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067" r:id="rId2"/>
    <p:sldId id="1041" r:id="rId3"/>
    <p:sldId id="1066" r:id="rId4"/>
    <p:sldId id="1061" r:id="rId5"/>
    <p:sldId id="1016" r:id="rId6"/>
    <p:sldId id="1068" r:id="rId7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0965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3865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6765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399665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2565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273">
          <p15:clr>
            <a:srgbClr val="A4A3A4"/>
          </p15:clr>
        </p15:guide>
        <p15:guide id="2" pos="223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512E"/>
    <a:srgbClr val="0C171D"/>
    <a:srgbClr val="FFFFFF"/>
    <a:srgbClr val="080F13"/>
    <a:srgbClr val="FFDDC8"/>
    <a:srgbClr val="FEC0B7"/>
    <a:srgbClr val="ED5A00"/>
    <a:srgbClr val="000000"/>
    <a:srgbClr val="FDE673"/>
    <a:srgbClr val="0A97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47" autoAdjust="0"/>
    <p:restoredTop sz="94608" autoAdjust="0"/>
  </p:normalViewPr>
  <p:slideViewPr>
    <p:cSldViewPr snapToGrid="0" snapToObjects="1">
      <p:cViewPr varScale="1">
        <p:scale>
          <a:sx n="93" d="100"/>
          <a:sy n="93" d="100"/>
        </p:scale>
        <p:origin x="90" y="2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200" d="100"/>
        <a:sy n="200" d="100"/>
      </p:scale>
      <p:origin x="0" y="-336"/>
    </p:cViewPr>
  </p:sorterViewPr>
  <p:notesViewPr>
    <p:cSldViewPr snapToGrid="0" snapToObjects="1">
      <p:cViewPr varScale="1">
        <p:scale>
          <a:sx n="69" d="100"/>
          <a:sy n="69" d="100"/>
        </p:scale>
        <p:origin x="-2838" y="-90"/>
      </p:cViewPr>
      <p:guideLst>
        <p:guide orient="horz" pos="3273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t>2022/12/28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096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38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7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5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022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/>
          <p:cNvSpPr/>
          <p:nvPr userDrawn="1"/>
        </p:nvSpPr>
        <p:spPr bwMode="auto">
          <a:xfrm>
            <a:off x="5672667" y="-30480000"/>
            <a:ext cx="846667" cy="846667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面-下"/>
          <p:cNvSpPr/>
          <p:nvPr userDrawn="1"/>
        </p:nvSpPr>
        <p:spPr bwMode="auto">
          <a:xfrm>
            <a:off x="5672667" y="30480000"/>
            <a:ext cx="846667" cy="846667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121920" tIns="60960" rIns="121920" bIns="6096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53975" y="-263313"/>
            <a:ext cx="12230100" cy="71196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065"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0965" algn="l" rtl="0" fontAlgn="base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ts val="13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315" indent="-285115" algn="l" rtl="0" eaLnBrk="0" fontAlgn="base" hangingPunct="0">
        <a:spcBef>
          <a:spcPts val="13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2365" indent="-228600" algn="l" rtl="0" eaLnBrk="0" fontAlgn="base" hangingPunct="0">
        <a:spcBef>
          <a:spcPts val="13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9565" indent="-228600" algn="l" rtl="0" eaLnBrk="0" fontAlgn="base" hangingPunct="0">
        <a:spcBef>
          <a:spcPts val="13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765" indent="-228600" algn="l" rtl="0" eaLnBrk="0" fontAlgn="base" hangingPunct="0">
        <a:spcBef>
          <a:spcPts val="13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965" indent="-228600" algn="l" rtl="0" eaLnBrk="0" fontAlgn="base" hangingPunct="0">
        <a:spcBef>
          <a:spcPts val="13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165" indent="-228600" algn="l" rtl="0" eaLnBrk="0" fontAlgn="base" hangingPunct="0">
        <a:spcBef>
          <a:spcPts val="13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095" indent="-228600" algn="l" rtl="0" eaLnBrk="0" fontAlgn="base" hangingPunct="0">
        <a:spcBef>
          <a:spcPts val="13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4295" indent="-228600" algn="l" rtl="0" eaLnBrk="0" fontAlgn="base" hangingPunct="0">
        <a:spcBef>
          <a:spcPts val="13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9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9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microsoft.com/office/2007/relationships/hdphoto" Target="../media/hdphoto1.wdp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23.png"/><Relationship Id="rId18" Type="http://schemas.openxmlformats.org/officeDocument/2006/relationships/image" Target="../media/image26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7.png"/><Relationship Id="rId17" Type="http://schemas.microsoft.com/office/2007/relationships/hdphoto" Target="../media/hdphoto3.wdp"/><Relationship Id="rId2" Type="http://schemas.openxmlformats.org/officeDocument/2006/relationships/tags" Target="../tags/tag5.xml"/><Relationship Id="rId16" Type="http://schemas.openxmlformats.org/officeDocument/2006/relationships/image" Target="../media/image25.png"/><Relationship Id="rId20" Type="http://schemas.openxmlformats.org/officeDocument/2006/relationships/image" Target="../media/image28.pn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image" Target="../media/image22.svg"/><Relationship Id="rId5" Type="http://schemas.openxmlformats.org/officeDocument/2006/relationships/tags" Target="../tags/tag8.xml"/><Relationship Id="rId15" Type="http://schemas.microsoft.com/office/2007/relationships/hdphoto" Target="../media/hdphoto2.wdp"/><Relationship Id="rId10" Type="http://schemas.openxmlformats.org/officeDocument/2006/relationships/image" Target="../media/image21.png"/><Relationship Id="rId19" Type="http://schemas.openxmlformats.org/officeDocument/2006/relationships/image" Target="../media/image27.png"/><Relationship Id="rId4" Type="http://schemas.openxmlformats.org/officeDocument/2006/relationships/tags" Target="../tags/tag7.xml"/><Relationship Id="rId9" Type="http://schemas.openxmlformats.org/officeDocument/2006/relationships/notesSlide" Target="../notesSlides/notesSlide4.xml"/><Relationship Id="rId1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microsoft.com/office/2007/relationships/hdphoto" Target="../media/hdphoto4.wdp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zt/jingjichang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33020" y="3525520"/>
            <a:ext cx="12222480" cy="286512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429260" y="319193"/>
            <a:ext cx="2018453" cy="429260"/>
            <a:chOff x="8463" y="413"/>
            <a:chExt cx="2384" cy="507"/>
          </a:xfrm>
        </p:grpSpPr>
        <p:sp>
          <p:nvSpPr>
            <p:cNvPr id="3" name="任意多边形: 形状 2"/>
            <p:cNvSpPr/>
            <p:nvPr/>
          </p:nvSpPr>
          <p:spPr>
            <a:xfrm>
              <a:off x="8463" y="413"/>
              <a:ext cx="547" cy="495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0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9897" y="432"/>
              <a:ext cx="951" cy="300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solidFill>
              <a:srgbClr val="C9512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00">
                <a:solidFill>
                  <a:schemeClr val="lt1"/>
                </a:solidFill>
              </a:endParaRPr>
            </a:p>
          </p:txBody>
        </p:sp>
        <p:sp>
          <p:nvSpPr>
            <p:cNvPr id="9" name="TextBox 25"/>
            <p:cNvSpPr txBox="1"/>
            <p:nvPr>
              <p:custDataLst>
                <p:tags r:id="rId1"/>
              </p:custDataLst>
            </p:nvPr>
          </p:nvSpPr>
          <p:spPr>
            <a:xfrm>
              <a:off x="9108" y="441"/>
              <a:ext cx="734" cy="290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noAutofit/>
            </a:bodyPr>
            <a:lstStyle/>
            <a:p>
              <a:pPr algn="dist"/>
              <a:endParaRPr lang="en-US" sz="17065" dirty="0">
                <a:solidFill>
                  <a:srgbClr val="C9512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15" name="TextBox 12"/>
            <p:cNvSpPr txBox="1"/>
            <p:nvPr>
              <p:custDataLst>
                <p:tags r:id="rId2"/>
              </p:custDataLst>
            </p:nvPr>
          </p:nvSpPr>
          <p:spPr>
            <a:xfrm>
              <a:off x="9089" y="794"/>
              <a:ext cx="1711" cy="127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noAutofit/>
            </a:bodyPr>
            <a:lstStyle/>
            <a:p>
              <a:pPr algn="dist"/>
              <a:endParaRPr lang="zh-CN" altLang="en-US" sz="935" dirty="0">
                <a:solidFill>
                  <a:schemeClr val="accent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1058" name="任意多边形: 形状 1057"/>
          <p:cNvSpPr/>
          <p:nvPr/>
        </p:nvSpPr>
        <p:spPr>
          <a:xfrm>
            <a:off x="10870353" y="-48260"/>
            <a:ext cx="1345353" cy="1344507"/>
          </a:xfrm>
          <a:custGeom>
            <a:avLst/>
            <a:gdLst>
              <a:gd name="connsiteX0" fmla="*/ 619642 w 1998270"/>
              <a:gd name="connsiteY0" fmla="*/ 1989726 h 1996549"/>
              <a:gd name="connsiteX1" fmla="*/ 620494 w 1998270"/>
              <a:gd name="connsiteY1" fmla="*/ 1990579 h 1996549"/>
              <a:gd name="connsiteX2" fmla="*/ 619642 w 1998270"/>
              <a:gd name="connsiteY2" fmla="*/ 1991432 h 1996549"/>
              <a:gd name="connsiteX3" fmla="*/ 618789 w 1998270"/>
              <a:gd name="connsiteY3" fmla="*/ 1990579 h 1996549"/>
              <a:gd name="connsiteX4" fmla="*/ 619642 w 1998270"/>
              <a:gd name="connsiteY4" fmla="*/ 1989726 h 1996549"/>
              <a:gd name="connsiteX5" fmla="*/ 681042 w 1998270"/>
              <a:gd name="connsiteY5" fmla="*/ 1989385 h 1996549"/>
              <a:gd name="connsiteX6" fmla="*/ 682236 w 1998270"/>
              <a:gd name="connsiteY6" fmla="*/ 1990579 h 1996549"/>
              <a:gd name="connsiteX7" fmla="*/ 681042 w 1998270"/>
              <a:gd name="connsiteY7" fmla="*/ 1991773 h 1996549"/>
              <a:gd name="connsiteX8" fmla="*/ 679849 w 1998270"/>
              <a:gd name="connsiteY8" fmla="*/ 1990579 h 1996549"/>
              <a:gd name="connsiteX9" fmla="*/ 681042 w 1998270"/>
              <a:gd name="connsiteY9" fmla="*/ 1989385 h 1996549"/>
              <a:gd name="connsiteX10" fmla="*/ 743126 w 1998270"/>
              <a:gd name="connsiteY10" fmla="*/ 1989044 h 1996549"/>
              <a:gd name="connsiteX11" fmla="*/ 744661 w 1998270"/>
              <a:gd name="connsiteY11" fmla="*/ 1990579 h 1996549"/>
              <a:gd name="connsiteX12" fmla="*/ 743126 w 1998270"/>
              <a:gd name="connsiteY12" fmla="*/ 1992115 h 1996549"/>
              <a:gd name="connsiteX13" fmla="*/ 741591 w 1998270"/>
              <a:gd name="connsiteY13" fmla="*/ 1990579 h 1996549"/>
              <a:gd name="connsiteX14" fmla="*/ 743126 w 1998270"/>
              <a:gd name="connsiteY14" fmla="*/ 1989044 h 1996549"/>
              <a:gd name="connsiteX15" fmla="*/ 803844 w 1998270"/>
              <a:gd name="connsiteY15" fmla="*/ 1988703 h 1996549"/>
              <a:gd name="connsiteX16" fmla="*/ 805721 w 1998270"/>
              <a:gd name="connsiteY16" fmla="*/ 1990580 h 1996549"/>
              <a:gd name="connsiteX17" fmla="*/ 803844 w 1998270"/>
              <a:gd name="connsiteY17" fmla="*/ 1992456 h 1996549"/>
              <a:gd name="connsiteX18" fmla="*/ 801969 w 1998270"/>
              <a:gd name="connsiteY18" fmla="*/ 1990580 h 1996549"/>
              <a:gd name="connsiteX19" fmla="*/ 803844 w 1998270"/>
              <a:gd name="connsiteY19" fmla="*/ 1988703 h 1996549"/>
              <a:gd name="connsiteX20" fmla="*/ 865246 w 1998270"/>
              <a:gd name="connsiteY20" fmla="*/ 1988362 h 1996549"/>
              <a:gd name="connsiteX21" fmla="*/ 867463 w 1998270"/>
              <a:gd name="connsiteY21" fmla="*/ 1990580 h 1996549"/>
              <a:gd name="connsiteX22" fmla="*/ 865246 w 1998270"/>
              <a:gd name="connsiteY22" fmla="*/ 1992797 h 1996549"/>
              <a:gd name="connsiteX23" fmla="*/ 863029 w 1998270"/>
              <a:gd name="connsiteY23" fmla="*/ 1990580 h 1996549"/>
              <a:gd name="connsiteX24" fmla="*/ 865246 w 1998270"/>
              <a:gd name="connsiteY24" fmla="*/ 1988362 h 1996549"/>
              <a:gd name="connsiteX25" fmla="*/ 926647 w 1998270"/>
              <a:gd name="connsiteY25" fmla="*/ 1988021 h 1996549"/>
              <a:gd name="connsiteX26" fmla="*/ 927005 w 1998270"/>
              <a:gd name="connsiteY26" fmla="*/ 1988021 h 1996549"/>
              <a:gd name="connsiteX27" fmla="*/ 929206 w 1998270"/>
              <a:gd name="connsiteY27" fmla="*/ 1990579 h 1996549"/>
              <a:gd name="connsiteX28" fmla="*/ 926647 w 1998270"/>
              <a:gd name="connsiteY28" fmla="*/ 1993138 h 1996549"/>
              <a:gd name="connsiteX29" fmla="*/ 924089 w 1998270"/>
              <a:gd name="connsiteY29" fmla="*/ 1990579 h 1996549"/>
              <a:gd name="connsiteX30" fmla="*/ 926647 w 1998270"/>
              <a:gd name="connsiteY30" fmla="*/ 1988021 h 1996549"/>
              <a:gd name="connsiteX31" fmla="*/ 988049 w 1998270"/>
              <a:gd name="connsiteY31" fmla="*/ 1987681 h 1996549"/>
              <a:gd name="connsiteX32" fmla="*/ 988407 w 1998270"/>
              <a:gd name="connsiteY32" fmla="*/ 1987681 h 1996549"/>
              <a:gd name="connsiteX33" fmla="*/ 990949 w 1998270"/>
              <a:gd name="connsiteY33" fmla="*/ 1990580 h 1996549"/>
              <a:gd name="connsiteX34" fmla="*/ 988049 w 1998270"/>
              <a:gd name="connsiteY34" fmla="*/ 1993480 h 1996549"/>
              <a:gd name="connsiteX35" fmla="*/ 985150 w 1998270"/>
              <a:gd name="connsiteY35" fmla="*/ 1990580 h 1996549"/>
              <a:gd name="connsiteX36" fmla="*/ 988049 w 1998270"/>
              <a:gd name="connsiteY36" fmla="*/ 1987681 h 1996549"/>
              <a:gd name="connsiteX37" fmla="*/ 1050132 w 1998270"/>
              <a:gd name="connsiteY37" fmla="*/ 1987340 h 1996549"/>
              <a:gd name="connsiteX38" fmla="*/ 1050490 w 1998270"/>
              <a:gd name="connsiteY38" fmla="*/ 1987340 h 1996549"/>
              <a:gd name="connsiteX39" fmla="*/ 1053373 w 1998270"/>
              <a:gd name="connsiteY39" fmla="*/ 1990580 h 1996549"/>
              <a:gd name="connsiteX40" fmla="*/ 1050132 w 1998270"/>
              <a:gd name="connsiteY40" fmla="*/ 1993821 h 1996549"/>
              <a:gd name="connsiteX41" fmla="*/ 1046892 w 1998270"/>
              <a:gd name="connsiteY41" fmla="*/ 1990580 h 1996549"/>
              <a:gd name="connsiteX42" fmla="*/ 1050132 w 1998270"/>
              <a:gd name="connsiteY42" fmla="*/ 1987340 h 1996549"/>
              <a:gd name="connsiteX43" fmla="*/ 1110851 w 1998270"/>
              <a:gd name="connsiteY43" fmla="*/ 1987168 h 1996549"/>
              <a:gd name="connsiteX44" fmla="*/ 1114262 w 1998270"/>
              <a:gd name="connsiteY44" fmla="*/ 1990580 h 1996549"/>
              <a:gd name="connsiteX45" fmla="*/ 1110851 w 1998270"/>
              <a:gd name="connsiteY45" fmla="*/ 1993991 h 1996549"/>
              <a:gd name="connsiteX46" fmla="*/ 1107440 w 1998270"/>
              <a:gd name="connsiteY46" fmla="*/ 1990580 h 1996549"/>
              <a:gd name="connsiteX47" fmla="*/ 1110851 w 1998270"/>
              <a:gd name="connsiteY47" fmla="*/ 1987168 h 1996549"/>
              <a:gd name="connsiteX48" fmla="*/ 1172253 w 1998270"/>
              <a:gd name="connsiteY48" fmla="*/ 1986827 h 1996549"/>
              <a:gd name="connsiteX49" fmla="*/ 1176005 w 1998270"/>
              <a:gd name="connsiteY49" fmla="*/ 1990580 h 1996549"/>
              <a:gd name="connsiteX50" fmla="*/ 1172253 w 1998270"/>
              <a:gd name="connsiteY50" fmla="*/ 1994332 h 1996549"/>
              <a:gd name="connsiteX51" fmla="*/ 1168501 w 1998270"/>
              <a:gd name="connsiteY51" fmla="*/ 1990580 h 1996549"/>
              <a:gd name="connsiteX52" fmla="*/ 1172253 w 1998270"/>
              <a:gd name="connsiteY52" fmla="*/ 1986827 h 1996549"/>
              <a:gd name="connsiteX53" fmla="*/ 1234020 w 1998270"/>
              <a:gd name="connsiteY53" fmla="*/ 1986522 h 1996549"/>
              <a:gd name="connsiteX54" fmla="*/ 1237943 w 1998270"/>
              <a:gd name="connsiteY54" fmla="*/ 1990445 h 1996549"/>
              <a:gd name="connsiteX55" fmla="*/ 1234020 w 1998270"/>
              <a:gd name="connsiteY55" fmla="*/ 1994368 h 1996549"/>
              <a:gd name="connsiteX56" fmla="*/ 1230097 w 1998270"/>
              <a:gd name="connsiteY56" fmla="*/ 1990445 h 1996549"/>
              <a:gd name="connsiteX57" fmla="*/ 1234020 w 1998270"/>
              <a:gd name="connsiteY57" fmla="*/ 1986522 h 1996549"/>
              <a:gd name="connsiteX58" fmla="*/ 1664145 w 1998270"/>
              <a:gd name="connsiteY58" fmla="*/ 1985975 h 1996549"/>
              <a:gd name="connsiteX59" fmla="*/ 1664486 w 1998270"/>
              <a:gd name="connsiteY59" fmla="*/ 1985975 h 1996549"/>
              <a:gd name="connsiteX60" fmla="*/ 1669262 w 1998270"/>
              <a:gd name="connsiteY60" fmla="*/ 1991092 h 1996549"/>
              <a:gd name="connsiteX61" fmla="*/ 1664145 w 1998270"/>
              <a:gd name="connsiteY61" fmla="*/ 1996209 h 1996549"/>
              <a:gd name="connsiteX62" fmla="*/ 1659029 w 1998270"/>
              <a:gd name="connsiteY62" fmla="*/ 1991092 h 1996549"/>
              <a:gd name="connsiteX63" fmla="*/ 1664145 w 1998270"/>
              <a:gd name="connsiteY63" fmla="*/ 1985975 h 1996549"/>
              <a:gd name="connsiteX64" fmla="*/ 1602061 w 1998270"/>
              <a:gd name="connsiteY64" fmla="*/ 1985975 h 1996549"/>
              <a:gd name="connsiteX65" fmla="*/ 1602403 w 1998270"/>
              <a:gd name="connsiteY65" fmla="*/ 1985975 h 1996549"/>
              <a:gd name="connsiteX66" fmla="*/ 1607178 w 1998270"/>
              <a:gd name="connsiteY66" fmla="*/ 1991092 h 1996549"/>
              <a:gd name="connsiteX67" fmla="*/ 1602061 w 1998270"/>
              <a:gd name="connsiteY67" fmla="*/ 1996209 h 1996549"/>
              <a:gd name="connsiteX68" fmla="*/ 1596945 w 1998270"/>
              <a:gd name="connsiteY68" fmla="*/ 1991092 h 1996549"/>
              <a:gd name="connsiteX69" fmla="*/ 1602061 w 1998270"/>
              <a:gd name="connsiteY69" fmla="*/ 1985975 h 1996549"/>
              <a:gd name="connsiteX70" fmla="*/ 1971151 w 1998270"/>
              <a:gd name="connsiteY70" fmla="*/ 1985974 h 1996549"/>
              <a:gd name="connsiteX71" fmla="*/ 1975756 w 1998270"/>
              <a:gd name="connsiteY71" fmla="*/ 1990580 h 1996549"/>
              <a:gd name="connsiteX72" fmla="*/ 1971151 w 1998270"/>
              <a:gd name="connsiteY72" fmla="*/ 1995185 h 1996549"/>
              <a:gd name="connsiteX73" fmla="*/ 1966547 w 1998270"/>
              <a:gd name="connsiteY73" fmla="*/ 1990580 h 1996549"/>
              <a:gd name="connsiteX74" fmla="*/ 1971151 w 1998270"/>
              <a:gd name="connsiteY74" fmla="*/ 1985974 h 1996549"/>
              <a:gd name="connsiteX75" fmla="*/ 1909068 w 1998270"/>
              <a:gd name="connsiteY75" fmla="*/ 1985974 h 1996549"/>
              <a:gd name="connsiteX76" fmla="*/ 1914356 w 1998270"/>
              <a:gd name="connsiteY76" fmla="*/ 1991262 h 1996549"/>
              <a:gd name="connsiteX77" fmla="*/ 1909068 w 1998270"/>
              <a:gd name="connsiteY77" fmla="*/ 1996549 h 1996549"/>
              <a:gd name="connsiteX78" fmla="*/ 1903781 w 1998270"/>
              <a:gd name="connsiteY78" fmla="*/ 1991262 h 1996549"/>
              <a:gd name="connsiteX79" fmla="*/ 1909068 w 1998270"/>
              <a:gd name="connsiteY79" fmla="*/ 1985974 h 1996549"/>
              <a:gd name="connsiteX80" fmla="*/ 1847667 w 1998270"/>
              <a:gd name="connsiteY80" fmla="*/ 1985974 h 1996549"/>
              <a:gd name="connsiteX81" fmla="*/ 1852954 w 1998270"/>
              <a:gd name="connsiteY81" fmla="*/ 1991262 h 1996549"/>
              <a:gd name="connsiteX82" fmla="*/ 1847667 w 1998270"/>
              <a:gd name="connsiteY82" fmla="*/ 1996549 h 1996549"/>
              <a:gd name="connsiteX83" fmla="*/ 1842380 w 1998270"/>
              <a:gd name="connsiteY83" fmla="*/ 1991262 h 1996549"/>
              <a:gd name="connsiteX84" fmla="*/ 1847667 w 1998270"/>
              <a:gd name="connsiteY84" fmla="*/ 1985974 h 1996549"/>
              <a:gd name="connsiteX85" fmla="*/ 1786265 w 1998270"/>
              <a:gd name="connsiteY85" fmla="*/ 1985974 h 1996549"/>
              <a:gd name="connsiteX86" fmla="*/ 1791552 w 1998270"/>
              <a:gd name="connsiteY86" fmla="*/ 1991262 h 1996549"/>
              <a:gd name="connsiteX87" fmla="*/ 1786265 w 1998270"/>
              <a:gd name="connsiteY87" fmla="*/ 1996549 h 1996549"/>
              <a:gd name="connsiteX88" fmla="*/ 1780978 w 1998270"/>
              <a:gd name="connsiteY88" fmla="*/ 1991262 h 1996549"/>
              <a:gd name="connsiteX89" fmla="*/ 1786265 w 1998270"/>
              <a:gd name="connsiteY89" fmla="*/ 1985974 h 1996549"/>
              <a:gd name="connsiteX90" fmla="*/ 1724864 w 1998270"/>
              <a:gd name="connsiteY90" fmla="*/ 1985974 h 1996549"/>
              <a:gd name="connsiteX91" fmla="*/ 1730151 w 1998270"/>
              <a:gd name="connsiteY91" fmla="*/ 1991262 h 1996549"/>
              <a:gd name="connsiteX92" fmla="*/ 1724864 w 1998270"/>
              <a:gd name="connsiteY92" fmla="*/ 1996549 h 1996549"/>
              <a:gd name="connsiteX93" fmla="*/ 1719577 w 1998270"/>
              <a:gd name="connsiteY93" fmla="*/ 1991262 h 1996549"/>
              <a:gd name="connsiteX94" fmla="*/ 1724864 w 1998270"/>
              <a:gd name="connsiteY94" fmla="*/ 1985974 h 1996549"/>
              <a:gd name="connsiteX95" fmla="*/ 1479259 w 1998270"/>
              <a:gd name="connsiteY95" fmla="*/ 1985974 h 1996549"/>
              <a:gd name="connsiteX96" fmla="*/ 1479600 w 1998270"/>
              <a:gd name="connsiteY96" fmla="*/ 1985974 h 1996549"/>
              <a:gd name="connsiteX97" fmla="*/ 1484035 w 1998270"/>
              <a:gd name="connsiteY97" fmla="*/ 1990750 h 1996549"/>
              <a:gd name="connsiteX98" fmla="*/ 1479259 w 1998270"/>
              <a:gd name="connsiteY98" fmla="*/ 1995526 h 1996549"/>
              <a:gd name="connsiteX99" fmla="*/ 1474484 w 1998270"/>
              <a:gd name="connsiteY99" fmla="*/ 1990750 h 1996549"/>
              <a:gd name="connsiteX100" fmla="*/ 1479259 w 1998270"/>
              <a:gd name="connsiteY100" fmla="*/ 1985974 h 1996549"/>
              <a:gd name="connsiteX101" fmla="*/ 1417857 w 1998270"/>
              <a:gd name="connsiteY101" fmla="*/ 1985974 h 1996549"/>
              <a:gd name="connsiteX102" fmla="*/ 1422462 w 1998270"/>
              <a:gd name="connsiteY102" fmla="*/ 1990580 h 1996549"/>
              <a:gd name="connsiteX103" fmla="*/ 1417857 w 1998270"/>
              <a:gd name="connsiteY103" fmla="*/ 1995185 h 1996549"/>
              <a:gd name="connsiteX104" fmla="*/ 1413253 w 1998270"/>
              <a:gd name="connsiteY104" fmla="*/ 1990580 h 1996549"/>
              <a:gd name="connsiteX105" fmla="*/ 1417857 w 1998270"/>
              <a:gd name="connsiteY105" fmla="*/ 1985974 h 1996549"/>
              <a:gd name="connsiteX106" fmla="*/ 1357138 w 1998270"/>
              <a:gd name="connsiteY106" fmla="*/ 1985974 h 1996549"/>
              <a:gd name="connsiteX107" fmla="*/ 1357479 w 1998270"/>
              <a:gd name="connsiteY107" fmla="*/ 1985974 h 1996549"/>
              <a:gd name="connsiteX108" fmla="*/ 1361573 w 1998270"/>
              <a:gd name="connsiteY108" fmla="*/ 1990409 h 1996549"/>
              <a:gd name="connsiteX109" fmla="*/ 1357138 w 1998270"/>
              <a:gd name="connsiteY109" fmla="*/ 1994843 h 1996549"/>
              <a:gd name="connsiteX110" fmla="*/ 1352704 w 1998270"/>
              <a:gd name="connsiteY110" fmla="*/ 1990409 h 1996549"/>
              <a:gd name="connsiteX111" fmla="*/ 1357138 w 1998270"/>
              <a:gd name="connsiteY111" fmla="*/ 1985974 h 1996549"/>
              <a:gd name="connsiteX112" fmla="*/ 1295055 w 1998270"/>
              <a:gd name="connsiteY112" fmla="*/ 1985974 h 1996549"/>
              <a:gd name="connsiteX113" fmla="*/ 1299319 w 1998270"/>
              <a:gd name="connsiteY113" fmla="*/ 1990238 h 1996549"/>
              <a:gd name="connsiteX114" fmla="*/ 1295055 w 1998270"/>
              <a:gd name="connsiteY114" fmla="*/ 1994502 h 1996549"/>
              <a:gd name="connsiteX115" fmla="*/ 1290791 w 1998270"/>
              <a:gd name="connsiteY115" fmla="*/ 1990238 h 1996549"/>
              <a:gd name="connsiteX116" fmla="*/ 1295055 w 1998270"/>
              <a:gd name="connsiteY116" fmla="*/ 1985974 h 1996549"/>
              <a:gd name="connsiteX117" fmla="*/ 1541026 w 1998270"/>
              <a:gd name="connsiteY117" fmla="*/ 1985499 h 1996549"/>
              <a:gd name="connsiteX118" fmla="*/ 1545972 w 1998270"/>
              <a:gd name="connsiteY118" fmla="*/ 1990445 h 1996549"/>
              <a:gd name="connsiteX119" fmla="*/ 1541026 w 1998270"/>
              <a:gd name="connsiteY119" fmla="*/ 1995391 h 1996549"/>
              <a:gd name="connsiteX120" fmla="*/ 1536080 w 1998270"/>
              <a:gd name="connsiteY120" fmla="*/ 1990445 h 1996549"/>
              <a:gd name="connsiteX121" fmla="*/ 1541026 w 1998270"/>
              <a:gd name="connsiteY121" fmla="*/ 1985499 h 1996549"/>
              <a:gd name="connsiteX122" fmla="*/ 558240 w 1998270"/>
              <a:gd name="connsiteY122" fmla="*/ 1928155 h 1996549"/>
              <a:gd name="connsiteX123" fmla="*/ 558632 w 1998270"/>
              <a:gd name="connsiteY123" fmla="*/ 1928155 h 1996549"/>
              <a:gd name="connsiteX124" fmla="*/ 559263 w 1998270"/>
              <a:gd name="connsiteY124" fmla="*/ 1929179 h 1996549"/>
              <a:gd name="connsiteX125" fmla="*/ 558240 w 1998270"/>
              <a:gd name="connsiteY125" fmla="*/ 1930202 h 1996549"/>
              <a:gd name="connsiteX126" fmla="*/ 557217 w 1998270"/>
              <a:gd name="connsiteY126" fmla="*/ 1929179 h 1996549"/>
              <a:gd name="connsiteX127" fmla="*/ 558240 w 1998270"/>
              <a:gd name="connsiteY127" fmla="*/ 1928155 h 1996549"/>
              <a:gd name="connsiteX128" fmla="*/ 620008 w 1998270"/>
              <a:gd name="connsiteY128" fmla="*/ 1927509 h 1996549"/>
              <a:gd name="connsiteX129" fmla="*/ 621543 w 1998270"/>
              <a:gd name="connsiteY129" fmla="*/ 1929044 h 1996549"/>
              <a:gd name="connsiteX130" fmla="*/ 620008 w 1998270"/>
              <a:gd name="connsiteY130" fmla="*/ 1930579 h 1996549"/>
              <a:gd name="connsiteX131" fmla="*/ 618473 w 1998270"/>
              <a:gd name="connsiteY131" fmla="*/ 1929044 h 1996549"/>
              <a:gd name="connsiteX132" fmla="*/ 620008 w 1998270"/>
              <a:gd name="connsiteY132" fmla="*/ 1927509 h 1996549"/>
              <a:gd name="connsiteX133" fmla="*/ 681042 w 1998270"/>
              <a:gd name="connsiteY133" fmla="*/ 1927131 h 1996549"/>
              <a:gd name="connsiteX134" fmla="*/ 683089 w 1998270"/>
              <a:gd name="connsiteY134" fmla="*/ 1929178 h 1996549"/>
              <a:gd name="connsiteX135" fmla="*/ 681042 w 1998270"/>
              <a:gd name="connsiteY135" fmla="*/ 1931225 h 1996549"/>
              <a:gd name="connsiteX136" fmla="*/ 678996 w 1998270"/>
              <a:gd name="connsiteY136" fmla="*/ 1929178 h 1996549"/>
              <a:gd name="connsiteX137" fmla="*/ 681042 w 1998270"/>
              <a:gd name="connsiteY137" fmla="*/ 1927131 h 1996549"/>
              <a:gd name="connsiteX138" fmla="*/ 743126 w 1998270"/>
              <a:gd name="connsiteY138" fmla="*/ 1926790 h 1996549"/>
              <a:gd name="connsiteX139" fmla="*/ 745514 w 1998270"/>
              <a:gd name="connsiteY139" fmla="*/ 1929178 h 1996549"/>
              <a:gd name="connsiteX140" fmla="*/ 743126 w 1998270"/>
              <a:gd name="connsiteY140" fmla="*/ 1931566 h 1996549"/>
              <a:gd name="connsiteX141" fmla="*/ 740738 w 1998270"/>
              <a:gd name="connsiteY141" fmla="*/ 1929178 h 1996549"/>
              <a:gd name="connsiteX142" fmla="*/ 743126 w 1998270"/>
              <a:gd name="connsiteY142" fmla="*/ 1926790 h 1996549"/>
              <a:gd name="connsiteX143" fmla="*/ 803845 w 1998270"/>
              <a:gd name="connsiteY143" fmla="*/ 1926279 h 1996549"/>
              <a:gd name="connsiteX144" fmla="*/ 804203 w 1998270"/>
              <a:gd name="connsiteY144" fmla="*/ 1926279 h 1996549"/>
              <a:gd name="connsiteX145" fmla="*/ 806745 w 1998270"/>
              <a:gd name="connsiteY145" fmla="*/ 1929178 h 1996549"/>
              <a:gd name="connsiteX146" fmla="*/ 803845 w 1998270"/>
              <a:gd name="connsiteY146" fmla="*/ 1932078 h 1996549"/>
              <a:gd name="connsiteX147" fmla="*/ 800946 w 1998270"/>
              <a:gd name="connsiteY147" fmla="*/ 1929178 h 1996549"/>
              <a:gd name="connsiteX148" fmla="*/ 803845 w 1998270"/>
              <a:gd name="connsiteY148" fmla="*/ 1926279 h 1996549"/>
              <a:gd name="connsiteX149" fmla="*/ 865246 w 1998270"/>
              <a:gd name="connsiteY149" fmla="*/ 1925938 h 1996549"/>
              <a:gd name="connsiteX150" fmla="*/ 865604 w 1998270"/>
              <a:gd name="connsiteY150" fmla="*/ 1925938 h 1996549"/>
              <a:gd name="connsiteX151" fmla="*/ 868487 w 1998270"/>
              <a:gd name="connsiteY151" fmla="*/ 1929178 h 1996549"/>
              <a:gd name="connsiteX152" fmla="*/ 865246 w 1998270"/>
              <a:gd name="connsiteY152" fmla="*/ 1932419 h 1996549"/>
              <a:gd name="connsiteX153" fmla="*/ 862006 w 1998270"/>
              <a:gd name="connsiteY153" fmla="*/ 1929178 h 1996549"/>
              <a:gd name="connsiteX154" fmla="*/ 865246 w 1998270"/>
              <a:gd name="connsiteY154" fmla="*/ 1925938 h 1996549"/>
              <a:gd name="connsiteX155" fmla="*/ 926648 w 1998270"/>
              <a:gd name="connsiteY155" fmla="*/ 1925426 h 1996549"/>
              <a:gd name="connsiteX156" fmla="*/ 930400 w 1998270"/>
              <a:gd name="connsiteY156" fmla="*/ 1929179 h 1996549"/>
              <a:gd name="connsiteX157" fmla="*/ 926648 w 1998270"/>
              <a:gd name="connsiteY157" fmla="*/ 1932931 h 1996549"/>
              <a:gd name="connsiteX158" fmla="*/ 922896 w 1998270"/>
              <a:gd name="connsiteY158" fmla="*/ 1929179 h 1996549"/>
              <a:gd name="connsiteX159" fmla="*/ 926648 w 1998270"/>
              <a:gd name="connsiteY159" fmla="*/ 1925426 h 1996549"/>
              <a:gd name="connsiteX160" fmla="*/ 988049 w 1998270"/>
              <a:gd name="connsiteY160" fmla="*/ 1925085 h 1996549"/>
              <a:gd name="connsiteX161" fmla="*/ 988390 w 1998270"/>
              <a:gd name="connsiteY161" fmla="*/ 1925085 h 1996549"/>
              <a:gd name="connsiteX162" fmla="*/ 992143 w 1998270"/>
              <a:gd name="connsiteY162" fmla="*/ 1929179 h 1996549"/>
              <a:gd name="connsiteX163" fmla="*/ 988049 w 1998270"/>
              <a:gd name="connsiteY163" fmla="*/ 1933272 h 1996549"/>
              <a:gd name="connsiteX164" fmla="*/ 983956 w 1998270"/>
              <a:gd name="connsiteY164" fmla="*/ 1929179 h 1996549"/>
              <a:gd name="connsiteX165" fmla="*/ 988049 w 1998270"/>
              <a:gd name="connsiteY165" fmla="*/ 1925085 h 1996549"/>
              <a:gd name="connsiteX166" fmla="*/ 1050132 w 1998270"/>
              <a:gd name="connsiteY166" fmla="*/ 1924744 h 1996549"/>
              <a:gd name="connsiteX167" fmla="*/ 1050473 w 1998270"/>
              <a:gd name="connsiteY167" fmla="*/ 1924744 h 1996549"/>
              <a:gd name="connsiteX168" fmla="*/ 1054567 w 1998270"/>
              <a:gd name="connsiteY168" fmla="*/ 1929179 h 1996549"/>
              <a:gd name="connsiteX169" fmla="*/ 1050132 w 1998270"/>
              <a:gd name="connsiteY169" fmla="*/ 1933613 h 1996549"/>
              <a:gd name="connsiteX170" fmla="*/ 1045698 w 1998270"/>
              <a:gd name="connsiteY170" fmla="*/ 1929179 h 1996549"/>
              <a:gd name="connsiteX171" fmla="*/ 1050132 w 1998270"/>
              <a:gd name="connsiteY171" fmla="*/ 1924744 h 1996549"/>
              <a:gd name="connsiteX172" fmla="*/ 1110851 w 1998270"/>
              <a:gd name="connsiteY172" fmla="*/ 1924403 h 1996549"/>
              <a:gd name="connsiteX173" fmla="*/ 1111192 w 1998270"/>
              <a:gd name="connsiteY173" fmla="*/ 1924403 h 1996549"/>
              <a:gd name="connsiteX174" fmla="*/ 1115627 w 1998270"/>
              <a:gd name="connsiteY174" fmla="*/ 1929179 h 1996549"/>
              <a:gd name="connsiteX175" fmla="*/ 1110851 w 1998270"/>
              <a:gd name="connsiteY175" fmla="*/ 1933955 h 1996549"/>
              <a:gd name="connsiteX176" fmla="*/ 1106076 w 1998270"/>
              <a:gd name="connsiteY176" fmla="*/ 1929179 h 1996549"/>
              <a:gd name="connsiteX177" fmla="*/ 1110851 w 1998270"/>
              <a:gd name="connsiteY177" fmla="*/ 1924403 h 1996549"/>
              <a:gd name="connsiteX178" fmla="*/ 1172253 w 1998270"/>
              <a:gd name="connsiteY178" fmla="*/ 1924062 h 1996549"/>
              <a:gd name="connsiteX179" fmla="*/ 1172594 w 1998270"/>
              <a:gd name="connsiteY179" fmla="*/ 1924062 h 1996549"/>
              <a:gd name="connsiteX180" fmla="*/ 1177369 w 1998270"/>
              <a:gd name="connsiteY180" fmla="*/ 1929179 h 1996549"/>
              <a:gd name="connsiteX181" fmla="*/ 1172253 w 1998270"/>
              <a:gd name="connsiteY181" fmla="*/ 1934296 h 1996549"/>
              <a:gd name="connsiteX182" fmla="*/ 1167136 w 1998270"/>
              <a:gd name="connsiteY182" fmla="*/ 1929179 h 1996549"/>
              <a:gd name="connsiteX183" fmla="*/ 1172253 w 1998270"/>
              <a:gd name="connsiteY183" fmla="*/ 1924062 h 1996549"/>
              <a:gd name="connsiteX184" fmla="*/ 1234020 w 1998270"/>
              <a:gd name="connsiteY184" fmla="*/ 1923757 h 1996549"/>
              <a:gd name="connsiteX185" fmla="*/ 1239308 w 1998270"/>
              <a:gd name="connsiteY185" fmla="*/ 1929044 h 1996549"/>
              <a:gd name="connsiteX186" fmla="*/ 1234020 w 1998270"/>
              <a:gd name="connsiteY186" fmla="*/ 1934332 h 1996549"/>
              <a:gd name="connsiteX187" fmla="*/ 1228733 w 1998270"/>
              <a:gd name="connsiteY187" fmla="*/ 1929044 h 1996549"/>
              <a:gd name="connsiteX188" fmla="*/ 1234020 w 1998270"/>
              <a:gd name="connsiteY188" fmla="*/ 1923757 h 1996549"/>
              <a:gd name="connsiteX189" fmla="*/ 1295055 w 1998270"/>
              <a:gd name="connsiteY189" fmla="*/ 1923550 h 1996549"/>
              <a:gd name="connsiteX190" fmla="*/ 1300684 w 1998270"/>
              <a:gd name="connsiteY190" fmla="*/ 1929179 h 1996549"/>
              <a:gd name="connsiteX191" fmla="*/ 1295055 w 1998270"/>
              <a:gd name="connsiteY191" fmla="*/ 1934807 h 1996549"/>
              <a:gd name="connsiteX192" fmla="*/ 1289427 w 1998270"/>
              <a:gd name="connsiteY192" fmla="*/ 1929179 h 1996549"/>
              <a:gd name="connsiteX193" fmla="*/ 1295055 w 1998270"/>
              <a:gd name="connsiteY193" fmla="*/ 1923550 h 1996549"/>
              <a:gd name="connsiteX194" fmla="*/ 1357139 w 1998270"/>
              <a:gd name="connsiteY194" fmla="*/ 1923379 h 1996549"/>
              <a:gd name="connsiteX195" fmla="*/ 1362937 w 1998270"/>
              <a:gd name="connsiteY195" fmla="*/ 1929008 h 1996549"/>
              <a:gd name="connsiteX196" fmla="*/ 1357139 w 1998270"/>
              <a:gd name="connsiteY196" fmla="*/ 1934807 h 1996549"/>
              <a:gd name="connsiteX197" fmla="*/ 1351340 w 1998270"/>
              <a:gd name="connsiteY197" fmla="*/ 1929178 h 1996549"/>
              <a:gd name="connsiteX198" fmla="*/ 1357139 w 1998270"/>
              <a:gd name="connsiteY198" fmla="*/ 1923379 h 1996549"/>
              <a:gd name="connsiteX199" fmla="*/ 1971151 w 1998270"/>
              <a:gd name="connsiteY199" fmla="*/ 1923209 h 1996549"/>
              <a:gd name="connsiteX200" fmla="*/ 1977121 w 1998270"/>
              <a:gd name="connsiteY200" fmla="*/ 1928837 h 1996549"/>
              <a:gd name="connsiteX201" fmla="*/ 1971151 w 1998270"/>
              <a:gd name="connsiteY201" fmla="*/ 1934807 h 1996549"/>
              <a:gd name="connsiteX202" fmla="*/ 1965182 w 1998270"/>
              <a:gd name="connsiteY202" fmla="*/ 1929178 h 1996549"/>
              <a:gd name="connsiteX203" fmla="*/ 1971151 w 1998270"/>
              <a:gd name="connsiteY203" fmla="*/ 1923209 h 1996549"/>
              <a:gd name="connsiteX204" fmla="*/ 1417857 w 1998270"/>
              <a:gd name="connsiteY204" fmla="*/ 1923038 h 1996549"/>
              <a:gd name="connsiteX205" fmla="*/ 1423998 w 1998270"/>
              <a:gd name="connsiteY205" fmla="*/ 1929179 h 1996549"/>
              <a:gd name="connsiteX206" fmla="*/ 1417857 w 1998270"/>
              <a:gd name="connsiteY206" fmla="*/ 1935319 h 1996549"/>
              <a:gd name="connsiteX207" fmla="*/ 1411718 w 1998270"/>
              <a:gd name="connsiteY207" fmla="*/ 1929179 h 1996549"/>
              <a:gd name="connsiteX208" fmla="*/ 1417857 w 1998270"/>
              <a:gd name="connsiteY208" fmla="*/ 1923038 h 1996549"/>
              <a:gd name="connsiteX209" fmla="*/ 1479259 w 1998270"/>
              <a:gd name="connsiteY209" fmla="*/ 1922868 h 1996549"/>
              <a:gd name="connsiteX210" fmla="*/ 1479600 w 1998270"/>
              <a:gd name="connsiteY210" fmla="*/ 1922868 h 1996549"/>
              <a:gd name="connsiteX211" fmla="*/ 1485570 w 1998270"/>
              <a:gd name="connsiteY211" fmla="*/ 1929179 h 1996549"/>
              <a:gd name="connsiteX212" fmla="*/ 1479259 w 1998270"/>
              <a:gd name="connsiteY212" fmla="*/ 1935489 h 1996549"/>
              <a:gd name="connsiteX213" fmla="*/ 1472949 w 1998270"/>
              <a:gd name="connsiteY213" fmla="*/ 1929179 h 1996549"/>
              <a:gd name="connsiteX214" fmla="*/ 1479259 w 1998270"/>
              <a:gd name="connsiteY214" fmla="*/ 1922868 h 1996549"/>
              <a:gd name="connsiteX215" fmla="*/ 1540660 w 1998270"/>
              <a:gd name="connsiteY215" fmla="*/ 1922697 h 1996549"/>
              <a:gd name="connsiteX216" fmla="*/ 1547141 w 1998270"/>
              <a:gd name="connsiteY216" fmla="*/ 1929179 h 1996549"/>
              <a:gd name="connsiteX217" fmla="*/ 1540660 w 1998270"/>
              <a:gd name="connsiteY217" fmla="*/ 1935660 h 1996549"/>
              <a:gd name="connsiteX218" fmla="*/ 1534179 w 1998270"/>
              <a:gd name="connsiteY218" fmla="*/ 1929179 h 1996549"/>
              <a:gd name="connsiteX219" fmla="*/ 1540660 w 1998270"/>
              <a:gd name="connsiteY219" fmla="*/ 1922697 h 1996549"/>
              <a:gd name="connsiteX220" fmla="*/ 1664145 w 1998270"/>
              <a:gd name="connsiteY220" fmla="*/ 1922527 h 1996549"/>
              <a:gd name="connsiteX221" fmla="*/ 1664486 w 1998270"/>
              <a:gd name="connsiteY221" fmla="*/ 1922527 h 1996549"/>
              <a:gd name="connsiteX222" fmla="*/ 1670797 w 1998270"/>
              <a:gd name="connsiteY222" fmla="*/ 1929179 h 1996549"/>
              <a:gd name="connsiteX223" fmla="*/ 1664145 w 1998270"/>
              <a:gd name="connsiteY223" fmla="*/ 1935831 h 1996549"/>
              <a:gd name="connsiteX224" fmla="*/ 1657493 w 1998270"/>
              <a:gd name="connsiteY224" fmla="*/ 1929179 h 1996549"/>
              <a:gd name="connsiteX225" fmla="*/ 1664145 w 1998270"/>
              <a:gd name="connsiteY225" fmla="*/ 1922527 h 1996549"/>
              <a:gd name="connsiteX226" fmla="*/ 1602428 w 1998270"/>
              <a:gd name="connsiteY226" fmla="*/ 1922392 h 1996549"/>
              <a:gd name="connsiteX227" fmla="*/ 1609080 w 1998270"/>
              <a:gd name="connsiteY227" fmla="*/ 1929044 h 1996549"/>
              <a:gd name="connsiteX228" fmla="*/ 1602428 w 1998270"/>
              <a:gd name="connsiteY228" fmla="*/ 1935696 h 1996549"/>
              <a:gd name="connsiteX229" fmla="*/ 1595776 w 1998270"/>
              <a:gd name="connsiteY229" fmla="*/ 1929044 h 1996549"/>
              <a:gd name="connsiteX230" fmla="*/ 1602428 w 1998270"/>
              <a:gd name="connsiteY230" fmla="*/ 1922392 h 1996549"/>
              <a:gd name="connsiteX231" fmla="*/ 1909068 w 1998270"/>
              <a:gd name="connsiteY231" fmla="*/ 1922356 h 1996549"/>
              <a:gd name="connsiteX232" fmla="*/ 1915891 w 1998270"/>
              <a:gd name="connsiteY232" fmla="*/ 1929179 h 1996549"/>
              <a:gd name="connsiteX233" fmla="*/ 1909068 w 1998270"/>
              <a:gd name="connsiteY233" fmla="*/ 1936001 h 1996549"/>
              <a:gd name="connsiteX234" fmla="*/ 1902246 w 1998270"/>
              <a:gd name="connsiteY234" fmla="*/ 1929179 h 1996549"/>
              <a:gd name="connsiteX235" fmla="*/ 1909068 w 1998270"/>
              <a:gd name="connsiteY235" fmla="*/ 1922356 h 1996549"/>
              <a:gd name="connsiteX236" fmla="*/ 1847666 w 1998270"/>
              <a:gd name="connsiteY236" fmla="*/ 1922356 h 1996549"/>
              <a:gd name="connsiteX237" fmla="*/ 1854489 w 1998270"/>
              <a:gd name="connsiteY237" fmla="*/ 1929179 h 1996549"/>
              <a:gd name="connsiteX238" fmla="*/ 1847666 w 1998270"/>
              <a:gd name="connsiteY238" fmla="*/ 1936001 h 1996549"/>
              <a:gd name="connsiteX239" fmla="*/ 1840844 w 1998270"/>
              <a:gd name="connsiteY239" fmla="*/ 1929179 h 1996549"/>
              <a:gd name="connsiteX240" fmla="*/ 1847666 w 1998270"/>
              <a:gd name="connsiteY240" fmla="*/ 1922356 h 1996549"/>
              <a:gd name="connsiteX241" fmla="*/ 1786265 w 1998270"/>
              <a:gd name="connsiteY241" fmla="*/ 1922356 h 1996549"/>
              <a:gd name="connsiteX242" fmla="*/ 1793087 w 1998270"/>
              <a:gd name="connsiteY242" fmla="*/ 1929179 h 1996549"/>
              <a:gd name="connsiteX243" fmla="*/ 1786265 w 1998270"/>
              <a:gd name="connsiteY243" fmla="*/ 1936001 h 1996549"/>
              <a:gd name="connsiteX244" fmla="*/ 1779443 w 1998270"/>
              <a:gd name="connsiteY244" fmla="*/ 1929179 h 1996549"/>
              <a:gd name="connsiteX245" fmla="*/ 1786265 w 1998270"/>
              <a:gd name="connsiteY245" fmla="*/ 1922356 h 1996549"/>
              <a:gd name="connsiteX246" fmla="*/ 1724864 w 1998270"/>
              <a:gd name="connsiteY246" fmla="*/ 1922356 h 1996549"/>
              <a:gd name="connsiteX247" fmla="*/ 1731686 w 1998270"/>
              <a:gd name="connsiteY247" fmla="*/ 1929179 h 1996549"/>
              <a:gd name="connsiteX248" fmla="*/ 1724864 w 1998270"/>
              <a:gd name="connsiteY248" fmla="*/ 1936001 h 1996549"/>
              <a:gd name="connsiteX249" fmla="*/ 1718042 w 1998270"/>
              <a:gd name="connsiteY249" fmla="*/ 1929179 h 1996549"/>
              <a:gd name="connsiteX250" fmla="*/ 1724864 w 1998270"/>
              <a:gd name="connsiteY250" fmla="*/ 1922356 h 1996549"/>
              <a:gd name="connsiteX251" fmla="*/ 558240 w 1998270"/>
              <a:gd name="connsiteY251" fmla="*/ 1866584 h 1996549"/>
              <a:gd name="connsiteX252" fmla="*/ 558598 w 1998270"/>
              <a:gd name="connsiteY252" fmla="*/ 1866584 h 1996549"/>
              <a:gd name="connsiteX253" fmla="*/ 559946 w 1998270"/>
              <a:gd name="connsiteY253" fmla="*/ 1868289 h 1996549"/>
              <a:gd name="connsiteX254" fmla="*/ 558240 w 1998270"/>
              <a:gd name="connsiteY254" fmla="*/ 1869995 h 1996549"/>
              <a:gd name="connsiteX255" fmla="*/ 556535 w 1998270"/>
              <a:gd name="connsiteY255" fmla="*/ 1868289 h 1996549"/>
              <a:gd name="connsiteX256" fmla="*/ 558240 w 1998270"/>
              <a:gd name="connsiteY256" fmla="*/ 1866584 h 1996549"/>
              <a:gd name="connsiteX257" fmla="*/ 496839 w 1998270"/>
              <a:gd name="connsiteY257" fmla="*/ 1866583 h 1996549"/>
              <a:gd name="connsiteX258" fmla="*/ 498033 w 1998270"/>
              <a:gd name="connsiteY258" fmla="*/ 1867777 h 1996549"/>
              <a:gd name="connsiteX259" fmla="*/ 496839 w 1998270"/>
              <a:gd name="connsiteY259" fmla="*/ 1868971 h 1996549"/>
              <a:gd name="connsiteX260" fmla="*/ 495645 w 1998270"/>
              <a:gd name="connsiteY260" fmla="*/ 1867777 h 1996549"/>
              <a:gd name="connsiteX261" fmla="*/ 496839 w 1998270"/>
              <a:gd name="connsiteY261" fmla="*/ 1866583 h 1996549"/>
              <a:gd name="connsiteX262" fmla="*/ 619641 w 1998270"/>
              <a:gd name="connsiteY262" fmla="*/ 1865560 h 1996549"/>
              <a:gd name="connsiteX263" fmla="*/ 621858 w 1998270"/>
              <a:gd name="connsiteY263" fmla="*/ 1867778 h 1996549"/>
              <a:gd name="connsiteX264" fmla="*/ 619641 w 1998270"/>
              <a:gd name="connsiteY264" fmla="*/ 1869995 h 1996549"/>
              <a:gd name="connsiteX265" fmla="*/ 617424 w 1998270"/>
              <a:gd name="connsiteY265" fmla="*/ 1867778 h 1996549"/>
              <a:gd name="connsiteX266" fmla="*/ 619641 w 1998270"/>
              <a:gd name="connsiteY266" fmla="*/ 1865560 h 1996549"/>
              <a:gd name="connsiteX267" fmla="*/ 681042 w 1998270"/>
              <a:gd name="connsiteY267" fmla="*/ 1865048 h 1996549"/>
              <a:gd name="connsiteX268" fmla="*/ 683771 w 1998270"/>
              <a:gd name="connsiteY268" fmla="*/ 1867777 h 1996549"/>
              <a:gd name="connsiteX269" fmla="*/ 681042 w 1998270"/>
              <a:gd name="connsiteY269" fmla="*/ 1870506 h 1996549"/>
              <a:gd name="connsiteX270" fmla="*/ 678314 w 1998270"/>
              <a:gd name="connsiteY270" fmla="*/ 1867777 h 1996549"/>
              <a:gd name="connsiteX271" fmla="*/ 681042 w 1998270"/>
              <a:gd name="connsiteY271" fmla="*/ 1865048 h 1996549"/>
              <a:gd name="connsiteX272" fmla="*/ 743126 w 1998270"/>
              <a:gd name="connsiteY272" fmla="*/ 1864537 h 1996549"/>
              <a:gd name="connsiteX273" fmla="*/ 743484 w 1998270"/>
              <a:gd name="connsiteY273" fmla="*/ 1864537 h 1996549"/>
              <a:gd name="connsiteX274" fmla="*/ 746367 w 1998270"/>
              <a:gd name="connsiteY274" fmla="*/ 1867777 h 1996549"/>
              <a:gd name="connsiteX275" fmla="*/ 743126 w 1998270"/>
              <a:gd name="connsiteY275" fmla="*/ 1871018 h 1996549"/>
              <a:gd name="connsiteX276" fmla="*/ 739886 w 1998270"/>
              <a:gd name="connsiteY276" fmla="*/ 1867777 h 1996549"/>
              <a:gd name="connsiteX277" fmla="*/ 743126 w 1998270"/>
              <a:gd name="connsiteY277" fmla="*/ 1864537 h 1996549"/>
              <a:gd name="connsiteX278" fmla="*/ 803845 w 1998270"/>
              <a:gd name="connsiteY278" fmla="*/ 1864195 h 1996549"/>
              <a:gd name="connsiteX279" fmla="*/ 807427 w 1998270"/>
              <a:gd name="connsiteY279" fmla="*/ 1867777 h 1996549"/>
              <a:gd name="connsiteX280" fmla="*/ 803845 w 1998270"/>
              <a:gd name="connsiteY280" fmla="*/ 1871359 h 1996549"/>
              <a:gd name="connsiteX281" fmla="*/ 800264 w 1998270"/>
              <a:gd name="connsiteY281" fmla="*/ 1867777 h 1996549"/>
              <a:gd name="connsiteX282" fmla="*/ 803845 w 1998270"/>
              <a:gd name="connsiteY282" fmla="*/ 1864195 h 1996549"/>
              <a:gd name="connsiteX283" fmla="*/ 865246 w 1998270"/>
              <a:gd name="connsiteY283" fmla="*/ 1863683 h 1996549"/>
              <a:gd name="connsiteX284" fmla="*/ 869339 w 1998270"/>
              <a:gd name="connsiteY284" fmla="*/ 1867777 h 1996549"/>
              <a:gd name="connsiteX285" fmla="*/ 865246 w 1998270"/>
              <a:gd name="connsiteY285" fmla="*/ 1871870 h 1996549"/>
              <a:gd name="connsiteX286" fmla="*/ 861153 w 1998270"/>
              <a:gd name="connsiteY286" fmla="*/ 1867777 h 1996549"/>
              <a:gd name="connsiteX287" fmla="*/ 865246 w 1998270"/>
              <a:gd name="connsiteY287" fmla="*/ 1863683 h 1996549"/>
              <a:gd name="connsiteX288" fmla="*/ 926647 w 1998270"/>
              <a:gd name="connsiteY288" fmla="*/ 1863342 h 1996549"/>
              <a:gd name="connsiteX289" fmla="*/ 926988 w 1998270"/>
              <a:gd name="connsiteY289" fmla="*/ 1863342 h 1996549"/>
              <a:gd name="connsiteX290" fmla="*/ 931081 w 1998270"/>
              <a:gd name="connsiteY290" fmla="*/ 1867777 h 1996549"/>
              <a:gd name="connsiteX291" fmla="*/ 926647 w 1998270"/>
              <a:gd name="connsiteY291" fmla="*/ 1872211 h 1996549"/>
              <a:gd name="connsiteX292" fmla="*/ 922213 w 1998270"/>
              <a:gd name="connsiteY292" fmla="*/ 1867777 h 1996549"/>
              <a:gd name="connsiteX293" fmla="*/ 926647 w 1998270"/>
              <a:gd name="connsiteY293" fmla="*/ 1863342 h 1996549"/>
              <a:gd name="connsiteX294" fmla="*/ 988048 w 1998270"/>
              <a:gd name="connsiteY294" fmla="*/ 1863001 h 1996549"/>
              <a:gd name="connsiteX295" fmla="*/ 988390 w 1998270"/>
              <a:gd name="connsiteY295" fmla="*/ 1863001 h 1996549"/>
              <a:gd name="connsiteX296" fmla="*/ 992824 w 1998270"/>
              <a:gd name="connsiteY296" fmla="*/ 1867777 h 1996549"/>
              <a:gd name="connsiteX297" fmla="*/ 988048 w 1998270"/>
              <a:gd name="connsiteY297" fmla="*/ 1872553 h 1996549"/>
              <a:gd name="connsiteX298" fmla="*/ 983273 w 1998270"/>
              <a:gd name="connsiteY298" fmla="*/ 1867777 h 1996549"/>
              <a:gd name="connsiteX299" fmla="*/ 988048 w 1998270"/>
              <a:gd name="connsiteY299" fmla="*/ 1863001 h 1996549"/>
              <a:gd name="connsiteX300" fmla="*/ 1050132 w 1998270"/>
              <a:gd name="connsiteY300" fmla="*/ 1862660 h 1996549"/>
              <a:gd name="connsiteX301" fmla="*/ 1050473 w 1998270"/>
              <a:gd name="connsiteY301" fmla="*/ 1862660 h 1996549"/>
              <a:gd name="connsiteX302" fmla="*/ 1055249 w 1998270"/>
              <a:gd name="connsiteY302" fmla="*/ 1867777 h 1996549"/>
              <a:gd name="connsiteX303" fmla="*/ 1050132 w 1998270"/>
              <a:gd name="connsiteY303" fmla="*/ 1872894 h 1996549"/>
              <a:gd name="connsiteX304" fmla="*/ 1045016 w 1998270"/>
              <a:gd name="connsiteY304" fmla="*/ 1867777 h 1996549"/>
              <a:gd name="connsiteX305" fmla="*/ 1050132 w 1998270"/>
              <a:gd name="connsiteY305" fmla="*/ 1862660 h 1996549"/>
              <a:gd name="connsiteX306" fmla="*/ 1110852 w 1998270"/>
              <a:gd name="connsiteY306" fmla="*/ 1862319 h 1996549"/>
              <a:gd name="connsiteX307" fmla="*/ 1116310 w 1998270"/>
              <a:gd name="connsiteY307" fmla="*/ 1867777 h 1996549"/>
              <a:gd name="connsiteX308" fmla="*/ 1110852 w 1998270"/>
              <a:gd name="connsiteY308" fmla="*/ 1873235 h 1996549"/>
              <a:gd name="connsiteX309" fmla="*/ 1105394 w 1998270"/>
              <a:gd name="connsiteY309" fmla="*/ 1867777 h 1996549"/>
              <a:gd name="connsiteX310" fmla="*/ 1110852 w 1998270"/>
              <a:gd name="connsiteY310" fmla="*/ 1862319 h 1996549"/>
              <a:gd name="connsiteX311" fmla="*/ 1172619 w 1998270"/>
              <a:gd name="connsiteY311" fmla="*/ 1861844 h 1996549"/>
              <a:gd name="connsiteX312" fmla="*/ 1178418 w 1998270"/>
              <a:gd name="connsiteY312" fmla="*/ 1867643 h 1996549"/>
              <a:gd name="connsiteX313" fmla="*/ 1172619 w 1998270"/>
              <a:gd name="connsiteY313" fmla="*/ 1873442 h 1996549"/>
              <a:gd name="connsiteX314" fmla="*/ 1166820 w 1998270"/>
              <a:gd name="connsiteY314" fmla="*/ 1867643 h 1996549"/>
              <a:gd name="connsiteX315" fmla="*/ 1172619 w 1998270"/>
              <a:gd name="connsiteY315" fmla="*/ 1861844 h 1996549"/>
              <a:gd name="connsiteX316" fmla="*/ 1233654 w 1998270"/>
              <a:gd name="connsiteY316" fmla="*/ 1861637 h 1996549"/>
              <a:gd name="connsiteX317" fmla="*/ 1239794 w 1998270"/>
              <a:gd name="connsiteY317" fmla="*/ 1867778 h 1996549"/>
              <a:gd name="connsiteX318" fmla="*/ 1233654 w 1998270"/>
              <a:gd name="connsiteY318" fmla="*/ 1873918 h 1996549"/>
              <a:gd name="connsiteX319" fmla="*/ 1227514 w 1998270"/>
              <a:gd name="connsiteY319" fmla="*/ 1867778 h 1996549"/>
              <a:gd name="connsiteX320" fmla="*/ 1233654 w 1998270"/>
              <a:gd name="connsiteY320" fmla="*/ 1861637 h 1996549"/>
              <a:gd name="connsiteX321" fmla="*/ 1295055 w 1998270"/>
              <a:gd name="connsiteY321" fmla="*/ 1861467 h 1996549"/>
              <a:gd name="connsiteX322" fmla="*/ 1295397 w 1998270"/>
              <a:gd name="connsiteY322" fmla="*/ 1861467 h 1996549"/>
              <a:gd name="connsiteX323" fmla="*/ 1301366 w 1998270"/>
              <a:gd name="connsiteY323" fmla="*/ 1867778 h 1996549"/>
              <a:gd name="connsiteX324" fmla="*/ 1295055 w 1998270"/>
              <a:gd name="connsiteY324" fmla="*/ 1874088 h 1996549"/>
              <a:gd name="connsiteX325" fmla="*/ 1288745 w 1998270"/>
              <a:gd name="connsiteY325" fmla="*/ 1867778 h 1996549"/>
              <a:gd name="connsiteX326" fmla="*/ 1295055 w 1998270"/>
              <a:gd name="connsiteY326" fmla="*/ 1861467 h 1996549"/>
              <a:gd name="connsiteX327" fmla="*/ 1971152 w 1998270"/>
              <a:gd name="connsiteY327" fmla="*/ 1861125 h 1996549"/>
              <a:gd name="connsiteX328" fmla="*/ 1971493 w 1998270"/>
              <a:gd name="connsiteY328" fmla="*/ 1861125 h 1996549"/>
              <a:gd name="connsiteX329" fmla="*/ 1977804 w 1998270"/>
              <a:gd name="connsiteY329" fmla="*/ 1867777 h 1996549"/>
              <a:gd name="connsiteX330" fmla="*/ 1971152 w 1998270"/>
              <a:gd name="connsiteY330" fmla="*/ 1874429 h 1996549"/>
              <a:gd name="connsiteX331" fmla="*/ 1964500 w 1998270"/>
              <a:gd name="connsiteY331" fmla="*/ 1867777 h 1996549"/>
              <a:gd name="connsiteX332" fmla="*/ 1971152 w 1998270"/>
              <a:gd name="connsiteY332" fmla="*/ 1861125 h 1996549"/>
              <a:gd name="connsiteX333" fmla="*/ 1357139 w 1998270"/>
              <a:gd name="connsiteY333" fmla="*/ 1861125 h 1996549"/>
              <a:gd name="connsiteX334" fmla="*/ 1357480 w 1998270"/>
              <a:gd name="connsiteY334" fmla="*/ 1861125 h 1996549"/>
              <a:gd name="connsiteX335" fmla="*/ 1363791 w 1998270"/>
              <a:gd name="connsiteY335" fmla="*/ 1867777 h 1996549"/>
              <a:gd name="connsiteX336" fmla="*/ 1357139 w 1998270"/>
              <a:gd name="connsiteY336" fmla="*/ 1874429 h 1996549"/>
              <a:gd name="connsiteX337" fmla="*/ 1350487 w 1998270"/>
              <a:gd name="connsiteY337" fmla="*/ 1867777 h 1996549"/>
              <a:gd name="connsiteX338" fmla="*/ 1357139 w 1998270"/>
              <a:gd name="connsiteY338" fmla="*/ 1861125 h 1996549"/>
              <a:gd name="connsiteX339" fmla="*/ 1417858 w 1998270"/>
              <a:gd name="connsiteY339" fmla="*/ 1860954 h 1996549"/>
              <a:gd name="connsiteX340" fmla="*/ 1424680 w 1998270"/>
              <a:gd name="connsiteY340" fmla="*/ 1867777 h 1996549"/>
              <a:gd name="connsiteX341" fmla="*/ 1417858 w 1998270"/>
              <a:gd name="connsiteY341" fmla="*/ 1874599 h 1996549"/>
              <a:gd name="connsiteX342" fmla="*/ 1411036 w 1998270"/>
              <a:gd name="connsiteY342" fmla="*/ 1867777 h 1996549"/>
              <a:gd name="connsiteX343" fmla="*/ 1417858 w 1998270"/>
              <a:gd name="connsiteY343" fmla="*/ 1860954 h 1996549"/>
              <a:gd name="connsiteX344" fmla="*/ 1479625 w 1998270"/>
              <a:gd name="connsiteY344" fmla="*/ 1860650 h 1996549"/>
              <a:gd name="connsiteX345" fmla="*/ 1486618 w 1998270"/>
              <a:gd name="connsiteY345" fmla="*/ 1867643 h 1996549"/>
              <a:gd name="connsiteX346" fmla="*/ 1479625 w 1998270"/>
              <a:gd name="connsiteY346" fmla="*/ 1874636 h 1996549"/>
              <a:gd name="connsiteX347" fmla="*/ 1472632 w 1998270"/>
              <a:gd name="connsiteY347" fmla="*/ 1867643 h 1996549"/>
              <a:gd name="connsiteX348" fmla="*/ 1479625 w 1998270"/>
              <a:gd name="connsiteY348" fmla="*/ 1860650 h 1996549"/>
              <a:gd name="connsiteX349" fmla="*/ 1540660 w 1998270"/>
              <a:gd name="connsiteY349" fmla="*/ 1860613 h 1996549"/>
              <a:gd name="connsiteX350" fmla="*/ 1547823 w 1998270"/>
              <a:gd name="connsiteY350" fmla="*/ 1867777 h 1996549"/>
              <a:gd name="connsiteX351" fmla="*/ 1540660 w 1998270"/>
              <a:gd name="connsiteY351" fmla="*/ 1874940 h 1996549"/>
              <a:gd name="connsiteX352" fmla="*/ 1533497 w 1998270"/>
              <a:gd name="connsiteY352" fmla="*/ 1867777 h 1996549"/>
              <a:gd name="connsiteX353" fmla="*/ 1540660 w 1998270"/>
              <a:gd name="connsiteY353" fmla="*/ 1860613 h 1996549"/>
              <a:gd name="connsiteX354" fmla="*/ 1602061 w 1998270"/>
              <a:gd name="connsiteY354" fmla="*/ 1860443 h 1996549"/>
              <a:gd name="connsiteX355" fmla="*/ 1609396 w 1998270"/>
              <a:gd name="connsiteY355" fmla="*/ 1867777 h 1996549"/>
              <a:gd name="connsiteX356" fmla="*/ 1602061 w 1998270"/>
              <a:gd name="connsiteY356" fmla="*/ 1875112 h 1996549"/>
              <a:gd name="connsiteX357" fmla="*/ 1594728 w 1998270"/>
              <a:gd name="connsiteY357" fmla="*/ 1867777 h 1996549"/>
              <a:gd name="connsiteX358" fmla="*/ 1602061 w 1998270"/>
              <a:gd name="connsiteY358" fmla="*/ 1860443 h 1996549"/>
              <a:gd name="connsiteX359" fmla="*/ 1664145 w 1998270"/>
              <a:gd name="connsiteY359" fmla="*/ 1860273 h 1996549"/>
              <a:gd name="connsiteX360" fmla="*/ 1664486 w 1998270"/>
              <a:gd name="connsiteY360" fmla="*/ 1860273 h 1996549"/>
              <a:gd name="connsiteX361" fmla="*/ 1671650 w 1998270"/>
              <a:gd name="connsiteY361" fmla="*/ 1867778 h 1996549"/>
              <a:gd name="connsiteX362" fmla="*/ 1664145 w 1998270"/>
              <a:gd name="connsiteY362" fmla="*/ 1875282 h 1996549"/>
              <a:gd name="connsiteX363" fmla="*/ 1656641 w 1998270"/>
              <a:gd name="connsiteY363" fmla="*/ 1867778 h 1996549"/>
              <a:gd name="connsiteX364" fmla="*/ 1664145 w 1998270"/>
              <a:gd name="connsiteY364" fmla="*/ 1860273 h 1996549"/>
              <a:gd name="connsiteX365" fmla="*/ 1909067 w 1998270"/>
              <a:gd name="connsiteY365" fmla="*/ 1860102 h 1996549"/>
              <a:gd name="connsiteX366" fmla="*/ 1916743 w 1998270"/>
              <a:gd name="connsiteY366" fmla="*/ 1867778 h 1996549"/>
              <a:gd name="connsiteX367" fmla="*/ 1909067 w 1998270"/>
              <a:gd name="connsiteY367" fmla="*/ 1875453 h 1996549"/>
              <a:gd name="connsiteX368" fmla="*/ 1901393 w 1998270"/>
              <a:gd name="connsiteY368" fmla="*/ 1867778 h 1996549"/>
              <a:gd name="connsiteX369" fmla="*/ 1909067 w 1998270"/>
              <a:gd name="connsiteY369" fmla="*/ 1860102 h 1996549"/>
              <a:gd name="connsiteX370" fmla="*/ 1847667 w 1998270"/>
              <a:gd name="connsiteY370" fmla="*/ 1860102 h 1996549"/>
              <a:gd name="connsiteX371" fmla="*/ 1855342 w 1998270"/>
              <a:gd name="connsiteY371" fmla="*/ 1867778 h 1996549"/>
              <a:gd name="connsiteX372" fmla="*/ 1847667 w 1998270"/>
              <a:gd name="connsiteY372" fmla="*/ 1875453 h 1996549"/>
              <a:gd name="connsiteX373" fmla="*/ 1839992 w 1998270"/>
              <a:gd name="connsiteY373" fmla="*/ 1867778 h 1996549"/>
              <a:gd name="connsiteX374" fmla="*/ 1847667 w 1998270"/>
              <a:gd name="connsiteY374" fmla="*/ 1860102 h 1996549"/>
              <a:gd name="connsiteX375" fmla="*/ 1786265 w 1998270"/>
              <a:gd name="connsiteY375" fmla="*/ 1860102 h 1996549"/>
              <a:gd name="connsiteX376" fmla="*/ 1793940 w 1998270"/>
              <a:gd name="connsiteY376" fmla="*/ 1867778 h 1996549"/>
              <a:gd name="connsiteX377" fmla="*/ 1786265 w 1998270"/>
              <a:gd name="connsiteY377" fmla="*/ 1875453 h 1996549"/>
              <a:gd name="connsiteX378" fmla="*/ 1778590 w 1998270"/>
              <a:gd name="connsiteY378" fmla="*/ 1867778 h 1996549"/>
              <a:gd name="connsiteX379" fmla="*/ 1786265 w 1998270"/>
              <a:gd name="connsiteY379" fmla="*/ 1860102 h 1996549"/>
              <a:gd name="connsiteX380" fmla="*/ 1724864 w 1998270"/>
              <a:gd name="connsiteY380" fmla="*/ 1860102 h 1996549"/>
              <a:gd name="connsiteX381" fmla="*/ 1732539 w 1998270"/>
              <a:gd name="connsiteY381" fmla="*/ 1867778 h 1996549"/>
              <a:gd name="connsiteX382" fmla="*/ 1724864 w 1998270"/>
              <a:gd name="connsiteY382" fmla="*/ 1875453 h 1996549"/>
              <a:gd name="connsiteX383" fmla="*/ 1717189 w 1998270"/>
              <a:gd name="connsiteY383" fmla="*/ 1867778 h 1996549"/>
              <a:gd name="connsiteX384" fmla="*/ 1724864 w 1998270"/>
              <a:gd name="connsiteY384" fmla="*/ 1860102 h 1996549"/>
              <a:gd name="connsiteX385" fmla="*/ 373184 w 1998270"/>
              <a:gd name="connsiteY385" fmla="*/ 1806376 h 1996549"/>
              <a:gd name="connsiteX386" fmla="*/ 374036 w 1998270"/>
              <a:gd name="connsiteY386" fmla="*/ 1806376 h 1996549"/>
              <a:gd name="connsiteX387" fmla="*/ 374889 w 1998270"/>
              <a:gd name="connsiteY387" fmla="*/ 1806376 h 1996549"/>
              <a:gd name="connsiteX388" fmla="*/ 374036 w 1998270"/>
              <a:gd name="connsiteY388" fmla="*/ 1807229 h 1996549"/>
              <a:gd name="connsiteX389" fmla="*/ 373184 w 1998270"/>
              <a:gd name="connsiteY389" fmla="*/ 1806376 h 1996549"/>
              <a:gd name="connsiteX390" fmla="*/ 435437 w 1998270"/>
              <a:gd name="connsiteY390" fmla="*/ 1805011 h 1996549"/>
              <a:gd name="connsiteX391" fmla="*/ 435812 w 1998270"/>
              <a:gd name="connsiteY391" fmla="*/ 1805011 h 1996549"/>
              <a:gd name="connsiteX392" fmla="*/ 436802 w 1998270"/>
              <a:gd name="connsiteY392" fmla="*/ 1806376 h 1996549"/>
              <a:gd name="connsiteX393" fmla="*/ 435437 w 1998270"/>
              <a:gd name="connsiteY393" fmla="*/ 1807740 h 1996549"/>
              <a:gd name="connsiteX394" fmla="*/ 434073 w 1998270"/>
              <a:gd name="connsiteY394" fmla="*/ 1806376 h 1996549"/>
              <a:gd name="connsiteX395" fmla="*/ 435437 w 1998270"/>
              <a:gd name="connsiteY395" fmla="*/ 1805011 h 1996549"/>
              <a:gd name="connsiteX396" fmla="*/ 496838 w 1998270"/>
              <a:gd name="connsiteY396" fmla="*/ 1804499 h 1996549"/>
              <a:gd name="connsiteX397" fmla="*/ 498715 w 1998270"/>
              <a:gd name="connsiteY397" fmla="*/ 1806376 h 1996549"/>
              <a:gd name="connsiteX398" fmla="*/ 496838 w 1998270"/>
              <a:gd name="connsiteY398" fmla="*/ 1808252 h 1996549"/>
              <a:gd name="connsiteX399" fmla="*/ 494963 w 1998270"/>
              <a:gd name="connsiteY399" fmla="*/ 1806376 h 1996549"/>
              <a:gd name="connsiteX400" fmla="*/ 496838 w 1998270"/>
              <a:gd name="connsiteY400" fmla="*/ 1804499 h 1996549"/>
              <a:gd name="connsiteX401" fmla="*/ 558240 w 1998270"/>
              <a:gd name="connsiteY401" fmla="*/ 1803988 h 1996549"/>
              <a:gd name="connsiteX402" fmla="*/ 560627 w 1998270"/>
              <a:gd name="connsiteY402" fmla="*/ 1806376 h 1996549"/>
              <a:gd name="connsiteX403" fmla="*/ 558240 w 1998270"/>
              <a:gd name="connsiteY403" fmla="*/ 1808764 h 1996549"/>
              <a:gd name="connsiteX404" fmla="*/ 555852 w 1998270"/>
              <a:gd name="connsiteY404" fmla="*/ 1806376 h 1996549"/>
              <a:gd name="connsiteX405" fmla="*/ 558240 w 1998270"/>
              <a:gd name="connsiteY405" fmla="*/ 1803988 h 1996549"/>
              <a:gd name="connsiteX406" fmla="*/ 619641 w 1998270"/>
              <a:gd name="connsiteY406" fmla="*/ 1803477 h 1996549"/>
              <a:gd name="connsiteX407" fmla="*/ 619999 w 1998270"/>
              <a:gd name="connsiteY407" fmla="*/ 1803477 h 1996549"/>
              <a:gd name="connsiteX408" fmla="*/ 622541 w 1998270"/>
              <a:gd name="connsiteY408" fmla="*/ 1806376 h 1996549"/>
              <a:gd name="connsiteX409" fmla="*/ 619641 w 1998270"/>
              <a:gd name="connsiteY409" fmla="*/ 1809276 h 1996549"/>
              <a:gd name="connsiteX410" fmla="*/ 616742 w 1998270"/>
              <a:gd name="connsiteY410" fmla="*/ 1806376 h 1996549"/>
              <a:gd name="connsiteX411" fmla="*/ 619641 w 1998270"/>
              <a:gd name="connsiteY411" fmla="*/ 1803477 h 1996549"/>
              <a:gd name="connsiteX412" fmla="*/ 681042 w 1998270"/>
              <a:gd name="connsiteY412" fmla="*/ 1802964 h 1996549"/>
              <a:gd name="connsiteX413" fmla="*/ 684454 w 1998270"/>
              <a:gd name="connsiteY413" fmla="*/ 1806376 h 1996549"/>
              <a:gd name="connsiteX414" fmla="*/ 681042 w 1998270"/>
              <a:gd name="connsiteY414" fmla="*/ 1809787 h 1996549"/>
              <a:gd name="connsiteX415" fmla="*/ 677632 w 1998270"/>
              <a:gd name="connsiteY415" fmla="*/ 1806376 h 1996549"/>
              <a:gd name="connsiteX416" fmla="*/ 681042 w 1998270"/>
              <a:gd name="connsiteY416" fmla="*/ 1802964 h 1996549"/>
              <a:gd name="connsiteX417" fmla="*/ 743126 w 1998270"/>
              <a:gd name="connsiteY417" fmla="*/ 1802453 h 1996549"/>
              <a:gd name="connsiteX418" fmla="*/ 747049 w 1998270"/>
              <a:gd name="connsiteY418" fmla="*/ 1806376 h 1996549"/>
              <a:gd name="connsiteX419" fmla="*/ 743126 w 1998270"/>
              <a:gd name="connsiteY419" fmla="*/ 1810299 h 1996549"/>
              <a:gd name="connsiteX420" fmla="*/ 739203 w 1998270"/>
              <a:gd name="connsiteY420" fmla="*/ 1806376 h 1996549"/>
              <a:gd name="connsiteX421" fmla="*/ 743126 w 1998270"/>
              <a:gd name="connsiteY421" fmla="*/ 1802453 h 1996549"/>
              <a:gd name="connsiteX422" fmla="*/ 803845 w 1998270"/>
              <a:gd name="connsiteY422" fmla="*/ 1802112 h 1996549"/>
              <a:gd name="connsiteX423" fmla="*/ 808109 w 1998270"/>
              <a:gd name="connsiteY423" fmla="*/ 1806376 h 1996549"/>
              <a:gd name="connsiteX424" fmla="*/ 803845 w 1998270"/>
              <a:gd name="connsiteY424" fmla="*/ 1810640 h 1996549"/>
              <a:gd name="connsiteX425" fmla="*/ 799581 w 1998270"/>
              <a:gd name="connsiteY425" fmla="*/ 1806376 h 1996549"/>
              <a:gd name="connsiteX426" fmla="*/ 803845 w 1998270"/>
              <a:gd name="connsiteY426" fmla="*/ 1802112 h 1996549"/>
              <a:gd name="connsiteX427" fmla="*/ 865246 w 1998270"/>
              <a:gd name="connsiteY427" fmla="*/ 1801600 h 1996549"/>
              <a:gd name="connsiteX428" fmla="*/ 865587 w 1998270"/>
              <a:gd name="connsiteY428" fmla="*/ 1801600 h 1996549"/>
              <a:gd name="connsiteX429" fmla="*/ 870022 w 1998270"/>
              <a:gd name="connsiteY429" fmla="*/ 1806376 h 1996549"/>
              <a:gd name="connsiteX430" fmla="*/ 865246 w 1998270"/>
              <a:gd name="connsiteY430" fmla="*/ 1811152 h 1996549"/>
              <a:gd name="connsiteX431" fmla="*/ 860471 w 1998270"/>
              <a:gd name="connsiteY431" fmla="*/ 1806376 h 1996549"/>
              <a:gd name="connsiteX432" fmla="*/ 865246 w 1998270"/>
              <a:gd name="connsiteY432" fmla="*/ 1801600 h 1996549"/>
              <a:gd name="connsiteX433" fmla="*/ 926648 w 1998270"/>
              <a:gd name="connsiteY433" fmla="*/ 1801259 h 1996549"/>
              <a:gd name="connsiteX434" fmla="*/ 926989 w 1998270"/>
              <a:gd name="connsiteY434" fmla="*/ 1801259 h 1996549"/>
              <a:gd name="connsiteX435" fmla="*/ 931764 w 1998270"/>
              <a:gd name="connsiteY435" fmla="*/ 1806376 h 1996549"/>
              <a:gd name="connsiteX436" fmla="*/ 926648 w 1998270"/>
              <a:gd name="connsiteY436" fmla="*/ 1811493 h 1996549"/>
              <a:gd name="connsiteX437" fmla="*/ 921531 w 1998270"/>
              <a:gd name="connsiteY437" fmla="*/ 1806376 h 1996549"/>
              <a:gd name="connsiteX438" fmla="*/ 926648 w 1998270"/>
              <a:gd name="connsiteY438" fmla="*/ 1801259 h 1996549"/>
              <a:gd name="connsiteX439" fmla="*/ 988049 w 1998270"/>
              <a:gd name="connsiteY439" fmla="*/ 1800747 h 1996549"/>
              <a:gd name="connsiteX440" fmla="*/ 993678 w 1998270"/>
              <a:gd name="connsiteY440" fmla="*/ 1806376 h 1996549"/>
              <a:gd name="connsiteX441" fmla="*/ 988049 w 1998270"/>
              <a:gd name="connsiteY441" fmla="*/ 1812004 h 1996549"/>
              <a:gd name="connsiteX442" fmla="*/ 982421 w 1998270"/>
              <a:gd name="connsiteY442" fmla="*/ 1806376 h 1996549"/>
              <a:gd name="connsiteX443" fmla="*/ 988049 w 1998270"/>
              <a:gd name="connsiteY443" fmla="*/ 1800747 h 1996549"/>
              <a:gd name="connsiteX444" fmla="*/ 1050132 w 1998270"/>
              <a:gd name="connsiteY444" fmla="*/ 1800406 h 1996549"/>
              <a:gd name="connsiteX445" fmla="*/ 1050473 w 1998270"/>
              <a:gd name="connsiteY445" fmla="*/ 1800406 h 1996549"/>
              <a:gd name="connsiteX446" fmla="*/ 1056102 w 1998270"/>
              <a:gd name="connsiteY446" fmla="*/ 1806376 h 1996549"/>
              <a:gd name="connsiteX447" fmla="*/ 1050132 w 1998270"/>
              <a:gd name="connsiteY447" fmla="*/ 1812345 h 1996549"/>
              <a:gd name="connsiteX448" fmla="*/ 1044163 w 1998270"/>
              <a:gd name="connsiteY448" fmla="*/ 1806376 h 1996549"/>
              <a:gd name="connsiteX449" fmla="*/ 1050132 w 1998270"/>
              <a:gd name="connsiteY449" fmla="*/ 1800406 h 1996549"/>
              <a:gd name="connsiteX450" fmla="*/ 1110851 w 1998270"/>
              <a:gd name="connsiteY450" fmla="*/ 1800065 h 1996549"/>
              <a:gd name="connsiteX451" fmla="*/ 1111192 w 1998270"/>
              <a:gd name="connsiteY451" fmla="*/ 1800065 h 1996549"/>
              <a:gd name="connsiteX452" fmla="*/ 1117162 w 1998270"/>
              <a:gd name="connsiteY452" fmla="*/ 1806376 h 1996549"/>
              <a:gd name="connsiteX453" fmla="*/ 1110851 w 1998270"/>
              <a:gd name="connsiteY453" fmla="*/ 1812686 h 1996549"/>
              <a:gd name="connsiteX454" fmla="*/ 1104541 w 1998270"/>
              <a:gd name="connsiteY454" fmla="*/ 1806376 h 1996549"/>
              <a:gd name="connsiteX455" fmla="*/ 1110851 w 1998270"/>
              <a:gd name="connsiteY455" fmla="*/ 1800065 h 1996549"/>
              <a:gd name="connsiteX456" fmla="*/ 1172253 w 1998270"/>
              <a:gd name="connsiteY456" fmla="*/ 1799724 h 1996549"/>
              <a:gd name="connsiteX457" fmla="*/ 1172594 w 1998270"/>
              <a:gd name="connsiteY457" fmla="*/ 1799724 h 1996549"/>
              <a:gd name="connsiteX458" fmla="*/ 1178904 w 1998270"/>
              <a:gd name="connsiteY458" fmla="*/ 1806376 h 1996549"/>
              <a:gd name="connsiteX459" fmla="*/ 1172253 w 1998270"/>
              <a:gd name="connsiteY459" fmla="*/ 1813028 h 1996549"/>
              <a:gd name="connsiteX460" fmla="*/ 1165601 w 1998270"/>
              <a:gd name="connsiteY460" fmla="*/ 1806376 h 1996549"/>
              <a:gd name="connsiteX461" fmla="*/ 1172253 w 1998270"/>
              <a:gd name="connsiteY461" fmla="*/ 1799724 h 1996549"/>
              <a:gd name="connsiteX462" fmla="*/ 1234020 w 1998270"/>
              <a:gd name="connsiteY462" fmla="*/ 1799419 h 1996549"/>
              <a:gd name="connsiteX463" fmla="*/ 1240843 w 1998270"/>
              <a:gd name="connsiteY463" fmla="*/ 1806241 h 1996549"/>
              <a:gd name="connsiteX464" fmla="*/ 1234020 w 1998270"/>
              <a:gd name="connsiteY464" fmla="*/ 1813064 h 1996549"/>
              <a:gd name="connsiteX465" fmla="*/ 1227198 w 1998270"/>
              <a:gd name="connsiteY465" fmla="*/ 1806241 h 1996549"/>
              <a:gd name="connsiteX466" fmla="*/ 1234020 w 1998270"/>
              <a:gd name="connsiteY466" fmla="*/ 1799419 h 1996549"/>
              <a:gd name="connsiteX467" fmla="*/ 1295055 w 1998270"/>
              <a:gd name="connsiteY467" fmla="*/ 1799212 h 1996549"/>
              <a:gd name="connsiteX468" fmla="*/ 1302218 w 1998270"/>
              <a:gd name="connsiteY468" fmla="*/ 1806376 h 1996549"/>
              <a:gd name="connsiteX469" fmla="*/ 1295055 w 1998270"/>
              <a:gd name="connsiteY469" fmla="*/ 1813539 h 1996549"/>
              <a:gd name="connsiteX470" fmla="*/ 1287892 w 1998270"/>
              <a:gd name="connsiteY470" fmla="*/ 1806376 h 1996549"/>
              <a:gd name="connsiteX471" fmla="*/ 1295055 w 1998270"/>
              <a:gd name="connsiteY471" fmla="*/ 1799212 h 1996549"/>
              <a:gd name="connsiteX472" fmla="*/ 1602061 w 1998270"/>
              <a:gd name="connsiteY472" fmla="*/ 1798360 h 1996549"/>
              <a:gd name="connsiteX473" fmla="*/ 1602403 w 1998270"/>
              <a:gd name="connsiteY473" fmla="*/ 1798360 h 1996549"/>
              <a:gd name="connsiteX474" fmla="*/ 1610248 w 1998270"/>
              <a:gd name="connsiteY474" fmla="*/ 1806547 h 1996549"/>
              <a:gd name="connsiteX475" fmla="*/ 1602061 w 1998270"/>
              <a:gd name="connsiteY475" fmla="*/ 1814733 h 1996549"/>
              <a:gd name="connsiteX476" fmla="*/ 1593875 w 1998270"/>
              <a:gd name="connsiteY476" fmla="*/ 1806547 h 1996549"/>
              <a:gd name="connsiteX477" fmla="*/ 1602061 w 1998270"/>
              <a:gd name="connsiteY477" fmla="*/ 1798360 h 1996549"/>
              <a:gd name="connsiteX478" fmla="*/ 1479259 w 1998270"/>
              <a:gd name="connsiteY478" fmla="*/ 1798360 h 1996549"/>
              <a:gd name="connsiteX479" fmla="*/ 1479600 w 1998270"/>
              <a:gd name="connsiteY479" fmla="*/ 1798360 h 1996549"/>
              <a:gd name="connsiteX480" fmla="*/ 1487105 w 1998270"/>
              <a:gd name="connsiteY480" fmla="*/ 1806206 h 1996549"/>
              <a:gd name="connsiteX481" fmla="*/ 1479259 w 1998270"/>
              <a:gd name="connsiteY481" fmla="*/ 1814051 h 1996549"/>
              <a:gd name="connsiteX482" fmla="*/ 1471414 w 1998270"/>
              <a:gd name="connsiteY482" fmla="*/ 1806206 h 1996549"/>
              <a:gd name="connsiteX483" fmla="*/ 1479259 w 1998270"/>
              <a:gd name="connsiteY483" fmla="*/ 1798360 h 1996549"/>
              <a:gd name="connsiteX484" fmla="*/ 1357138 w 1998270"/>
              <a:gd name="connsiteY484" fmla="*/ 1798360 h 1996549"/>
              <a:gd name="connsiteX485" fmla="*/ 1357479 w 1998270"/>
              <a:gd name="connsiteY485" fmla="*/ 1798360 h 1996549"/>
              <a:gd name="connsiteX486" fmla="*/ 1364643 w 1998270"/>
              <a:gd name="connsiteY486" fmla="*/ 1805865 h 1996549"/>
              <a:gd name="connsiteX487" fmla="*/ 1357138 w 1998270"/>
              <a:gd name="connsiteY487" fmla="*/ 1813369 h 1996549"/>
              <a:gd name="connsiteX488" fmla="*/ 1349634 w 1998270"/>
              <a:gd name="connsiteY488" fmla="*/ 1805865 h 1996549"/>
              <a:gd name="connsiteX489" fmla="*/ 1357138 w 1998270"/>
              <a:gd name="connsiteY489" fmla="*/ 1798360 h 1996549"/>
              <a:gd name="connsiteX490" fmla="*/ 1971151 w 1998270"/>
              <a:gd name="connsiteY490" fmla="*/ 1798359 h 1996549"/>
              <a:gd name="connsiteX491" fmla="*/ 1978485 w 1998270"/>
              <a:gd name="connsiteY491" fmla="*/ 1805693 h 1996549"/>
              <a:gd name="connsiteX492" fmla="*/ 1971151 w 1998270"/>
              <a:gd name="connsiteY492" fmla="*/ 1813028 h 1996549"/>
              <a:gd name="connsiteX493" fmla="*/ 1963818 w 1998270"/>
              <a:gd name="connsiteY493" fmla="*/ 1805693 h 1996549"/>
              <a:gd name="connsiteX494" fmla="*/ 1971151 w 1998270"/>
              <a:gd name="connsiteY494" fmla="*/ 1798359 h 1996549"/>
              <a:gd name="connsiteX495" fmla="*/ 1909068 w 1998270"/>
              <a:gd name="connsiteY495" fmla="*/ 1798359 h 1996549"/>
              <a:gd name="connsiteX496" fmla="*/ 1917595 w 1998270"/>
              <a:gd name="connsiteY496" fmla="*/ 1806887 h 1996549"/>
              <a:gd name="connsiteX497" fmla="*/ 1909068 w 1998270"/>
              <a:gd name="connsiteY497" fmla="*/ 1815415 h 1996549"/>
              <a:gd name="connsiteX498" fmla="*/ 1900540 w 1998270"/>
              <a:gd name="connsiteY498" fmla="*/ 1806887 h 1996549"/>
              <a:gd name="connsiteX499" fmla="*/ 1909068 w 1998270"/>
              <a:gd name="connsiteY499" fmla="*/ 1798359 h 1996549"/>
              <a:gd name="connsiteX500" fmla="*/ 1847667 w 1998270"/>
              <a:gd name="connsiteY500" fmla="*/ 1798359 h 1996549"/>
              <a:gd name="connsiteX501" fmla="*/ 1856194 w 1998270"/>
              <a:gd name="connsiteY501" fmla="*/ 1806887 h 1996549"/>
              <a:gd name="connsiteX502" fmla="*/ 1847667 w 1998270"/>
              <a:gd name="connsiteY502" fmla="*/ 1815415 h 1996549"/>
              <a:gd name="connsiteX503" fmla="*/ 1839139 w 1998270"/>
              <a:gd name="connsiteY503" fmla="*/ 1806887 h 1996549"/>
              <a:gd name="connsiteX504" fmla="*/ 1847667 w 1998270"/>
              <a:gd name="connsiteY504" fmla="*/ 1798359 h 1996549"/>
              <a:gd name="connsiteX505" fmla="*/ 1786266 w 1998270"/>
              <a:gd name="connsiteY505" fmla="*/ 1798359 h 1996549"/>
              <a:gd name="connsiteX506" fmla="*/ 1794793 w 1998270"/>
              <a:gd name="connsiteY506" fmla="*/ 1806887 h 1996549"/>
              <a:gd name="connsiteX507" fmla="*/ 1786266 w 1998270"/>
              <a:gd name="connsiteY507" fmla="*/ 1815415 h 1996549"/>
              <a:gd name="connsiteX508" fmla="*/ 1777738 w 1998270"/>
              <a:gd name="connsiteY508" fmla="*/ 1806887 h 1996549"/>
              <a:gd name="connsiteX509" fmla="*/ 1786266 w 1998270"/>
              <a:gd name="connsiteY509" fmla="*/ 1798359 h 1996549"/>
              <a:gd name="connsiteX510" fmla="*/ 1724864 w 1998270"/>
              <a:gd name="connsiteY510" fmla="*/ 1798359 h 1996549"/>
              <a:gd name="connsiteX511" fmla="*/ 1733221 w 1998270"/>
              <a:gd name="connsiteY511" fmla="*/ 1806717 h 1996549"/>
              <a:gd name="connsiteX512" fmla="*/ 1724864 w 1998270"/>
              <a:gd name="connsiteY512" fmla="*/ 1815074 h 1996549"/>
              <a:gd name="connsiteX513" fmla="*/ 1716507 w 1998270"/>
              <a:gd name="connsiteY513" fmla="*/ 1806717 h 1996549"/>
              <a:gd name="connsiteX514" fmla="*/ 1724864 w 1998270"/>
              <a:gd name="connsiteY514" fmla="*/ 1798359 h 1996549"/>
              <a:gd name="connsiteX515" fmla="*/ 1664145 w 1998270"/>
              <a:gd name="connsiteY515" fmla="*/ 1798359 h 1996549"/>
              <a:gd name="connsiteX516" fmla="*/ 1664486 w 1998270"/>
              <a:gd name="connsiteY516" fmla="*/ 1798366 h 1996549"/>
              <a:gd name="connsiteX517" fmla="*/ 1672502 w 1998270"/>
              <a:gd name="connsiteY517" fmla="*/ 1807058 h 1996549"/>
              <a:gd name="connsiteX518" fmla="*/ 1664145 w 1998270"/>
              <a:gd name="connsiteY518" fmla="*/ 1815415 h 1996549"/>
              <a:gd name="connsiteX519" fmla="*/ 1663804 w 1998270"/>
              <a:gd name="connsiteY519" fmla="*/ 1815409 h 1996549"/>
              <a:gd name="connsiteX520" fmla="*/ 1655788 w 1998270"/>
              <a:gd name="connsiteY520" fmla="*/ 1806717 h 1996549"/>
              <a:gd name="connsiteX521" fmla="*/ 1664145 w 1998270"/>
              <a:gd name="connsiteY521" fmla="*/ 1798359 h 1996549"/>
              <a:gd name="connsiteX522" fmla="*/ 1540660 w 1998270"/>
              <a:gd name="connsiteY522" fmla="*/ 1798359 h 1996549"/>
              <a:gd name="connsiteX523" fmla="*/ 1548676 w 1998270"/>
              <a:gd name="connsiteY523" fmla="*/ 1806376 h 1996549"/>
              <a:gd name="connsiteX524" fmla="*/ 1540660 w 1998270"/>
              <a:gd name="connsiteY524" fmla="*/ 1814392 h 1996549"/>
              <a:gd name="connsiteX525" fmla="*/ 1532644 w 1998270"/>
              <a:gd name="connsiteY525" fmla="*/ 1806376 h 1996549"/>
              <a:gd name="connsiteX526" fmla="*/ 1540660 w 1998270"/>
              <a:gd name="connsiteY526" fmla="*/ 1798359 h 1996549"/>
              <a:gd name="connsiteX527" fmla="*/ 1417858 w 1998270"/>
              <a:gd name="connsiteY527" fmla="*/ 1798359 h 1996549"/>
              <a:gd name="connsiteX528" fmla="*/ 1425533 w 1998270"/>
              <a:gd name="connsiteY528" fmla="*/ 1806035 h 1996549"/>
              <a:gd name="connsiteX529" fmla="*/ 1417858 w 1998270"/>
              <a:gd name="connsiteY529" fmla="*/ 1813710 h 1996549"/>
              <a:gd name="connsiteX530" fmla="*/ 1410183 w 1998270"/>
              <a:gd name="connsiteY530" fmla="*/ 1806035 h 1996549"/>
              <a:gd name="connsiteX531" fmla="*/ 1417858 w 1998270"/>
              <a:gd name="connsiteY531" fmla="*/ 1798359 h 1996549"/>
              <a:gd name="connsiteX532" fmla="*/ 311782 w 1998270"/>
              <a:gd name="connsiteY532" fmla="*/ 1744974 h 1996549"/>
              <a:gd name="connsiteX533" fmla="*/ 312635 w 1998270"/>
              <a:gd name="connsiteY533" fmla="*/ 1744974 h 1996549"/>
              <a:gd name="connsiteX534" fmla="*/ 313487 w 1998270"/>
              <a:gd name="connsiteY534" fmla="*/ 1744974 h 1996549"/>
              <a:gd name="connsiteX535" fmla="*/ 312635 w 1998270"/>
              <a:gd name="connsiteY535" fmla="*/ 1745827 h 1996549"/>
              <a:gd name="connsiteX536" fmla="*/ 311782 w 1998270"/>
              <a:gd name="connsiteY536" fmla="*/ 1744974 h 1996549"/>
              <a:gd name="connsiteX537" fmla="*/ 374036 w 1998270"/>
              <a:gd name="connsiteY537" fmla="*/ 1743439 h 1996549"/>
              <a:gd name="connsiteX538" fmla="*/ 375571 w 1998270"/>
              <a:gd name="connsiteY538" fmla="*/ 1744974 h 1996549"/>
              <a:gd name="connsiteX539" fmla="*/ 374036 w 1998270"/>
              <a:gd name="connsiteY539" fmla="*/ 1746510 h 1996549"/>
              <a:gd name="connsiteX540" fmla="*/ 372501 w 1998270"/>
              <a:gd name="connsiteY540" fmla="*/ 1744974 h 1996549"/>
              <a:gd name="connsiteX541" fmla="*/ 374036 w 1998270"/>
              <a:gd name="connsiteY541" fmla="*/ 1743439 h 1996549"/>
              <a:gd name="connsiteX542" fmla="*/ 436119 w 1998270"/>
              <a:gd name="connsiteY542" fmla="*/ 1742928 h 1996549"/>
              <a:gd name="connsiteX543" fmla="*/ 436290 w 1998270"/>
              <a:gd name="connsiteY543" fmla="*/ 1742935 h 1996549"/>
              <a:gd name="connsiteX544" fmla="*/ 438166 w 1998270"/>
              <a:gd name="connsiteY544" fmla="*/ 1745146 h 1996549"/>
              <a:gd name="connsiteX545" fmla="*/ 436119 w 1998270"/>
              <a:gd name="connsiteY545" fmla="*/ 1747192 h 1996549"/>
              <a:gd name="connsiteX546" fmla="*/ 434073 w 1998270"/>
              <a:gd name="connsiteY546" fmla="*/ 1744975 h 1996549"/>
              <a:gd name="connsiteX547" fmla="*/ 436119 w 1998270"/>
              <a:gd name="connsiteY547" fmla="*/ 1742928 h 1996549"/>
              <a:gd name="connsiteX548" fmla="*/ 496839 w 1998270"/>
              <a:gd name="connsiteY548" fmla="*/ 1742416 h 1996549"/>
              <a:gd name="connsiteX549" fmla="*/ 497197 w 1998270"/>
              <a:gd name="connsiteY549" fmla="*/ 1742416 h 1996549"/>
              <a:gd name="connsiteX550" fmla="*/ 499397 w 1998270"/>
              <a:gd name="connsiteY550" fmla="*/ 1744974 h 1996549"/>
              <a:gd name="connsiteX551" fmla="*/ 496839 w 1998270"/>
              <a:gd name="connsiteY551" fmla="*/ 1747533 h 1996549"/>
              <a:gd name="connsiteX552" fmla="*/ 494281 w 1998270"/>
              <a:gd name="connsiteY552" fmla="*/ 1744974 h 1996549"/>
              <a:gd name="connsiteX553" fmla="*/ 496839 w 1998270"/>
              <a:gd name="connsiteY553" fmla="*/ 1742416 h 1996549"/>
              <a:gd name="connsiteX554" fmla="*/ 558240 w 1998270"/>
              <a:gd name="connsiteY554" fmla="*/ 1741904 h 1996549"/>
              <a:gd name="connsiteX555" fmla="*/ 561309 w 1998270"/>
              <a:gd name="connsiteY555" fmla="*/ 1744975 h 1996549"/>
              <a:gd name="connsiteX556" fmla="*/ 558240 w 1998270"/>
              <a:gd name="connsiteY556" fmla="*/ 1748045 h 1996549"/>
              <a:gd name="connsiteX557" fmla="*/ 555170 w 1998270"/>
              <a:gd name="connsiteY557" fmla="*/ 1744975 h 1996549"/>
              <a:gd name="connsiteX558" fmla="*/ 558240 w 1998270"/>
              <a:gd name="connsiteY558" fmla="*/ 1741904 h 1996549"/>
              <a:gd name="connsiteX559" fmla="*/ 619642 w 1998270"/>
              <a:gd name="connsiteY559" fmla="*/ 1741392 h 1996549"/>
              <a:gd name="connsiteX560" fmla="*/ 623223 w 1998270"/>
              <a:gd name="connsiteY560" fmla="*/ 1744974 h 1996549"/>
              <a:gd name="connsiteX561" fmla="*/ 619642 w 1998270"/>
              <a:gd name="connsiteY561" fmla="*/ 1748556 h 1996549"/>
              <a:gd name="connsiteX562" fmla="*/ 616060 w 1998270"/>
              <a:gd name="connsiteY562" fmla="*/ 1744974 h 1996549"/>
              <a:gd name="connsiteX563" fmla="*/ 619642 w 1998270"/>
              <a:gd name="connsiteY563" fmla="*/ 1741392 h 1996549"/>
              <a:gd name="connsiteX564" fmla="*/ 681042 w 1998270"/>
              <a:gd name="connsiteY564" fmla="*/ 1740881 h 1996549"/>
              <a:gd name="connsiteX565" fmla="*/ 681383 w 1998270"/>
              <a:gd name="connsiteY565" fmla="*/ 1740881 h 1996549"/>
              <a:gd name="connsiteX566" fmla="*/ 685136 w 1998270"/>
              <a:gd name="connsiteY566" fmla="*/ 1744975 h 1996549"/>
              <a:gd name="connsiteX567" fmla="*/ 681042 w 1998270"/>
              <a:gd name="connsiteY567" fmla="*/ 1749068 h 1996549"/>
              <a:gd name="connsiteX568" fmla="*/ 676949 w 1998270"/>
              <a:gd name="connsiteY568" fmla="*/ 1744975 h 1996549"/>
              <a:gd name="connsiteX569" fmla="*/ 681042 w 1998270"/>
              <a:gd name="connsiteY569" fmla="*/ 1740881 h 1996549"/>
              <a:gd name="connsiteX570" fmla="*/ 743125 w 1998270"/>
              <a:gd name="connsiteY570" fmla="*/ 1740369 h 1996549"/>
              <a:gd name="connsiteX571" fmla="*/ 747730 w 1998270"/>
              <a:gd name="connsiteY571" fmla="*/ 1744975 h 1996549"/>
              <a:gd name="connsiteX572" fmla="*/ 743125 w 1998270"/>
              <a:gd name="connsiteY572" fmla="*/ 1749580 h 1996549"/>
              <a:gd name="connsiteX573" fmla="*/ 738521 w 1998270"/>
              <a:gd name="connsiteY573" fmla="*/ 1744975 h 1996549"/>
              <a:gd name="connsiteX574" fmla="*/ 743125 w 1998270"/>
              <a:gd name="connsiteY574" fmla="*/ 1740369 h 1996549"/>
              <a:gd name="connsiteX575" fmla="*/ 803845 w 1998270"/>
              <a:gd name="connsiteY575" fmla="*/ 1740028 h 1996549"/>
              <a:gd name="connsiteX576" fmla="*/ 808791 w 1998270"/>
              <a:gd name="connsiteY576" fmla="*/ 1744975 h 1996549"/>
              <a:gd name="connsiteX577" fmla="*/ 803845 w 1998270"/>
              <a:gd name="connsiteY577" fmla="*/ 1749921 h 1996549"/>
              <a:gd name="connsiteX578" fmla="*/ 798899 w 1998270"/>
              <a:gd name="connsiteY578" fmla="*/ 1744975 h 1996549"/>
              <a:gd name="connsiteX579" fmla="*/ 803845 w 1998270"/>
              <a:gd name="connsiteY579" fmla="*/ 1740028 h 1996549"/>
              <a:gd name="connsiteX580" fmla="*/ 865247 w 1998270"/>
              <a:gd name="connsiteY580" fmla="*/ 1739516 h 1996549"/>
              <a:gd name="connsiteX581" fmla="*/ 870705 w 1998270"/>
              <a:gd name="connsiteY581" fmla="*/ 1744974 h 1996549"/>
              <a:gd name="connsiteX582" fmla="*/ 865247 w 1998270"/>
              <a:gd name="connsiteY582" fmla="*/ 1750432 h 1996549"/>
              <a:gd name="connsiteX583" fmla="*/ 859789 w 1998270"/>
              <a:gd name="connsiteY583" fmla="*/ 1744974 h 1996549"/>
              <a:gd name="connsiteX584" fmla="*/ 865247 w 1998270"/>
              <a:gd name="connsiteY584" fmla="*/ 1739516 h 1996549"/>
              <a:gd name="connsiteX585" fmla="*/ 926647 w 1998270"/>
              <a:gd name="connsiteY585" fmla="*/ 1739005 h 1996549"/>
              <a:gd name="connsiteX586" fmla="*/ 926988 w 1998270"/>
              <a:gd name="connsiteY586" fmla="*/ 1739005 h 1996549"/>
              <a:gd name="connsiteX587" fmla="*/ 932616 w 1998270"/>
              <a:gd name="connsiteY587" fmla="*/ 1744975 h 1996549"/>
              <a:gd name="connsiteX588" fmla="*/ 926647 w 1998270"/>
              <a:gd name="connsiteY588" fmla="*/ 1750944 h 1996549"/>
              <a:gd name="connsiteX589" fmla="*/ 920678 w 1998270"/>
              <a:gd name="connsiteY589" fmla="*/ 1744975 h 1996549"/>
              <a:gd name="connsiteX590" fmla="*/ 926647 w 1998270"/>
              <a:gd name="connsiteY590" fmla="*/ 1739005 h 1996549"/>
              <a:gd name="connsiteX591" fmla="*/ 988048 w 1998270"/>
              <a:gd name="connsiteY591" fmla="*/ 1738664 h 1996549"/>
              <a:gd name="connsiteX592" fmla="*/ 988390 w 1998270"/>
              <a:gd name="connsiteY592" fmla="*/ 1738664 h 1996549"/>
              <a:gd name="connsiteX593" fmla="*/ 994359 w 1998270"/>
              <a:gd name="connsiteY593" fmla="*/ 1744975 h 1996549"/>
              <a:gd name="connsiteX594" fmla="*/ 988048 w 1998270"/>
              <a:gd name="connsiteY594" fmla="*/ 1751285 h 1996549"/>
              <a:gd name="connsiteX595" fmla="*/ 981738 w 1998270"/>
              <a:gd name="connsiteY595" fmla="*/ 1744975 h 1996549"/>
              <a:gd name="connsiteX596" fmla="*/ 988048 w 1998270"/>
              <a:gd name="connsiteY596" fmla="*/ 1738664 h 1996549"/>
              <a:gd name="connsiteX597" fmla="*/ 1050133 w 1998270"/>
              <a:gd name="connsiteY597" fmla="*/ 1738323 h 1996549"/>
              <a:gd name="connsiteX598" fmla="*/ 1050474 w 1998270"/>
              <a:gd name="connsiteY598" fmla="*/ 1738323 h 1996549"/>
              <a:gd name="connsiteX599" fmla="*/ 1056785 w 1998270"/>
              <a:gd name="connsiteY599" fmla="*/ 1744975 h 1996549"/>
              <a:gd name="connsiteX600" fmla="*/ 1050133 w 1998270"/>
              <a:gd name="connsiteY600" fmla="*/ 1751627 h 1996549"/>
              <a:gd name="connsiteX601" fmla="*/ 1043481 w 1998270"/>
              <a:gd name="connsiteY601" fmla="*/ 1744975 h 1996549"/>
              <a:gd name="connsiteX602" fmla="*/ 1050133 w 1998270"/>
              <a:gd name="connsiteY602" fmla="*/ 1738323 h 1996549"/>
              <a:gd name="connsiteX603" fmla="*/ 1110852 w 1998270"/>
              <a:gd name="connsiteY603" fmla="*/ 1737981 h 1996549"/>
              <a:gd name="connsiteX604" fmla="*/ 1117845 w 1998270"/>
              <a:gd name="connsiteY604" fmla="*/ 1744974 h 1996549"/>
              <a:gd name="connsiteX605" fmla="*/ 1110852 w 1998270"/>
              <a:gd name="connsiteY605" fmla="*/ 1751967 h 1996549"/>
              <a:gd name="connsiteX606" fmla="*/ 1103859 w 1998270"/>
              <a:gd name="connsiteY606" fmla="*/ 1744974 h 1996549"/>
              <a:gd name="connsiteX607" fmla="*/ 1110852 w 1998270"/>
              <a:gd name="connsiteY607" fmla="*/ 1737981 h 1996549"/>
              <a:gd name="connsiteX608" fmla="*/ 1172252 w 1998270"/>
              <a:gd name="connsiteY608" fmla="*/ 1737640 h 1996549"/>
              <a:gd name="connsiteX609" fmla="*/ 1179586 w 1998270"/>
              <a:gd name="connsiteY609" fmla="*/ 1744974 h 1996549"/>
              <a:gd name="connsiteX610" fmla="*/ 1172252 w 1998270"/>
              <a:gd name="connsiteY610" fmla="*/ 1752309 h 1996549"/>
              <a:gd name="connsiteX611" fmla="*/ 1164919 w 1998270"/>
              <a:gd name="connsiteY611" fmla="*/ 1744974 h 1996549"/>
              <a:gd name="connsiteX612" fmla="*/ 1172252 w 1998270"/>
              <a:gd name="connsiteY612" fmla="*/ 1737640 h 1996549"/>
              <a:gd name="connsiteX613" fmla="*/ 1233654 w 1998270"/>
              <a:gd name="connsiteY613" fmla="*/ 1737299 h 1996549"/>
              <a:gd name="connsiteX614" fmla="*/ 1241329 w 1998270"/>
              <a:gd name="connsiteY614" fmla="*/ 1744975 h 1996549"/>
              <a:gd name="connsiteX615" fmla="*/ 1233654 w 1998270"/>
              <a:gd name="connsiteY615" fmla="*/ 1752650 h 1996549"/>
              <a:gd name="connsiteX616" fmla="*/ 1225979 w 1998270"/>
              <a:gd name="connsiteY616" fmla="*/ 1744975 h 1996549"/>
              <a:gd name="connsiteX617" fmla="*/ 1233654 w 1998270"/>
              <a:gd name="connsiteY617" fmla="*/ 1737299 h 1996549"/>
              <a:gd name="connsiteX618" fmla="*/ 1295054 w 1998270"/>
              <a:gd name="connsiteY618" fmla="*/ 1736958 h 1996549"/>
              <a:gd name="connsiteX619" fmla="*/ 1303071 w 1998270"/>
              <a:gd name="connsiteY619" fmla="*/ 1744975 h 1996549"/>
              <a:gd name="connsiteX620" fmla="*/ 1295054 w 1998270"/>
              <a:gd name="connsiteY620" fmla="*/ 1752991 h 1996549"/>
              <a:gd name="connsiteX621" fmla="*/ 1287039 w 1998270"/>
              <a:gd name="connsiteY621" fmla="*/ 1744975 h 1996549"/>
              <a:gd name="connsiteX622" fmla="*/ 1295054 w 1998270"/>
              <a:gd name="connsiteY622" fmla="*/ 1736958 h 1996549"/>
              <a:gd name="connsiteX623" fmla="*/ 1971152 w 1998270"/>
              <a:gd name="connsiteY623" fmla="*/ 1736788 h 1996549"/>
              <a:gd name="connsiteX624" fmla="*/ 1971493 w 1998270"/>
              <a:gd name="connsiteY624" fmla="*/ 1736788 h 1996549"/>
              <a:gd name="connsiteX625" fmla="*/ 1979339 w 1998270"/>
              <a:gd name="connsiteY625" fmla="*/ 1744975 h 1996549"/>
              <a:gd name="connsiteX626" fmla="*/ 1971152 w 1998270"/>
              <a:gd name="connsiteY626" fmla="*/ 1753161 h 1996549"/>
              <a:gd name="connsiteX627" fmla="*/ 1962965 w 1998270"/>
              <a:gd name="connsiteY627" fmla="*/ 1744975 h 1996549"/>
              <a:gd name="connsiteX628" fmla="*/ 1971152 w 1998270"/>
              <a:gd name="connsiteY628" fmla="*/ 1736788 h 1996549"/>
              <a:gd name="connsiteX629" fmla="*/ 1357139 w 1998270"/>
              <a:gd name="connsiteY629" fmla="*/ 1736788 h 1996549"/>
              <a:gd name="connsiteX630" fmla="*/ 1357480 w 1998270"/>
              <a:gd name="connsiteY630" fmla="*/ 1736788 h 1996549"/>
              <a:gd name="connsiteX631" fmla="*/ 1365326 w 1998270"/>
              <a:gd name="connsiteY631" fmla="*/ 1744975 h 1996549"/>
              <a:gd name="connsiteX632" fmla="*/ 1357139 w 1998270"/>
              <a:gd name="connsiteY632" fmla="*/ 1753161 h 1996549"/>
              <a:gd name="connsiteX633" fmla="*/ 1348952 w 1998270"/>
              <a:gd name="connsiteY633" fmla="*/ 1744975 h 1996549"/>
              <a:gd name="connsiteX634" fmla="*/ 1357139 w 1998270"/>
              <a:gd name="connsiteY634" fmla="*/ 1736788 h 1996549"/>
              <a:gd name="connsiteX635" fmla="*/ 1417858 w 1998270"/>
              <a:gd name="connsiteY635" fmla="*/ 1736446 h 1996549"/>
              <a:gd name="connsiteX636" fmla="*/ 1426385 w 1998270"/>
              <a:gd name="connsiteY636" fmla="*/ 1744974 h 1996549"/>
              <a:gd name="connsiteX637" fmla="*/ 1417858 w 1998270"/>
              <a:gd name="connsiteY637" fmla="*/ 1753502 h 1996549"/>
              <a:gd name="connsiteX638" fmla="*/ 1409330 w 1998270"/>
              <a:gd name="connsiteY638" fmla="*/ 1744974 h 1996549"/>
              <a:gd name="connsiteX639" fmla="*/ 1417858 w 1998270"/>
              <a:gd name="connsiteY639" fmla="*/ 1736446 h 1996549"/>
              <a:gd name="connsiteX640" fmla="*/ 1479259 w 1998270"/>
              <a:gd name="connsiteY640" fmla="*/ 1736276 h 1996549"/>
              <a:gd name="connsiteX641" fmla="*/ 1487958 w 1998270"/>
              <a:gd name="connsiteY641" fmla="*/ 1744975 h 1996549"/>
              <a:gd name="connsiteX642" fmla="*/ 1479259 w 1998270"/>
              <a:gd name="connsiteY642" fmla="*/ 1753673 h 1996549"/>
              <a:gd name="connsiteX643" fmla="*/ 1470561 w 1998270"/>
              <a:gd name="connsiteY643" fmla="*/ 1744975 h 1996549"/>
              <a:gd name="connsiteX644" fmla="*/ 1479259 w 1998270"/>
              <a:gd name="connsiteY644" fmla="*/ 1736276 h 1996549"/>
              <a:gd name="connsiteX645" fmla="*/ 1541026 w 1998270"/>
              <a:gd name="connsiteY645" fmla="*/ 1735971 h 1996549"/>
              <a:gd name="connsiteX646" fmla="*/ 1549895 w 1998270"/>
              <a:gd name="connsiteY646" fmla="*/ 1744840 h 1996549"/>
              <a:gd name="connsiteX647" fmla="*/ 1541026 w 1998270"/>
              <a:gd name="connsiteY647" fmla="*/ 1753709 h 1996549"/>
              <a:gd name="connsiteX648" fmla="*/ 1532157 w 1998270"/>
              <a:gd name="connsiteY648" fmla="*/ 1744840 h 1996549"/>
              <a:gd name="connsiteX649" fmla="*/ 1541026 w 1998270"/>
              <a:gd name="connsiteY649" fmla="*/ 1735971 h 1996549"/>
              <a:gd name="connsiteX650" fmla="*/ 1602061 w 1998270"/>
              <a:gd name="connsiteY650" fmla="*/ 1735935 h 1996549"/>
              <a:gd name="connsiteX651" fmla="*/ 1611101 w 1998270"/>
              <a:gd name="connsiteY651" fmla="*/ 1744975 h 1996549"/>
              <a:gd name="connsiteX652" fmla="*/ 1602061 w 1998270"/>
              <a:gd name="connsiteY652" fmla="*/ 1754015 h 1996549"/>
              <a:gd name="connsiteX653" fmla="*/ 1593022 w 1998270"/>
              <a:gd name="connsiteY653" fmla="*/ 1744975 h 1996549"/>
              <a:gd name="connsiteX654" fmla="*/ 1602061 w 1998270"/>
              <a:gd name="connsiteY654" fmla="*/ 1735935 h 1996549"/>
              <a:gd name="connsiteX655" fmla="*/ 1724864 w 1998270"/>
              <a:gd name="connsiteY655" fmla="*/ 1735764 h 1996549"/>
              <a:gd name="connsiteX656" fmla="*/ 1734074 w 1998270"/>
              <a:gd name="connsiteY656" fmla="*/ 1744975 h 1996549"/>
              <a:gd name="connsiteX657" fmla="*/ 1724864 w 1998270"/>
              <a:gd name="connsiteY657" fmla="*/ 1754185 h 1996549"/>
              <a:gd name="connsiteX658" fmla="*/ 1715654 w 1998270"/>
              <a:gd name="connsiteY658" fmla="*/ 1744975 h 1996549"/>
              <a:gd name="connsiteX659" fmla="*/ 1724864 w 1998270"/>
              <a:gd name="connsiteY659" fmla="*/ 1735764 h 1996549"/>
              <a:gd name="connsiteX660" fmla="*/ 1664145 w 1998270"/>
              <a:gd name="connsiteY660" fmla="*/ 1735764 h 1996549"/>
              <a:gd name="connsiteX661" fmla="*/ 1673355 w 1998270"/>
              <a:gd name="connsiteY661" fmla="*/ 1744975 h 1996549"/>
              <a:gd name="connsiteX662" fmla="*/ 1664145 w 1998270"/>
              <a:gd name="connsiteY662" fmla="*/ 1754185 h 1996549"/>
              <a:gd name="connsiteX663" fmla="*/ 1654935 w 1998270"/>
              <a:gd name="connsiteY663" fmla="*/ 1744975 h 1996549"/>
              <a:gd name="connsiteX664" fmla="*/ 1664145 w 1998270"/>
              <a:gd name="connsiteY664" fmla="*/ 1735764 h 1996549"/>
              <a:gd name="connsiteX665" fmla="*/ 1909067 w 1998270"/>
              <a:gd name="connsiteY665" fmla="*/ 1735594 h 1996549"/>
              <a:gd name="connsiteX666" fmla="*/ 1909409 w 1998270"/>
              <a:gd name="connsiteY666" fmla="*/ 1735594 h 1996549"/>
              <a:gd name="connsiteX667" fmla="*/ 1918448 w 1998270"/>
              <a:gd name="connsiteY667" fmla="*/ 1744974 h 1996549"/>
              <a:gd name="connsiteX668" fmla="*/ 1909067 w 1998270"/>
              <a:gd name="connsiteY668" fmla="*/ 1754355 h 1996549"/>
              <a:gd name="connsiteX669" fmla="*/ 1899687 w 1998270"/>
              <a:gd name="connsiteY669" fmla="*/ 1744974 h 1996549"/>
              <a:gd name="connsiteX670" fmla="*/ 1909067 w 1998270"/>
              <a:gd name="connsiteY670" fmla="*/ 1735594 h 1996549"/>
              <a:gd name="connsiteX671" fmla="*/ 1847667 w 1998270"/>
              <a:gd name="connsiteY671" fmla="*/ 1735594 h 1996549"/>
              <a:gd name="connsiteX672" fmla="*/ 1848008 w 1998270"/>
              <a:gd name="connsiteY672" fmla="*/ 1735594 h 1996549"/>
              <a:gd name="connsiteX673" fmla="*/ 1857047 w 1998270"/>
              <a:gd name="connsiteY673" fmla="*/ 1744974 h 1996549"/>
              <a:gd name="connsiteX674" fmla="*/ 1847667 w 1998270"/>
              <a:gd name="connsiteY674" fmla="*/ 1754355 h 1996549"/>
              <a:gd name="connsiteX675" fmla="*/ 1838286 w 1998270"/>
              <a:gd name="connsiteY675" fmla="*/ 1744974 h 1996549"/>
              <a:gd name="connsiteX676" fmla="*/ 1847667 w 1998270"/>
              <a:gd name="connsiteY676" fmla="*/ 1735594 h 1996549"/>
              <a:gd name="connsiteX677" fmla="*/ 1786266 w 1998270"/>
              <a:gd name="connsiteY677" fmla="*/ 1735594 h 1996549"/>
              <a:gd name="connsiteX678" fmla="*/ 1786607 w 1998270"/>
              <a:gd name="connsiteY678" fmla="*/ 1735594 h 1996549"/>
              <a:gd name="connsiteX679" fmla="*/ 1795646 w 1998270"/>
              <a:gd name="connsiteY679" fmla="*/ 1744974 h 1996549"/>
              <a:gd name="connsiteX680" fmla="*/ 1786266 w 1998270"/>
              <a:gd name="connsiteY680" fmla="*/ 1754355 h 1996549"/>
              <a:gd name="connsiteX681" fmla="*/ 1776885 w 1998270"/>
              <a:gd name="connsiteY681" fmla="*/ 1744974 h 1996549"/>
              <a:gd name="connsiteX682" fmla="*/ 1786266 w 1998270"/>
              <a:gd name="connsiteY682" fmla="*/ 1735594 h 1996549"/>
              <a:gd name="connsiteX683" fmla="*/ 251234 w 1998270"/>
              <a:gd name="connsiteY683" fmla="*/ 1682550 h 1996549"/>
              <a:gd name="connsiteX684" fmla="*/ 251626 w 1998270"/>
              <a:gd name="connsiteY684" fmla="*/ 1682550 h 1996549"/>
              <a:gd name="connsiteX685" fmla="*/ 252257 w 1998270"/>
              <a:gd name="connsiteY685" fmla="*/ 1683574 h 1996549"/>
              <a:gd name="connsiteX686" fmla="*/ 251234 w 1998270"/>
              <a:gd name="connsiteY686" fmla="*/ 1684597 h 1996549"/>
              <a:gd name="connsiteX687" fmla="*/ 250211 w 1998270"/>
              <a:gd name="connsiteY687" fmla="*/ 1683574 h 1996549"/>
              <a:gd name="connsiteX688" fmla="*/ 251234 w 1998270"/>
              <a:gd name="connsiteY688" fmla="*/ 1682550 h 1996549"/>
              <a:gd name="connsiteX689" fmla="*/ 312635 w 1998270"/>
              <a:gd name="connsiteY689" fmla="*/ 1682038 h 1996549"/>
              <a:gd name="connsiteX690" fmla="*/ 314170 w 1998270"/>
              <a:gd name="connsiteY690" fmla="*/ 1683573 h 1996549"/>
              <a:gd name="connsiteX691" fmla="*/ 312635 w 1998270"/>
              <a:gd name="connsiteY691" fmla="*/ 1685109 h 1996549"/>
              <a:gd name="connsiteX692" fmla="*/ 311100 w 1998270"/>
              <a:gd name="connsiteY692" fmla="*/ 1683573 h 1996549"/>
              <a:gd name="connsiteX693" fmla="*/ 312635 w 1998270"/>
              <a:gd name="connsiteY693" fmla="*/ 1682038 h 1996549"/>
              <a:gd name="connsiteX694" fmla="*/ 374036 w 1998270"/>
              <a:gd name="connsiteY694" fmla="*/ 1681526 h 1996549"/>
              <a:gd name="connsiteX695" fmla="*/ 376083 w 1998270"/>
              <a:gd name="connsiteY695" fmla="*/ 1683573 h 1996549"/>
              <a:gd name="connsiteX696" fmla="*/ 374036 w 1998270"/>
              <a:gd name="connsiteY696" fmla="*/ 1685620 h 1996549"/>
              <a:gd name="connsiteX697" fmla="*/ 371990 w 1998270"/>
              <a:gd name="connsiteY697" fmla="*/ 1683573 h 1996549"/>
              <a:gd name="connsiteX698" fmla="*/ 374036 w 1998270"/>
              <a:gd name="connsiteY698" fmla="*/ 1681526 h 1996549"/>
              <a:gd name="connsiteX699" fmla="*/ 436120 w 1998270"/>
              <a:gd name="connsiteY699" fmla="*/ 1680844 h 1996549"/>
              <a:gd name="connsiteX700" fmla="*/ 438849 w 1998270"/>
              <a:gd name="connsiteY700" fmla="*/ 1683573 h 1996549"/>
              <a:gd name="connsiteX701" fmla="*/ 436120 w 1998270"/>
              <a:gd name="connsiteY701" fmla="*/ 1686302 h 1996549"/>
              <a:gd name="connsiteX702" fmla="*/ 433391 w 1998270"/>
              <a:gd name="connsiteY702" fmla="*/ 1683573 h 1996549"/>
              <a:gd name="connsiteX703" fmla="*/ 436120 w 1998270"/>
              <a:gd name="connsiteY703" fmla="*/ 1680844 h 1996549"/>
              <a:gd name="connsiteX704" fmla="*/ 496838 w 1998270"/>
              <a:gd name="connsiteY704" fmla="*/ 1680333 h 1996549"/>
              <a:gd name="connsiteX705" fmla="*/ 497196 w 1998270"/>
              <a:gd name="connsiteY705" fmla="*/ 1680333 h 1996549"/>
              <a:gd name="connsiteX706" fmla="*/ 500079 w 1998270"/>
              <a:gd name="connsiteY706" fmla="*/ 1683573 h 1996549"/>
              <a:gd name="connsiteX707" fmla="*/ 496838 w 1998270"/>
              <a:gd name="connsiteY707" fmla="*/ 1686814 h 1996549"/>
              <a:gd name="connsiteX708" fmla="*/ 493598 w 1998270"/>
              <a:gd name="connsiteY708" fmla="*/ 1683573 h 1996549"/>
              <a:gd name="connsiteX709" fmla="*/ 496838 w 1998270"/>
              <a:gd name="connsiteY709" fmla="*/ 1680333 h 1996549"/>
              <a:gd name="connsiteX710" fmla="*/ 558240 w 1998270"/>
              <a:gd name="connsiteY710" fmla="*/ 1679821 h 1996549"/>
              <a:gd name="connsiteX711" fmla="*/ 561992 w 1998270"/>
              <a:gd name="connsiteY711" fmla="*/ 1683574 h 1996549"/>
              <a:gd name="connsiteX712" fmla="*/ 558240 w 1998270"/>
              <a:gd name="connsiteY712" fmla="*/ 1687326 h 1996549"/>
              <a:gd name="connsiteX713" fmla="*/ 554488 w 1998270"/>
              <a:gd name="connsiteY713" fmla="*/ 1683574 h 1996549"/>
              <a:gd name="connsiteX714" fmla="*/ 558240 w 1998270"/>
              <a:gd name="connsiteY714" fmla="*/ 1679821 h 1996549"/>
              <a:gd name="connsiteX715" fmla="*/ 743126 w 1998270"/>
              <a:gd name="connsiteY715" fmla="*/ 1678968 h 1996549"/>
              <a:gd name="connsiteX716" fmla="*/ 748413 w 1998270"/>
              <a:gd name="connsiteY716" fmla="*/ 1684256 h 1996549"/>
              <a:gd name="connsiteX717" fmla="*/ 743126 w 1998270"/>
              <a:gd name="connsiteY717" fmla="*/ 1689543 h 1996549"/>
              <a:gd name="connsiteX718" fmla="*/ 737839 w 1998270"/>
              <a:gd name="connsiteY718" fmla="*/ 1684256 h 1996549"/>
              <a:gd name="connsiteX719" fmla="*/ 743126 w 1998270"/>
              <a:gd name="connsiteY719" fmla="*/ 1678968 h 1996549"/>
              <a:gd name="connsiteX720" fmla="*/ 681042 w 1998270"/>
              <a:gd name="connsiteY720" fmla="*/ 1678968 h 1996549"/>
              <a:gd name="connsiteX721" fmla="*/ 681384 w 1998270"/>
              <a:gd name="connsiteY721" fmla="*/ 1678968 h 1996549"/>
              <a:gd name="connsiteX722" fmla="*/ 685818 w 1998270"/>
              <a:gd name="connsiteY722" fmla="*/ 1683744 h 1996549"/>
              <a:gd name="connsiteX723" fmla="*/ 681042 w 1998270"/>
              <a:gd name="connsiteY723" fmla="*/ 1688520 h 1996549"/>
              <a:gd name="connsiteX724" fmla="*/ 676267 w 1998270"/>
              <a:gd name="connsiteY724" fmla="*/ 1683744 h 1996549"/>
              <a:gd name="connsiteX725" fmla="*/ 681042 w 1998270"/>
              <a:gd name="connsiteY725" fmla="*/ 1678968 h 1996549"/>
              <a:gd name="connsiteX726" fmla="*/ 619642 w 1998270"/>
              <a:gd name="connsiteY726" fmla="*/ 1678968 h 1996549"/>
              <a:gd name="connsiteX727" fmla="*/ 623906 w 1998270"/>
              <a:gd name="connsiteY727" fmla="*/ 1683232 h 1996549"/>
              <a:gd name="connsiteX728" fmla="*/ 619642 w 1998270"/>
              <a:gd name="connsiteY728" fmla="*/ 1687496 h 1996549"/>
              <a:gd name="connsiteX729" fmla="*/ 615378 w 1998270"/>
              <a:gd name="connsiteY729" fmla="*/ 1683232 h 1996549"/>
              <a:gd name="connsiteX730" fmla="*/ 619642 w 1998270"/>
              <a:gd name="connsiteY730" fmla="*/ 1678968 h 1996549"/>
              <a:gd name="connsiteX731" fmla="*/ 803845 w 1998270"/>
              <a:gd name="connsiteY731" fmla="*/ 1677945 h 1996549"/>
              <a:gd name="connsiteX732" fmla="*/ 809474 w 1998270"/>
              <a:gd name="connsiteY732" fmla="*/ 1683574 h 1996549"/>
              <a:gd name="connsiteX733" fmla="*/ 803845 w 1998270"/>
              <a:gd name="connsiteY733" fmla="*/ 1689202 h 1996549"/>
              <a:gd name="connsiteX734" fmla="*/ 798217 w 1998270"/>
              <a:gd name="connsiteY734" fmla="*/ 1683574 h 1996549"/>
              <a:gd name="connsiteX735" fmla="*/ 803845 w 1998270"/>
              <a:gd name="connsiteY735" fmla="*/ 1677945 h 1996549"/>
              <a:gd name="connsiteX736" fmla="*/ 865246 w 1998270"/>
              <a:gd name="connsiteY736" fmla="*/ 1677433 h 1996549"/>
              <a:gd name="connsiteX737" fmla="*/ 871386 w 1998270"/>
              <a:gd name="connsiteY737" fmla="*/ 1683574 h 1996549"/>
              <a:gd name="connsiteX738" fmla="*/ 865246 w 1998270"/>
              <a:gd name="connsiteY738" fmla="*/ 1689714 h 1996549"/>
              <a:gd name="connsiteX739" fmla="*/ 859106 w 1998270"/>
              <a:gd name="connsiteY739" fmla="*/ 1683574 h 1996549"/>
              <a:gd name="connsiteX740" fmla="*/ 865246 w 1998270"/>
              <a:gd name="connsiteY740" fmla="*/ 1677433 h 1996549"/>
              <a:gd name="connsiteX741" fmla="*/ 926648 w 1998270"/>
              <a:gd name="connsiteY741" fmla="*/ 1676922 h 1996549"/>
              <a:gd name="connsiteX742" fmla="*/ 926989 w 1998270"/>
              <a:gd name="connsiteY742" fmla="*/ 1676922 h 1996549"/>
              <a:gd name="connsiteX743" fmla="*/ 933299 w 1998270"/>
              <a:gd name="connsiteY743" fmla="*/ 1683574 h 1996549"/>
              <a:gd name="connsiteX744" fmla="*/ 926648 w 1998270"/>
              <a:gd name="connsiteY744" fmla="*/ 1690226 h 1996549"/>
              <a:gd name="connsiteX745" fmla="*/ 919996 w 1998270"/>
              <a:gd name="connsiteY745" fmla="*/ 1683574 h 1996549"/>
              <a:gd name="connsiteX746" fmla="*/ 926648 w 1998270"/>
              <a:gd name="connsiteY746" fmla="*/ 1676922 h 1996549"/>
              <a:gd name="connsiteX747" fmla="*/ 988415 w 1998270"/>
              <a:gd name="connsiteY747" fmla="*/ 1676446 h 1996549"/>
              <a:gd name="connsiteX748" fmla="*/ 995408 w 1998270"/>
              <a:gd name="connsiteY748" fmla="*/ 1683439 h 1996549"/>
              <a:gd name="connsiteX749" fmla="*/ 988415 w 1998270"/>
              <a:gd name="connsiteY749" fmla="*/ 1690432 h 1996549"/>
              <a:gd name="connsiteX750" fmla="*/ 981422 w 1998270"/>
              <a:gd name="connsiteY750" fmla="*/ 1683439 h 1996549"/>
              <a:gd name="connsiteX751" fmla="*/ 988415 w 1998270"/>
              <a:gd name="connsiteY751" fmla="*/ 1676446 h 1996549"/>
              <a:gd name="connsiteX752" fmla="*/ 1050132 w 1998270"/>
              <a:gd name="connsiteY752" fmla="*/ 1676239 h 1996549"/>
              <a:gd name="connsiteX753" fmla="*/ 1057466 w 1998270"/>
              <a:gd name="connsiteY753" fmla="*/ 1683573 h 1996549"/>
              <a:gd name="connsiteX754" fmla="*/ 1050132 w 1998270"/>
              <a:gd name="connsiteY754" fmla="*/ 1690908 h 1996549"/>
              <a:gd name="connsiteX755" fmla="*/ 1042799 w 1998270"/>
              <a:gd name="connsiteY755" fmla="*/ 1683573 h 1996549"/>
              <a:gd name="connsiteX756" fmla="*/ 1050132 w 1998270"/>
              <a:gd name="connsiteY756" fmla="*/ 1676239 h 1996549"/>
              <a:gd name="connsiteX757" fmla="*/ 1110851 w 1998270"/>
              <a:gd name="connsiteY757" fmla="*/ 1675728 h 1996549"/>
              <a:gd name="connsiteX758" fmla="*/ 1111192 w 1998270"/>
              <a:gd name="connsiteY758" fmla="*/ 1675728 h 1996549"/>
              <a:gd name="connsiteX759" fmla="*/ 1118697 w 1998270"/>
              <a:gd name="connsiteY759" fmla="*/ 1683574 h 1996549"/>
              <a:gd name="connsiteX760" fmla="*/ 1110851 w 1998270"/>
              <a:gd name="connsiteY760" fmla="*/ 1691419 h 1996549"/>
              <a:gd name="connsiteX761" fmla="*/ 1103006 w 1998270"/>
              <a:gd name="connsiteY761" fmla="*/ 1683574 h 1996549"/>
              <a:gd name="connsiteX762" fmla="*/ 1110851 w 1998270"/>
              <a:gd name="connsiteY762" fmla="*/ 1675728 h 1996549"/>
              <a:gd name="connsiteX763" fmla="*/ 1172253 w 1998270"/>
              <a:gd name="connsiteY763" fmla="*/ 1675387 h 1996549"/>
              <a:gd name="connsiteX764" fmla="*/ 1172594 w 1998270"/>
              <a:gd name="connsiteY764" fmla="*/ 1675387 h 1996549"/>
              <a:gd name="connsiteX765" fmla="*/ 1180440 w 1998270"/>
              <a:gd name="connsiteY765" fmla="*/ 1683574 h 1996549"/>
              <a:gd name="connsiteX766" fmla="*/ 1172253 w 1998270"/>
              <a:gd name="connsiteY766" fmla="*/ 1691760 h 1996549"/>
              <a:gd name="connsiteX767" fmla="*/ 1164066 w 1998270"/>
              <a:gd name="connsiteY767" fmla="*/ 1683574 h 1996549"/>
              <a:gd name="connsiteX768" fmla="*/ 1172253 w 1998270"/>
              <a:gd name="connsiteY768" fmla="*/ 1675387 h 1996549"/>
              <a:gd name="connsiteX769" fmla="*/ 1233654 w 1998270"/>
              <a:gd name="connsiteY769" fmla="*/ 1675045 h 1996549"/>
              <a:gd name="connsiteX770" fmla="*/ 1242181 w 1998270"/>
              <a:gd name="connsiteY770" fmla="*/ 1683573 h 1996549"/>
              <a:gd name="connsiteX771" fmla="*/ 1233654 w 1998270"/>
              <a:gd name="connsiteY771" fmla="*/ 1692101 h 1996549"/>
              <a:gd name="connsiteX772" fmla="*/ 1225126 w 1998270"/>
              <a:gd name="connsiteY772" fmla="*/ 1683573 h 1996549"/>
              <a:gd name="connsiteX773" fmla="*/ 1233654 w 1998270"/>
              <a:gd name="connsiteY773" fmla="*/ 1675045 h 1996549"/>
              <a:gd name="connsiteX774" fmla="*/ 1295055 w 1998270"/>
              <a:gd name="connsiteY774" fmla="*/ 1674874 h 1996549"/>
              <a:gd name="connsiteX775" fmla="*/ 1303753 w 1998270"/>
              <a:gd name="connsiteY775" fmla="*/ 1683573 h 1996549"/>
              <a:gd name="connsiteX776" fmla="*/ 1295055 w 1998270"/>
              <a:gd name="connsiteY776" fmla="*/ 1692271 h 1996549"/>
              <a:gd name="connsiteX777" fmla="*/ 1286357 w 1998270"/>
              <a:gd name="connsiteY777" fmla="*/ 1683573 h 1996549"/>
              <a:gd name="connsiteX778" fmla="*/ 1295055 w 1998270"/>
              <a:gd name="connsiteY778" fmla="*/ 1674874 h 1996549"/>
              <a:gd name="connsiteX779" fmla="*/ 1970835 w 1998270"/>
              <a:gd name="connsiteY779" fmla="*/ 1674570 h 1996549"/>
              <a:gd name="connsiteX780" fmla="*/ 1979704 w 1998270"/>
              <a:gd name="connsiteY780" fmla="*/ 1683439 h 1996549"/>
              <a:gd name="connsiteX781" fmla="*/ 1970835 w 1998270"/>
              <a:gd name="connsiteY781" fmla="*/ 1692308 h 1996549"/>
              <a:gd name="connsiteX782" fmla="*/ 1961966 w 1998270"/>
              <a:gd name="connsiteY782" fmla="*/ 1683439 h 1996549"/>
              <a:gd name="connsiteX783" fmla="*/ 1970835 w 1998270"/>
              <a:gd name="connsiteY783" fmla="*/ 1674570 h 1996549"/>
              <a:gd name="connsiteX784" fmla="*/ 1357138 w 1998270"/>
              <a:gd name="connsiteY784" fmla="*/ 1674533 h 1996549"/>
              <a:gd name="connsiteX785" fmla="*/ 1366178 w 1998270"/>
              <a:gd name="connsiteY785" fmla="*/ 1683573 h 1996549"/>
              <a:gd name="connsiteX786" fmla="*/ 1357138 w 1998270"/>
              <a:gd name="connsiteY786" fmla="*/ 1692613 h 1996549"/>
              <a:gd name="connsiteX787" fmla="*/ 1348099 w 1998270"/>
              <a:gd name="connsiteY787" fmla="*/ 1683573 h 1996549"/>
              <a:gd name="connsiteX788" fmla="*/ 1357138 w 1998270"/>
              <a:gd name="connsiteY788" fmla="*/ 1674533 h 1996549"/>
              <a:gd name="connsiteX789" fmla="*/ 1417858 w 1998270"/>
              <a:gd name="connsiteY789" fmla="*/ 1674363 h 1996549"/>
              <a:gd name="connsiteX790" fmla="*/ 1427068 w 1998270"/>
              <a:gd name="connsiteY790" fmla="*/ 1683574 h 1996549"/>
              <a:gd name="connsiteX791" fmla="*/ 1417858 w 1998270"/>
              <a:gd name="connsiteY791" fmla="*/ 1692784 h 1996549"/>
              <a:gd name="connsiteX792" fmla="*/ 1408648 w 1998270"/>
              <a:gd name="connsiteY792" fmla="*/ 1683574 h 1996549"/>
              <a:gd name="connsiteX793" fmla="*/ 1417858 w 1998270"/>
              <a:gd name="connsiteY793" fmla="*/ 1674363 h 1996549"/>
              <a:gd name="connsiteX794" fmla="*/ 1479259 w 1998270"/>
              <a:gd name="connsiteY794" fmla="*/ 1674022 h 1996549"/>
              <a:gd name="connsiteX795" fmla="*/ 1488810 w 1998270"/>
              <a:gd name="connsiteY795" fmla="*/ 1683574 h 1996549"/>
              <a:gd name="connsiteX796" fmla="*/ 1479259 w 1998270"/>
              <a:gd name="connsiteY796" fmla="*/ 1693125 h 1996549"/>
              <a:gd name="connsiteX797" fmla="*/ 1469708 w 1998270"/>
              <a:gd name="connsiteY797" fmla="*/ 1683574 h 1996549"/>
              <a:gd name="connsiteX798" fmla="*/ 1479259 w 1998270"/>
              <a:gd name="connsiteY798" fmla="*/ 1674022 h 1996549"/>
              <a:gd name="connsiteX799" fmla="*/ 1540661 w 1998270"/>
              <a:gd name="connsiteY799" fmla="*/ 1673852 h 1996549"/>
              <a:gd name="connsiteX800" fmla="*/ 1541001 w 1998270"/>
              <a:gd name="connsiteY800" fmla="*/ 1673852 h 1996549"/>
              <a:gd name="connsiteX801" fmla="*/ 1550382 w 1998270"/>
              <a:gd name="connsiteY801" fmla="*/ 1683574 h 1996549"/>
              <a:gd name="connsiteX802" fmla="*/ 1540661 w 1998270"/>
              <a:gd name="connsiteY802" fmla="*/ 1693295 h 1996549"/>
              <a:gd name="connsiteX803" fmla="*/ 1530939 w 1998270"/>
              <a:gd name="connsiteY803" fmla="*/ 1683574 h 1996549"/>
              <a:gd name="connsiteX804" fmla="*/ 1540661 w 1998270"/>
              <a:gd name="connsiteY804" fmla="*/ 1673852 h 1996549"/>
              <a:gd name="connsiteX805" fmla="*/ 1602427 w 1998270"/>
              <a:gd name="connsiteY805" fmla="*/ 1673547 h 1996549"/>
              <a:gd name="connsiteX806" fmla="*/ 1612320 w 1998270"/>
              <a:gd name="connsiteY806" fmla="*/ 1683439 h 1996549"/>
              <a:gd name="connsiteX807" fmla="*/ 1602427 w 1998270"/>
              <a:gd name="connsiteY807" fmla="*/ 1693332 h 1996549"/>
              <a:gd name="connsiteX808" fmla="*/ 1592535 w 1998270"/>
              <a:gd name="connsiteY808" fmla="*/ 1683439 h 1996549"/>
              <a:gd name="connsiteX809" fmla="*/ 1602427 w 1998270"/>
              <a:gd name="connsiteY809" fmla="*/ 1673547 h 1996549"/>
              <a:gd name="connsiteX810" fmla="*/ 1724863 w 1998270"/>
              <a:gd name="connsiteY810" fmla="*/ 1673511 h 1996549"/>
              <a:gd name="connsiteX811" fmla="*/ 1725204 w 1998270"/>
              <a:gd name="connsiteY811" fmla="*/ 1673511 h 1996549"/>
              <a:gd name="connsiteX812" fmla="*/ 1734926 w 1998270"/>
              <a:gd name="connsiteY812" fmla="*/ 1683574 h 1996549"/>
              <a:gd name="connsiteX813" fmla="*/ 1724863 w 1998270"/>
              <a:gd name="connsiteY813" fmla="*/ 1693637 h 1996549"/>
              <a:gd name="connsiteX814" fmla="*/ 1714801 w 1998270"/>
              <a:gd name="connsiteY814" fmla="*/ 1683574 h 1996549"/>
              <a:gd name="connsiteX815" fmla="*/ 1724863 w 1998270"/>
              <a:gd name="connsiteY815" fmla="*/ 1673511 h 1996549"/>
              <a:gd name="connsiteX816" fmla="*/ 1664144 w 1998270"/>
              <a:gd name="connsiteY816" fmla="*/ 1673511 h 1996549"/>
              <a:gd name="connsiteX817" fmla="*/ 1664485 w 1998270"/>
              <a:gd name="connsiteY817" fmla="*/ 1673511 h 1996549"/>
              <a:gd name="connsiteX818" fmla="*/ 1674207 w 1998270"/>
              <a:gd name="connsiteY818" fmla="*/ 1683574 h 1996549"/>
              <a:gd name="connsiteX819" fmla="*/ 1664144 w 1998270"/>
              <a:gd name="connsiteY819" fmla="*/ 1693637 h 1996549"/>
              <a:gd name="connsiteX820" fmla="*/ 1654082 w 1998270"/>
              <a:gd name="connsiteY820" fmla="*/ 1683574 h 1996549"/>
              <a:gd name="connsiteX821" fmla="*/ 1664144 w 1998270"/>
              <a:gd name="connsiteY821" fmla="*/ 1673511 h 1996549"/>
              <a:gd name="connsiteX822" fmla="*/ 1909068 w 1998270"/>
              <a:gd name="connsiteY822" fmla="*/ 1673339 h 1996549"/>
              <a:gd name="connsiteX823" fmla="*/ 1919301 w 1998270"/>
              <a:gd name="connsiteY823" fmla="*/ 1683573 h 1996549"/>
              <a:gd name="connsiteX824" fmla="*/ 1909068 w 1998270"/>
              <a:gd name="connsiteY824" fmla="*/ 1693807 h 1996549"/>
              <a:gd name="connsiteX825" fmla="*/ 1898835 w 1998270"/>
              <a:gd name="connsiteY825" fmla="*/ 1683573 h 1996549"/>
              <a:gd name="connsiteX826" fmla="*/ 1909068 w 1998270"/>
              <a:gd name="connsiteY826" fmla="*/ 1673339 h 1996549"/>
              <a:gd name="connsiteX827" fmla="*/ 1847666 w 1998270"/>
              <a:gd name="connsiteY827" fmla="*/ 1673339 h 1996549"/>
              <a:gd name="connsiteX828" fmla="*/ 1857899 w 1998270"/>
              <a:gd name="connsiteY828" fmla="*/ 1683573 h 1996549"/>
              <a:gd name="connsiteX829" fmla="*/ 1847666 w 1998270"/>
              <a:gd name="connsiteY829" fmla="*/ 1693807 h 1996549"/>
              <a:gd name="connsiteX830" fmla="*/ 1837433 w 1998270"/>
              <a:gd name="connsiteY830" fmla="*/ 1683573 h 1996549"/>
              <a:gd name="connsiteX831" fmla="*/ 1847666 w 1998270"/>
              <a:gd name="connsiteY831" fmla="*/ 1673339 h 1996549"/>
              <a:gd name="connsiteX832" fmla="*/ 1786265 w 1998270"/>
              <a:gd name="connsiteY832" fmla="*/ 1673339 h 1996549"/>
              <a:gd name="connsiteX833" fmla="*/ 1796499 w 1998270"/>
              <a:gd name="connsiteY833" fmla="*/ 1683573 h 1996549"/>
              <a:gd name="connsiteX834" fmla="*/ 1786265 w 1998270"/>
              <a:gd name="connsiteY834" fmla="*/ 1693807 h 1996549"/>
              <a:gd name="connsiteX835" fmla="*/ 1776032 w 1998270"/>
              <a:gd name="connsiteY835" fmla="*/ 1683573 h 1996549"/>
              <a:gd name="connsiteX836" fmla="*/ 1786265 w 1998270"/>
              <a:gd name="connsiteY836" fmla="*/ 1673339 h 1996549"/>
              <a:gd name="connsiteX837" fmla="*/ 189832 w 1998270"/>
              <a:gd name="connsiteY837" fmla="*/ 1621319 h 1996549"/>
              <a:gd name="connsiteX838" fmla="*/ 190685 w 1998270"/>
              <a:gd name="connsiteY838" fmla="*/ 1622172 h 1996549"/>
              <a:gd name="connsiteX839" fmla="*/ 189832 w 1998270"/>
              <a:gd name="connsiteY839" fmla="*/ 1622172 h 1996549"/>
              <a:gd name="connsiteX840" fmla="*/ 188980 w 1998270"/>
              <a:gd name="connsiteY840" fmla="*/ 1622172 h 1996549"/>
              <a:gd name="connsiteX841" fmla="*/ 189832 w 1998270"/>
              <a:gd name="connsiteY841" fmla="*/ 1621319 h 1996549"/>
              <a:gd name="connsiteX842" fmla="*/ 251234 w 1998270"/>
              <a:gd name="connsiteY842" fmla="*/ 1620637 h 1996549"/>
              <a:gd name="connsiteX843" fmla="*/ 252769 w 1998270"/>
              <a:gd name="connsiteY843" fmla="*/ 1622172 h 1996549"/>
              <a:gd name="connsiteX844" fmla="*/ 251234 w 1998270"/>
              <a:gd name="connsiteY844" fmla="*/ 1623707 h 1996549"/>
              <a:gd name="connsiteX845" fmla="*/ 249699 w 1998270"/>
              <a:gd name="connsiteY845" fmla="*/ 1622172 h 1996549"/>
              <a:gd name="connsiteX846" fmla="*/ 251234 w 1998270"/>
              <a:gd name="connsiteY846" fmla="*/ 1620637 h 1996549"/>
              <a:gd name="connsiteX847" fmla="*/ 312635 w 1998270"/>
              <a:gd name="connsiteY847" fmla="*/ 1620125 h 1996549"/>
              <a:gd name="connsiteX848" fmla="*/ 314682 w 1998270"/>
              <a:gd name="connsiteY848" fmla="*/ 1622172 h 1996549"/>
              <a:gd name="connsiteX849" fmla="*/ 312635 w 1998270"/>
              <a:gd name="connsiteY849" fmla="*/ 1624219 h 1996549"/>
              <a:gd name="connsiteX850" fmla="*/ 310589 w 1998270"/>
              <a:gd name="connsiteY850" fmla="*/ 1622172 h 1996549"/>
              <a:gd name="connsiteX851" fmla="*/ 312635 w 1998270"/>
              <a:gd name="connsiteY851" fmla="*/ 1620125 h 1996549"/>
              <a:gd name="connsiteX852" fmla="*/ 374036 w 1998270"/>
              <a:gd name="connsiteY852" fmla="*/ 1619443 h 1996549"/>
              <a:gd name="connsiteX853" fmla="*/ 376765 w 1998270"/>
              <a:gd name="connsiteY853" fmla="*/ 1622172 h 1996549"/>
              <a:gd name="connsiteX854" fmla="*/ 374036 w 1998270"/>
              <a:gd name="connsiteY854" fmla="*/ 1624901 h 1996549"/>
              <a:gd name="connsiteX855" fmla="*/ 371308 w 1998270"/>
              <a:gd name="connsiteY855" fmla="*/ 1622172 h 1996549"/>
              <a:gd name="connsiteX856" fmla="*/ 374036 w 1998270"/>
              <a:gd name="connsiteY856" fmla="*/ 1619443 h 1996549"/>
              <a:gd name="connsiteX857" fmla="*/ 436119 w 1998270"/>
              <a:gd name="connsiteY857" fmla="*/ 1618932 h 1996549"/>
              <a:gd name="connsiteX858" fmla="*/ 436477 w 1998270"/>
              <a:gd name="connsiteY858" fmla="*/ 1618932 h 1996549"/>
              <a:gd name="connsiteX859" fmla="*/ 439360 w 1998270"/>
              <a:gd name="connsiteY859" fmla="*/ 1622172 h 1996549"/>
              <a:gd name="connsiteX860" fmla="*/ 436119 w 1998270"/>
              <a:gd name="connsiteY860" fmla="*/ 1625413 h 1996549"/>
              <a:gd name="connsiteX861" fmla="*/ 432879 w 1998270"/>
              <a:gd name="connsiteY861" fmla="*/ 1622172 h 1996549"/>
              <a:gd name="connsiteX862" fmla="*/ 436119 w 1998270"/>
              <a:gd name="connsiteY862" fmla="*/ 1618932 h 1996549"/>
              <a:gd name="connsiteX863" fmla="*/ 496839 w 1998270"/>
              <a:gd name="connsiteY863" fmla="*/ 1618419 h 1996549"/>
              <a:gd name="connsiteX864" fmla="*/ 500591 w 1998270"/>
              <a:gd name="connsiteY864" fmla="*/ 1622172 h 1996549"/>
              <a:gd name="connsiteX865" fmla="*/ 496839 w 1998270"/>
              <a:gd name="connsiteY865" fmla="*/ 1625924 h 1996549"/>
              <a:gd name="connsiteX866" fmla="*/ 493087 w 1998270"/>
              <a:gd name="connsiteY866" fmla="*/ 1622172 h 1996549"/>
              <a:gd name="connsiteX867" fmla="*/ 496839 w 1998270"/>
              <a:gd name="connsiteY867" fmla="*/ 1618419 h 1996549"/>
              <a:gd name="connsiteX868" fmla="*/ 558240 w 1998270"/>
              <a:gd name="connsiteY868" fmla="*/ 1617737 h 1996549"/>
              <a:gd name="connsiteX869" fmla="*/ 558581 w 1998270"/>
              <a:gd name="connsiteY869" fmla="*/ 1617737 h 1996549"/>
              <a:gd name="connsiteX870" fmla="*/ 562675 w 1998270"/>
              <a:gd name="connsiteY870" fmla="*/ 1622172 h 1996549"/>
              <a:gd name="connsiteX871" fmla="*/ 558240 w 1998270"/>
              <a:gd name="connsiteY871" fmla="*/ 1626606 h 1996549"/>
              <a:gd name="connsiteX872" fmla="*/ 553806 w 1998270"/>
              <a:gd name="connsiteY872" fmla="*/ 1622172 h 1996549"/>
              <a:gd name="connsiteX873" fmla="*/ 558240 w 1998270"/>
              <a:gd name="connsiteY873" fmla="*/ 1617737 h 1996549"/>
              <a:gd name="connsiteX874" fmla="*/ 619641 w 1998270"/>
              <a:gd name="connsiteY874" fmla="*/ 1617226 h 1996549"/>
              <a:gd name="connsiteX875" fmla="*/ 624587 w 1998270"/>
              <a:gd name="connsiteY875" fmla="*/ 1622173 h 1996549"/>
              <a:gd name="connsiteX876" fmla="*/ 619641 w 1998270"/>
              <a:gd name="connsiteY876" fmla="*/ 1627119 h 1996549"/>
              <a:gd name="connsiteX877" fmla="*/ 614695 w 1998270"/>
              <a:gd name="connsiteY877" fmla="*/ 1622173 h 1996549"/>
              <a:gd name="connsiteX878" fmla="*/ 619641 w 1998270"/>
              <a:gd name="connsiteY878" fmla="*/ 1617226 h 1996549"/>
              <a:gd name="connsiteX879" fmla="*/ 681042 w 1998270"/>
              <a:gd name="connsiteY879" fmla="*/ 1616714 h 1996549"/>
              <a:gd name="connsiteX880" fmla="*/ 686500 w 1998270"/>
              <a:gd name="connsiteY880" fmla="*/ 1622172 h 1996549"/>
              <a:gd name="connsiteX881" fmla="*/ 681042 w 1998270"/>
              <a:gd name="connsiteY881" fmla="*/ 1627630 h 1996549"/>
              <a:gd name="connsiteX882" fmla="*/ 675585 w 1998270"/>
              <a:gd name="connsiteY882" fmla="*/ 1622172 h 1996549"/>
              <a:gd name="connsiteX883" fmla="*/ 681042 w 1998270"/>
              <a:gd name="connsiteY883" fmla="*/ 1616714 h 1996549"/>
              <a:gd name="connsiteX884" fmla="*/ 743126 w 1998270"/>
              <a:gd name="connsiteY884" fmla="*/ 1616203 h 1996549"/>
              <a:gd name="connsiteX885" fmla="*/ 749096 w 1998270"/>
              <a:gd name="connsiteY885" fmla="*/ 1621831 h 1996549"/>
              <a:gd name="connsiteX886" fmla="*/ 743126 w 1998270"/>
              <a:gd name="connsiteY886" fmla="*/ 1627801 h 1996549"/>
              <a:gd name="connsiteX887" fmla="*/ 737157 w 1998270"/>
              <a:gd name="connsiteY887" fmla="*/ 1622172 h 1996549"/>
              <a:gd name="connsiteX888" fmla="*/ 743126 w 1998270"/>
              <a:gd name="connsiteY888" fmla="*/ 1616203 h 1996549"/>
              <a:gd name="connsiteX889" fmla="*/ 803845 w 1998270"/>
              <a:gd name="connsiteY889" fmla="*/ 1615690 h 1996549"/>
              <a:gd name="connsiteX890" fmla="*/ 810326 w 1998270"/>
              <a:gd name="connsiteY890" fmla="*/ 1622172 h 1996549"/>
              <a:gd name="connsiteX891" fmla="*/ 803845 w 1998270"/>
              <a:gd name="connsiteY891" fmla="*/ 1628653 h 1996549"/>
              <a:gd name="connsiteX892" fmla="*/ 797364 w 1998270"/>
              <a:gd name="connsiteY892" fmla="*/ 1622172 h 1996549"/>
              <a:gd name="connsiteX893" fmla="*/ 803845 w 1998270"/>
              <a:gd name="connsiteY893" fmla="*/ 1615690 h 1996549"/>
              <a:gd name="connsiteX894" fmla="*/ 865246 w 1998270"/>
              <a:gd name="connsiteY894" fmla="*/ 1615349 h 1996549"/>
              <a:gd name="connsiteX895" fmla="*/ 872068 w 1998270"/>
              <a:gd name="connsiteY895" fmla="*/ 1622172 h 1996549"/>
              <a:gd name="connsiteX896" fmla="*/ 865246 w 1998270"/>
              <a:gd name="connsiteY896" fmla="*/ 1628994 h 1996549"/>
              <a:gd name="connsiteX897" fmla="*/ 858424 w 1998270"/>
              <a:gd name="connsiteY897" fmla="*/ 1622172 h 1996549"/>
              <a:gd name="connsiteX898" fmla="*/ 865246 w 1998270"/>
              <a:gd name="connsiteY898" fmla="*/ 1615349 h 1996549"/>
              <a:gd name="connsiteX899" fmla="*/ 926648 w 1998270"/>
              <a:gd name="connsiteY899" fmla="*/ 1614838 h 1996549"/>
              <a:gd name="connsiteX900" fmla="*/ 933982 w 1998270"/>
              <a:gd name="connsiteY900" fmla="*/ 1622172 h 1996549"/>
              <a:gd name="connsiteX901" fmla="*/ 926648 w 1998270"/>
              <a:gd name="connsiteY901" fmla="*/ 1629506 h 1996549"/>
              <a:gd name="connsiteX902" fmla="*/ 919314 w 1998270"/>
              <a:gd name="connsiteY902" fmla="*/ 1622172 h 1996549"/>
              <a:gd name="connsiteX903" fmla="*/ 926648 w 1998270"/>
              <a:gd name="connsiteY903" fmla="*/ 1614838 h 1996549"/>
              <a:gd name="connsiteX904" fmla="*/ 988048 w 1998270"/>
              <a:gd name="connsiteY904" fmla="*/ 1614497 h 1996549"/>
              <a:gd name="connsiteX905" fmla="*/ 995724 w 1998270"/>
              <a:gd name="connsiteY905" fmla="*/ 1622173 h 1996549"/>
              <a:gd name="connsiteX906" fmla="*/ 988048 w 1998270"/>
              <a:gd name="connsiteY906" fmla="*/ 1629848 h 1996549"/>
              <a:gd name="connsiteX907" fmla="*/ 980374 w 1998270"/>
              <a:gd name="connsiteY907" fmla="*/ 1622173 h 1996549"/>
              <a:gd name="connsiteX908" fmla="*/ 988048 w 1998270"/>
              <a:gd name="connsiteY908" fmla="*/ 1614497 h 1996549"/>
              <a:gd name="connsiteX909" fmla="*/ 1050133 w 1998270"/>
              <a:gd name="connsiteY909" fmla="*/ 1613986 h 1996549"/>
              <a:gd name="connsiteX910" fmla="*/ 1050474 w 1998270"/>
              <a:gd name="connsiteY910" fmla="*/ 1613986 h 1996549"/>
              <a:gd name="connsiteX911" fmla="*/ 1058320 w 1998270"/>
              <a:gd name="connsiteY911" fmla="*/ 1622173 h 1996549"/>
              <a:gd name="connsiteX912" fmla="*/ 1050133 w 1998270"/>
              <a:gd name="connsiteY912" fmla="*/ 1630359 h 1996549"/>
              <a:gd name="connsiteX913" fmla="*/ 1041946 w 1998270"/>
              <a:gd name="connsiteY913" fmla="*/ 1622173 h 1996549"/>
              <a:gd name="connsiteX914" fmla="*/ 1050133 w 1998270"/>
              <a:gd name="connsiteY914" fmla="*/ 1613986 h 1996549"/>
              <a:gd name="connsiteX915" fmla="*/ 1110852 w 1998270"/>
              <a:gd name="connsiteY915" fmla="*/ 1613644 h 1996549"/>
              <a:gd name="connsiteX916" fmla="*/ 1119379 w 1998270"/>
              <a:gd name="connsiteY916" fmla="*/ 1622172 h 1996549"/>
              <a:gd name="connsiteX917" fmla="*/ 1110852 w 1998270"/>
              <a:gd name="connsiteY917" fmla="*/ 1630700 h 1996549"/>
              <a:gd name="connsiteX918" fmla="*/ 1102324 w 1998270"/>
              <a:gd name="connsiteY918" fmla="*/ 1622172 h 1996549"/>
              <a:gd name="connsiteX919" fmla="*/ 1110852 w 1998270"/>
              <a:gd name="connsiteY919" fmla="*/ 1613644 h 1996549"/>
              <a:gd name="connsiteX920" fmla="*/ 1172252 w 1998270"/>
              <a:gd name="connsiteY920" fmla="*/ 1613303 h 1996549"/>
              <a:gd name="connsiteX921" fmla="*/ 1181121 w 1998270"/>
              <a:gd name="connsiteY921" fmla="*/ 1622172 h 1996549"/>
              <a:gd name="connsiteX922" fmla="*/ 1172252 w 1998270"/>
              <a:gd name="connsiteY922" fmla="*/ 1631042 h 1996549"/>
              <a:gd name="connsiteX923" fmla="*/ 1163384 w 1998270"/>
              <a:gd name="connsiteY923" fmla="*/ 1622172 h 1996549"/>
              <a:gd name="connsiteX924" fmla="*/ 1172252 w 1998270"/>
              <a:gd name="connsiteY924" fmla="*/ 1613303 h 1996549"/>
              <a:gd name="connsiteX925" fmla="*/ 1233654 w 1998270"/>
              <a:gd name="connsiteY925" fmla="*/ 1612962 h 1996549"/>
              <a:gd name="connsiteX926" fmla="*/ 1242864 w 1998270"/>
              <a:gd name="connsiteY926" fmla="*/ 1622173 h 1996549"/>
              <a:gd name="connsiteX927" fmla="*/ 1233654 w 1998270"/>
              <a:gd name="connsiteY927" fmla="*/ 1631383 h 1996549"/>
              <a:gd name="connsiteX928" fmla="*/ 1224444 w 1998270"/>
              <a:gd name="connsiteY928" fmla="*/ 1622173 h 1996549"/>
              <a:gd name="connsiteX929" fmla="*/ 1233654 w 1998270"/>
              <a:gd name="connsiteY929" fmla="*/ 1612962 h 1996549"/>
              <a:gd name="connsiteX930" fmla="*/ 1971151 w 1998270"/>
              <a:gd name="connsiteY930" fmla="*/ 1612620 h 1996549"/>
              <a:gd name="connsiteX931" fmla="*/ 1980702 w 1998270"/>
              <a:gd name="connsiteY931" fmla="*/ 1622172 h 1996549"/>
              <a:gd name="connsiteX932" fmla="*/ 1971151 w 1998270"/>
              <a:gd name="connsiteY932" fmla="*/ 1631723 h 1996549"/>
              <a:gd name="connsiteX933" fmla="*/ 1961600 w 1998270"/>
              <a:gd name="connsiteY933" fmla="*/ 1622172 h 1996549"/>
              <a:gd name="connsiteX934" fmla="*/ 1971151 w 1998270"/>
              <a:gd name="connsiteY934" fmla="*/ 1612620 h 1996549"/>
              <a:gd name="connsiteX935" fmla="*/ 1295055 w 1998270"/>
              <a:gd name="connsiteY935" fmla="*/ 1612620 h 1996549"/>
              <a:gd name="connsiteX936" fmla="*/ 1304607 w 1998270"/>
              <a:gd name="connsiteY936" fmla="*/ 1622172 h 1996549"/>
              <a:gd name="connsiteX937" fmla="*/ 1295055 w 1998270"/>
              <a:gd name="connsiteY937" fmla="*/ 1631723 h 1996549"/>
              <a:gd name="connsiteX938" fmla="*/ 1285504 w 1998270"/>
              <a:gd name="connsiteY938" fmla="*/ 1622172 h 1996549"/>
              <a:gd name="connsiteX939" fmla="*/ 1295055 w 1998270"/>
              <a:gd name="connsiteY939" fmla="*/ 1612620 h 1996549"/>
              <a:gd name="connsiteX940" fmla="*/ 1357139 w 1998270"/>
              <a:gd name="connsiteY940" fmla="*/ 1612279 h 1996549"/>
              <a:gd name="connsiteX941" fmla="*/ 1367031 w 1998270"/>
              <a:gd name="connsiteY941" fmla="*/ 1622172 h 1996549"/>
              <a:gd name="connsiteX942" fmla="*/ 1357139 w 1998270"/>
              <a:gd name="connsiteY942" fmla="*/ 1632064 h 1996549"/>
              <a:gd name="connsiteX943" fmla="*/ 1347247 w 1998270"/>
              <a:gd name="connsiteY943" fmla="*/ 1622172 h 1996549"/>
              <a:gd name="connsiteX944" fmla="*/ 1357139 w 1998270"/>
              <a:gd name="connsiteY944" fmla="*/ 1612279 h 1996549"/>
              <a:gd name="connsiteX945" fmla="*/ 1417857 w 1998270"/>
              <a:gd name="connsiteY945" fmla="*/ 1612109 h 1996549"/>
              <a:gd name="connsiteX946" fmla="*/ 1418198 w 1998270"/>
              <a:gd name="connsiteY946" fmla="*/ 1612109 h 1996549"/>
              <a:gd name="connsiteX947" fmla="*/ 1427920 w 1998270"/>
              <a:gd name="connsiteY947" fmla="*/ 1622172 h 1996549"/>
              <a:gd name="connsiteX948" fmla="*/ 1417857 w 1998270"/>
              <a:gd name="connsiteY948" fmla="*/ 1632235 h 1996549"/>
              <a:gd name="connsiteX949" fmla="*/ 1407795 w 1998270"/>
              <a:gd name="connsiteY949" fmla="*/ 1622172 h 1996549"/>
              <a:gd name="connsiteX950" fmla="*/ 1417857 w 1998270"/>
              <a:gd name="connsiteY950" fmla="*/ 1612109 h 1996549"/>
              <a:gd name="connsiteX951" fmla="*/ 1479259 w 1998270"/>
              <a:gd name="connsiteY951" fmla="*/ 1611938 h 1996549"/>
              <a:gd name="connsiteX952" fmla="*/ 1489493 w 1998270"/>
              <a:gd name="connsiteY952" fmla="*/ 1622172 h 1996549"/>
              <a:gd name="connsiteX953" fmla="*/ 1479259 w 1998270"/>
              <a:gd name="connsiteY953" fmla="*/ 1632406 h 1996549"/>
              <a:gd name="connsiteX954" fmla="*/ 1469026 w 1998270"/>
              <a:gd name="connsiteY954" fmla="*/ 1622172 h 1996549"/>
              <a:gd name="connsiteX955" fmla="*/ 1479259 w 1998270"/>
              <a:gd name="connsiteY955" fmla="*/ 1611938 h 1996549"/>
              <a:gd name="connsiteX956" fmla="*/ 1540660 w 1998270"/>
              <a:gd name="connsiteY956" fmla="*/ 1611597 h 1996549"/>
              <a:gd name="connsiteX957" fmla="*/ 1551235 w 1998270"/>
              <a:gd name="connsiteY957" fmla="*/ 1622172 h 1996549"/>
              <a:gd name="connsiteX958" fmla="*/ 1540660 w 1998270"/>
              <a:gd name="connsiteY958" fmla="*/ 1632747 h 1996549"/>
              <a:gd name="connsiteX959" fmla="*/ 1530086 w 1998270"/>
              <a:gd name="connsiteY959" fmla="*/ 1622172 h 1996549"/>
              <a:gd name="connsiteX960" fmla="*/ 1540660 w 1998270"/>
              <a:gd name="connsiteY960" fmla="*/ 1611597 h 1996549"/>
              <a:gd name="connsiteX961" fmla="*/ 1786266 w 1998270"/>
              <a:gd name="connsiteY961" fmla="*/ 1610745 h 1996549"/>
              <a:gd name="connsiteX962" fmla="*/ 1786607 w 1998270"/>
              <a:gd name="connsiteY962" fmla="*/ 1610745 h 1996549"/>
              <a:gd name="connsiteX963" fmla="*/ 1797181 w 1998270"/>
              <a:gd name="connsiteY963" fmla="*/ 1621660 h 1996549"/>
              <a:gd name="connsiteX964" fmla="*/ 1786266 w 1998270"/>
              <a:gd name="connsiteY964" fmla="*/ 1632576 h 1996549"/>
              <a:gd name="connsiteX965" fmla="*/ 1775350 w 1998270"/>
              <a:gd name="connsiteY965" fmla="*/ 1621660 h 1996549"/>
              <a:gd name="connsiteX966" fmla="*/ 1786266 w 1998270"/>
              <a:gd name="connsiteY966" fmla="*/ 1610745 h 1996549"/>
              <a:gd name="connsiteX967" fmla="*/ 1724864 w 1998270"/>
              <a:gd name="connsiteY967" fmla="*/ 1610745 h 1996549"/>
              <a:gd name="connsiteX968" fmla="*/ 1725205 w 1998270"/>
              <a:gd name="connsiteY968" fmla="*/ 1610745 h 1996549"/>
              <a:gd name="connsiteX969" fmla="*/ 1735780 w 1998270"/>
              <a:gd name="connsiteY969" fmla="*/ 1621660 h 1996549"/>
              <a:gd name="connsiteX970" fmla="*/ 1724864 w 1998270"/>
              <a:gd name="connsiteY970" fmla="*/ 1632576 h 1996549"/>
              <a:gd name="connsiteX971" fmla="*/ 1713949 w 1998270"/>
              <a:gd name="connsiteY971" fmla="*/ 1621660 h 1996549"/>
              <a:gd name="connsiteX972" fmla="*/ 1724864 w 1998270"/>
              <a:gd name="connsiteY972" fmla="*/ 1610745 h 1996549"/>
              <a:gd name="connsiteX973" fmla="*/ 1909068 w 1998270"/>
              <a:gd name="connsiteY973" fmla="*/ 1610744 h 1996549"/>
              <a:gd name="connsiteX974" fmla="*/ 1920155 w 1998270"/>
              <a:gd name="connsiteY974" fmla="*/ 1621831 h 1996549"/>
              <a:gd name="connsiteX975" fmla="*/ 1909068 w 1998270"/>
              <a:gd name="connsiteY975" fmla="*/ 1632917 h 1996549"/>
              <a:gd name="connsiteX976" fmla="*/ 1897982 w 1998270"/>
              <a:gd name="connsiteY976" fmla="*/ 1621831 h 1996549"/>
              <a:gd name="connsiteX977" fmla="*/ 1909068 w 1998270"/>
              <a:gd name="connsiteY977" fmla="*/ 1610744 h 1996549"/>
              <a:gd name="connsiteX978" fmla="*/ 1847666 w 1998270"/>
              <a:gd name="connsiteY978" fmla="*/ 1610744 h 1996549"/>
              <a:gd name="connsiteX979" fmla="*/ 1858753 w 1998270"/>
              <a:gd name="connsiteY979" fmla="*/ 1621831 h 1996549"/>
              <a:gd name="connsiteX980" fmla="*/ 1847666 w 1998270"/>
              <a:gd name="connsiteY980" fmla="*/ 1632917 h 1996549"/>
              <a:gd name="connsiteX981" fmla="*/ 1836580 w 1998270"/>
              <a:gd name="connsiteY981" fmla="*/ 1621831 h 1996549"/>
              <a:gd name="connsiteX982" fmla="*/ 1847666 w 1998270"/>
              <a:gd name="connsiteY982" fmla="*/ 1610744 h 1996549"/>
              <a:gd name="connsiteX983" fmla="*/ 1664145 w 1998270"/>
              <a:gd name="connsiteY983" fmla="*/ 1610744 h 1996549"/>
              <a:gd name="connsiteX984" fmla="*/ 1674890 w 1998270"/>
              <a:gd name="connsiteY984" fmla="*/ 1621490 h 1996549"/>
              <a:gd name="connsiteX985" fmla="*/ 1664145 w 1998270"/>
              <a:gd name="connsiteY985" fmla="*/ 1632235 h 1996549"/>
              <a:gd name="connsiteX986" fmla="*/ 1653400 w 1998270"/>
              <a:gd name="connsiteY986" fmla="*/ 1621490 h 1996549"/>
              <a:gd name="connsiteX987" fmla="*/ 1664145 w 1998270"/>
              <a:gd name="connsiteY987" fmla="*/ 1610744 h 1996549"/>
              <a:gd name="connsiteX988" fmla="*/ 1602061 w 1998270"/>
              <a:gd name="connsiteY988" fmla="*/ 1610744 h 1996549"/>
              <a:gd name="connsiteX989" fmla="*/ 1612807 w 1998270"/>
              <a:gd name="connsiteY989" fmla="*/ 1621490 h 1996549"/>
              <a:gd name="connsiteX990" fmla="*/ 1602061 w 1998270"/>
              <a:gd name="connsiteY990" fmla="*/ 1632235 h 1996549"/>
              <a:gd name="connsiteX991" fmla="*/ 1591317 w 1998270"/>
              <a:gd name="connsiteY991" fmla="*/ 1621490 h 1996549"/>
              <a:gd name="connsiteX992" fmla="*/ 1602061 w 1998270"/>
              <a:gd name="connsiteY992" fmla="*/ 1610744 h 1996549"/>
              <a:gd name="connsiteX993" fmla="*/ 251233 w 1998270"/>
              <a:gd name="connsiteY993" fmla="*/ 1559577 h 1996549"/>
              <a:gd name="connsiteX994" fmla="*/ 253280 w 1998270"/>
              <a:gd name="connsiteY994" fmla="*/ 1561624 h 1996549"/>
              <a:gd name="connsiteX995" fmla="*/ 251233 w 1998270"/>
              <a:gd name="connsiteY995" fmla="*/ 1563671 h 1996549"/>
              <a:gd name="connsiteX996" fmla="*/ 249187 w 1998270"/>
              <a:gd name="connsiteY996" fmla="*/ 1561624 h 1996549"/>
              <a:gd name="connsiteX997" fmla="*/ 251233 w 1998270"/>
              <a:gd name="connsiteY997" fmla="*/ 1559577 h 1996549"/>
              <a:gd name="connsiteX998" fmla="*/ 189833 w 1998270"/>
              <a:gd name="connsiteY998" fmla="*/ 1559577 h 1996549"/>
              <a:gd name="connsiteX999" fmla="*/ 191368 w 1998270"/>
              <a:gd name="connsiteY999" fmla="*/ 1561112 h 1996549"/>
              <a:gd name="connsiteX1000" fmla="*/ 189833 w 1998270"/>
              <a:gd name="connsiteY1000" fmla="*/ 1562648 h 1996549"/>
              <a:gd name="connsiteX1001" fmla="*/ 188298 w 1998270"/>
              <a:gd name="connsiteY1001" fmla="*/ 1561112 h 1996549"/>
              <a:gd name="connsiteX1002" fmla="*/ 189833 w 1998270"/>
              <a:gd name="connsiteY1002" fmla="*/ 1559577 h 1996549"/>
              <a:gd name="connsiteX1003" fmla="*/ 312635 w 1998270"/>
              <a:gd name="connsiteY1003" fmla="*/ 1558042 h 1996549"/>
              <a:gd name="connsiteX1004" fmla="*/ 315364 w 1998270"/>
              <a:gd name="connsiteY1004" fmla="*/ 1560771 h 1996549"/>
              <a:gd name="connsiteX1005" fmla="*/ 312635 w 1998270"/>
              <a:gd name="connsiteY1005" fmla="*/ 1563500 h 1996549"/>
              <a:gd name="connsiteX1006" fmla="*/ 309906 w 1998270"/>
              <a:gd name="connsiteY1006" fmla="*/ 1560771 h 1996549"/>
              <a:gd name="connsiteX1007" fmla="*/ 312635 w 1998270"/>
              <a:gd name="connsiteY1007" fmla="*/ 1558042 h 1996549"/>
              <a:gd name="connsiteX1008" fmla="*/ 374036 w 1998270"/>
              <a:gd name="connsiteY1008" fmla="*/ 1557531 h 1996549"/>
              <a:gd name="connsiteX1009" fmla="*/ 374394 w 1998270"/>
              <a:gd name="connsiteY1009" fmla="*/ 1557531 h 1996549"/>
              <a:gd name="connsiteX1010" fmla="*/ 377276 w 1998270"/>
              <a:gd name="connsiteY1010" fmla="*/ 1560771 h 1996549"/>
              <a:gd name="connsiteX1011" fmla="*/ 374036 w 1998270"/>
              <a:gd name="connsiteY1011" fmla="*/ 1564012 h 1996549"/>
              <a:gd name="connsiteX1012" fmla="*/ 370796 w 1998270"/>
              <a:gd name="connsiteY1012" fmla="*/ 1560771 h 1996549"/>
              <a:gd name="connsiteX1013" fmla="*/ 374036 w 1998270"/>
              <a:gd name="connsiteY1013" fmla="*/ 1557531 h 1996549"/>
              <a:gd name="connsiteX1014" fmla="*/ 436120 w 1998270"/>
              <a:gd name="connsiteY1014" fmla="*/ 1556848 h 1996549"/>
              <a:gd name="connsiteX1015" fmla="*/ 440043 w 1998270"/>
              <a:gd name="connsiteY1015" fmla="*/ 1560771 h 1996549"/>
              <a:gd name="connsiteX1016" fmla="*/ 436120 w 1998270"/>
              <a:gd name="connsiteY1016" fmla="*/ 1564694 h 1996549"/>
              <a:gd name="connsiteX1017" fmla="*/ 432197 w 1998270"/>
              <a:gd name="connsiteY1017" fmla="*/ 1560771 h 1996549"/>
              <a:gd name="connsiteX1018" fmla="*/ 436120 w 1998270"/>
              <a:gd name="connsiteY1018" fmla="*/ 1556848 h 1996549"/>
              <a:gd name="connsiteX1019" fmla="*/ 496838 w 1998270"/>
              <a:gd name="connsiteY1019" fmla="*/ 1556336 h 1996549"/>
              <a:gd name="connsiteX1020" fmla="*/ 497179 w 1998270"/>
              <a:gd name="connsiteY1020" fmla="*/ 1556336 h 1996549"/>
              <a:gd name="connsiteX1021" fmla="*/ 501273 w 1998270"/>
              <a:gd name="connsiteY1021" fmla="*/ 1560771 h 1996549"/>
              <a:gd name="connsiteX1022" fmla="*/ 496838 w 1998270"/>
              <a:gd name="connsiteY1022" fmla="*/ 1565205 h 1996549"/>
              <a:gd name="connsiteX1023" fmla="*/ 492404 w 1998270"/>
              <a:gd name="connsiteY1023" fmla="*/ 1560771 h 1996549"/>
              <a:gd name="connsiteX1024" fmla="*/ 496838 w 1998270"/>
              <a:gd name="connsiteY1024" fmla="*/ 1556336 h 1996549"/>
              <a:gd name="connsiteX1025" fmla="*/ 558606 w 1998270"/>
              <a:gd name="connsiteY1025" fmla="*/ 1555690 h 1996549"/>
              <a:gd name="connsiteX1026" fmla="*/ 563552 w 1998270"/>
              <a:gd name="connsiteY1026" fmla="*/ 1560636 h 1996549"/>
              <a:gd name="connsiteX1027" fmla="*/ 558606 w 1998270"/>
              <a:gd name="connsiteY1027" fmla="*/ 1565582 h 1996549"/>
              <a:gd name="connsiteX1028" fmla="*/ 553660 w 1998270"/>
              <a:gd name="connsiteY1028" fmla="*/ 1560636 h 1996549"/>
              <a:gd name="connsiteX1029" fmla="*/ 558606 w 1998270"/>
              <a:gd name="connsiteY1029" fmla="*/ 1555690 h 1996549"/>
              <a:gd name="connsiteX1030" fmla="*/ 619641 w 1998270"/>
              <a:gd name="connsiteY1030" fmla="*/ 1555142 h 1996549"/>
              <a:gd name="connsiteX1031" fmla="*/ 625270 w 1998270"/>
              <a:gd name="connsiteY1031" fmla="*/ 1560771 h 1996549"/>
              <a:gd name="connsiteX1032" fmla="*/ 619641 w 1998270"/>
              <a:gd name="connsiteY1032" fmla="*/ 1566399 h 1996549"/>
              <a:gd name="connsiteX1033" fmla="*/ 614013 w 1998270"/>
              <a:gd name="connsiteY1033" fmla="*/ 1560771 h 1996549"/>
              <a:gd name="connsiteX1034" fmla="*/ 619641 w 1998270"/>
              <a:gd name="connsiteY1034" fmla="*/ 1555142 h 1996549"/>
              <a:gd name="connsiteX1035" fmla="*/ 681042 w 1998270"/>
              <a:gd name="connsiteY1035" fmla="*/ 1554630 h 1996549"/>
              <a:gd name="connsiteX1036" fmla="*/ 687183 w 1998270"/>
              <a:gd name="connsiteY1036" fmla="*/ 1560771 h 1996549"/>
              <a:gd name="connsiteX1037" fmla="*/ 681042 w 1998270"/>
              <a:gd name="connsiteY1037" fmla="*/ 1566911 h 1996549"/>
              <a:gd name="connsiteX1038" fmla="*/ 674903 w 1998270"/>
              <a:gd name="connsiteY1038" fmla="*/ 1560771 h 1996549"/>
              <a:gd name="connsiteX1039" fmla="*/ 681042 w 1998270"/>
              <a:gd name="connsiteY1039" fmla="*/ 1554630 h 1996549"/>
              <a:gd name="connsiteX1040" fmla="*/ 743126 w 1998270"/>
              <a:gd name="connsiteY1040" fmla="*/ 1554119 h 1996549"/>
              <a:gd name="connsiteX1041" fmla="*/ 743467 w 1998270"/>
              <a:gd name="connsiteY1041" fmla="*/ 1554119 h 1996549"/>
              <a:gd name="connsiteX1042" fmla="*/ 749778 w 1998270"/>
              <a:gd name="connsiteY1042" fmla="*/ 1560771 h 1996549"/>
              <a:gd name="connsiteX1043" fmla="*/ 743126 w 1998270"/>
              <a:gd name="connsiteY1043" fmla="*/ 1567423 h 1996549"/>
              <a:gd name="connsiteX1044" fmla="*/ 736474 w 1998270"/>
              <a:gd name="connsiteY1044" fmla="*/ 1560771 h 1996549"/>
              <a:gd name="connsiteX1045" fmla="*/ 743126 w 1998270"/>
              <a:gd name="connsiteY1045" fmla="*/ 1554119 h 1996549"/>
              <a:gd name="connsiteX1046" fmla="*/ 803845 w 1998270"/>
              <a:gd name="connsiteY1046" fmla="*/ 1553607 h 1996549"/>
              <a:gd name="connsiteX1047" fmla="*/ 811008 w 1998270"/>
              <a:gd name="connsiteY1047" fmla="*/ 1560771 h 1996549"/>
              <a:gd name="connsiteX1048" fmla="*/ 803845 w 1998270"/>
              <a:gd name="connsiteY1048" fmla="*/ 1567934 h 1996549"/>
              <a:gd name="connsiteX1049" fmla="*/ 796682 w 1998270"/>
              <a:gd name="connsiteY1049" fmla="*/ 1560771 h 1996549"/>
              <a:gd name="connsiteX1050" fmla="*/ 803845 w 1998270"/>
              <a:gd name="connsiteY1050" fmla="*/ 1553607 h 1996549"/>
              <a:gd name="connsiteX1051" fmla="*/ 865246 w 1998270"/>
              <a:gd name="connsiteY1051" fmla="*/ 1553266 h 1996549"/>
              <a:gd name="connsiteX1052" fmla="*/ 865587 w 1998270"/>
              <a:gd name="connsiteY1052" fmla="*/ 1553266 h 1996549"/>
              <a:gd name="connsiteX1053" fmla="*/ 872751 w 1998270"/>
              <a:gd name="connsiteY1053" fmla="*/ 1560771 h 1996549"/>
              <a:gd name="connsiteX1054" fmla="*/ 865246 w 1998270"/>
              <a:gd name="connsiteY1054" fmla="*/ 1568275 h 1996549"/>
              <a:gd name="connsiteX1055" fmla="*/ 857742 w 1998270"/>
              <a:gd name="connsiteY1055" fmla="*/ 1560771 h 1996549"/>
              <a:gd name="connsiteX1056" fmla="*/ 865246 w 1998270"/>
              <a:gd name="connsiteY1056" fmla="*/ 1553266 h 1996549"/>
              <a:gd name="connsiteX1057" fmla="*/ 926648 w 1998270"/>
              <a:gd name="connsiteY1057" fmla="*/ 1552754 h 1996549"/>
              <a:gd name="connsiteX1058" fmla="*/ 934664 w 1998270"/>
              <a:gd name="connsiteY1058" fmla="*/ 1560771 h 1996549"/>
              <a:gd name="connsiteX1059" fmla="*/ 926648 w 1998270"/>
              <a:gd name="connsiteY1059" fmla="*/ 1568787 h 1996549"/>
              <a:gd name="connsiteX1060" fmla="*/ 918632 w 1998270"/>
              <a:gd name="connsiteY1060" fmla="*/ 1560771 h 1996549"/>
              <a:gd name="connsiteX1061" fmla="*/ 926648 w 1998270"/>
              <a:gd name="connsiteY1061" fmla="*/ 1552754 h 1996549"/>
              <a:gd name="connsiteX1062" fmla="*/ 988049 w 1998270"/>
              <a:gd name="connsiteY1062" fmla="*/ 1552242 h 1996549"/>
              <a:gd name="connsiteX1063" fmla="*/ 996576 w 1998270"/>
              <a:gd name="connsiteY1063" fmla="*/ 1560770 h 1996549"/>
              <a:gd name="connsiteX1064" fmla="*/ 988049 w 1998270"/>
              <a:gd name="connsiteY1064" fmla="*/ 1569298 h 1996549"/>
              <a:gd name="connsiteX1065" fmla="*/ 979521 w 1998270"/>
              <a:gd name="connsiteY1065" fmla="*/ 1560770 h 1996549"/>
              <a:gd name="connsiteX1066" fmla="*/ 988049 w 1998270"/>
              <a:gd name="connsiteY1066" fmla="*/ 1552242 h 1996549"/>
              <a:gd name="connsiteX1067" fmla="*/ 1049816 w 1998270"/>
              <a:gd name="connsiteY1067" fmla="*/ 1551767 h 1996549"/>
              <a:gd name="connsiteX1068" fmla="*/ 1058685 w 1998270"/>
              <a:gd name="connsiteY1068" fmla="*/ 1560636 h 1996549"/>
              <a:gd name="connsiteX1069" fmla="*/ 1049816 w 1998270"/>
              <a:gd name="connsiteY1069" fmla="*/ 1569505 h 1996549"/>
              <a:gd name="connsiteX1070" fmla="*/ 1040947 w 1998270"/>
              <a:gd name="connsiteY1070" fmla="*/ 1560636 h 1996549"/>
              <a:gd name="connsiteX1071" fmla="*/ 1049816 w 1998270"/>
              <a:gd name="connsiteY1071" fmla="*/ 1551767 h 1996549"/>
              <a:gd name="connsiteX1072" fmla="*/ 1110851 w 1998270"/>
              <a:gd name="connsiteY1072" fmla="*/ 1551560 h 1996549"/>
              <a:gd name="connsiteX1073" fmla="*/ 1120061 w 1998270"/>
              <a:gd name="connsiteY1073" fmla="*/ 1560771 h 1996549"/>
              <a:gd name="connsiteX1074" fmla="*/ 1110851 w 1998270"/>
              <a:gd name="connsiteY1074" fmla="*/ 1569981 h 1996549"/>
              <a:gd name="connsiteX1075" fmla="*/ 1101641 w 1998270"/>
              <a:gd name="connsiteY1075" fmla="*/ 1560771 h 1996549"/>
              <a:gd name="connsiteX1076" fmla="*/ 1110851 w 1998270"/>
              <a:gd name="connsiteY1076" fmla="*/ 1551560 h 1996549"/>
              <a:gd name="connsiteX1077" fmla="*/ 1172253 w 1998270"/>
              <a:gd name="connsiteY1077" fmla="*/ 1551049 h 1996549"/>
              <a:gd name="connsiteX1078" fmla="*/ 1172593 w 1998270"/>
              <a:gd name="connsiteY1078" fmla="*/ 1551049 h 1996549"/>
              <a:gd name="connsiteX1079" fmla="*/ 1181975 w 1998270"/>
              <a:gd name="connsiteY1079" fmla="*/ 1560771 h 1996549"/>
              <a:gd name="connsiteX1080" fmla="*/ 1172253 w 1998270"/>
              <a:gd name="connsiteY1080" fmla="*/ 1570492 h 1996549"/>
              <a:gd name="connsiteX1081" fmla="*/ 1162531 w 1998270"/>
              <a:gd name="connsiteY1081" fmla="*/ 1560771 h 1996549"/>
              <a:gd name="connsiteX1082" fmla="*/ 1172253 w 1998270"/>
              <a:gd name="connsiteY1082" fmla="*/ 1551049 h 1996549"/>
              <a:gd name="connsiteX1083" fmla="*/ 1233653 w 1998270"/>
              <a:gd name="connsiteY1083" fmla="*/ 1550708 h 1996549"/>
              <a:gd name="connsiteX1084" fmla="*/ 1233994 w 1998270"/>
              <a:gd name="connsiteY1084" fmla="*/ 1550708 h 1996549"/>
              <a:gd name="connsiteX1085" fmla="*/ 1243716 w 1998270"/>
              <a:gd name="connsiteY1085" fmla="*/ 1560771 h 1996549"/>
              <a:gd name="connsiteX1086" fmla="*/ 1233653 w 1998270"/>
              <a:gd name="connsiteY1086" fmla="*/ 1570834 h 1996549"/>
              <a:gd name="connsiteX1087" fmla="*/ 1223591 w 1998270"/>
              <a:gd name="connsiteY1087" fmla="*/ 1560771 h 1996549"/>
              <a:gd name="connsiteX1088" fmla="*/ 1233653 w 1998270"/>
              <a:gd name="connsiteY1088" fmla="*/ 1550708 h 1996549"/>
              <a:gd name="connsiteX1089" fmla="*/ 1971151 w 1998270"/>
              <a:gd name="connsiteY1089" fmla="*/ 1550537 h 1996549"/>
              <a:gd name="connsiteX1090" fmla="*/ 1981385 w 1998270"/>
              <a:gd name="connsiteY1090" fmla="*/ 1560771 h 1996549"/>
              <a:gd name="connsiteX1091" fmla="*/ 1971151 w 1998270"/>
              <a:gd name="connsiteY1091" fmla="*/ 1571004 h 1996549"/>
              <a:gd name="connsiteX1092" fmla="*/ 1960918 w 1998270"/>
              <a:gd name="connsiteY1092" fmla="*/ 1560771 h 1996549"/>
              <a:gd name="connsiteX1093" fmla="*/ 1971151 w 1998270"/>
              <a:gd name="connsiteY1093" fmla="*/ 1550537 h 1996549"/>
              <a:gd name="connsiteX1094" fmla="*/ 1295055 w 1998270"/>
              <a:gd name="connsiteY1094" fmla="*/ 1550537 h 1996549"/>
              <a:gd name="connsiteX1095" fmla="*/ 1305288 w 1998270"/>
              <a:gd name="connsiteY1095" fmla="*/ 1560771 h 1996549"/>
              <a:gd name="connsiteX1096" fmla="*/ 1295055 w 1998270"/>
              <a:gd name="connsiteY1096" fmla="*/ 1571004 h 1996549"/>
              <a:gd name="connsiteX1097" fmla="*/ 1284822 w 1998270"/>
              <a:gd name="connsiteY1097" fmla="*/ 1560771 h 1996549"/>
              <a:gd name="connsiteX1098" fmla="*/ 1295055 w 1998270"/>
              <a:gd name="connsiteY1098" fmla="*/ 1550537 h 1996549"/>
              <a:gd name="connsiteX1099" fmla="*/ 1357138 w 1998270"/>
              <a:gd name="connsiteY1099" fmla="*/ 1550196 h 1996549"/>
              <a:gd name="connsiteX1100" fmla="*/ 1367713 w 1998270"/>
              <a:gd name="connsiteY1100" fmla="*/ 1560771 h 1996549"/>
              <a:gd name="connsiteX1101" fmla="*/ 1357138 w 1998270"/>
              <a:gd name="connsiteY1101" fmla="*/ 1571346 h 1996549"/>
              <a:gd name="connsiteX1102" fmla="*/ 1346564 w 1998270"/>
              <a:gd name="connsiteY1102" fmla="*/ 1560771 h 1996549"/>
              <a:gd name="connsiteX1103" fmla="*/ 1357138 w 1998270"/>
              <a:gd name="connsiteY1103" fmla="*/ 1550196 h 1996549"/>
              <a:gd name="connsiteX1104" fmla="*/ 1417857 w 1998270"/>
              <a:gd name="connsiteY1104" fmla="*/ 1549855 h 1996549"/>
              <a:gd name="connsiteX1105" fmla="*/ 1418198 w 1998270"/>
              <a:gd name="connsiteY1105" fmla="*/ 1549855 h 1996549"/>
              <a:gd name="connsiteX1106" fmla="*/ 1428773 w 1998270"/>
              <a:gd name="connsiteY1106" fmla="*/ 1560770 h 1996549"/>
              <a:gd name="connsiteX1107" fmla="*/ 1417857 w 1998270"/>
              <a:gd name="connsiteY1107" fmla="*/ 1571686 h 1996549"/>
              <a:gd name="connsiteX1108" fmla="*/ 1406942 w 1998270"/>
              <a:gd name="connsiteY1108" fmla="*/ 1560770 h 1996549"/>
              <a:gd name="connsiteX1109" fmla="*/ 1417857 w 1998270"/>
              <a:gd name="connsiteY1109" fmla="*/ 1549855 h 1996549"/>
              <a:gd name="connsiteX1110" fmla="*/ 1479259 w 1998270"/>
              <a:gd name="connsiteY1110" fmla="*/ 1549684 h 1996549"/>
              <a:gd name="connsiteX1111" fmla="*/ 1490345 w 1998270"/>
              <a:gd name="connsiteY1111" fmla="*/ 1560771 h 1996549"/>
              <a:gd name="connsiteX1112" fmla="*/ 1479259 w 1998270"/>
              <a:gd name="connsiteY1112" fmla="*/ 1571857 h 1996549"/>
              <a:gd name="connsiteX1113" fmla="*/ 1468173 w 1998270"/>
              <a:gd name="connsiteY1113" fmla="*/ 1560771 h 1996549"/>
              <a:gd name="connsiteX1114" fmla="*/ 1479259 w 1998270"/>
              <a:gd name="connsiteY1114" fmla="*/ 1549684 h 1996549"/>
              <a:gd name="connsiteX1115" fmla="*/ 1540661 w 1998270"/>
              <a:gd name="connsiteY1115" fmla="*/ 1549514 h 1996549"/>
              <a:gd name="connsiteX1116" fmla="*/ 1541001 w 1998270"/>
              <a:gd name="connsiteY1116" fmla="*/ 1549514 h 1996549"/>
              <a:gd name="connsiteX1117" fmla="*/ 1551917 w 1998270"/>
              <a:gd name="connsiteY1117" fmla="*/ 1560771 h 1996549"/>
              <a:gd name="connsiteX1118" fmla="*/ 1540661 w 1998270"/>
              <a:gd name="connsiteY1118" fmla="*/ 1572028 h 1996549"/>
              <a:gd name="connsiteX1119" fmla="*/ 1529404 w 1998270"/>
              <a:gd name="connsiteY1119" fmla="*/ 1560771 h 1996549"/>
              <a:gd name="connsiteX1120" fmla="*/ 1540661 w 1998270"/>
              <a:gd name="connsiteY1120" fmla="*/ 1549514 h 1996549"/>
              <a:gd name="connsiteX1121" fmla="*/ 1602061 w 1998270"/>
              <a:gd name="connsiteY1121" fmla="*/ 1549343 h 1996549"/>
              <a:gd name="connsiteX1122" fmla="*/ 1613488 w 1998270"/>
              <a:gd name="connsiteY1122" fmla="*/ 1560771 h 1996549"/>
              <a:gd name="connsiteX1123" fmla="*/ 1602061 w 1998270"/>
              <a:gd name="connsiteY1123" fmla="*/ 1572198 h 1996549"/>
              <a:gd name="connsiteX1124" fmla="*/ 1590634 w 1998270"/>
              <a:gd name="connsiteY1124" fmla="*/ 1560771 h 1996549"/>
              <a:gd name="connsiteX1125" fmla="*/ 1602061 w 1998270"/>
              <a:gd name="connsiteY1125" fmla="*/ 1549343 h 1996549"/>
              <a:gd name="connsiteX1126" fmla="*/ 1664144 w 1998270"/>
              <a:gd name="connsiteY1126" fmla="*/ 1549173 h 1996549"/>
              <a:gd name="connsiteX1127" fmla="*/ 1664485 w 1998270"/>
              <a:gd name="connsiteY1127" fmla="*/ 1549173 h 1996549"/>
              <a:gd name="connsiteX1128" fmla="*/ 1675742 w 1998270"/>
              <a:gd name="connsiteY1128" fmla="*/ 1560771 h 1996549"/>
              <a:gd name="connsiteX1129" fmla="*/ 1664144 w 1998270"/>
              <a:gd name="connsiteY1129" fmla="*/ 1572369 h 1996549"/>
              <a:gd name="connsiteX1130" fmla="*/ 1652547 w 1998270"/>
              <a:gd name="connsiteY1130" fmla="*/ 1560771 h 1996549"/>
              <a:gd name="connsiteX1131" fmla="*/ 1664144 w 1998270"/>
              <a:gd name="connsiteY1131" fmla="*/ 1549173 h 1996549"/>
              <a:gd name="connsiteX1132" fmla="*/ 1786265 w 1998270"/>
              <a:gd name="connsiteY1132" fmla="*/ 1549002 h 1996549"/>
              <a:gd name="connsiteX1133" fmla="*/ 1798034 w 1998270"/>
              <a:gd name="connsiteY1133" fmla="*/ 1560771 h 1996549"/>
              <a:gd name="connsiteX1134" fmla="*/ 1786265 w 1998270"/>
              <a:gd name="connsiteY1134" fmla="*/ 1572540 h 1996549"/>
              <a:gd name="connsiteX1135" fmla="*/ 1774497 w 1998270"/>
              <a:gd name="connsiteY1135" fmla="*/ 1560771 h 1996549"/>
              <a:gd name="connsiteX1136" fmla="*/ 1786265 w 1998270"/>
              <a:gd name="connsiteY1136" fmla="*/ 1549002 h 1996549"/>
              <a:gd name="connsiteX1137" fmla="*/ 1724864 w 1998270"/>
              <a:gd name="connsiteY1137" fmla="*/ 1549002 h 1996549"/>
              <a:gd name="connsiteX1138" fmla="*/ 1736633 w 1998270"/>
              <a:gd name="connsiteY1138" fmla="*/ 1560771 h 1996549"/>
              <a:gd name="connsiteX1139" fmla="*/ 1724864 w 1998270"/>
              <a:gd name="connsiteY1139" fmla="*/ 1572540 h 1996549"/>
              <a:gd name="connsiteX1140" fmla="*/ 1713096 w 1998270"/>
              <a:gd name="connsiteY1140" fmla="*/ 1560771 h 1996549"/>
              <a:gd name="connsiteX1141" fmla="*/ 1724864 w 1998270"/>
              <a:gd name="connsiteY1141" fmla="*/ 1549002 h 1996549"/>
              <a:gd name="connsiteX1142" fmla="*/ 1909067 w 1998270"/>
              <a:gd name="connsiteY1142" fmla="*/ 1548831 h 1996549"/>
              <a:gd name="connsiteX1143" fmla="*/ 1921007 w 1998270"/>
              <a:gd name="connsiteY1143" fmla="*/ 1560771 h 1996549"/>
              <a:gd name="connsiteX1144" fmla="*/ 1909067 w 1998270"/>
              <a:gd name="connsiteY1144" fmla="*/ 1572710 h 1996549"/>
              <a:gd name="connsiteX1145" fmla="*/ 1897129 w 1998270"/>
              <a:gd name="connsiteY1145" fmla="*/ 1560771 h 1996549"/>
              <a:gd name="connsiteX1146" fmla="*/ 1909067 w 1998270"/>
              <a:gd name="connsiteY1146" fmla="*/ 1548831 h 1996549"/>
              <a:gd name="connsiteX1147" fmla="*/ 1847667 w 1998270"/>
              <a:gd name="connsiteY1147" fmla="*/ 1548831 h 1996549"/>
              <a:gd name="connsiteX1148" fmla="*/ 1859606 w 1998270"/>
              <a:gd name="connsiteY1148" fmla="*/ 1560771 h 1996549"/>
              <a:gd name="connsiteX1149" fmla="*/ 1847667 w 1998270"/>
              <a:gd name="connsiteY1149" fmla="*/ 1572710 h 1996549"/>
              <a:gd name="connsiteX1150" fmla="*/ 1835728 w 1998270"/>
              <a:gd name="connsiteY1150" fmla="*/ 1560771 h 1996549"/>
              <a:gd name="connsiteX1151" fmla="*/ 1847667 w 1998270"/>
              <a:gd name="connsiteY1151" fmla="*/ 1548831 h 1996549"/>
              <a:gd name="connsiteX1152" fmla="*/ 128431 w 1998270"/>
              <a:gd name="connsiteY1152" fmla="*/ 1498005 h 1996549"/>
              <a:gd name="connsiteX1153" fmla="*/ 128806 w 1998270"/>
              <a:gd name="connsiteY1153" fmla="*/ 1498005 h 1996549"/>
              <a:gd name="connsiteX1154" fmla="*/ 129796 w 1998270"/>
              <a:gd name="connsiteY1154" fmla="*/ 1499370 h 1996549"/>
              <a:gd name="connsiteX1155" fmla="*/ 128431 w 1998270"/>
              <a:gd name="connsiteY1155" fmla="*/ 1500734 h 1996549"/>
              <a:gd name="connsiteX1156" fmla="*/ 127067 w 1998270"/>
              <a:gd name="connsiteY1156" fmla="*/ 1499370 h 1996549"/>
              <a:gd name="connsiteX1157" fmla="*/ 128431 w 1998270"/>
              <a:gd name="connsiteY1157" fmla="*/ 1498005 h 1996549"/>
              <a:gd name="connsiteX1158" fmla="*/ 189832 w 1998270"/>
              <a:gd name="connsiteY1158" fmla="*/ 1497322 h 1996549"/>
              <a:gd name="connsiteX1159" fmla="*/ 191879 w 1998270"/>
              <a:gd name="connsiteY1159" fmla="*/ 1499369 h 1996549"/>
              <a:gd name="connsiteX1160" fmla="*/ 189832 w 1998270"/>
              <a:gd name="connsiteY1160" fmla="*/ 1501416 h 1996549"/>
              <a:gd name="connsiteX1161" fmla="*/ 187786 w 1998270"/>
              <a:gd name="connsiteY1161" fmla="*/ 1499369 h 1996549"/>
              <a:gd name="connsiteX1162" fmla="*/ 189832 w 1998270"/>
              <a:gd name="connsiteY1162" fmla="*/ 1497322 h 1996549"/>
              <a:gd name="connsiteX1163" fmla="*/ 251234 w 1998270"/>
              <a:gd name="connsiteY1163" fmla="*/ 1496640 h 1996549"/>
              <a:gd name="connsiteX1164" fmla="*/ 253963 w 1998270"/>
              <a:gd name="connsiteY1164" fmla="*/ 1499369 h 1996549"/>
              <a:gd name="connsiteX1165" fmla="*/ 251234 w 1998270"/>
              <a:gd name="connsiteY1165" fmla="*/ 1502098 h 1996549"/>
              <a:gd name="connsiteX1166" fmla="*/ 248505 w 1998270"/>
              <a:gd name="connsiteY1166" fmla="*/ 1499369 h 1996549"/>
              <a:gd name="connsiteX1167" fmla="*/ 251234 w 1998270"/>
              <a:gd name="connsiteY1167" fmla="*/ 1496640 h 1996549"/>
              <a:gd name="connsiteX1168" fmla="*/ 312635 w 1998270"/>
              <a:gd name="connsiteY1168" fmla="*/ 1496129 h 1996549"/>
              <a:gd name="connsiteX1169" fmla="*/ 312993 w 1998270"/>
              <a:gd name="connsiteY1169" fmla="*/ 1496129 h 1996549"/>
              <a:gd name="connsiteX1170" fmla="*/ 315876 w 1998270"/>
              <a:gd name="connsiteY1170" fmla="*/ 1499369 h 1996549"/>
              <a:gd name="connsiteX1171" fmla="*/ 312635 w 1998270"/>
              <a:gd name="connsiteY1171" fmla="*/ 1502610 h 1996549"/>
              <a:gd name="connsiteX1172" fmla="*/ 309395 w 1998270"/>
              <a:gd name="connsiteY1172" fmla="*/ 1499369 h 1996549"/>
              <a:gd name="connsiteX1173" fmla="*/ 312635 w 1998270"/>
              <a:gd name="connsiteY1173" fmla="*/ 1496129 h 1996549"/>
              <a:gd name="connsiteX1174" fmla="*/ 374036 w 1998270"/>
              <a:gd name="connsiteY1174" fmla="*/ 1495446 h 1996549"/>
              <a:gd name="connsiteX1175" fmla="*/ 377959 w 1998270"/>
              <a:gd name="connsiteY1175" fmla="*/ 1499369 h 1996549"/>
              <a:gd name="connsiteX1176" fmla="*/ 374036 w 1998270"/>
              <a:gd name="connsiteY1176" fmla="*/ 1503292 h 1996549"/>
              <a:gd name="connsiteX1177" fmla="*/ 370114 w 1998270"/>
              <a:gd name="connsiteY1177" fmla="*/ 1499369 h 1996549"/>
              <a:gd name="connsiteX1178" fmla="*/ 374036 w 1998270"/>
              <a:gd name="connsiteY1178" fmla="*/ 1495446 h 1996549"/>
              <a:gd name="connsiteX1179" fmla="*/ 436119 w 1998270"/>
              <a:gd name="connsiteY1179" fmla="*/ 1494935 h 1996549"/>
              <a:gd name="connsiteX1180" fmla="*/ 436460 w 1998270"/>
              <a:gd name="connsiteY1180" fmla="*/ 1494935 h 1996549"/>
              <a:gd name="connsiteX1181" fmla="*/ 440554 w 1998270"/>
              <a:gd name="connsiteY1181" fmla="*/ 1499370 h 1996549"/>
              <a:gd name="connsiteX1182" fmla="*/ 436119 w 1998270"/>
              <a:gd name="connsiteY1182" fmla="*/ 1503804 h 1996549"/>
              <a:gd name="connsiteX1183" fmla="*/ 431685 w 1998270"/>
              <a:gd name="connsiteY1183" fmla="*/ 1499370 h 1996549"/>
              <a:gd name="connsiteX1184" fmla="*/ 436119 w 1998270"/>
              <a:gd name="connsiteY1184" fmla="*/ 1494935 h 1996549"/>
              <a:gd name="connsiteX1185" fmla="*/ 496838 w 1998270"/>
              <a:gd name="connsiteY1185" fmla="*/ 1494253 h 1996549"/>
              <a:gd name="connsiteX1186" fmla="*/ 497179 w 1998270"/>
              <a:gd name="connsiteY1186" fmla="*/ 1494253 h 1996549"/>
              <a:gd name="connsiteX1187" fmla="*/ 501955 w 1998270"/>
              <a:gd name="connsiteY1187" fmla="*/ 1499370 h 1996549"/>
              <a:gd name="connsiteX1188" fmla="*/ 496838 w 1998270"/>
              <a:gd name="connsiteY1188" fmla="*/ 1504487 h 1996549"/>
              <a:gd name="connsiteX1189" fmla="*/ 491722 w 1998270"/>
              <a:gd name="connsiteY1189" fmla="*/ 1499370 h 1996549"/>
              <a:gd name="connsiteX1190" fmla="*/ 496838 w 1998270"/>
              <a:gd name="connsiteY1190" fmla="*/ 1494253 h 1996549"/>
              <a:gd name="connsiteX1191" fmla="*/ 558240 w 1998270"/>
              <a:gd name="connsiteY1191" fmla="*/ 1493741 h 1996549"/>
              <a:gd name="connsiteX1192" fmla="*/ 563869 w 1998270"/>
              <a:gd name="connsiteY1192" fmla="*/ 1499370 h 1996549"/>
              <a:gd name="connsiteX1193" fmla="*/ 558240 w 1998270"/>
              <a:gd name="connsiteY1193" fmla="*/ 1504998 h 1996549"/>
              <a:gd name="connsiteX1194" fmla="*/ 552612 w 1998270"/>
              <a:gd name="connsiteY1194" fmla="*/ 1499370 h 1996549"/>
              <a:gd name="connsiteX1195" fmla="*/ 558240 w 1998270"/>
              <a:gd name="connsiteY1195" fmla="*/ 1493741 h 1996549"/>
              <a:gd name="connsiteX1196" fmla="*/ 619641 w 1998270"/>
              <a:gd name="connsiteY1196" fmla="*/ 1493229 h 1996549"/>
              <a:gd name="connsiteX1197" fmla="*/ 625781 w 1998270"/>
              <a:gd name="connsiteY1197" fmla="*/ 1499370 h 1996549"/>
              <a:gd name="connsiteX1198" fmla="*/ 619641 w 1998270"/>
              <a:gd name="connsiteY1198" fmla="*/ 1505510 h 1996549"/>
              <a:gd name="connsiteX1199" fmla="*/ 613501 w 1998270"/>
              <a:gd name="connsiteY1199" fmla="*/ 1499370 h 1996549"/>
              <a:gd name="connsiteX1200" fmla="*/ 619641 w 1998270"/>
              <a:gd name="connsiteY1200" fmla="*/ 1493229 h 1996549"/>
              <a:gd name="connsiteX1201" fmla="*/ 681042 w 1998270"/>
              <a:gd name="connsiteY1201" fmla="*/ 1492718 h 1996549"/>
              <a:gd name="connsiteX1202" fmla="*/ 681384 w 1998270"/>
              <a:gd name="connsiteY1202" fmla="*/ 1492718 h 1996549"/>
              <a:gd name="connsiteX1203" fmla="*/ 687694 w 1998270"/>
              <a:gd name="connsiteY1203" fmla="*/ 1499370 h 1996549"/>
              <a:gd name="connsiteX1204" fmla="*/ 681042 w 1998270"/>
              <a:gd name="connsiteY1204" fmla="*/ 1506022 h 1996549"/>
              <a:gd name="connsiteX1205" fmla="*/ 674391 w 1998270"/>
              <a:gd name="connsiteY1205" fmla="*/ 1499370 h 1996549"/>
              <a:gd name="connsiteX1206" fmla="*/ 681042 w 1998270"/>
              <a:gd name="connsiteY1206" fmla="*/ 1492718 h 1996549"/>
              <a:gd name="connsiteX1207" fmla="*/ 743126 w 1998270"/>
              <a:gd name="connsiteY1207" fmla="*/ 1492206 h 1996549"/>
              <a:gd name="connsiteX1208" fmla="*/ 750290 w 1998270"/>
              <a:gd name="connsiteY1208" fmla="*/ 1499370 h 1996549"/>
              <a:gd name="connsiteX1209" fmla="*/ 743126 w 1998270"/>
              <a:gd name="connsiteY1209" fmla="*/ 1506533 h 1996549"/>
              <a:gd name="connsiteX1210" fmla="*/ 735963 w 1998270"/>
              <a:gd name="connsiteY1210" fmla="*/ 1499370 h 1996549"/>
              <a:gd name="connsiteX1211" fmla="*/ 743126 w 1998270"/>
              <a:gd name="connsiteY1211" fmla="*/ 1492206 h 1996549"/>
              <a:gd name="connsiteX1212" fmla="*/ 865247 w 1998270"/>
              <a:gd name="connsiteY1212" fmla="*/ 1491354 h 1996549"/>
              <a:gd name="connsiteX1213" fmla="*/ 865588 w 1998270"/>
              <a:gd name="connsiteY1213" fmla="*/ 1491354 h 1996549"/>
              <a:gd name="connsiteX1214" fmla="*/ 873434 w 1998270"/>
              <a:gd name="connsiteY1214" fmla="*/ 1499541 h 1996549"/>
              <a:gd name="connsiteX1215" fmla="*/ 865247 w 1998270"/>
              <a:gd name="connsiteY1215" fmla="*/ 1507727 h 1996549"/>
              <a:gd name="connsiteX1216" fmla="*/ 857060 w 1998270"/>
              <a:gd name="connsiteY1216" fmla="*/ 1499541 h 1996549"/>
              <a:gd name="connsiteX1217" fmla="*/ 865247 w 1998270"/>
              <a:gd name="connsiteY1217" fmla="*/ 1491354 h 1996549"/>
              <a:gd name="connsiteX1218" fmla="*/ 926647 w 1998270"/>
              <a:gd name="connsiteY1218" fmla="*/ 1491353 h 1996549"/>
              <a:gd name="connsiteX1219" fmla="*/ 935345 w 1998270"/>
              <a:gd name="connsiteY1219" fmla="*/ 1500052 h 1996549"/>
              <a:gd name="connsiteX1220" fmla="*/ 926647 w 1998270"/>
              <a:gd name="connsiteY1220" fmla="*/ 1508750 h 1996549"/>
              <a:gd name="connsiteX1221" fmla="*/ 917949 w 1998270"/>
              <a:gd name="connsiteY1221" fmla="*/ 1500052 h 1996549"/>
              <a:gd name="connsiteX1222" fmla="*/ 926647 w 1998270"/>
              <a:gd name="connsiteY1222" fmla="*/ 1491353 h 1996549"/>
              <a:gd name="connsiteX1223" fmla="*/ 803845 w 1998270"/>
              <a:gd name="connsiteY1223" fmla="*/ 1491353 h 1996549"/>
              <a:gd name="connsiteX1224" fmla="*/ 811520 w 1998270"/>
              <a:gd name="connsiteY1224" fmla="*/ 1499029 h 1996549"/>
              <a:gd name="connsiteX1225" fmla="*/ 803845 w 1998270"/>
              <a:gd name="connsiteY1225" fmla="*/ 1506704 h 1996549"/>
              <a:gd name="connsiteX1226" fmla="*/ 796170 w 1998270"/>
              <a:gd name="connsiteY1226" fmla="*/ 1499029 h 1996549"/>
              <a:gd name="connsiteX1227" fmla="*/ 803845 w 1998270"/>
              <a:gd name="connsiteY1227" fmla="*/ 1491353 h 1996549"/>
              <a:gd name="connsiteX1228" fmla="*/ 988048 w 1998270"/>
              <a:gd name="connsiteY1228" fmla="*/ 1490159 h 1996549"/>
              <a:gd name="connsiteX1229" fmla="*/ 997259 w 1998270"/>
              <a:gd name="connsiteY1229" fmla="*/ 1499370 h 1996549"/>
              <a:gd name="connsiteX1230" fmla="*/ 988048 w 1998270"/>
              <a:gd name="connsiteY1230" fmla="*/ 1508580 h 1996549"/>
              <a:gd name="connsiteX1231" fmla="*/ 978839 w 1998270"/>
              <a:gd name="connsiteY1231" fmla="*/ 1499370 h 1996549"/>
              <a:gd name="connsiteX1232" fmla="*/ 988048 w 1998270"/>
              <a:gd name="connsiteY1232" fmla="*/ 1490159 h 1996549"/>
              <a:gd name="connsiteX1233" fmla="*/ 1050132 w 1998270"/>
              <a:gd name="connsiteY1233" fmla="*/ 1489818 h 1996549"/>
              <a:gd name="connsiteX1234" fmla="*/ 1059683 w 1998270"/>
              <a:gd name="connsiteY1234" fmla="*/ 1498858 h 1996549"/>
              <a:gd name="connsiteX1235" fmla="*/ 1050132 w 1998270"/>
              <a:gd name="connsiteY1235" fmla="*/ 1508409 h 1996549"/>
              <a:gd name="connsiteX1236" fmla="*/ 1040581 w 1998270"/>
              <a:gd name="connsiteY1236" fmla="*/ 1499370 h 1996549"/>
              <a:gd name="connsiteX1237" fmla="*/ 1050132 w 1998270"/>
              <a:gd name="connsiteY1237" fmla="*/ 1489818 h 1996549"/>
              <a:gd name="connsiteX1238" fmla="*/ 1110851 w 1998270"/>
              <a:gd name="connsiteY1238" fmla="*/ 1489307 h 1996549"/>
              <a:gd name="connsiteX1239" fmla="*/ 1111192 w 1998270"/>
              <a:gd name="connsiteY1239" fmla="*/ 1489307 h 1996549"/>
              <a:gd name="connsiteX1240" fmla="*/ 1120914 w 1998270"/>
              <a:gd name="connsiteY1240" fmla="*/ 1499370 h 1996549"/>
              <a:gd name="connsiteX1241" fmla="*/ 1110851 w 1998270"/>
              <a:gd name="connsiteY1241" fmla="*/ 1509433 h 1996549"/>
              <a:gd name="connsiteX1242" fmla="*/ 1100789 w 1998270"/>
              <a:gd name="connsiteY1242" fmla="*/ 1499370 h 1996549"/>
              <a:gd name="connsiteX1243" fmla="*/ 1110851 w 1998270"/>
              <a:gd name="connsiteY1243" fmla="*/ 1489307 h 1996549"/>
              <a:gd name="connsiteX1244" fmla="*/ 1172253 w 1998270"/>
              <a:gd name="connsiteY1244" fmla="*/ 1488965 h 1996549"/>
              <a:gd name="connsiteX1245" fmla="*/ 1182657 w 1998270"/>
              <a:gd name="connsiteY1245" fmla="*/ 1499370 h 1996549"/>
              <a:gd name="connsiteX1246" fmla="*/ 1172253 w 1998270"/>
              <a:gd name="connsiteY1246" fmla="*/ 1509774 h 1996549"/>
              <a:gd name="connsiteX1247" fmla="*/ 1161849 w 1998270"/>
              <a:gd name="connsiteY1247" fmla="*/ 1499370 h 1996549"/>
              <a:gd name="connsiteX1248" fmla="*/ 1172253 w 1998270"/>
              <a:gd name="connsiteY1248" fmla="*/ 1488965 h 1996549"/>
              <a:gd name="connsiteX1249" fmla="*/ 1234020 w 1998270"/>
              <a:gd name="connsiteY1249" fmla="*/ 1488490 h 1996549"/>
              <a:gd name="connsiteX1250" fmla="*/ 1244765 w 1998270"/>
              <a:gd name="connsiteY1250" fmla="*/ 1499235 h 1996549"/>
              <a:gd name="connsiteX1251" fmla="*/ 1234020 w 1998270"/>
              <a:gd name="connsiteY1251" fmla="*/ 1509980 h 1996549"/>
              <a:gd name="connsiteX1252" fmla="*/ 1223275 w 1998270"/>
              <a:gd name="connsiteY1252" fmla="*/ 1499235 h 1996549"/>
              <a:gd name="connsiteX1253" fmla="*/ 1234020 w 1998270"/>
              <a:gd name="connsiteY1253" fmla="*/ 1488490 h 1996549"/>
              <a:gd name="connsiteX1254" fmla="*/ 1971151 w 1998270"/>
              <a:gd name="connsiteY1254" fmla="*/ 1488283 h 1996549"/>
              <a:gd name="connsiteX1255" fmla="*/ 1982237 w 1998270"/>
              <a:gd name="connsiteY1255" fmla="*/ 1499370 h 1996549"/>
              <a:gd name="connsiteX1256" fmla="*/ 1971151 w 1998270"/>
              <a:gd name="connsiteY1256" fmla="*/ 1510456 h 1996549"/>
              <a:gd name="connsiteX1257" fmla="*/ 1960065 w 1998270"/>
              <a:gd name="connsiteY1257" fmla="*/ 1499370 h 1996549"/>
              <a:gd name="connsiteX1258" fmla="*/ 1971151 w 1998270"/>
              <a:gd name="connsiteY1258" fmla="*/ 1488283 h 1996549"/>
              <a:gd name="connsiteX1259" fmla="*/ 1295055 w 1998270"/>
              <a:gd name="connsiteY1259" fmla="*/ 1488283 h 1996549"/>
              <a:gd name="connsiteX1260" fmla="*/ 1306142 w 1998270"/>
              <a:gd name="connsiteY1260" fmla="*/ 1499370 h 1996549"/>
              <a:gd name="connsiteX1261" fmla="*/ 1295055 w 1998270"/>
              <a:gd name="connsiteY1261" fmla="*/ 1510456 h 1996549"/>
              <a:gd name="connsiteX1262" fmla="*/ 1283969 w 1998270"/>
              <a:gd name="connsiteY1262" fmla="*/ 1499370 h 1996549"/>
              <a:gd name="connsiteX1263" fmla="*/ 1295055 w 1998270"/>
              <a:gd name="connsiteY1263" fmla="*/ 1488283 h 1996549"/>
              <a:gd name="connsiteX1264" fmla="*/ 1357138 w 1998270"/>
              <a:gd name="connsiteY1264" fmla="*/ 1487942 h 1996549"/>
              <a:gd name="connsiteX1265" fmla="*/ 1368566 w 1998270"/>
              <a:gd name="connsiteY1265" fmla="*/ 1499370 h 1996549"/>
              <a:gd name="connsiteX1266" fmla="*/ 1357138 w 1998270"/>
              <a:gd name="connsiteY1266" fmla="*/ 1510797 h 1996549"/>
              <a:gd name="connsiteX1267" fmla="*/ 1345711 w 1998270"/>
              <a:gd name="connsiteY1267" fmla="*/ 1499370 h 1996549"/>
              <a:gd name="connsiteX1268" fmla="*/ 1357138 w 1998270"/>
              <a:gd name="connsiteY1268" fmla="*/ 1487942 h 1996549"/>
              <a:gd name="connsiteX1269" fmla="*/ 1417857 w 1998270"/>
              <a:gd name="connsiteY1269" fmla="*/ 1487772 h 1996549"/>
              <a:gd name="connsiteX1270" fmla="*/ 1418198 w 1998270"/>
              <a:gd name="connsiteY1270" fmla="*/ 1487772 h 1996549"/>
              <a:gd name="connsiteX1271" fmla="*/ 1429455 w 1998270"/>
              <a:gd name="connsiteY1271" fmla="*/ 1499370 h 1996549"/>
              <a:gd name="connsiteX1272" fmla="*/ 1417857 w 1998270"/>
              <a:gd name="connsiteY1272" fmla="*/ 1510968 h 1996549"/>
              <a:gd name="connsiteX1273" fmla="*/ 1406260 w 1998270"/>
              <a:gd name="connsiteY1273" fmla="*/ 1499370 h 1996549"/>
              <a:gd name="connsiteX1274" fmla="*/ 1417857 w 1998270"/>
              <a:gd name="connsiteY1274" fmla="*/ 1487772 h 1996549"/>
              <a:gd name="connsiteX1275" fmla="*/ 1479259 w 1998270"/>
              <a:gd name="connsiteY1275" fmla="*/ 1487430 h 1996549"/>
              <a:gd name="connsiteX1276" fmla="*/ 1491198 w 1998270"/>
              <a:gd name="connsiteY1276" fmla="*/ 1499370 h 1996549"/>
              <a:gd name="connsiteX1277" fmla="*/ 1479259 w 1998270"/>
              <a:gd name="connsiteY1277" fmla="*/ 1511309 h 1996549"/>
              <a:gd name="connsiteX1278" fmla="*/ 1467320 w 1998270"/>
              <a:gd name="connsiteY1278" fmla="*/ 1499370 h 1996549"/>
              <a:gd name="connsiteX1279" fmla="*/ 1479259 w 1998270"/>
              <a:gd name="connsiteY1279" fmla="*/ 1487430 h 1996549"/>
              <a:gd name="connsiteX1280" fmla="*/ 1540661 w 1998270"/>
              <a:gd name="connsiteY1280" fmla="*/ 1487259 h 1996549"/>
              <a:gd name="connsiteX1281" fmla="*/ 1552770 w 1998270"/>
              <a:gd name="connsiteY1281" fmla="*/ 1499369 h 1996549"/>
              <a:gd name="connsiteX1282" fmla="*/ 1540661 w 1998270"/>
              <a:gd name="connsiteY1282" fmla="*/ 1511479 h 1996549"/>
              <a:gd name="connsiteX1283" fmla="*/ 1528551 w 1998270"/>
              <a:gd name="connsiteY1283" fmla="*/ 1499369 h 1996549"/>
              <a:gd name="connsiteX1284" fmla="*/ 1540661 w 1998270"/>
              <a:gd name="connsiteY1284" fmla="*/ 1487259 h 1996549"/>
              <a:gd name="connsiteX1285" fmla="*/ 1602061 w 1998270"/>
              <a:gd name="connsiteY1285" fmla="*/ 1487089 h 1996549"/>
              <a:gd name="connsiteX1286" fmla="*/ 1614342 w 1998270"/>
              <a:gd name="connsiteY1286" fmla="*/ 1499370 h 1996549"/>
              <a:gd name="connsiteX1287" fmla="*/ 1602061 w 1998270"/>
              <a:gd name="connsiteY1287" fmla="*/ 1511650 h 1996549"/>
              <a:gd name="connsiteX1288" fmla="*/ 1589782 w 1998270"/>
              <a:gd name="connsiteY1288" fmla="*/ 1499370 h 1996549"/>
              <a:gd name="connsiteX1289" fmla="*/ 1602061 w 1998270"/>
              <a:gd name="connsiteY1289" fmla="*/ 1487089 h 1996549"/>
              <a:gd name="connsiteX1290" fmla="*/ 1664145 w 1998270"/>
              <a:gd name="connsiteY1290" fmla="*/ 1486919 h 1996549"/>
              <a:gd name="connsiteX1291" fmla="*/ 1664485 w 1998270"/>
              <a:gd name="connsiteY1291" fmla="*/ 1486919 h 1996549"/>
              <a:gd name="connsiteX1292" fmla="*/ 1676596 w 1998270"/>
              <a:gd name="connsiteY1292" fmla="*/ 1499370 h 1996549"/>
              <a:gd name="connsiteX1293" fmla="*/ 1664145 w 1998270"/>
              <a:gd name="connsiteY1293" fmla="*/ 1511820 h 1996549"/>
              <a:gd name="connsiteX1294" fmla="*/ 1651694 w 1998270"/>
              <a:gd name="connsiteY1294" fmla="*/ 1499370 h 1996549"/>
              <a:gd name="connsiteX1295" fmla="*/ 1664145 w 1998270"/>
              <a:gd name="connsiteY1295" fmla="*/ 1486919 h 1996549"/>
              <a:gd name="connsiteX1296" fmla="*/ 1786265 w 1998270"/>
              <a:gd name="connsiteY1296" fmla="*/ 1486748 h 1996549"/>
              <a:gd name="connsiteX1297" fmla="*/ 1798886 w 1998270"/>
              <a:gd name="connsiteY1297" fmla="*/ 1499370 h 1996549"/>
              <a:gd name="connsiteX1298" fmla="*/ 1786265 w 1998270"/>
              <a:gd name="connsiteY1298" fmla="*/ 1511991 h 1996549"/>
              <a:gd name="connsiteX1299" fmla="*/ 1773644 w 1998270"/>
              <a:gd name="connsiteY1299" fmla="*/ 1499370 h 1996549"/>
              <a:gd name="connsiteX1300" fmla="*/ 1786265 w 1998270"/>
              <a:gd name="connsiteY1300" fmla="*/ 1486748 h 1996549"/>
              <a:gd name="connsiteX1301" fmla="*/ 1724864 w 1998270"/>
              <a:gd name="connsiteY1301" fmla="*/ 1486748 h 1996549"/>
              <a:gd name="connsiteX1302" fmla="*/ 1737485 w 1998270"/>
              <a:gd name="connsiteY1302" fmla="*/ 1499370 h 1996549"/>
              <a:gd name="connsiteX1303" fmla="*/ 1724864 w 1998270"/>
              <a:gd name="connsiteY1303" fmla="*/ 1511991 h 1996549"/>
              <a:gd name="connsiteX1304" fmla="*/ 1712243 w 1998270"/>
              <a:gd name="connsiteY1304" fmla="*/ 1499370 h 1996549"/>
              <a:gd name="connsiteX1305" fmla="*/ 1724864 w 1998270"/>
              <a:gd name="connsiteY1305" fmla="*/ 1486748 h 1996549"/>
              <a:gd name="connsiteX1306" fmla="*/ 1909067 w 1998270"/>
              <a:gd name="connsiteY1306" fmla="*/ 1486578 h 1996549"/>
              <a:gd name="connsiteX1307" fmla="*/ 1909409 w 1998270"/>
              <a:gd name="connsiteY1307" fmla="*/ 1486578 h 1996549"/>
              <a:gd name="connsiteX1308" fmla="*/ 1921859 w 1998270"/>
              <a:gd name="connsiteY1308" fmla="*/ 1499370 h 1996549"/>
              <a:gd name="connsiteX1309" fmla="*/ 1909067 w 1998270"/>
              <a:gd name="connsiteY1309" fmla="*/ 1512162 h 1996549"/>
              <a:gd name="connsiteX1310" fmla="*/ 1896276 w 1998270"/>
              <a:gd name="connsiteY1310" fmla="*/ 1499370 h 1996549"/>
              <a:gd name="connsiteX1311" fmla="*/ 1909067 w 1998270"/>
              <a:gd name="connsiteY1311" fmla="*/ 1486578 h 1996549"/>
              <a:gd name="connsiteX1312" fmla="*/ 1847666 w 1998270"/>
              <a:gd name="connsiteY1312" fmla="*/ 1486578 h 1996549"/>
              <a:gd name="connsiteX1313" fmla="*/ 1848007 w 1998270"/>
              <a:gd name="connsiteY1313" fmla="*/ 1486578 h 1996549"/>
              <a:gd name="connsiteX1314" fmla="*/ 1860458 w 1998270"/>
              <a:gd name="connsiteY1314" fmla="*/ 1499370 h 1996549"/>
              <a:gd name="connsiteX1315" fmla="*/ 1847666 w 1998270"/>
              <a:gd name="connsiteY1315" fmla="*/ 1512162 h 1996549"/>
              <a:gd name="connsiteX1316" fmla="*/ 1834875 w 1998270"/>
              <a:gd name="connsiteY1316" fmla="*/ 1499370 h 1996549"/>
              <a:gd name="connsiteX1317" fmla="*/ 1847666 w 1998270"/>
              <a:gd name="connsiteY1317" fmla="*/ 1486578 h 1996549"/>
              <a:gd name="connsiteX1318" fmla="*/ 67029 w 1998270"/>
              <a:gd name="connsiteY1318" fmla="*/ 1436774 h 1996549"/>
              <a:gd name="connsiteX1319" fmla="*/ 68223 w 1998270"/>
              <a:gd name="connsiteY1319" fmla="*/ 1437968 h 1996549"/>
              <a:gd name="connsiteX1320" fmla="*/ 67029 w 1998270"/>
              <a:gd name="connsiteY1320" fmla="*/ 1439162 h 1996549"/>
              <a:gd name="connsiteX1321" fmla="*/ 65836 w 1998270"/>
              <a:gd name="connsiteY1321" fmla="*/ 1437968 h 1996549"/>
              <a:gd name="connsiteX1322" fmla="*/ 67029 w 1998270"/>
              <a:gd name="connsiteY1322" fmla="*/ 1436774 h 1996549"/>
              <a:gd name="connsiteX1323" fmla="*/ 129113 w 1998270"/>
              <a:gd name="connsiteY1323" fmla="*/ 1436093 h 1996549"/>
              <a:gd name="connsiteX1324" fmla="*/ 129488 w 1998270"/>
              <a:gd name="connsiteY1324" fmla="*/ 1436123 h 1996549"/>
              <a:gd name="connsiteX1325" fmla="*/ 130989 w 1998270"/>
              <a:gd name="connsiteY1325" fmla="*/ 1438310 h 1996549"/>
              <a:gd name="connsiteX1326" fmla="*/ 129113 w 1998270"/>
              <a:gd name="connsiteY1326" fmla="*/ 1440186 h 1996549"/>
              <a:gd name="connsiteX1327" fmla="*/ 128738 w 1998270"/>
              <a:gd name="connsiteY1327" fmla="*/ 1440155 h 1996549"/>
              <a:gd name="connsiteX1328" fmla="*/ 127237 w 1998270"/>
              <a:gd name="connsiteY1328" fmla="*/ 1437969 h 1996549"/>
              <a:gd name="connsiteX1329" fmla="*/ 129113 w 1998270"/>
              <a:gd name="connsiteY1329" fmla="*/ 1436093 h 1996549"/>
              <a:gd name="connsiteX1330" fmla="*/ 189832 w 1998270"/>
              <a:gd name="connsiteY1330" fmla="*/ 1435410 h 1996549"/>
              <a:gd name="connsiteX1331" fmla="*/ 190190 w 1998270"/>
              <a:gd name="connsiteY1331" fmla="*/ 1435410 h 1996549"/>
              <a:gd name="connsiteX1332" fmla="*/ 192390 w 1998270"/>
              <a:gd name="connsiteY1332" fmla="*/ 1437968 h 1996549"/>
              <a:gd name="connsiteX1333" fmla="*/ 189832 w 1998270"/>
              <a:gd name="connsiteY1333" fmla="*/ 1440527 h 1996549"/>
              <a:gd name="connsiteX1334" fmla="*/ 187274 w 1998270"/>
              <a:gd name="connsiteY1334" fmla="*/ 1437968 h 1996549"/>
              <a:gd name="connsiteX1335" fmla="*/ 189832 w 1998270"/>
              <a:gd name="connsiteY1335" fmla="*/ 1435410 h 1996549"/>
              <a:gd name="connsiteX1336" fmla="*/ 251233 w 1998270"/>
              <a:gd name="connsiteY1336" fmla="*/ 1434728 h 1996549"/>
              <a:gd name="connsiteX1337" fmla="*/ 251591 w 1998270"/>
              <a:gd name="connsiteY1337" fmla="*/ 1434728 h 1996549"/>
              <a:gd name="connsiteX1338" fmla="*/ 254474 w 1998270"/>
              <a:gd name="connsiteY1338" fmla="*/ 1437968 h 1996549"/>
              <a:gd name="connsiteX1339" fmla="*/ 251233 w 1998270"/>
              <a:gd name="connsiteY1339" fmla="*/ 1441209 h 1996549"/>
              <a:gd name="connsiteX1340" fmla="*/ 247993 w 1998270"/>
              <a:gd name="connsiteY1340" fmla="*/ 1437968 h 1996549"/>
              <a:gd name="connsiteX1341" fmla="*/ 251233 w 1998270"/>
              <a:gd name="connsiteY1341" fmla="*/ 1434728 h 1996549"/>
              <a:gd name="connsiteX1342" fmla="*/ 312635 w 1998270"/>
              <a:gd name="connsiteY1342" fmla="*/ 1434216 h 1996549"/>
              <a:gd name="connsiteX1343" fmla="*/ 316387 w 1998270"/>
              <a:gd name="connsiteY1343" fmla="*/ 1437969 h 1996549"/>
              <a:gd name="connsiteX1344" fmla="*/ 312635 w 1998270"/>
              <a:gd name="connsiteY1344" fmla="*/ 1441721 h 1996549"/>
              <a:gd name="connsiteX1345" fmla="*/ 308883 w 1998270"/>
              <a:gd name="connsiteY1345" fmla="*/ 1437969 h 1996549"/>
              <a:gd name="connsiteX1346" fmla="*/ 312635 w 1998270"/>
              <a:gd name="connsiteY1346" fmla="*/ 1434216 h 1996549"/>
              <a:gd name="connsiteX1347" fmla="*/ 374036 w 1998270"/>
              <a:gd name="connsiteY1347" fmla="*/ 1433534 h 1996549"/>
              <a:gd name="connsiteX1348" fmla="*/ 374377 w 1998270"/>
              <a:gd name="connsiteY1348" fmla="*/ 1433534 h 1996549"/>
              <a:gd name="connsiteX1349" fmla="*/ 378470 w 1998270"/>
              <a:gd name="connsiteY1349" fmla="*/ 1437969 h 1996549"/>
              <a:gd name="connsiteX1350" fmla="*/ 374036 w 1998270"/>
              <a:gd name="connsiteY1350" fmla="*/ 1442403 h 1996549"/>
              <a:gd name="connsiteX1351" fmla="*/ 369602 w 1998270"/>
              <a:gd name="connsiteY1351" fmla="*/ 1437969 h 1996549"/>
              <a:gd name="connsiteX1352" fmla="*/ 374036 w 1998270"/>
              <a:gd name="connsiteY1352" fmla="*/ 1433534 h 1996549"/>
              <a:gd name="connsiteX1353" fmla="*/ 436119 w 1998270"/>
              <a:gd name="connsiteY1353" fmla="*/ 1432852 h 1996549"/>
              <a:gd name="connsiteX1354" fmla="*/ 436460 w 1998270"/>
              <a:gd name="connsiteY1354" fmla="*/ 1432852 h 1996549"/>
              <a:gd name="connsiteX1355" fmla="*/ 441236 w 1998270"/>
              <a:gd name="connsiteY1355" fmla="*/ 1437969 h 1996549"/>
              <a:gd name="connsiteX1356" fmla="*/ 436119 w 1998270"/>
              <a:gd name="connsiteY1356" fmla="*/ 1443085 h 1996549"/>
              <a:gd name="connsiteX1357" fmla="*/ 431003 w 1998270"/>
              <a:gd name="connsiteY1357" fmla="*/ 1437969 h 1996549"/>
              <a:gd name="connsiteX1358" fmla="*/ 436119 w 1998270"/>
              <a:gd name="connsiteY1358" fmla="*/ 1432852 h 1996549"/>
              <a:gd name="connsiteX1359" fmla="*/ 496839 w 1998270"/>
              <a:gd name="connsiteY1359" fmla="*/ 1432340 h 1996549"/>
              <a:gd name="connsiteX1360" fmla="*/ 502468 w 1998270"/>
              <a:gd name="connsiteY1360" fmla="*/ 1437969 h 1996549"/>
              <a:gd name="connsiteX1361" fmla="*/ 496839 w 1998270"/>
              <a:gd name="connsiteY1361" fmla="*/ 1443597 h 1996549"/>
              <a:gd name="connsiteX1362" fmla="*/ 491211 w 1998270"/>
              <a:gd name="connsiteY1362" fmla="*/ 1437969 h 1996549"/>
              <a:gd name="connsiteX1363" fmla="*/ 496839 w 1998270"/>
              <a:gd name="connsiteY1363" fmla="*/ 1432340 h 1996549"/>
              <a:gd name="connsiteX1364" fmla="*/ 558240 w 1998270"/>
              <a:gd name="connsiteY1364" fmla="*/ 1431658 h 1996549"/>
              <a:gd name="connsiteX1365" fmla="*/ 558581 w 1998270"/>
              <a:gd name="connsiteY1365" fmla="*/ 1431658 h 1996549"/>
              <a:gd name="connsiteX1366" fmla="*/ 564551 w 1998270"/>
              <a:gd name="connsiteY1366" fmla="*/ 1437969 h 1996549"/>
              <a:gd name="connsiteX1367" fmla="*/ 558240 w 1998270"/>
              <a:gd name="connsiteY1367" fmla="*/ 1444279 h 1996549"/>
              <a:gd name="connsiteX1368" fmla="*/ 551930 w 1998270"/>
              <a:gd name="connsiteY1368" fmla="*/ 1437969 h 1996549"/>
              <a:gd name="connsiteX1369" fmla="*/ 558240 w 1998270"/>
              <a:gd name="connsiteY1369" fmla="*/ 1431658 h 1996549"/>
              <a:gd name="connsiteX1370" fmla="*/ 620007 w 1998270"/>
              <a:gd name="connsiteY1370" fmla="*/ 1431012 h 1996549"/>
              <a:gd name="connsiteX1371" fmla="*/ 626830 w 1998270"/>
              <a:gd name="connsiteY1371" fmla="*/ 1437834 h 1996549"/>
              <a:gd name="connsiteX1372" fmla="*/ 620007 w 1998270"/>
              <a:gd name="connsiteY1372" fmla="*/ 1444657 h 1996549"/>
              <a:gd name="connsiteX1373" fmla="*/ 613185 w 1998270"/>
              <a:gd name="connsiteY1373" fmla="*/ 1437834 h 1996549"/>
              <a:gd name="connsiteX1374" fmla="*/ 620007 w 1998270"/>
              <a:gd name="connsiteY1374" fmla="*/ 1431012 h 1996549"/>
              <a:gd name="connsiteX1375" fmla="*/ 681042 w 1998270"/>
              <a:gd name="connsiteY1375" fmla="*/ 1430634 h 1996549"/>
              <a:gd name="connsiteX1376" fmla="*/ 688377 w 1998270"/>
              <a:gd name="connsiteY1376" fmla="*/ 1437968 h 1996549"/>
              <a:gd name="connsiteX1377" fmla="*/ 681042 w 1998270"/>
              <a:gd name="connsiteY1377" fmla="*/ 1445303 h 1996549"/>
              <a:gd name="connsiteX1378" fmla="*/ 673709 w 1998270"/>
              <a:gd name="connsiteY1378" fmla="*/ 1437968 h 1996549"/>
              <a:gd name="connsiteX1379" fmla="*/ 681042 w 1998270"/>
              <a:gd name="connsiteY1379" fmla="*/ 1430634 h 1996549"/>
              <a:gd name="connsiteX1380" fmla="*/ 743126 w 1998270"/>
              <a:gd name="connsiteY1380" fmla="*/ 1430123 h 1996549"/>
              <a:gd name="connsiteX1381" fmla="*/ 743467 w 1998270"/>
              <a:gd name="connsiteY1381" fmla="*/ 1430123 h 1996549"/>
              <a:gd name="connsiteX1382" fmla="*/ 750972 w 1998270"/>
              <a:gd name="connsiteY1382" fmla="*/ 1437969 h 1996549"/>
              <a:gd name="connsiteX1383" fmla="*/ 743126 w 1998270"/>
              <a:gd name="connsiteY1383" fmla="*/ 1445814 h 1996549"/>
              <a:gd name="connsiteX1384" fmla="*/ 735281 w 1998270"/>
              <a:gd name="connsiteY1384" fmla="*/ 1437969 h 1996549"/>
              <a:gd name="connsiteX1385" fmla="*/ 743126 w 1998270"/>
              <a:gd name="connsiteY1385" fmla="*/ 1430123 h 1996549"/>
              <a:gd name="connsiteX1386" fmla="*/ 803845 w 1998270"/>
              <a:gd name="connsiteY1386" fmla="*/ 1429611 h 1996549"/>
              <a:gd name="connsiteX1387" fmla="*/ 812202 w 1998270"/>
              <a:gd name="connsiteY1387" fmla="*/ 1437969 h 1996549"/>
              <a:gd name="connsiteX1388" fmla="*/ 803845 w 1998270"/>
              <a:gd name="connsiteY1388" fmla="*/ 1446326 h 1996549"/>
              <a:gd name="connsiteX1389" fmla="*/ 795488 w 1998270"/>
              <a:gd name="connsiteY1389" fmla="*/ 1437969 h 1996549"/>
              <a:gd name="connsiteX1390" fmla="*/ 803845 w 1998270"/>
              <a:gd name="connsiteY1390" fmla="*/ 1429611 h 1996549"/>
              <a:gd name="connsiteX1391" fmla="*/ 865613 w 1998270"/>
              <a:gd name="connsiteY1391" fmla="*/ 1428965 h 1996549"/>
              <a:gd name="connsiteX1392" fmla="*/ 874482 w 1998270"/>
              <a:gd name="connsiteY1392" fmla="*/ 1437834 h 1996549"/>
              <a:gd name="connsiteX1393" fmla="*/ 865613 w 1998270"/>
              <a:gd name="connsiteY1393" fmla="*/ 1446703 h 1996549"/>
              <a:gd name="connsiteX1394" fmla="*/ 856744 w 1998270"/>
              <a:gd name="connsiteY1394" fmla="*/ 1437834 h 1996549"/>
              <a:gd name="connsiteX1395" fmla="*/ 865613 w 1998270"/>
              <a:gd name="connsiteY1395" fmla="*/ 1428965 h 1996549"/>
              <a:gd name="connsiteX1396" fmla="*/ 926648 w 1998270"/>
              <a:gd name="connsiteY1396" fmla="*/ 1428588 h 1996549"/>
              <a:gd name="connsiteX1397" fmla="*/ 926989 w 1998270"/>
              <a:gd name="connsiteY1397" fmla="*/ 1428588 h 1996549"/>
              <a:gd name="connsiteX1398" fmla="*/ 936028 w 1998270"/>
              <a:gd name="connsiteY1398" fmla="*/ 1437968 h 1996549"/>
              <a:gd name="connsiteX1399" fmla="*/ 926648 w 1998270"/>
              <a:gd name="connsiteY1399" fmla="*/ 1447349 h 1996549"/>
              <a:gd name="connsiteX1400" fmla="*/ 917267 w 1998270"/>
              <a:gd name="connsiteY1400" fmla="*/ 1437968 h 1996549"/>
              <a:gd name="connsiteX1401" fmla="*/ 926648 w 1998270"/>
              <a:gd name="connsiteY1401" fmla="*/ 1428588 h 1996549"/>
              <a:gd name="connsiteX1402" fmla="*/ 988049 w 1998270"/>
              <a:gd name="connsiteY1402" fmla="*/ 1428076 h 1996549"/>
              <a:gd name="connsiteX1403" fmla="*/ 997941 w 1998270"/>
              <a:gd name="connsiteY1403" fmla="*/ 1437969 h 1996549"/>
              <a:gd name="connsiteX1404" fmla="*/ 988049 w 1998270"/>
              <a:gd name="connsiteY1404" fmla="*/ 1447861 h 1996549"/>
              <a:gd name="connsiteX1405" fmla="*/ 978157 w 1998270"/>
              <a:gd name="connsiteY1405" fmla="*/ 1437969 h 1996549"/>
              <a:gd name="connsiteX1406" fmla="*/ 988049 w 1998270"/>
              <a:gd name="connsiteY1406" fmla="*/ 1428076 h 1996549"/>
              <a:gd name="connsiteX1407" fmla="*/ 1050132 w 1998270"/>
              <a:gd name="connsiteY1407" fmla="*/ 1427734 h 1996549"/>
              <a:gd name="connsiteX1408" fmla="*/ 1060366 w 1998270"/>
              <a:gd name="connsiteY1408" fmla="*/ 1437968 h 1996549"/>
              <a:gd name="connsiteX1409" fmla="*/ 1050132 w 1998270"/>
              <a:gd name="connsiteY1409" fmla="*/ 1448202 h 1996549"/>
              <a:gd name="connsiteX1410" fmla="*/ 1039899 w 1998270"/>
              <a:gd name="connsiteY1410" fmla="*/ 1437968 h 1996549"/>
              <a:gd name="connsiteX1411" fmla="*/ 1050132 w 1998270"/>
              <a:gd name="connsiteY1411" fmla="*/ 1427734 h 1996549"/>
              <a:gd name="connsiteX1412" fmla="*/ 1111217 w 1998270"/>
              <a:gd name="connsiteY1412" fmla="*/ 1427089 h 1996549"/>
              <a:gd name="connsiteX1413" fmla="*/ 1121962 w 1998270"/>
              <a:gd name="connsiteY1413" fmla="*/ 1437834 h 1996549"/>
              <a:gd name="connsiteX1414" fmla="*/ 1111217 w 1998270"/>
              <a:gd name="connsiteY1414" fmla="*/ 1448579 h 1996549"/>
              <a:gd name="connsiteX1415" fmla="*/ 1100472 w 1998270"/>
              <a:gd name="connsiteY1415" fmla="*/ 1437834 h 1996549"/>
              <a:gd name="connsiteX1416" fmla="*/ 1111217 w 1998270"/>
              <a:gd name="connsiteY1416" fmla="*/ 1427089 h 1996549"/>
              <a:gd name="connsiteX1417" fmla="*/ 1172253 w 1998270"/>
              <a:gd name="connsiteY1417" fmla="*/ 1426882 h 1996549"/>
              <a:gd name="connsiteX1418" fmla="*/ 1183339 w 1998270"/>
              <a:gd name="connsiteY1418" fmla="*/ 1437969 h 1996549"/>
              <a:gd name="connsiteX1419" fmla="*/ 1172253 w 1998270"/>
              <a:gd name="connsiteY1419" fmla="*/ 1449055 h 1996549"/>
              <a:gd name="connsiteX1420" fmla="*/ 1161167 w 1998270"/>
              <a:gd name="connsiteY1420" fmla="*/ 1437969 h 1996549"/>
              <a:gd name="connsiteX1421" fmla="*/ 1172253 w 1998270"/>
              <a:gd name="connsiteY1421" fmla="*/ 1426882 h 1996549"/>
              <a:gd name="connsiteX1422" fmla="*/ 1233654 w 1998270"/>
              <a:gd name="connsiteY1422" fmla="*/ 1426540 h 1996549"/>
              <a:gd name="connsiteX1423" fmla="*/ 1245081 w 1998270"/>
              <a:gd name="connsiteY1423" fmla="*/ 1437968 h 1996549"/>
              <a:gd name="connsiteX1424" fmla="*/ 1233654 w 1998270"/>
              <a:gd name="connsiteY1424" fmla="*/ 1449395 h 1996549"/>
              <a:gd name="connsiteX1425" fmla="*/ 1222227 w 1998270"/>
              <a:gd name="connsiteY1425" fmla="*/ 1437968 h 1996549"/>
              <a:gd name="connsiteX1426" fmla="*/ 1233654 w 1998270"/>
              <a:gd name="connsiteY1426" fmla="*/ 1426540 h 1996549"/>
              <a:gd name="connsiteX1427" fmla="*/ 1971151 w 1998270"/>
              <a:gd name="connsiteY1427" fmla="*/ 1426199 h 1996549"/>
              <a:gd name="connsiteX1428" fmla="*/ 1982920 w 1998270"/>
              <a:gd name="connsiteY1428" fmla="*/ 1437968 h 1996549"/>
              <a:gd name="connsiteX1429" fmla="*/ 1971151 w 1998270"/>
              <a:gd name="connsiteY1429" fmla="*/ 1449737 h 1996549"/>
              <a:gd name="connsiteX1430" fmla="*/ 1959383 w 1998270"/>
              <a:gd name="connsiteY1430" fmla="*/ 1437968 h 1996549"/>
              <a:gd name="connsiteX1431" fmla="*/ 1971151 w 1998270"/>
              <a:gd name="connsiteY1431" fmla="*/ 1426199 h 1996549"/>
              <a:gd name="connsiteX1432" fmla="*/ 1295055 w 1998270"/>
              <a:gd name="connsiteY1432" fmla="*/ 1426199 h 1996549"/>
              <a:gd name="connsiteX1433" fmla="*/ 1306823 w 1998270"/>
              <a:gd name="connsiteY1433" fmla="*/ 1437968 h 1996549"/>
              <a:gd name="connsiteX1434" fmla="*/ 1295055 w 1998270"/>
              <a:gd name="connsiteY1434" fmla="*/ 1449737 h 1996549"/>
              <a:gd name="connsiteX1435" fmla="*/ 1283287 w 1998270"/>
              <a:gd name="connsiteY1435" fmla="*/ 1437968 h 1996549"/>
              <a:gd name="connsiteX1436" fmla="*/ 1295055 w 1998270"/>
              <a:gd name="connsiteY1436" fmla="*/ 1426199 h 1996549"/>
              <a:gd name="connsiteX1437" fmla="*/ 1357138 w 1998270"/>
              <a:gd name="connsiteY1437" fmla="*/ 1425858 h 1996549"/>
              <a:gd name="connsiteX1438" fmla="*/ 1369248 w 1998270"/>
              <a:gd name="connsiteY1438" fmla="*/ 1437968 h 1996549"/>
              <a:gd name="connsiteX1439" fmla="*/ 1357138 w 1998270"/>
              <a:gd name="connsiteY1439" fmla="*/ 1450078 h 1996549"/>
              <a:gd name="connsiteX1440" fmla="*/ 1345029 w 1998270"/>
              <a:gd name="connsiteY1440" fmla="*/ 1437968 h 1996549"/>
              <a:gd name="connsiteX1441" fmla="*/ 1357138 w 1998270"/>
              <a:gd name="connsiteY1441" fmla="*/ 1425858 h 1996549"/>
              <a:gd name="connsiteX1442" fmla="*/ 1417858 w 1998270"/>
              <a:gd name="connsiteY1442" fmla="*/ 1425518 h 1996549"/>
              <a:gd name="connsiteX1443" fmla="*/ 1418198 w 1998270"/>
              <a:gd name="connsiteY1443" fmla="*/ 1425518 h 1996549"/>
              <a:gd name="connsiteX1444" fmla="*/ 1430309 w 1998270"/>
              <a:gd name="connsiteY1444" fmla="*/ 1437969 h 1996549"/>
              <a:gd name="connsiteX1445" fmla="*/ 1417858 w 1998270"/>
              <a:gd name="connsiteY1445" fmla="*/ 1450419 h 1996549"/>
              <a:gd name="connsiteX1446" fmla="*/ 1405407 w 1998270"/>
              <a:gd name="connsiteY1446" fmla="*/ 1437969 h 1996549"/>
              <a:gd name="connsiteX1447" fmla="*/ 1417858 w 1998270"/>
              <a:gd name="connsiteY1447" fmla="*/ 1425518 h 1996549"/>
              <a:gd name="connsiteX1448" fmla="*/ 1479258 w 1998270"/>
              <a:gd name="connsiteY1448" fmla="*/ 1425177 h 1996549"/>
              <a:gd name="connsiteX1449" fmla="*/ 1479599 w 1998270"/>
              <a:gd name="connsiteY1449" fmla="*/ 1425177 h 1996549"/>
              <a:gd name="connsiteX1450" fmla="*/ 1492050 w 1998270"/>
              <a:gd name="connsiteY1450" fmla="*/ 1437969 h 1996549"/>
              <a:gd name="connsiteX1451" fmla="*/ 1479258 w 1998270"/>
              <a:gd name="connsiteY1451" fmla="*/ 1450761 h 1996549"/>
              <a:gd name="connsiteX1452" fmla="*/ 1466467 w 1998270"/>
              <a:gd name="connsiteY1452" fmla="*/ 1437969 h 1996549"/>
              <a:gd name="connsiteX1453" fmla="*/ 1479258 w 1998270"/>
              <a:gd name="connsiteY1453" fmla="*/ 1425177 h 1996549"/>
              <a:gd name="connsiteX1454" fmla="*/ 1540660 w 1998270"/>
              <a:gd name="connsiteY1454" fmla="*/ 1425005 h 1996549"/>
              <a:gd name="connsiteX1455" fmla="*/ 1553622 w 1998270"/>
              <a:gd name="connsiteY1455" fmla="*/ 1437968 h 1996549"/>
              <a:gd name="connsiteX1456" fmla="*/ 1540660 w 1998270"/>
              <a:gd name="connsiteY1456" fmla="*/ 1450930 h 1996549"/>
              <a:gd name="connsiteX1457" fmla="*/ 1527698 w 1998270"/>
              <a:gd name="connsiteY1457" fmla="*/ 1437968 h 1996549"/>
              <a:gd name="connsiteX1458" fmla="*/ 1540660 w 1998270"/>
              <a:gd name="connsiteY1458" fmla="*/ 1425005 h 1996549"/>
              <a:gd name="connsiteX1459" fmla="*/ 1602061 w 1998270"/>
              <a:gd name="connsiteY1459" fmla="*/ 1424836 h 1996549"/>
              <a:gd name="connsiteX1460" fmla="*/ 1602403 w 1998270"/>
              <a:gd name="connsiteY1460" fmla="*/ 1424836 h 1996549"/>
              <a:gd name="connsiteX1461" fmla="*/ 1615195 w 1998270"/>
              <a:gd name="connsiteY1461" fmla="*/ 1437969 h 1996549"/>
              <a:gd name="connsiteX1462" fmla="*/ 1602061 w 1998270"/>
              <a:gd name="connsiteY1462" fmla="*/ 1451102 h 1996549"/>
              <a:gd name="connsiteX1463" fmla="*/ 1588929 w 1998270"/>
              <a:gd name="connsiteY1463" fmla="*/ 1437969 h 1996549"/>
              <a:gd name="connsiteX1464" fmla="*/ 1602061 w 1998270"/>
              <a:gd name="connsiteY1464" fmla="*/ 1424836 h 1996549"/>
              <a:gd name="connsiteX1465" fmla="*/ 1664145 w 1998270"/>
              <a:gd name="connsiteY1465" fmla="*/ 1424664 h 1996549"/>
              <a:gd name="connsiteX1466" fmla="*/ 1677449 w 1998270"/>
              <a:gd name="connsiteY1466" fmla="*/ 1437968 h 1996549"/>
              <a:gd name="connsiteX1467" fmla="*/ 1664145 w 1998270"/>
              <a:gd name="connsiteY1467" fmla="*/ 1451272 h 1996549"/>
              <a:gd name="connsiteX1468" fmla="*/ 1650842 w 1998270"/>
              <a:gd name="connsiteY1468" fmla="*/ 1437968 h 1996549"/>
              <a:gd name="connsiteX1469" fmla="*/ 1664145 w 1998270"/>
              <a:gd name="connsiteY1469" fmla="*/ 1424664 h 1996549"/>
              <a:gd name="connsiteX1470" fmla="*/ 1909067 w 1998270"/>
              <a:gd name="connsiteY1470" fmla="*/ 1424494 h 1996549"/>
              <a:gd name="connsiteX1471" fmla="*/ 1922542 w 1998270"/>
              <a:gd name="connsiteY1471" fmla="*/ 1437969 h 1996549"/>
              <a:gd name="connsiteX1472" fmla="*/ 1909067 w 1998270"/>
              <a:gd name="connsiteY1472" fmla="*/ 1451443 h 1996549"/>
              <a:gd name="connsiteX1473" fmla="*/ 1895594 w 1998270"/>
              <a:gd name="connsiteY1473" fmla="*/ 1437969 h 1996549"/>
              <a:gd name="connsiteX1474" fmla="*/ 1909067 w 1998270"/>
              <a:gd name="connsiteY1474" fmla="*/ 1424494 h 1996549"/>
              <a:gd name="connsiteX1475" fmla="*/ 1847667 w 1998270"/>
              <a:gd name="connsiteY1475" fmla="*/ 1424494 h 1996549"/>
              <a:gd name="connsiteX1476" fmla="*/ 1861141 w 1998270"/>
              <a:gd name="connsiteY1476" fmla="*/ 1437969 h 1996549"/>
              <a:gd name="connsiteX1477" fmla="*/ 1847667 w 1998270"/>
              <a:gd name="connsiteY1477" fmla="*/ 1451443 h 1996549"/>
              <a:gd name="connsiteX1478" fmla="*/ 1834193 w 1998270"/>
              <a:gd name="connsiteY1478" fmla="*/ 1437969 h 1996549"/>
              <a:gd name="connsiteX1479" fmla="*/ 1847667 w 1998270"/>
              <a:gd name="connsiteY1479" fmla="*/ 1424494 h 1996549"/>
              <a:gd name="connsiteX1480" fmla="*/ 1786265 w 1998270"/>
              <a:gd name="connsiteY1480" fmla="*/ 1424494 h 1996549"/>
              <a:gd name="connsiteX1481" fmla="*/ 1799739 w 1998270"/>
              <a:gd name="connsiteY1481" fmla="*/ 1437969 h 1996549"/>
              <a:gd name="connsiteX1482" fmla="*/ 1786265 w 1998270"/>
              <a:gd name="connsiteY1482" fmla="*/ 1451443 h 1996549"/>
              <a:gd name="connsiteX1483" fmla="*/ 1772791 w 1998270"/>
              <a:gd name="connsiteY1483" fmla="*/ 1437969 h 1996549"/>
              <a:gd name="connsiteX1484" fmla="*/ 1786265 w 1998270"/>
              <a:gd name="connsiteY1484" fmla="*/ 1424494 h 1996549"/>
              <a:gd name="connsiteX1485" fmla="*/ 1724864 w 1998270"/>
              <a:gd name="connsiteY1485" fmla="*/ 1424494 h 1996549"/>
              <a:gd name="connsiteX1486" fmla="*/ 1738338 w 1998270"/>
              <a:gd name="connsiteY1486" fmla="*/ 1437969 h 1996549"/>
              <a:gd name="connsiteX1487" fmla="*/ 1724864 w 1998270"/>
              <a:gd name="connsiteY1487" fmla="*/ 1451443 h 1996549"/>
              <a:gd name="connsiteX1488" fmla="*/ 1711390 w 1998270"/>
              <a:gd name="connsiteY1488" fmla="*/ 1437969 h 1996549"/>
              <a:gd name="connsiteX1489" fmla="*/ 1724864 w 1998270"/>
              <a:gd name="connsiteY1489" fmla="*/ 1424494 h 1996549"/>
              <a:gd name="connsiteX1490" fmla="*/ 5629 w 1998270"/>
              <a:gd name="connsiteY1490" fmla="*/ 1375714 h 1996549"/>
              <a:gd name="connsiteX1491" fmla="*/ 6481 w 1998270"/>
              <a:gd name="connsiteY1491" fmla="*/ 1376567 h 1996549"/>
              <a:gd name="connsiteX1492" fmla="*/ 5629 w 1998270"/>
              <a:gd name="connsiteY1492" fmla="*/ 1376567 h 1996549"/>
              <a:gd name="connsiteX1493" fmla="*/ 4776 w 1998270"/>
              <a:gd name="connsiteY1493" fmla="*/ 1376567 h 1996549"/>
              <a:gd name="connsiteX1494" fmla="*/ 5629 w 1998270"/>
              <a:gd name="connsiteY1494" fmla="*/ 1375714 h 1996549"/>
              <a:gd name="connsiteX1495" fmla="*/ 67030 w 1998270"/>
              <a:gd name="connsiteY1495" fmla="*/ 1374862 h 1996549"/>
              <a:gd name="connsiteX1496" fmla="*/ 67388 w 1998270"/>
              <a:gd name="connsiteY1496" fmla="*/ 1374862 h 1996549"/>
              <a:gd name="connsiteX1497" fmla="*/ 68735 w 1998270"/>
              <a:gd name="connsiteY1497" fmla="*/ 1376567 h 1996549"/>
              <a:gd name="connsiteX1498" fmla="*/ 67030 w 1998270"/>
              <a:gd name="connsiteY1498" fmla="*/ 1378273 h 1996549"/>
              <a:gd name="connsiteX1499" fmla="*/ 65325 w 1998270"/>
              <a:gd name="connsiteY1499" fmla="*/ 1376567 h 1996549"/>
              <a:gd name="connsiteX1500" fmla="*/ 67030 w 1998270"/>
              <a:gd name="connsiteY1500" fmla="*/ 1374862 h 1996549"/>
              <a:gd name="connsiteX1501" fmla="*/ 129114 w 1998270"/>
              <a:gd name="connsiteY1501" fmla="*/ 1374179 h 1996549"/>
              <a:gd name="connsiteX1502" fmla="*/ 131502 w 1998270"/>
              <a:gd name="connsiteY1502" fmla="*/ 1376567 h 1996549"/>
              <a:gd name="connsiteX1503" fmla="*/ 129114 w 1998270"/>
              <a:gd name="connsiteY1503" fmla="*/ 1378955 h 1996549"/>
              <a:gd name="connsiteX1504" fmla="*/ 126726 w 1998270"/>
              <a:gd name="connsiteY1504" fmla="*/ 1376567 h 1996549"/>
              <a:gd name="connsiteX1505" fmla="*/ 129114 w 1998270"/>
              <a:gd name="connsiteY1505" fmla="*/ 1374179 h 1996549"/>
              <a:gd name="connsiteX1506" fmla="*/ 189833 w 1998270"/>
              <a:gd name="connsiteY1506" fmla="*/ 1373497 h 1996549"/>
              <a:gd name="connsiteX1507" fmla="*/ 192902 w 1998270"/>
              <a:gd name="connsiteY1507" fmla="*/ 1376568 h 1996549"/>
              <a:gd name="connsiteX1508" fmla="*/ 189833 w 1998270"/>
              <a:gd name="connsiteY1508" fmla="*/ 1379638 h 1996549"/>
              <a:gd name="connsiteX1509" fmla="*/ 186763 w 1998270"/>
              <a:gd name="connsiteY1509" fmla="*/ 1376568 h 1996549"/>
              <a:gd name="connsiteX1510" fmla="*/ 189833 w 1998270"/>
              <a:gd name="connsiteY1510" fmla="*/ 1373497 h 1996549"/>
              <a:gd name="connsiteX1511" fmla="*/ 251234 w 1998270"/>
              <a:gd name="connsiteY1511" fmla="*/ 1372814 h 1996549"/>
              <a:gd name="connsiteX1512" fmla="*/ 254986 w 1998270"/>
              <a:gd name="connsiteY1512" fmla="*/ 1376567 h 1996549"/>
              <a:gd name="connsiteX1513" fmla="*/ 251234 w 1998270"/>
              <a:gd name="connsiteY1513" fmla="*/ 1380319 h 1996549"/>
              <a:gd name="connsiteX1514" fmla="*/ 247482 w 1998270"/>
              <a:gd name="connsiteY1514" fmla="*/ 1376567 h 1996549"/>
              <a:gd name="connsiteX1515" fmla="*/ 251234 w 1998270"/>
              <a:gd name="connsiteY1515" fmla="*/ 1372814 h 1996549"/>
              <a:gd name="connsiteX1516" fmla="*/ 312635 w 1998270"/>
              <a:gd name="connsiteY1516" fmla="*/ 1371962 h 1996549"/>
              <a:gd name="connsiteX1517" fmla="*/ 312976 w 1998270"/>
              <a:gd name="connsiteY1517" fmla="*/ 1371962 h 1996549"/>
              <a:gd name="connsiteX1518" fmla="*/ 317069 w 1998270"/>
              <a:gd name="connsiteY1518" fmla="*/ 1376397 h 1996549"/>
              <a:gd name="connsiteX1519" fmla="*/ 312635 w 1998270"/>
              <a:gd name="connsiteY1519" fmla="*/ 1380831 h 1996549"/>
              <a:gd name="connsiteX1520" fmla="*/ 308201 w 1998270"/>
              <a:gd name="connsiteY1520" fmla="*/ 1376397 h 1996549"/>
              <a:gd name="connsiteX1521" fmla="*/ 312635 w 1998270"/>
              <a:gd name="connsiteY1521" fmla="*/ 1371962 h 1996549"/>
              <a:gd name="connsiteX1522" fmla="*/ 374402 w 1998270"/>
              <a:gd name="connsiteY1522" fmla="*/ 1371486 h 1996549"/>
              <a:gd name="connsiteX1523" fmla="*/ 379348 w 1998270"/>
              <a:gd name="connsiteY1523" fmla="*/ 1376432 h 1996549"/>
              <a:gd name="connsiteX1524" fmla="*/ 374402 w 1998270"/>
              <a:gd name="connsiteY1524" fmla="*/ 1381378 h 1996549"/>
              <a:gd name="connsiteX1525" fmla="*/ 369456 w 1998270"/>
              <a:gd name="connsiteY1525" fmla="*/ 1376432 h 1996549"/>
              <a:gd name="connsiteX1526" fmla="*/ 374402 w 1998270"/>
              <a:gd name="connsiteY1526" fmla="*/ 1371486 h 1996549"/>
              <a:gd name="connsiteX1527" fmla="*/ 436120 w 1998270"/>
              <a:gd name="connsiteY1527" fmla="*/ 1370938 h 1996549"/>
              <a:gd name="connsiteX1528" fmla="*/ 441748 w 1998270"/>
              <a:gd name="connsiteY1528" fmla="*/ 1376567 h 1996549"/>
              <a:gd name="connsiteX1529" fmla="*/ 436120 w 1998270"/>
              <a:gd name="connsiteY1529" fmla="*/ 1382195 h 1996549"/>
              <a:gd name="connsiteX1530" fmla="*/ 430492 w 1998270"/>
              <a:gd name="connsiteY1530" fmla="*/ 1376567 h 1996549"/>
              <a:gd name="connsiteX1531" fmla="*/ 436120 w 1998270"/>
              <a:gd name="connsiteY1531" fmla="*/ 1370938 h 1996549"/>
              <a:gd name="connsiteX1532" fmla="*/ 496838 w 1998270"/>
              <a:gd name="connsiteY1532" fmla="*/ 1370256 h 1996549"/>
              <a:gd name="connsiteX1533" fmla="*/ 497179 w 1998270"/>
              <a:gd name="connsiteY1533" fmla="*/ 1370256 h 1996549"/>
              <a:gd name="connsiteX1534" fmla="*/ 503149 w 1998270"/>
              <a:gd name="connsiteY1534" fmla="*/ 1376567 h 1996549"/>
              <a:gd name="connsiteX1535" fmla="*/ 496838 w 1998270"/>
              <a:gd name="connsiteY1535" fmla="*/ 1382877 h 1996549"/>
              <a:gd name="connsiteX1536" fmla="*/ 490528 w 1998270"/>
              <a:gd name="connsiteY1536" fmla="*/ 1376567 h 1996549"/>
              <a:gd name="connsiteX1537" fmla="*/ 496838 w 1998270"/>
              <a:gd name="connsiteY1537" fmla="*/ 1370256 h 1996549"/>
              <a:gd name="connsiteX1538" fmla="*/ 558606 w 1998270"/>
              <a:gd name="connsiteY1538" fmla="*/ 1369610 h 1996549"/>
              <a:gd name="connsiteX1539" fmla="*/ 565429 w 1998270"/>
              <a:gd name="connsiteY1539" fmla="*/ 1376432 h 1996549"/>
              <a:gd name="connsiteX1540" fmla="*/ 558606 w 1998270"/>
              <a:gd name="connsiteY1540" fmla="*/ 1383255 h 1996549"/>
              <a:gd name="connsiteX1541" fmla="*/ 551784 w 1998270"/>
              <a:gd name="connsiteY1541" fmla="*/ 1376432 h 1996549"/>
              <a:gd name="connsiteX1542" fmla="*/ 558606 w 1998270"/>
              <a:gd name="connsiteY1542" fmla="*/ 1369610 h 1996549"/>
              <a:gd name="connsiteX1543" fmla="*/ 619641 w 1998270"/>
              <a:gd name="connsiteY1543" fmla="*/ 1369233 h 1996549"/>
              <a:gd name="connsiteX1544" fmla="*/ 626975 w 1998270"/>
              <a:gd name="connsiteY1544" fmla="*/ 1376567 h 1996549"/>
              <a:gd name="connsiteX1545" fmla="*/ 619641 w 1998270"/>
              <a:gd name="connsiteY1545" fmla="*/ 1383902 h 1996549"/>
              <a:gd name="connsiteX1546" fmla="*/ 612307 w 1998270"/>
              <a:gd name="connsiteY1546" fmla="*/ 1376567 h 1996549"/>
              <a:gd name="connsiteX1547" fmla="*/ 619641 w 1998270"/>
              <a:gd name="connsiteY1547" fmla="*/ 1369233 h 1996549"/>
              <a:gd name="connsiteX1548" fmla="*/ 681042 w 1998270"/>
              <a:gd name="connsiteY1548" fmla="*/ 1368550 h 1996549"/>
              <a:gd name="connsiteX1549" fmla="*/ 689059 w 1998270"/>
              <a:gd name="connsiteY1549" fmla="*/ 1376567 h 1996549"/>
              <a:gd name="connsiteX1550" fmla="*/ 681042 w 1998270"/>
              <a:gd name="connsiteY1550" fmla="*/ 1384583 h 1996549"/>
              <a:gd name="connsiteX1551" fmla="*/ 673027 w 1998270"/>
              <a:gd name="connsiteY1551" fmla="*/ 1376567 h 1996549"/>
              <a:gd name="connsiteX1552" fmla="*/ 681042 w 1998270"/>
              <a:gd name="connsiteY1552" fmla="*/ 1368550 h 1996549"/>
              <a:gd name="connsiteX1553" fmla="*/ 743126 w 1998270"/>
              <a:gd name="connsiteY1553" fmla="*/ 1368039 h 1996549"/>
              <a:gd name="connsiteX1554" fmla="*/ 751653 w 1998270"/>
              <a:gd name="connsiteY1554" fmla="*/ 1376567 h 1996549"/>
              <a:gd name="connsiteX1555" fmla="*/ 743126 w 1998270"/>
              <a:gd name="connsiteY1555" fmla="*/ 1385095 h 1996549"/>
              <a:gd name="connsiteX1556" fmla="*/ 734598 w 1998270"/>
              <a:gd name="connsiteY1556" fmla="*/ 1376567 h 1996549"/>
              <a:gd name="connsiteX1557" fmla="*/ 743126 w 1998270"/>
              <a:gd name="connsiteY1557" fmla="*/ 1368039 h 1996549"/>
              <a:gd name="connsiteX1558" fmla="*/ 803845 w 1998270"/>
              <a:gd name="connsiteY1558" fmla="*/ 1367528 h 1996549"/>
              <a:gd name="connsiteX1559" fmla="*/ 804186 w 1998270"/>
              <a:gd name="connsiteY1559" fmla="*/ 1367528 h 1996549"/>
              <a:gd name="connsiteX1560" fmla="*/ 812885 w 1998270"/>
              <a:gd name="connsiteY1560" fmla="*/ 1376567 h 1996549"/>
              <a:gd name="connsiteX1561" fmla="*/ 803845 w 1998270"/>
              <a:gd name="connsiteY1561" fmla="*/ 1385607 h 1996549"/>
              <a:gd name="connsiteX1562" fmla="*/ 794806 w 1998270"/>
              <a:gd name="connsiteY1562" fmla="*/ 1376567 h 1996549"/>
              <a:gd name="connsiteX1563" fmla="*/ 803845 w 1998270"/>
              <a:gd name="connsiteY1563" fmla="*/ 1367528 h 1996549"/>
              <a:gd name="connsiteX1564" fmla="*/ 865246 w 1998270"/>
              <a:gd name="connsiteY1564" fmla="*/ 1367015 h 1996549"/>
              <a:gd name="connsiteX1565" fmla="*/ 874797 w 1998270"/>
              <a:gd name="connsiteY1565" fmla="*/ 1376567 h 1996549"/>
              <a:gd name="connsiteX1566" fmla="*/ 865246 w 1998270"/>
              <a:gd name="connsiteY1566" fmla="*/ 1386118 h 1996549"/>
              <a:gd name="connsiteX1567" fmla="*/ 855695 w 1998270"/>
              <a:gd name="connsiteY1567" fmla="*/ 1376567 h 1996549"/>
              <a:gd name="connsiteX1568" fmla="*/ 865246 w 1998270"/>
              <a:gd name="connsiteY1568" fmla="*/ 1367015 h 1996549"/>
              <a:gd name="connsiteX1569" fmla="*/ 926647 w 1998270"/>
              <a:gd name="connsiteY1569" fmla="*/ 1366504 h 1996549"/>
              <a:gd name="connsiteX1570" fmla="*/ 926988 w 1998270"/>
              <a:gd name="connsiteY1570" fmla="*/ 1366504 h 1996549"/>
              <a:gd name="connsiteX1571" fmla="*/ 936710 w 1998270"/>
              <a:gd name="connsiteY1571" fmla="*/ 1376567 h 1996549"/>
              <a:gd name="connsiteX1572" fmla="*/ 926647 w 1998270"/>
              <a:gd name="connsiteY1572" fmla="*/ 1386630 h 1996549"/>
              <a:gd name="connsiteX1573" fmla="*/ 916585 w 1998270"/>
              <a:gd name="connsiteY1573" fmla="*/ 1376567 h 1996549"/>
              <a:gd name="connsiteX1574" fmla="*/ 926647 w 1998270"/>
              <a:gd name="connsiteY1574" fmla="*/ 1366504 h 1996549"/>
              <a:gd name="connsiteX1575" fmla="*/ 988048 w 1998270"/>
              <a:gd name="connsiteY1575" fmla="*/ 1365992 h 1996549"/>
              <a:gd name="connsiteX1576" fmla="*/ 998623 w 1998270"/>
              <a:gd name="connsiteY1576" fmla="*/ 1376567 h 1996549"/>
              <a:gd name="connsiteX1577" fmla="*/ 988048 w 1998270"/>
              <a:gd name="connsiteY1577" fmla="*/ 1387142 h 1996549"/>
              <a:gd name="connsiteX1578" fmla="*/ 977474 w 1998270"/>
              <a:gd name="connsiteY1578" fmla="*/ 1376567 h 1996549"/>
              <a:gd name="connsiteX1579" fmla="*/ 988048 w 1998270"/>
              <a:gd name="connsiteY1579" fmla="*/ 1365992 h 1996549"/>
              <a:gd name="connsiteX1580" fmla="*/ 1050132 w 1998270"/>
              <a:gd name="connsiteY1580" fmla="*/ 1365480 h 1996549"/>
              <a:gd name="connsiteX1581" fmla="*/ 1061218 w 1998270"/>
              <a:gd name="connsiteY1581" fmla="*/ 1376567 h 1996549"/>
              <a:gd name="connsiteX1582" fmla="*/ 1050132 w 1998270"/>
              <a:gd name="connsiteY1582" fmla="*/ 1387653 h 1996549"/>
              <a:gd name="connsiteX1583" fmla="*/ 1039046 w 1998270"/>
              <a:gd name="connsiteY1583" fmla="*/ 1376567 h 1996549"/>
              <a:gd name="connsiteX1584" fmla="*/ 1050132 w 1998270"/>
              <a:gd name="connsiteY1584" fmla="*/ 1365480 h 1996549"/>
              <a:gd name="connsiteX1585" fmla="*/ 1110851 w 1998270"/>
              <a:gd name="connsiteY1585" fmla="*/ 1365139 h 1996549"/>
              <a:gd name="connsiteX1586" fmla="*/ 1122278 w 1998270"/>
              <a:gd name="connsiteY1586" fmla="*/ 1376567 h 1996549"/>
              <a:gd name="connsiteX1587" fmla="*/ 1110851 w 1998270"/>
              <a:gd name="connsiteY1587" fmla="*/ 1387994 h 1996549"/>
              <a:gd name="connsiteX1588" fmla="*/ 1099424 w 1998270"/>
              <a:gd name="connsiteY1588" fmla="*/ 1376567 h 1996549"/>
              <a:gd name="connsiteX1589" fmla="*/ 1110851 w 1998270"/>
              <a:gd name="connsiteY1589" fmla="*/ 1365139 h 1996549"/>
              <a:gd name="connsiteX1590" fmla="*/ 1172253 w 1998270"/>
              <a:gd name="connsiteY1590" fmla="*/ 1364628 h 1996549"/>
              <a:gd name="connsiteX1591" fmla="*/ 1184192 w 1998270"/>
              <a:gd name="connsiteY1591" fmla="*/ 1376568 h 1996549"/>
              <a:gd name="connsiteX1592" fmla="*/ 1172253 w 1998270"/>
              <a:gd name="connsiteY1592" fmla="*/ 1388507 h 1996549"/>
              <a:gd name="connsiteX1593" fmla="*/ 1160314 w 1998270"/>
              <a:gd name="connsiteY1593" fmla="*/ 1376568 h 1996549"/>
              <a:gd name="connsiteX1594" fmla="*/ 1172253 w 1998270"/>
              <a:gd name="connsiteY1594" fmla="*/ 1364628 h 1996549"/>
              <a:gd name="connsiteX1595" fmla="*/ 1233654 w 1998270"/>
              <a:gd name="connsiteY1595" fmla="*/ 1364286 h 1996549"/>
              <a:gd name="connsiteX1596" fmla="*/ 1245934 w 1998270"/>
              <a:gd name="connsiteY1596" fmla="*/ 1376567 h 1996549"/>
              <a:gd name="connsiteX1597" fmla="*/ 1233654 w 1998270"/>
              <a:gd name="connsiteY1597" fmla="*/ 1388847 h 1996549"/>
              <a:gd name="connsiteX1598" fmla="*/ 1221374 w 1998270"/>
              <a:gd name="connsiteY1598" fmla="*/ 1376567 h 1996549"/>
              <a:gd name="connsiteX1599" fmla="*/ 1233654 w 1998270"/>
              <a:gd name="connsiteY1599" fmla="*/ 1364286 h 1996549"/>
              <a:gd name="connsiteX1600" fmla="*/ 1971152 w 1998270"/>
              <a:gd name="connsiteY1600" fmla="*/ 1364117 h 1996549"/>
              <a:gd name="connsiteX1601" fmla="*/ 1971492 w 1998270"/>
              <a:gd name="connsiteY1601" fmla="*/ 1364117 h 1996549"/>
              <a:gd name="connsiteX1602" fmla="*/ 1983603 w 1998270"/>
              <a:gd name="connsiteY1602" fmla="*/ 1376568 h 1996549"/>
              <a:gd name="connsiteX1603" fmla="*/ 1971152 w 1998270"/>
              <a:gd name="connsiteY1603" fmla="*/ 1389018 h 1996549"/>
              <a:gd name="connsiteX1604" fmla="*/ 1958701 w 1998270"/>
              <a:gd name="connsiteY1604" fmla="*/ 1376568 h 1996549"/>
              <a:gd name="connsiteX1605" fmla="*/ 1971152 w 1998270"/>
              <a:gd name="connsiteY1605" fmla="*/ 1364117 h 1996549"/>
              <a:gd name="connsiteX1606" fmla="*/ 1295055 w 1998270"/>
              <a:gd name="connsiteY1606" fmla="*/ 1363945 h 1996549"/>
              <a:gd name="connsiteX1607" fmla="*/ 1307676 w 1998270"/>
              <a:gd name="connsiteY1607" fmla="*/ 1376567 h 1996549"/>
              <a:gd name="connsiteX1608" fmla="*/ 1295055 w 1998270"/>
              <a:gd name="connsiteY1608" fmla="*/ 1389188 h 1996549"/>
              <a:gd name="connsiteX1609" fmla="*/ 1282434 w 1998270"/>
              <a:gd name="connsiteY1609" fmla="*/ 1376567 h 1996549"/>
              <a:gd name="connsiteX1610" fmla="*/ 1295055 w 1998270"/>
              <a:gd name="connsiteY1610" fmla="*/ 1363945 h 1996549"/>
              <a:gd name="connsiteX1611" fmla="*/ 1357138 w 1998270"/>
              <a:gd name="connsiteY1611" fmla="*/ 1363604 h 1996549"/>
              <a:gd name="connsiteX1612" fmla="*/ 1370101 w 1998270"/>
              <a:gd name="connsiteY1612" fmla="*/ 1376055 h 1996549"/>
              <a:gd name="connsiteX1613" fmla="*/ 1357138 w 1998270"/>
              <a:gd name="connsiteY1613" fmla="*/ 1389018 h 1996549"/>
              <a:gd name="connsiteX1614" fmla="*/ 1344176 w 1998270"/>
              <a:gd name="connsiteY1614" fmla="*/ 1376567 h 1996549"/>
              <a:gd name="connsiteX1615" fmla="*/ 1357138 w 1998270"/>
              <a:gd name="connsiteY1615" fmla="*/ 1363604 h 1996549"/>
              <a:gd name="connsiteX1616" fmla="*/ 1417857 w 1998270"/>
              <a:gd name="connsiteY1616" fmla="*/ 1363263 h 1996549"/>
              <a:gd name="connsiteX1617" fmla="*/ 1431161 w 1998270"/>
              <a:gd name="connsiteY1617" fmla="*/ 1376567 h 1996549"/>
              <a:gd name="connsiteX1618" fmla="*/ 1417857 w 1998270"/>
              <a:gd name="connsiteY1618" fmla="*/ 1389871 h 1996549"/>
              <a:gd name="connsiteX1619" fmla="*/ 1404554 w 1998270"/>
              <a:gd name="connsiteY1619" fmla="*/ 1376567 h 1996549"/>
              <a:gd name="connsiteX1620" fmla="*/ 1417857 w 1998270"/>
              <a:gd name="connsiteY1620" fmla="*/ 1363263 h 1996549"/>
              <a:gd name="connsiteX1621" fmla="*/ 1479259 w 1998270"/>
              <a:gd name="connsiteY1621" fmla="*/ 1363092 h 1996549"/>
              <a:gd name="connsiteX1622" fmla="*/ 1492733 w 1998270"/>
              <a:gd name="connsiteY1622" fmla="*/ 1376567 h 1996549"/>
              <a:gd name="connsiteX1623" fmla="*/ 1479259 w 1998270"/>
              <a:gd name="connsiteY1623" fmla="*/ 1390041 h 1996549"/>
              <a:gd name="connsiteX1624" fmla="*/ 1465785 w 1998270"/>
              <a:gd name="connsiteY1624" fmla="*/ 1376567 h 1996549"/>
              <a:gd name="connsiteX1625" fmla="*/ 1479259 w 1998270"/>
              <a:gd name="connsiteY1625" fmla="*/ 1363092 h 1996549"/>
              <a:gd name="connsiteX1626" fmla="*/ 1541026 w 1998270"/>
              <a:gd name="connsiteY1626" fmla="*/ 1362617 h 1996549"/>
              <a:gd name="connsiteX1627" fmla="*/ 1554842 w 1998270"/>
              <a:gd name="connsiteY1627" fmla="*/ 1376432 h 1996549"/>
              <a:gd name="connsiteX1628" fmla="*/ 1541026 w 1998270"/>
              <a:gd name="connsiteY1628" fmla="*/ 1390248 h 1996549"/>
              <a:gd name="connsiteX1629" fmla="*/ 1527211 w 1998270"/>
              <a:gd name="connsiteY1629" fmla="*/ 1376432 h 1996549"/>
              <a:gd name="connsiteX1630" fmla="*/ 1541026 w 1998270"/>
              <a:gd name="connsiteY1630" fmla="*/ 1362617 h 1996549"/>
              <a:gd name="connsiteX1631" fmla="*/ 1602061 w 1998270"/>
              <a:gd name="connsiteY1631" fmla="*/ 1362581 h 1996549"/>
              <a:gd name="connsiteX1632" fmla="*/ 1616047 w 1998270"/>
              <a:gd name="connsiteY1632" fmla="*/ 1376567 h 1996549"/>
              <a:gd name="connsiteX1633" fmla="*/ 1602061 w 1998270"/>
              <a:gd name="connsiteY1633" fmla="*/ 1390553 h 1996549"/>
              <a:gd name="connsiteX1634" fmla="*/ 1588076 w 1998270"/>
              <a:gd name="connsiteY1634" fmla="*/ 1376567 h 1996549"/>
              <a:gd name="connsiteX1635" fmla="*/ 1602061 w 1998270"/>
              <a:gd name="connsiteY1635" fmla="*/ 1362581 h 1996549"/>
              <a:gd name="connsiteX1636" fmla="*/ 1724864 w 1998270"/>
              <a:gd name="connsiteY1636" fmla="*/ 1362410 h 1996549"/>
              <a:gd name="connsiteX1637" fmla="*/ 1739020 w 1998270"/>
              <a:gd name="connsiteY1637" fmla="*/ 1376567 h 1996549"/>
              <a:gd name="connsiteX1638" fmla="*/ 1724864 w 1998270"/>
              <a:gd name="connsiteY1638" fmla="*/ 1390723 h 1996549"/>
              <a:gd name="connsiteX1639" fmla="*/ 1710708 w 1998270"/>
              <a:gd name="connsiteY1639" fmla="*/ 1376567 h 1996549"/>
              <a:gd name="connsiteX1640" fmla="*/ 1724864 w 1998270"/>
              <a:gd name="connsiteY1640" fmla="*/ 1362410 h 1996549"/>
              <a:gd name="connsiteX1641" fmla="*/ 1664145 w 1998270"/>
              <a:gd name="connsiteY1641" fmla="*/ 1362410 h 1996549"/>
              <a:gd name="connsiteX1642" fmla="*/ 1678301 w 1998270"/>
              <a:gd name="connsiteY1642" fmla="*/ 1376567 h 1996549"/>
              <a:gd name="connsiteX1643" fmla="*/ 1664145 w 1998270"/>
              <a:gd name="connsiteY1643" fmla="*/ 1390723 h 1996549"/>
              <a:gd name="connsiteX1644" fmla="*/ 1649989 w 1998270"/>
              <a:gd name="connsiteY1644" fmla="*/ 1376567 h 1996549"/>
              <a:gd name="connsiteX1645" fmla="*/ 1664145 w 1998270"/>
              <a:gd name="connsiteY1645" fmla="*/ 1362410 h 1996549"/>
              <a:gd name="connsiteX1646" fmla="*/ 1909067 w 1998270"/>
              <a:gd name="connsiteY1646" fmla="*/ 1362240 h 1996549"/>
              <a:gd name="connsiteX1647" fmla="*/ 1909409 w 1998270"/>
              <a:gd name="connsiteY1647" fmla="*/ 1362240 h 1996549"/>
              <a:gd name="connsiteX1648" fmla="*/ 1923395 w 1998270"/>
              <a:gd name="connsiteY1648" fmla="*/ 1376567 h 1996549"/>
              <a:gd name="connsiteX1649" fmla="*/ 1909067 w 1998270"/>
              <a:gd name="connsiteY1649" fmla="*/ 1390894 h 1996549"/>
              <a:gd name="connsiteX1650" fmla="*/ 1894741 w 1998270"/>
              <a:gd name="connsiteY1650" fmla="*/ 1376567 h 1996549"/>
              <a:gd name="connsiteX1651" fmla="*/ 1909067 w 1998270"/>
              <a:gd name="connsiteY1651" fmla="*/ 1362240 h 1996549"/>
              <a:gd name="connsiteX1652" fmla="*/ 1847666 w 1998270"/>
              <a:gd name="connsiteY1652" fmla="*/ 1362240 h 1996549"/>
              <a:gd name="connsiteX1653" fmla="*/ 1848007 w 1998270"/>
              <a:gd name="connsiteY1653" fmla="*/ 1362240 h 1996549"/>
              <a:gd name="connsiteX1654" fmla="*/ 1861993 w 1998270"/>
              <a:gd name="connsiteY1654" fmla="*/ 1376567 h 1996549"/>
              <a:gd name="connsiteX1655" fmla="*/ 1847666 w 1998270"/>
              <a:gd name="connsiteY1655" fmla="*/ 1390894 h 1996549"/>
              <a:gd name="connsiteX1656" fmla="*/ 1833340 w 1998270"/>
              <a:gd name="connsiteY1656" fmla="*/ 1376567 h 1996549"/>
              <a:gd name="connsiteX1657" fmla="*/ 1847666 w 1998270"/>
              <a:gd name="connsiteY1657" fmla="*/ 1362240 h 1996549"/>
              <a:gd name="connsiteX1658" fmla="*/ 1786265 w 1998270"/>
              <a:gd name="connsiteY1658" fmla="*/ 1362240 h 1996549"/>
              <a:gd name="connsiteX1659" fmla="*/ 1786606 w 1998270"/>
              <a:gd name="connsiteY1659" fmla="*/ 1362240 h 1996549"/>
              <a:gd name="connsiteX1660" fmla="*/ 1800592 w 1998270"/>
              <a:gd name="connsiteY1660" fmla="*/ 1376567 h 1996549"/>
              <a:gd name="connsiteX1661" fmla="*/ 1786265 w 1998270"/>
              <a:gd name="connsiteY1661" fmla="*/ 1390894 h 1996549"/>
              <a:gd name="connsiteX1662" fmla="*/ 1771939 w 1998270"/>
              <a:gd name="connsiteY1662" fmla="*/ 1376567 h 1996549"/>
              <a:gd name="connsiteX1663" fmla="*/ 1786265 w 1998270"/>
              <a:gd name="connsiteY1663" fmla="*/ 1362240 h 1996549"/>
              <a:gd name="connsiteX1664" fmla="*/ 5628 w 1998270"/>
              <a:gd name="connsiteY1664" fmla="*/ 1313801 h 1996549"/>
              <a:gd name="connsiteX1665" fmla="*/ 6004 w 1998270"/>
              <a:gd name="connsiteY1665" fmla="*/ 1313801 h 1996549"/>
              <a:gd name="connsiteX1666" fmla="*/ 6993 w 1998270"/>
              <a:gd name="connsiteY1666" fmla="*/ 1315166 h 1996549"/>
              <a:gd name="connsiteX1667" fmla="*/ 5628 w 1998270"/>
              <a:gd name="connsiteY1667" fmla="*/ 1316530 h 1996549"/>
              <a:gd name="connsiteX1668" fmla="*/ 4264 w 1998270"/>
              <a:gd name="connsiteY1668" fmla="*/ 1315166 h 1996549"/>
              <a:gd name="connsiteX1669" fmla="*/ 5628 w 1998270"/>
              <a:gd name="connsiteY1669" fmla="*/ 1313801 h 1996549"/>
              <a:gd name="connsiteX1670" fmla="*/ 67029 w 1998270"/>
              <a:gd name="connsiteY1670" fmla="*/ 1312948 h 1996549"/>
              <a:gd name="connsiteX1671" fmla="*/ 69247 w 1998270"/>
              <a:gd name="connsiteY1671" fmla="*/ 1315166 h 1996549"/>
              <a:gd name="connsiteX1672" fmla="*/ 67029 w 1998270"/>
              <a:gd name="connsiteY1672" fmla="*/ 1317383 h 1996549"/>
              <a:gd name="connsiteX1673" fmla="*/ 64813 w 1998270"/>
              <a:gd name="connsiteY1673" fmla="*/ 1315166 h 1996549"/>
              <a:gd name="connsiteX1674" fmla="*/ 67029 w 1998270"/>
              <a:gd name="connsiteY1674" fmla="*/ 1312948 h 1996549"/>
              <a:gd name="connsiteX1675" fmla="*/ 129113 w 1998270"/>
              <a:gd name="connsiteY1675" fmla="*/ 1312267 h 1996549"/>
              <a:gd name="connsiteX1676" fmla="*/ 129471 w 1998270"/>
              <a:gd name="connsiteY1676" fmla="*/ 1312267 h 1996549"/>
              <a:gd name="connsiteX1677" fmla="*/ 132013 w 1998270"/>
              <a:gd name="connsiteY1677" fmla="*/ 1315166 h 1996549"/>
              <a:gd name="connsiteX1678" fmla="*/ 129113 w 1998270"/>
              <a:gd name="connsiteY1678" fmla="*/ 1318066 h 1996549"/>
              <a:gd name="connsiteX1679" fmla="*/ 126214 w 1998270"/>
              <a:gd name="connsiteY1679" fmla="*/ 1315166 h 1996549"/>
              <a:gd name="connsiteX1680" fmla="*/ 129113 w 1998270"/>
              <a:gd name="connsiteY1680" fmla="*/ 1312267 h 1996549"/>
              <a:gd name="connsiteX1681" fmla="*/ 190199 w 1998270"/>
              <a:gd name="connsiteY1681" fmla="*/ 1311450 h 1996549"/>
              <a:gd name="connsiteX1682" fmla="*/ 193780 w 1998270"/>
              <a:gd name="connsiteY1682" fmla="*/ 1315032 h 1996549"/>
              <a:gd name="connsiteX1683" fmla="*/ 190199 w 1998270"/>
              <a:gd name="connsiteY1683" fmla="*/ 1318613 h 1996549"/>
              <a:gd name="connsiteX1684" fmla="*/ 186617 w 1998270"/>
              <a:gd name="connsiteY1684" fmla="*/ 1315032 h 1996549"/>
              <a:gd name="connsiteX1685" fmla="*/ 190199 w 1998270"/>
              <a:gd name="connsiteY1685" fmla="*/ 1311450 h 1996549"/>
              <a:gd name="connsiteX1686" fmla="*/ 251234 w 1998270"/>
              <a:gd name="connsiteY1686" fmla="*/ 1310901 h 1996549"/>
              <a:gd name="connsiteX1687" fmla="*/ 255498 w 1998270"/>
              <a:gd name="connsiteY1687" fmla="*/ 1315165 h 1996549"/>
              <a:gd name="connsiteX1688" fmla="*/ 251234 w 1998270"/>
              <a:gd name="connsiteY1688" fmla="*/ 1319429 h 1996549"/>
              <a:gd name="connsiteX1689" fmla="*/ 246970 w 1998270"/>
              <a:gd name="connsiteY1689" fmla="*/ 1315165 h 1996549"/>
              <a:gd name="connsiteX1690" fmla="*/ 251234 w 1998270"/>
              <a:gd name="connsiteY1690" fmla="*/ 1310901 h 1996549"/>
              <a:gd name="connsiteX1691" fmla="*/ 312635 w 1998270"/>
              <a:gd name="connsiteY1691" fmla="*/ 1310219 h 1996549"/>
              <a:gd name="connsiteX1692" fmla="*/ 317581 w 1998270"/>
              <a:gd name="connsiteY1692" fmla="*/ 1315166 h 1996549"/>
              <a:gd name="connsiteX1693" fmla="*/ 312635 w 1998270"/>
              <a:gd name="connsiteY1693" fmla="*/ 1320112 h 1996549"/>
              <a:gd name="connsiteX1694" fmla="*/ 307689 w 1998270"/>
              <a:gd name="connsiteY1694" fmla="*/ 1315166 h 1996549"/>
              <a:gd name="connsiteX1695" fmla="*/ 312635 w 1998270"/>
              <a:gd name="connsiteY1695" fmla="*/ 1310219 h 1996549"/>
              <a:gd name="connsiteX1696" fmla="*/ 374036 w 1998270"/>
              <a:gd name="connsiteY1696" fmla="*/ 1309537 h 1996549"/>
              <a:gd name="connsiteX1697" fmla="*/ 379665 w 1998270"/>
              <a:gd name="connsiteY1697" fmla="*/ 1315166 h 1996549"/>
              <a:gd name="connsiteX1698" fmla="*/ 374036 w 1998270"/>
              <a:gd name="connsiteY1698" fmla="*/ 1320794 h 1996549"/>
              <a:gd name="connsiteX1699" fmla="*/ 368408 w 1998270"/>
              <a:gd name="connsiteY1699" fmla="*/ 1315166 h 1996549"/>
              <a:gd name="connsiteX1700" fmla="*/ 374036 w 1998270"/>
              <a:gd name="connsiteY1700" fmla="*/ 1309537 h 1996549"/>
              <a:gd name="connsiteX1701" fmla="*/ 436119 w 1998270"/>
              <a:gd name="connsiteY1701" fmla="*/ 1309025 h 1996549"/>
              <a:gd name="connsiteX1702" fmla="*/ 442259 w 1998270"/>
              <a:gd name="connsiteY1702" fmla="*/ 1314654 h 1996549"/>
              <a:gd name="connsiteX1703" fmla="*/ 436119 w 1998270"/>
              <a:gd name="connsiteY1703" fmla="*/ 1320794 h 1996549"/>
              <a:gd name="connsiteX1704" fmla="*/ 429980 w 1998270"/>
              <a:gd name="connsiteY1704" fmla="*/ 1315166 h 1996549"/>
              <a:gd name="connsiteX1705" fmla="*/ 436119 w 1998270"/>
              <a:gd name="connsiteY1705" fmla="*/ 1309025 h 1996549"/>
              <a:gd name="connsiteX1706" fmla="*/ 496839 w 1998270"/>
              <a:gd name="connsiteY1706" fmla="*/ 1308343 h 1996549"/>
              <a:gd name="connsiteX1707" fmla="*/ 503661 w 1998270"/>
              <a:gd name="connsiteY1707" fmla="*/ 1315166 h 1996549"/>
              <a:gd name="connsiteX1708" fmla="*/ 496839 w 1998270"/>
              <a:gd name="connsiteY1708" fmla="*/ 1321988 h 1996549"/>
              <a:gd name="connsiteX1709" fmla="*/ 490017 w 1998270"/>
              <a:gd name="connsiteY1709" fmla="*/ 1315166 h 1996549"/>
              <a:gd name="connsiteX1710" fmla="*/ 496839 w 1998270"/>
              <a:gd name="connsiteY1710" fmla="*/ 1308343 h 1996549"/>
              <a:gd name="connsiteX1711" fmla="*/ 558239 w 1998270"/>
              <a:gd name="connsiteY1711" fmla="*/ 1307831 h 1996549"/>
              <a:gd name="connsiteX1712" fmla="*/ 565573 w 1998270"/>
              <a:gd name="connsiteY1712" fmla="*/ 1315165 h 1996549"/>
              <a:gd name="connsiteX1713" fmla="*/ 558239 w 1998270"/>
              <a:gd name="connsiteY1713" fmla="*/ 1322499 h 1996549"/>
              <a:gd name="connsiteX1714" fmla="*/ 550906 w 1998270"/>
              <a:gd name="connsiteY1714" fmla="*/ 1315165 h 1996549"/>
              <a:gd name="connsiteX1715" fmla="*/ 558239 w 1998270"/>
              <a:gd name="connsiteY1715" fmla="*/ 1307831 h 1996549"/>
              <a:gd name="connsiteX1716" fmla="*/ 619641 w 1998270"/>
              <a:gd name="connsiteY1716" fmla="*/ 1307149 h 1996549"/>
              <a:gd name="connsiteX1717" fmla="*/ 627657 w 1998270"/>
              <a:gd name="connsiteY1717" fmla="*/ 1315166 h 1996549"/>
              <a:gd name="connsiteX1718" fmla="*/ 619641 w 1998270"/>
              <a:gd name="connsiteY1718" fmla="*/ 1323182 h 1996549"/>
              <a:gd name="connsiteX1719" fmla="*/ 611625 w 1998270"/>
              <a:gd name="connsiteY1719" fmla="*/ 1315166 h 1996549"/>
              <a:gd name="connsiteX1720" fmla="*/ 619641 w 1998270"/>
              <a:gd name="connsiteY1720" fmla="*/ 1307149 h 1996549"/>
              <a:gd name="connsiteX1721" fmla="*/ 681409 w 1998270"/>
              <a:gd name="connsiteY1721" fmla="*/ 1306503 h 1996549"/>
              <a:gd name="connsiteX1722" fmla="*/ 689937 w 1998270"/>
              <a:gd name="connsiteY1722" fmla="*/ 1315031 h 1996549"/>
              <a:gd name="connsiteX1723" fmla="*/ 681409 w 1998270"/>
              <a:gd name="connsiteY1723" fmla="*/ 1323559 h 1996549"/>
              <a:gd name="connsiteX1724" fmla="*/ 672881 w 1998270"/>
              <a:gd name="connsiteY1724" fmla="*/ 1315031 h 1996549"/>
              <a:gd name="connsiteX1725" fmla="*/ 681409 w 1998270"/>
              <a:gd name="connsiteY1725" fmla="*/ 1306503 h 1996549"/>
              <a:gd name="connsiteX1726" fmla="*/ 743126 w 1998270"/>
              <a:gd name="connsiteY1726" fmla="*/ 1305955 h 1996549"/>
              <a:gd name="connsiteX1727" fmla="*/ 752336 w 1998270"/>
              <a:gd name="connsiteY1727" fmla="*/ 1315166 h 1996549"/>
              <a:gd name="connsiteX1728" fmla="*/ 743126 w 1998270"/>
              <a:gd name="connsiteY1728" fmla="*/ 1324376 h 1996549"/>
              <a:gd name="connsiteX1729" fmla="*/ 733916 w 1998270"/>
              <a:gd name="connsiteY1729" fmla="*/ 1315166 h 1996549"/>
              <a:gd name="connsiteX1730" fmla="*/ 743126 w 1998270"/>
              <a:gd name="connsiteY1730" fmla="*/ 1305955 h 1996549"/>
              <a:gd name="connsiteX1731" fmla="*/ 803845 w 1998270"/>
              <a:gd name="connsiteY1731" fmla="*/ 1305444 h 1996549"/>
              <a:gd name="connsiteX1732" fmla="*/ 804185 w 1998270"/>
              <a:gd name="connsiteY1732" fmla="*/ 1305444 h 1996549"/>
              <a:gd name="connsiteX1733" fmla="*/ 813567 w 1998270"/>
              <a:gd name="connsiteY1733" fmla="*/ 1315166 h 1996549"/>
              <a:gd name="connsiteX1734" fmla="*/ 803845 w 1998270"/>
              <a:gd name="connsiteY1734" fmla="*/ 1324887 h 1996549"/>
              <a:gd name="connsiteX1735" fmla="*/ 794123 w 1998270"/>
              <a:gd name="connsiteY1735" fmla="*/ 1315166 h 1996549"/>
              <a:gd name="connsiteX1736" fmla="*/ 803845 w 1998270"/>
              <a:gd name="connsiteY1736" fmla="*/ 1305444 h 1996549"/>
              <a:gd name="connsiteX1737" fmla="*/ 865246 w 1998270"/>
              <a:gd name="connsiteY1737" fmla="*/ 1304932 h 1996549"/>
              <a:gd name="connsiteX1738" fmla="*/ 875480 w 1998270"/>
              <a:gd name="connsiteY1738" fmla="*/ 1315166 h 1996549"/>
              <a:gd name="connsiteX1739" fmla="*/ 865246 w 1998270"/>
              <a:gd name="connsiteY1739" fmla="*/ 1325400 h 1996549"/>
              <a:gd name="connsiteX1740" fmla="*/ 855013 w 1998270"/>
              <a:gd name="connsiteY1740" fmla="*/ 1315166 h 1996549"/>
              <a:gd name="connsiteX1741" fmla="*/ 865246 w 1998270"/>
              <a:gd name="connsiteY1741" fmla="*/ 1304932 h 1996549"/>
              <a:gd name="connsiteX1742" fmla="*/ 988048 w 1998270"/>
              <a:gd name="connsiteY1742" fmla="*/ 1303739 h 1996549"/>
              <a:gd name="connsiteX1743" fmla="*/ 988389 w 1998270"/>
              <a:gd name="connsiteY1743" fmla="*/ 1303739 h 1996549"/>
              <a:gd name="connsiteX1744" fmla="*/ 999305 w 1998270"/>
              <a:gd name="connsiteY1744" fmla="*/ 1314996 h 1996549"/>
              <a:gd name="connsiteX1745" fmla="*/ 988048 w 1998270"/>
              <a:gd name="connsiteY1745" fmla="*/ 1326253 h 1996549"/>
              <a:gd name="connsiteX1746" fmla="*/ 976792 w 1998270"/>
              <a:gd name="connsiteY1746" fmla="*/ 1314996 h 1996549"/>
              <a:gd name="connsiteX1747" fmla="*/ 988048 w 1998270"/>
              <a:gd name="connsiteY1747" fmla="*/ 1303739 h 1996549"/>
              <a:gd name="connsiteX1748" fmla="*/ 1110851 w 1998270"/>
              <a:gd name="connsiteY1748" fmla="*/ 1303738 h 1996549"/>
              <a:gd name="connsiteX1749" fmla="*/ 1122961 w 1998270"/>
              <a:gd name="connsiteY1749" fmla="*/ 1315848 h 1996549"/>
              <a:gd name="connsiteX1750" fmla="*/ 1110851 w 1998270"/>
              <a:gd name="connsiteY1750" fmla="*/ 1327958 h 1996549"/>
              <a:gd name="connsiteX1751" fmla="*/ 1098742 w 1998270"/>
              <a:gd name="connsiteY1751" fmla="*/ 1315848 h 1996549"/>
              <a:gd name="connsiteX1752" fmla="*/ 1110851 w 1998270"/>
              <a:gd name="connsiteY1752" fmla="*/ 1303738 h 1996549"/>
              <a:gd name="connsiteX1753" fmla="*/ 1050132 w 1998270"/>
              <a:gd name="connsiteY1753" fmla="*/ 1303738 h 1996549"/>
              <a:gd name="connsiteX1754" fmla="*/ 1061901 w 1998270"/>
              <a:gd name="connsiteY1754" fmla="*/ 1315507 h 1996549"/>
              <a:gd name="connsiteX1755" fmla="*/ 1050132 w 1998270"/>
              <a:gd name="connsiteY1755" fmla="*/ 1327276 h 1996549"/>
              <a:gd name="connsiteX1756" fmla="*/ 1038364 w 1998270"/>
              <a:gd name="connsiteY1756" fmla="*/ 1315507 h 1996549"/>
              <a:gd name="connsiteX1757" fmla="*/ 1050132 w 1998270"/>
              <a:gd name="connsiteY1757" fmla="*/ 1303738 h 1996549"/>
              <a:gd name="connsiteX1758" fmla="*/ 926648 w 1998270"/>
              <a:gd name="connsiteY1758" fmla="*/ 1303738 h 1996549"/>
              <a:gd name="connsiteX1759" fmla="*/ 937393 w 1998270"/>
              <a:gd name="connsiteY1759" fmla="*/ 1314484 h 1996549"/>
              <a:gd name="connsiteX1760" fmla="*/ 926648 w 1998270"/>
              <a:gd name="connsiteY1760" fmla="*/ 1325229 h 1996549"/>
              <a:gd name="connsiteX1761" fmla="*/ 915903 w 1998270"/>
              <a:gd name="connsiteY1761" fmla="*/ 1314484 h 1996549"/>
              <a:gd name="connsiteX1762" fmla="*/ 926648 w 1998270"/>
              <a:gd name="connsiteY1762" fmla="*/ 1303738 h 1996549"/>
              <a:gd name="connsiteX1763" fmla="*/ 1172253 w 1998270"/>
              <a:gd name="connsiteY1763" fmla="*/ 1302544 h 1996549"/>
              <a:gd name="connsiteX1764" fmla="*/ 1184874 w 1998270"/>
              <a:gd name="connsiteY1764" fmla="*/ 1315166 h 1996549"/>
              <a:gd name="connsiteX1765" fmla="*/ 1172253 w 1998270"/>
              <a:gd name="connsiteY1765" fmla="*/ 1327787 h 1996549"/>
              <a:gd name="connsiteX1766" fmla="*/ 1159632 w 1998270"/>
              <a:gd name="connsiteY1766" fmla="*/ 1315166 h 1996549"/>
              <a:gd name="connsiteX1767" fmla="*/ 1172253 w 1998270"/>
              <a:gd name="connsiteY1767" fmla="*/ 1302544 h 1996549"/>
              <a:gd name="connsiteX1768" fmla="*/ 1233654 w 1998270"/>
              <a:gd name="connsiteY1768" fmla="*/ 1302203 h 1996549"/>
              <a:gd name="connsiteX1769" fmla="*/ 1246616 w 1998270"/>
              <a:gd name="connsiteY1769" fmla="*/ 1315166 h 1996549"/>
              <a:gd name="connsiteX1770" fmla="*/ 1233654 w 1998270"/>
              <a:gd name="connsiteY1770" fmla="*/ 1328128 h 1996549"/>
              <a:gd name="connsiteX1771" fmla="*/ 1220692 w 1998270"/>
              <a:gd name="connsiteY1771" fmla="*/ 1315166 h 1996549"/>
              <a:gd name="connsiteX1772" fmla="*/ 1233654 w 1998270"/>
              <a:gd name="connsiteY1772" fmla="*/ 1302203 h 1996549"/>
              <a:gd name="connsiteX1773" fmla="*/ 1971151 w 1998270"/>
              <a:gd name="connsiteY1773" fmla="*/ 1302033 h 1996549"/>
              <a:gd name="connsiteX1774" fmla="*/ 1971492 w 1998270"/>
              <a:gd name="connsiteY1774" fmla="*/ 1302033 h 1996549"/>
              <a:gd name="connsiteX1775" fmla="*/ 1984284 w 1998270"/>
              <a:gd name="connsiteY1775" fmla="*/ 1315166 h 1996549"/>
              <a:gd name="connsiteX1776" fmla="*/ 1971151 w 1998270"/>
              <a:gd name="connsiteY1776" fmla="*/ 1328299 h 1996549"/>
              <a:gd name="connsiteX1777" fmla="*/ 1958019 w 1998270"/>
              <a:gd name="connsiteY1777" fmla="*/ 1315166 h 1996549"/>
              <a:gd name="connsiteX1778" fmla="*/ 1971151 w 1998270"/>
              <a:gd name="connsiteY1778" fmla="*/ 1302033 h 1996549"/>
              <a:gd name="connsiteX1779" fmla="*/ 1295055 w 1998270"/>
              <a:gd name="connsiteY1779" fmla="*/ 1301862 h 1996549"/>
              <a:gd name="connsiteX1780" fmla="*/ 1308359 w 1998270"/>
              <a:gd name="connsiteY1780" fmla="*/ 1315166 h 1996549"/>
              <a:gd name="connsiteX1781" fmla="*/ 1295055 w 1998270"/>
              <a:gd name="connsiteY1781" fmla="*/ 1328470 h 1996549"/>
              <a:gd name="connsiteX1782" fmla="*/ 1281752 w 1998270"/>
              <a:gd name="connsiteY1782" fmla="*/ 1315166 h 1996549"/>
              <a:gd name="connsiteX1783" fmla="*/ 1295055 w 1998270"/>
              <a:gd name="connsiteY1783" fmla="*/ 1301862 h 1996549"/>
              <a:gd name="connsiteX1784" fmla="*/ 1357138 w 1998270"/>
              <a:gd name="connsiteY1784" fmla="*/ 1301521 h 1996549"/>
              <a:gd name="connsiteX1785" fmla="*/ 1370783 w 1998270"/>
              <a:gd name="connsiteY1785" fmla="*/ 1315166 h 1996549"/>
              <a:gd name="connsiteX1786" fmla="*/ 1357138 w 1998270"/>
              <a:gd name="connsiteY1786" fmla="*/ 1328811 h 1996549"/>
              <a:gd name="connsiteX1787" fmla="*/ 1343494 w 1998270"/>
              <a:gd name="connsiteY1787" fmla="*/ 1315166 h 1996549"/>
              <a:gd name="connsiteX1788" fmla="*/ 1357138 w 1998270"/>
              <a:gd name="connsiteY1788" fmla="*/ 1301521 h 1996549"/>
              <a:gd name="connsiteX1789" fmla="*/ 1417858 w 1998270"/>
              <a:gd name="connsiteY1789" fmla="*/ 1301180 h 1996549"/>
              <a:gd name="connsiteX1790" fmla="*/ 1431844 w 1998270"/>
              <a:gd name="connsiteY1790" fmla="*/ 1315166 h 1996549"/>
              <a:gd name="connsiteX1791" fmla="*/ 1417858 w 1998270"/>
              <a:gd name="connsiteY1791" fmla="*/ 1329152 h 1996549"/>
              <a:gd name="connsiteX1792" fmla="*/ 1403872 w 1998270"/>
              <a:gd name="connsiteY1792" fmla="*/ 1315166 h 1996549"/>
              <a:gd name="connsiteX1793" fmla="*/ 1417858 w 1998270"/>
              <a:gd name="connsiteY1793" fmla="*/ 1301180 h 1996549"/>
              <a:gd name="connsiteX1794" fmla="*/ 1479258 w 1998270"/>
              <a:gd name="connsiteY1794" fmla="*/ 1300839 h 1996549"/>
              <a:gd name="connsiteX1795" fmla="*/ 1479599 w 1998270"/>
              <a:gd name="connsiteY1795" fmla="*/ 1300839 h 1996549"/>
              <a:gd name="connsiteX1796" fmla="*/ 1493585 w 1998270"/>
              <a:gd name="connsiteY1796" fmla="*/ 1315166 h 1996549"/>
              <a:gd name="connsiteX1797" fmla="*/ 1479258 w 1998270"/>
              <a:gd name="connsiteY1797" fmla="*/ 1329493 h 1996549"/>
              <a:gd name="connsiteX1798" fmla="*/ 1464932 w 1998270"/>
              <a:gd name="connsiteY1798" fmla="*/ 1315166 h 1996549"/>
              <a:gd name="connsiteX1799" fmla="*/ 1479258 w 1998270"/>
              <a:gd name="connsiteY1799" fmla="*/ 1300839 h 1996549"/>
              <a:gd name="connsiteX1800" fmla="*/ 1540660 w 1998270"/>
              <a:gd name="connsiteY1800" fmla="*/ 1300668 h 1996549"/>
              <a:gd name="connsiteX1801" fmla="*/ 1555157 w 1998270"/>
              <a:gd name="connsiteY1801" fmla="*/ 1315166 h 1996549"/>
              <a:gd name="connsiteX1802" fmla="*/ 1540660 w 1998270"/>
              <a:gd name="connsiteY1802" fmla="*/ 1329663 h 1996549"/>
              <a:gd name="connsiteX1803" fmla="*/ 1526163 w 1998270"/>
              <a:gd name="connsiteY1803" fmla="*/ 1315166 h 1996549"/>
              <a:gd name="connsiteX1804" fmla="*/ 1540660 w 1998270"/>
              <a:gd name="connsiteY1804" fmla="*/ 1300668 h 1996549"/>
              <a:gd name="connsiteX1805" fmla="*/ 1602061 w 1998270"/>
              <a:gd name="connsiteY1805" fmla="*/ 1300498 h 1996549"/>
              <a:gd name="connsiteX1806" fmla="*/ 1602403 w 1998270"/>
              <a:gd name="connsiteY1806" fmla="*/ 1300498 h 1996549"/>
              <a:gd name="connsiteX1807" fmla="*/ 1616730 w 1998270"/>
              <a:gd name="connsiteY1807" fmla="*/ 1315166 h 1996549"/>
              <a:gd name="connsiteX1808" fmla="*/ 1602061 w 1998270"/>
              <a:gd name="connsiteY1808" fmla="*/ 1329834 h 1996549"/>
              <a:gd name="connsiteX1809" fmla="*/ 1587394 w 1998270"/>
              <a:gd name="connsiteY1809" fmla="*/ 1315166 h 1996549"/>
              <a:gd name="connsiteX1810" fmla="*/ 1602061 w 1998270"/>
              <a:gd name="connsiteY1810" fmla="*/ 1300498 h 1996549"/>
              <a:gd name="connsiteX1811" fmla="*/ 1664145 w 1998270"/>
              <a:gd name="connsiteY1811" fmla="*/ 1300327 h 1996549"/>
              <a:gd name="connsiteX1812" fmla="*/ 1678984 w 1998270"/>
              <a:gd name="connsiteY1812" fmla="*/ 1315166 h 1996549"/>
              <a:gd name="connsiteX1813" fmla="*/ 1664145 w 1998270"/>
              <a:gd name="connsiteY1813" fmla="*/ 1330005 h 1996549"/>
              <a:gd name="connsiteX1814" fmla="*/ 1649307 w 1998270"/>
              <a:gd name="connsiteY1814" fmla="*/ 1315166 h 1996549"/>
              <a:gd name="connsiteX1815" fmla="*/ 1664145 w 1998270"/>
              <a:gd name="connsiteY1815" fmla="*/ 1300327 h 1996549"/>
              <a:gd name="connsiteX1816" fmla="*/ 1724864 w 1998270"/>
              <a:gd name="connsiteY1816" fmla="*/ 1300157 h 1996549"/>
              <a:gd name="connsiteX1817" fmla="*/ 1725205 w 1998270"/>
              <a:gd name="connsiteY1817" fmla="*/ 1300157 h 1996549"/>
              <a:gd name="connsiteX1818" fmla="*/ 1739873 w 1998270"/>
              <a:gd name="connsiteY1818" fmla="*/ 1315166 h 1996549"/>
              <a:gd name="connsiteX1819" fmla="*/ 1739873 w 1998270"/>
              <a:gd name="connsiteY1819" fmla="*/ 1315338 h 1996549"/>
              <a:gd name="connsiteX1820" fmla="*/ 1724864 w 1998270"/>
              <a:gd name="connsiteY1820" fmla="*/ 1330005 h 1996549"/>
              <a:gd name="connsiteX1821" fmla="*/ 1709855 w 1998270"/>
              <a:gd name="connsiteY1821" fmla="*/ 1315166 h 1996549"/>
              <a:gd name="connsiteX1822" fmla="*/ 1724864 w 1998270"/>
              <a:gd name="connsiteY1822" fmla="*/ 1300157 h 1996549"/>
              <a:gd name="connsiteX1823" fmla="*/ 1909067 w 1998270"/>
              <a:gd name="connsiteY1823" fmla="*/ 1299986 h 1996549"/>
              <a:gd name="connsiteX1824" fmla="*/ 1924247 w 1998270"/>
              <a:gd name="connsiteY1824" fmla="*/ 1315166 h 1996549"/>
              <a:gd name="connsiteX1825" fmla="*/ 1924247 w 1998270"/>
              <a:gd name="connsiteY1825" fmla="*/ 1315338 h 1996549"/>
              <a:gd name="connsiteX1826" fmla="*/ 1909067 w 1998270"/>
              <a:gd name="connsiteY1826" fmla="*/ 1330175 h 1996549"/>
              <a:gd name="connsiteX1827" fmla="*/ 1908897 w 1998270"/>
              <a:gd name="connsiteY1827" fmla="*/ 1330177 h 1996549"/>
              <a:gd name="connsiteX1828" fmla="*/ 1893888 w 1998270"/>
              <a:gd name="connsiteY1828" fmla="*/ 1315166 h 1996549"/>
              <a:gd name="connsiteX1829" fmla="*/ 1909067 w 1998270"/>
              <a:gd name="connsiteY1829" fmla="*/ 1299986 h 1996549"/>
              <a:gd name="connsiteX1830" fmla="*/ 1847667 w 1998270"/>
              <a:gd name="connsiteY1830" fmla="*/ 1299986 h 1996549"/>
              <a:gd name="connsiteX1831" fmla="*/ 1862846 w 1998270"/>
              <a:gd name="connsiteY1831" fmla="*/ 1315166 h 1996549"/>
              <a:gd name="connsiteX1832" fmla="*/ 1862846 w 1998270"/>
              <a:gd name="connsiteY1832" fmla="*/ 1315338 h 1996549"/>
              <a:gd name="connsiteX1833" fmla="*/ 1847667 w 1998270"/>
              <a:gd name="connsiteY1833" fmla="*/ 1330175 h 1996549"/>
              <a:gd name="connsiteX1834" fmla="*/ 1847496 w 1998270"/>
              <a:gd name="connsiteY1834" fmla="*/ 1330177 h 1996549"/>
              <a:gd name="connsiteX1835" fmla="*/ 1832487 w 1998270"/>
              <a:gd name="connsiteY1835" fmla="*/ 1315166 h 1996549"/>
              <a:gd name="connsiteX1836" fmla="*/ 1847667 w 1998270"/>
              <a:gd name="connsiteY1836" fmla="*/ 1299986 h 1996549"/>
              <a:gd name="connsiteX1837" fmla="*/ 1786266 w 1998270"/>
              <a:gd name="connsiteY1837" fmla="*/ 1299986 h 1996549"/>
              <a:gd name="connsiteX1838" fmla="*/ 1801445 w 1998270"/>
              <a:gd name="connsiteY1838" fmla="*/ 1315166 h 1996549"/>
              <a:gd name="connsiteX1839" fmla="*/ 1801445 w 1998270"/>
              <a:gd name="connsiteY1839" fmla="*/ 1315338 h 1996549"/>
              <a:gd name="connsiteX1840" fmla="*/ 1786266 w 1998270"/>
              <a:gd name="connsiteY1840" fmla="*/ 1330175 h 1996549"/>
              <a:gd name="connsiteX1841" fmla="*/ 1786095 w 1998270"/>
              <a:gd name="connsiteY1841" fmla="*/ 1330177 h 1996549"/>
              <a:gd name="connsiteX1842" fmla="*/ 1771086 w 1998270"/>
              <a:gd name="connsiteY1842" fmla="*/ 1315166 h 1996549"/>
              <a:gd name="connsiteX1843" fmla="*/ 1786266 w 1998270"/>
              <a:gd name="connsiteY1843" fmla="*/ 1299986 h 1996549"/>
              <a:gd name="connsiteX1844" fmla="*/ 5628 w 1998270"/>
              <a:gd name="connsiteY1844" fmla="*/ 1252571 h 1996549"/>
              <a:gd name="connsiteX1845" fmla="*/ 5986 w 1998270"/>
              <a:gd name="connsiteY1845" fmla="*/ 1252571 h 1996549"/>
              <a:gd name="connsiteX1846" fmla="*/ 7333 w 1998270"/>
              <a:gd name="connsiteY1846" fmla="*/ 1254276 h 1996549"/>
              <a:gd name="connsiteX1847" fmla="*/ 5628 w 1998270"/>
              <a:gd name="connsiteY1847" fmla="*/ 1255982 h 1996549"/>
              <a:gd name="connsiteX1848" fmla="*/ 3923 w 1998270"/>
              <a:gd name="connsiteY1848" fmla="*/ 1254276 h 1996549"/>
              <a:gd name="connsiteX1849" fmla="*/ 5628 w 1998270"/>
              <a:gd name="connsiteY1849" fmla="*/ 1252571 h 1996549"/>
              <a:gd name="connsiteX1850" fmla="*/ 67029 w 1998270"/>
              <a:gd name="connsiteY1850" fmla="*/ 1251035 h 1996549"/>
              <a:gd name="connsiteX1851" fmla="*/ 69758 w 1998270"/>
              <a:gd name="connsiteY1851" fmla="*/ 1253764 h 1996549"/>
              <a:gd name="connsiteX1852" fmla="*/ 67029 w 1998270"/>
              <a:gd name="connsiteY1852" fmla="*/ 1256493 h 1996549"/>
              <a:gd name="connsiteX1853" fmla="*/ 64301 w 1998270"/>
              <a:gd name="connsiteY1853" fmla="*/ 1253764 h 1996549"/>
              <a:gd name="connsiteX1854" fmla="*/ 67029 w 1998270"/>
              <a:gd name="connsiteY1854" fmla="*/ 1251035 h 1996549"/>
              <a:gd name="connsiteX1855" fmla="*/ 129113 w 1998270"/>
              <a:gd name="connsiteY1855" fmla="*/ 1250353 h 1996549"/>
              <a:gd name="connsiteX1856" fmla="*/ 132524 w 1998270"/>
              <a:gd name="connsiteY1856" fmla="*/ 1253765 h 1996549"/>
              <a:gd name="connsiteX1857" fmla="*/ 129113 w 1998270"/>
              <a:gd name="connsiteY1857" fmla="*/ 1257176 h 1996549"/>
              <a:gd name="connsiteX1858" fmla="*/ 125702 w 1998270"/>
              <a:gd name="connsiteY1858" fmla="*/ 1253765 h 1996549"/>
              <a:gd name="connsiteX1859" fmla="*/ 129113 w 1998270"/>
              <a:gd name="connsiteY1859" fmla="*/ 1250353 h 1996549"/>
              <a:gd name="connsiteX1860" fmla="*/ 189832 w 1998270"/>
              <a:gd name="connsiteY1860" fmla="*/ 1249671 h 1996549"/>
              <a:gd name="connsiteX1861" fmla="*/ 190173 w 1998270"/>
              <a:gd name="connsiteY1861" fmla="*/ 1249671 h 1996549"/>
              <a:gd name="connsiteX1862" fmla="*/ 193925 w 1998270"/>
              <a:gd name="connsiteY1862" fmla="*/ 1253765 h 1996549"/>
              <a:gd name="connsiteX1863" fmla="*/ 189832 w 1998270"/>
              <a:gd name="connsiteY1863" fmla="*/ 1257858 h 1996549"/>
              <a:gd name="connsiteX1864" fmla="*/ 185739 w 1998270"/>
              <a:gd name="connsiteY1864" fmla="*/ 1253765 h 1996549"/>
              <a:gd name="connsiteX1865" fmla="*/ 189832 w 1998270"/>
              <a:gd name="connsiteY1865" fmla="*/ 1249671 h 1996549"/>
              <a:gd name="connsiteX1866" fmla="*/ 251233 w 1998270"/>
              <a:gd name="connsiteY1866" fmla="*/ 1248989 h 1996549"/>
              <a:gd name="connsiteX1867" fmla="*/ 251574 w 1998270"/>
              <a:gd name="connsiteY1867" fmla="*/ 1248989 h 1996549"/>
              <a:gd name="connsiteX1868" fmla="*/ 256009 w 1998270"/>
              <a:gd name="connsiteY1868" fmla="*/ 1253765 h 1996549"/>
              <a:gd name="connsiteX1869" fmla="*/ 251233 w 1998270"/>
              <a:gd name="connsiteY1869" fmla="*/ 1258541 h 1996549"/>
              <a:gd name="connsiteX1870" fmla="*/ 246458 w 1998270"/>
              <a:gd name="connsiteY1870" fmla="*/ 1253765 h 1996549"/>
              <a:gd name="connsiteX1871" fmla="*/ 251233 w 1998270"/>
              <a:gd name="connsiteY1871" fmla="*/ 1248989 h 1996549"/>
              <a:gd name="connsiteX1872" fmla="*/ 312635 w 1998270"/>
              <a:gd name="connsiteY1872" fmla="*/ 1248306 h 1996549"/>
              <a:gd name="connsiteX1873" fmla="*/ 318092 w 1998270"/>
              <a:gd name="connsiteY1873" fmla="*/ 1253764 h 1996549"/>
              <a:gd name="connsiteX1874" fmla="*/ 312635 w 1998270"/>
              <a:gd name="connsiteY1874" fmla="*/ 1259222 h 1996549"/>
              <a:gd name="connsiteX1875" fmla="*/ 307177 w 1998270"/>
              <a:gd name="connsiteY1875" fmla="*/ 1253764 h 1996549"/>
              <a:gd name="connsiteX1876" fmla="*/ 312635 w 1998270"/>
              <a:gd name="connsiteY1876" fmla="*/ 1248306 h 1996549"/>
              <a:gd name="connsiteX1877" fmla="*/ 374035 w 1998270"/>
              <a:gd name="connsiteY1877" fmla="*/ 1247624 h 1996549"/>
              <a:gd name="connsiteX1878" fmla="*/ 380176 w 1998270"/>
              <a:gd name="connsiteY1878" fmla="*/ 1253765 h 1996549"/>
              <a:gd name="connsiteX1879" fmla="*/ 374035 w 1998270"/>
              <a:gd name="connsiteY1879" fmla="*/ 1259905 h 1996549"/>
              <a:gd name="connsiteX1880" fmla="*/ 367896 w 1998270"/>
              <a:gd name="connsiteY1880" fmla="*/ 1253765 h 1996549"/>
              <a:gd name="connsiteX1881" fmla="*/ 374035 w 1998270"/>
              <a:gd name="connsiteY1881" fmla="*/ 1247624 h 1996549"/>
              <a:gd name="connsiteX1882" fmla="*/ 436120 w 1998270"/>
              <a:gd name="connsiteY1882" fmla="*/ 1247113 h 1996549"/>
              <a:gd name="connsiteX1883" fmla="*/ 436461 w 1998270"/>
              <a:gd name="connsiteY1883" fmla="*/ 1247113 h 1996549"/>
              <a:gd name="connsiteX1884" fmla="*/ 442772 w 1998270"/>
              <a:gd name="connsiteY1884" fmla="*/ 1253765 h 1996549"/>
              <a:gd name="connsiteX1885" fmla="*/ 436120 w 1998270"/>
              <a:gd name="connsiteY1885" fmla="*/ 1260417 h 1996549"/>
              <a:gd name="connsiteX1886" fmla="*/ 429468 w 1998270"/>
              <a:gd name="connsiteY1886" fmla="*/ 1253765 h 1996549"/>
              <a:gd name="connsiteX1887" fmla="*/ 436120 w 1998270"/>
              <a:gd name="connsiteY1887" fmla="*/ 1247113 h 1996549"/>
              <a:gd name="connsiteX1888" fmla="*/ 496838 w 1998270"/>
              <a:gd name="connsiteY1888" fmla="*/ 1246430 h 1996549"/>
              <a:gd name="connsiteX1889" fmla="*/ 504172 w 1998270"/>
              <a:gd name="connsiteY1889" fmla="*/ 1253764 h 1996549"/>
              <a:gd name="connsiteX1890" fmla="*/ 496838 w 1998270"/>
              <a:gd name="connsiteY1890" fmla="*/ 1261099 h 1996549"/>
              <a:gd name="connsiteX1891" fmla="*/ 489505 w 1998270"/>
              <a:gd name="connsiteY1891" fmla="*/ 1253764 h 1996549"/>
              <a:gd name="connsiteX1892" fmla="*/ 496838 w 1998270"/>
              <a:gd name="connsiteY1892" fmla="*/ 1246430 h 1996549"/>
              <a:gd name="connsiteX1893" fmla="*/ 558240 w 1998270"/>
              <a:gd name="connsiteY1893" fmla="*/ 1245748 h 1996549"/>
              <a:gd name="connsiteX1894" fmla="*/ 566256 w 1998270"/>
              <a:gd name="connsiteY1894" fmla="*/ 1253765 h 1996549"/>
              <a:gd name="connsiteX1895" fmla="*/ 558240 w 1998270"/>
              <a:gd name="connsiteY1895" fmla="*/ 1261781 h 1996549"/>
              <a:gd name="connsiteX1896" fmla="*/ 550224 w 1998270"/>
              <a:gd name="connsiteY1896" fmla="*/ 1253765 h 1996549"/>
              <a:gd name="connsiteX1897" fmla="*/ 558240 w 1998270"/>
              <a:gd name="connsiteY1897" fmla="*/ 1245748 h 1996549"/>
              <a:gd name="connsiteX1898" fmla="*/ 619642 w 1998270"/>
              <a:gd name="connsiteY1898" fmla="*/ 1245236 h 1996549"/>
              <a:gd name="connsiteX1899" fmla="*/ 628169 w 1998270"/>
              <a:gd name="connsiteY1899" fmla="*/ 1253764 h 1996549"/>
              <a:gd name="connsiteX1900" fmla="*/ 619642 w 1998270"/>
              <a:gd name="connsiteY1900" fmla="*/ 1262292 h 1996549"/>
              <a:gd name="connsiteX1901" fmla="*/ 611114 w 1998270"/>
              <a:gd name="connsiteY1901" fmla="*/ 1253764 h 1996549"/>
              <a:gd name="connsiteX1902" fmla="*/ 619642 w 1998270"/>
              <a:gd name="connsiteY1902" fmla="*/ 1245236 h 1996549"/>
              <a:gd name="connsiteX1903" fmla="*/ 681042 w 1998270"/>
              <a:gd name="connsiteY1903" fmla="*/ 1244554 h 1996549"/>
              <a:gd name="connsiteX1904" fmla="*/ 690253 w 1998270"/>
              <a:gd name="connsiteY1904" fmla="*/ 1253765 h 1996549"/>
              <a:gd name="connsiteX1905" fmla="*/ 681042 w 1998270"/>
              <a:gd name="connsiteY1905" fmla="*/ 1262975 h 1996549"/>
              <a:gd name="connsiteX1906" fmla="*/ 671833 w 1998270"/>
              <a:gd name="connsiteY1906" fmla="*/ 1253765 h 1996549"/>
              <a:gd name="connsiteX1907" fmla="*/ 681042 w 1998270"/>
              <a:gd name="connsiteY1907" fmla="*/ 1244554 h 1996549"/>
              <a:gd name="connsiteX1908" fmla="*/ 743126 w 1998270"/>
              <a:gd name="connsiteY1908" fmla="*/ 1244043 h 1996549"/>
              <a:gd name="connsiteX1909" fmla="*/ 743466 w 1998270"/>
              <a:gd name="connsiteY1909" fmla="*/ 1244043 h 1996549"/>
              <a:gd name="connsiteX1910" fmla="*/ 752848 w 1998270"/>
              <a:gd name="connsiteY1910" fmla="*/ 1253765 h 1996549"/>
              <a:gd name="connsiteX1911" fmla="*/ 743126 w 1998270"/>
              <a:gd name="connsiteY1911" fmla="*/ 1263486 h 1996549"/>
              <a:gd name="connsiteX1912" fmla="*/ 733404 w 1998270"/>
              <a:gd name="connsiteY1912" fmla="*/ 1253765 h 1996549"/>
              <a:gd name="connsiteX1913" fmla="*/ 743126 w 1998270"/>
              <a:gd name="connsiteY1913" fmla="*/ 1244043 h 1996549"/>
              <a:gd name="connsiteX1914" fmla="*/ 803844 w 1998270"/>
              <a:gd name="connsiteY1914" fmla="*/ 1243360 h 1996549"/>
              <a:gd name="connsiteX1915" fmla="*/ 814249 w 1998270"/>
              <a:gd name="connsiteY1915" fmla="*/ 1253765 h 1996549"/>
              <a:gd name="connsiteX1916" fmla="*/ 803844 w 1998270"/>
              <a:gd name="connsiteY1916" fmla="*/ 1264169 h 1996549"/>
              <a:gd name="connsiteX1917" fmla="*/ 793441 w 1998270"/>
              <a:gd name="connsiteY1917" fmla="*/ 1253765 h 1996549"/>
              <a:gd name="connsiteX1918" fmla="*/ 803844 w 1998270"/>
              <a:gd name="connsiteY1918" fmla="*/ 1243360 h 1996549"/>
              <a:gd name="connsiteX1919" fmla="*/ 865247 w 1998270"/>
              <a:gd name="connsiteY1919" fmla="*/ 1242849 h 1996549"/>
              <a:gd name="connsiteX1920" fmla="*/ 865588 w 1998270"/>
              <a:gd name="connsiteY1920" fmla="*/ 1242849 h 1996549"/>
              <a:gd name="connsiteX1921" fmla="*/ 876162 w 1998270"/>
              <a:gd name="connsiteY1921" fmla="*/ 1253764 h 1996549"/>
              <a:gd name="connsiteX1922" fmla="*/ 865247 w 1998270"/>
              <a:gd name="connsiteY1922" fmla="*/ 1264680 h 1996549"/>
              <a:gd name="connsiteX1923" fmla="*/ 854331 w 1998270"/>
              <a:gd name="connsiteY1923" fmla="*/ 1253764 h 1996549"/>
              <a:gd name="connsiteX1924" fmla="*/ 865247 w 1998270"/>
              <a:gd name="connsiteY1924" fmla="*/ 1242849 h 1996549"/>
              <a:gd name="connsiteX1925" fmla="*/ 926647 w 1998270"/>
              <a:gd name="connsiteY1925" fmla="*/ 1242337 h 1996549"/>
              <a:gd name="connsiteX1926" fmla="*/ 938074 w 1998270"/>
              <a:gd name="connsiteY1926" fmla="*/ 1253765 h 1996549"/>
              <a:gd name="connsiteX1927" fmla="*/ 926647 w 1998270"/>
              <a:gd name="connsiteY1927" fmla="*/ 1265192 h 1996549"/>
              <a:gd name="connsiteX1928" fmla="*/ 915220 w 1998270"/>
              <a:gd name="connsiteY1928" fmla="*/ 1253765 h 1996549"/>
              <a:gd name="connsiteX1929" fmla="*/ 926647 w 1998270"/>
              <a:gd name="connsiteY1929" fmla="*/ 1242337 h 1996549"/>
              <a:gd name="connsiteX1930" fmla="*/ 988048 w 1998270"/>
              <a:gd name="connsiteY1930" fmla="*/ 1241825 h 1996549"/>
              <a:gd name="connsiteX1931" fmla="*/ 999988 w 1998270"/>
              <a:gd name="connsiteY1931" fmla="*/ 1253765 h 1996549"/>
              <a:gd name="connsiteX1932" fmla="*/ 988048 w 1998270"/>
              <a:gd name="connsiteY1932" fmla="*/ 1265704 h 1996549"/>
              <a:gd name="connsiteX1933" fmla="*/ 976110 w 1998270"/>
              <a:gd name="connsiteY1933" fmla="*/ 1253765 h 1996549"/>
              <a:gd name="connsiteX1934" fmla="*/ 988048 w 1998270"/>
              <a:gd name="connsiteY1934" fmla="*/ 1241825 h 1996549"/>
              <a:gd name="connsiteX1935" fmla="*/ 1050133 w 1998270"/>
              <a:gd name="connsiteY1935" fmla="*/ 1241314 h 1996549"/>
              <a:gd name="connsiteX1936" fmla="*/ 1050473 w 1998270"/>
              <a:gd name="connsiteY1936" fmla="*/ 1241314 h 1996549"/>
              <a:gd name="connsiteX1937" fmla="*/ 1062584 w 1998270"/>
              <a:gd name="connsiteY1937" fmla="*/ 1253765 h 1996549"/>
              <a:gd name="connsiteX1938" fmla="*/ 1050133 w 1998270"/>
              <a:gd name="connsiteY1938" fmla="*/ 1266215 h 1996549"/>
              <a:gd name="connsiteX1939" fmla="*/ 1037682 w 1998270"/>
              <a:gd name="connsiteY1939" fmla="*/ 1253765 h 1996549"/>
              <a:gd name="connsiteX1940" fmla="*/ 1050133 w 1998270"/>
              <a:gd name="connsiteY1940" fmla="*/ 1241314 h 1996549"/>
              <a:gd name="connsiteX1941" fmla="*/ 1110851 w 1998270"/>
              <a:gd name="connsiteY1941" fmla="*/ 1240973 h 1996549"/>
              <a:gd name="connsiteX1942" fmla="*/ 1111192 w 1998270"/>
              <a:gd name="connsiteY1942" fmla="*/ 1240973 h 1996549"/>
              <a:gd name="connsiteX1943" fmla="*/ 1123643 w 1998270"/>
              <a:gd name="connsiteY1943" fmla="*/ 1253765 h 1996549"/>
              <a:gd name="connsiteX1944" fmla="*/ 1110851 w 1998270"/>
              <a:gd name="connsiteY1944" fmla="*/ 1266557 h 1996549"/>
              <a:gd name="connsiteX1945" fmla="*/ 1098060 w 1998270"/>
              <a:gd name="connsiteY1945" fmla="*/ 1253765 h 1996549"/>
              <a:gd name="connsiteX1946" fmla="*/ 1110851 w 1998270"/>
              <a:gd name="connsiteY1946" fmla="*/ 1240973 h 1996549"/>
              <a:gd name="connsiteX1947" fmla="*/ 1172252 w 1998270"/>
              <a:gd name="connsiteY1947" fmla="*/ 1240461 h 1996549"/>
              <a:gd name="connsiteX1948" fmla="*/ 1185556 w 1998270"/>
              <a:gd name="connsiteY1948" fmla="*/ 1253765 h 1996549"/>
              <a:gd name="connsiteX1949" fmla="*/ 1172252 w 1998270"/>
              <a:gd name="connsiteY1949" fmla="*/ 1267069 h 1996549"/>
              <a:gd name="connsiteX1950" fmla="*/ 1158949 w 1998270"/>
              <a:gd name="connsiteY1950" fmla="*/ 1253765 h 1996549"/>
              <a:gd name="connsiteX1951" fmla="*/ 1172252 w 1998270"/>
              <a:gd name="connsiteY1951" fmla="*/ 1240461 h 1996549"/>
              <a:gd name="connsiteX1952" fmla="*/ 1970835 w 1998270"/>
              <a:gd name="connsiteY1952" fmla="*/ 1239815 h 1996549"/>
              <a:gd name="connsiteX1953" fmla="*/ 1984651 w 1998270"/>
              <a:gd name="connsiteY1953" fmla="*/ 1253630 h 1996549"/>
              <a:gd name="connsiteX1954" fmla="*/ 1970835 w 1998270"/>
              <a:gd name="connsiteY1954" fmla="*/ 1267446 h 1996549"/>
              <a:gd name="connsiteX1955" fmla="*/ 1957020 w 1998270"/>
              <a:gd name="connsiteY1955" fmla="*/ 1253630 h 1996549"/>
              <a:gd name="connsiteX1956" fmla="*/ 1970835 w 1998270"/>
              <a:gd name="connsiteY1956" fmla="*/ 1239815 h 1996549"/>
              <a:gd name="connsiteX1957" fmla="*/ 1234020 w 1998270"/>
              <a:gd name="connsiteY1957" fmla="*/ 1239815 h 1996549"/>
              <a:gd name="connsiteX1958" fmla="*/ 1247836 w 1998270"/>
              <a:gd name="connsiteY1958" fmla="*/ 1253630 h 1996549"/>
              <a:gd name="connsiteX1959" fmla="*/ 1234020 w 1998270"/>
              <a:gd name="connsiteY1959" fmla="*/ 1267446 h 1996549"/>
              <a:gd name="connsiteX1960" fmla="*/ 1220205 w 1998270"/>
              <a:gd name="connsiteY1960" fmla="*/ 1253630 h 1996549"/>
              <a:gd name="connsiteX1961" fmla="*/ 1234020 w 1998270"/>
              <a:gd name="connsiteY1961" fmla="*/ 1239815 h 1996549"/>
              <a:gd name="connsiteX1962" fmla="*/ 1295055 w 1998270"/>
              <a:gd name="connsiteY1962" fmla="*/ 1239608 h 1996549"/>
              <a:gd name="connsiteX1963" fmla="*/ 1309211 w 1998270"/>
              <a:gd name="connsiteY1963" fmla="*/ 1253765 h 1996549"/>
              <a:gd name="connsiteX1964" fmla="*/ 1295055 w 1998270"/>
              <a:gd name="connsiteY1964" fmla="*/ 1267921 h 1996549"/>
              <a:gd name="connsiteX1965" fmla="*/ 1280899 w 1998270"/>
              <a:gd name="connsiteY1965" fmla="*/ 1253765 h 1996549"/>
              <a:gd name="connsiteX1966" fmla="*/ 1295055 w 1998270"/>
              <a:gd name="connsiteY1966" fmla="*/ 1239608 h 1996549"/>
              <a:gd name="connsiteX1967" fmla="*/ 1357138 w 1998270"/>
              <a:gd name="connsiteY1967" fmla="*/ 1239267 h 1996549"/>
              <a:gd name="connsiteX1968" fmla="*/ 1371636 w 1998270"/>
              <a:gd name="connsiteY1968" fmla="*/ 1253765 h 1996549"/>
              <a:gd name="connsiteX1969" fmla="*/ 1357138 w 1998270"/>
              <a:gd name="connsiteY1969" fmla="*/ 1268262 h 1996549"/>
              <a:gd name="connsiteX1970" fmla="*/ 1342641 w 1998270"/>
              <a:gd name="connsiteY1970" fmla="*/ 1253765 h 1996549"/>
              <a:gd name="connsiteX1971" fmla="*/ 1357138 w 1998270"/>
              <a:gd name="connsiteY1971" fmla="*/ 1239267 h 1996549"/>
              <a:gd name="connsiteX1972" fmla="*/ 1417857 w 1998270"/>
              <a:gd name="connsiteY1972" fmla="*/ 1238926 h 1996549"/>
              <a:gd name="connsiteX1973" fmla="*/ 1432696 w 1998270"/>
              <a:gd name="connsiteY1973" fmla="*/ 1253765 h 1996549"/>
              <a:gd name="connsiteX1974" fmla="*/ 1417857 w 1998270"/>
              <a:gd name="connsiteY1974" fmla="*/ 1268604 h 1996549"/>
              <a:gd name="connsiteX1975" fmla="*/ 1403019 w 1998270"/>
              <a:gd name="connsiteY1975" fmla="*/ 1253765 h 1996549"/>
              <a:gd name="connsiteX1976" fmla="*/ 1417857 w 1998270"/>
              <a:gd name="connsiteY1976" fmla="*/ 1238926 h 1996549"/>
              <a:gd name="connsiteX1977" fmla="*/ 1479259 w 1998270"/>
              <a:gd name="connsiteY1977" fmla="*/ 1238756 h 1996549"/>
              <a:gd name="connsiteX1978" fmla="*/ 1479600 w 1998270"/>
              <a:gd name="connsiteY1978" fmla="*/ 1238756 h 1996549"/>
              <a:gd name="connsiteX1979" fmla="*/ 1494268 w 1998270"/>
              <a:gd name="connsiteY1979" fmla="*/ 1253765 h 1996549"/>
              <a:gd name="connsiteX1980" fmla="*/ 1494268 w 1998270"/>
              <a:gd name="connsiteY1980" fmla="*/ 1253937 h 1996549"/>
              <a:gd name="connsiteX1981" fmla="*/ 1479259 w 1998270"/>
              <a:gd name="connsiteY1981" fmla="*/ 1268604 h 1996549"/>
              <a:gd name="connsiteX1982" fmla="*/ 1464250 w 1998270"/>
              <a:gd name="connsiteY1982" fmla="*/ 1253765 h 1996549"/>
              <a:gd name="connsiteX1983" fmla="*/ 1479259 w 1998270"/>
              <a:gd name="connsiteY1983" fmla="*/ 1238756 h 1996549"/>
              <a:gd name="connsiteX1984" fmla="*/ 1540660 w 1998270"/>
              <a:gd name="connsiteY1984" fmla="*/ 1238414 h 1996549"/>
              <a:gd name="connsiteX1985" fmla="*/ 1556011 w 1998270"/>
              <a:gd name="connsiteY1985" fmla="*/ 1253765 h 1996549"/>
              <a:gd name="connsiteX1986" fmla="*/ 1556011 w 1998270"/>
              <a:gd name="connsiteY1986" fmla="*/ 1253937 h 1996549"/>
              <a:gd name="connsiteX1987" fmla="*/ 1540660 w 1998270"/>
              <a:gd name="connsiteY1987" fmla="*/ 1268945 h 1996549"/>
              <a:gd name="connsiteX1988" fmla="*/ 1525310 w 1998270"/>
              <a:gd name="connsiteY1988" fmla="*/ 1253765 h 1996549"/>
              <a:gd name="connsiteX1989" fmla="*/ 1540660 w 1998270"/>
              <a:gd name="connsiteY1989" fmla="*/ 1238414 h 1996549"/>
              <a:gd name="connsiteX1990" fmla="*/ 1602061 w 1998270"/>
              <a:gd name="connsiteY1990" fmla="*/ 1238243 h 1996549"/>
              <a:gd name="connsiteX1991" fmla="*/ 1617582 w 1998270"/>
              <a:gd name="connsiteY1991" fmla="*/ 1253764 h 1996549"/>
              <a:gd name="connsiteX1992" fmla="*/ 1617582 w 1998270"/>
              <a:gd name="connsiteY1992" fmla="*/ 1253937 h 1996549"/>
              <a:gd name="connsiteX1993" fmla="*/ 1602061 w 1998270"/>
              <a:gd name="connsiteY1993" fmla="*/ 1269115 h 1996549"/>
              <a:gd name="connsiteX1994" fmla="*/ 1601891 w 1998270"/>
              <a:gd name="connsiteY1994" fmla="*/ 1269116 h 1996549"/>
              <a:gd name="connsiteX1995" fmla="*/ 1586541 w 1998270"/>
              <a:gd name="connsiteY1995" fmla="*/ 1253764 h 1996549"/>
              <a:gd name="connsiteX1996" fmla="*/ 1602061 w 1998270"/>
              <a:gd name="connsiteY1996" fmla="*/ 1238243 h 1996549"/>
              <a:gd name="connsiteX1997" fmla="*/ 1663829 w 1998270"/>
              <a:gd name="connsiteY1997" fmla="*/ 1237939 h 1996549"/>
              <a:gd name="connsiteX1998" fmla="*/ 1679521 w 1998270"/>
              <a:gd name="connsiteY1998" fmla="*/ 1253630 h 1996549"/>
              <a:gd name="connsiteX1999" fmla="*/ 1663829 w 1998270"/>
              <a:gd name="connsiteY1999" fmla="*/ 1269322 h 1996549"/>
              <a:gd name="connsiteX2000" fmla="*/ 1648138 w 1998270"/>
              <a:gd name="connsiteY2000" fmla="*/ 1253630 h 1996549"/>
              <a:gd name="connsiteX2001" fmla="*/ 1663829 w 1998270"/>
              <a:gd name="connsiteY2001" fmla="*/ 1237939 h 1996549"/>
              <a:gd name="connsiteX2002" fmla="*/ 1724863 w 1998270"/>
              <a:gd name="connsiteY2002" fmla="*/ 1237903 h 1996549"/>
              <a:gd name="connsiteX2003" fmla="*/ 1725204 w 1998270"/>
              <a:gd name="connsiteY2003" fmla="*/ 1237903 h 1996549"/>
              <a:gd name="connsiteX2004" fmla="*/ 1740725 w 1998270"/>
              <a:gd name="connsiteY2004" fmla="*/ 1253765 h 1996549"/>
              <a:gd name="connsiteX2005" fmla="*/ 1740725 w 1998270"/>
              <a:gd name="connsiteY2005" fmla="*/ 1253937 h 1996549"/>
              <a:gd name="connsiteX2006" fmla="*/ 1724863 w 1998270"/>
              <a:gd name="connsiteY2006" fmla="*/ 1269456 h 1996549"/>
              <a:gd name="connsiteX2007" fmla="*/ 1709002 w 1998270"/>
              <a:gd name="connsiteY2007" fmla="*/ 1253765 h 1996549"/>
              <a:gd name="connsiteX2008" fmla="*/ 1724863 w 1998270"/>
              <a:gd name="connsiteY2008" fmla="*/ 1237903 h 1996549"/>
              <a:gd name="connsiteX2009" fmla="*/ 1909068 w 1998270"/>
              <a:gd name="connsiteY2009" fmla="*/ 1237732 h 1996549"/>
              <a:gd name="connsiteX2010" fmla="*/ 1925100 w 1998270"/>
              <a:gd name="connsiteY2010" fmla="*/ 1253765 h 1996549"/>
              <a:gd name="connsiteX2011" fmla="*/ 1909068 w 1998270"/>
              <a:gd name="connsiteY2011" fmla="*/ 1269627 h 1996549"/>
              <a:gd name="connsiteX2012" fmla="*/ 1893036 w 1998270"/>
              <a:gd name="connsiteY2012" fmla="*/ 1253765 h 1996549"/>
              <a:gd name="connsiteX2013" fmla="*/ 1909068 w 1998270"/>
              <a:gd name="connsiteY2013" fmla="*/ 1237732 h 1996549"/>
              <a:gd name="connsiteX2014" fmla="*/ 1847666 w 1998270"/>
              <a:gd name="connsiteY2014" fmla="*/ 1237732 h 1996549"/>
              <a:gd name="connsiteX2015" fmla="*/ 1863699 w 1998270"/>
              <a:gd name="connsiteY2015" fmla="*/ 1253765 h 1996549"/>
              <a:gd name="connsiteX2016" fmla="*/ 1847666 w 1998270"/>
              <a:gd name="connsiteY2016" fmla="*/ 1269627 h 1996549"/>
              <a:gd name="connsiteX2017" fmla="*/ 1831634 w 1998270"/>
              <a:gd name="connsiteY2017" fmla="*/ 1253765 h 1996549"/>
              <a:gd name="connsiteX2018" fmla="*/ 1847666 w 1998270"/>
              <a:gd name="connsiteY2018" fmla="*/ 1237732 h 1996549"/>
              <a:gd name="connsiteX2019" fmla="*/ 1786265 w 1998270"/>
              <a:gd name="connsiteY2019" fmla="*/ 1237732 h 1996549"/>
              <a:gd name="connsiteX2020" fmla="*/ 1802298 w 1998270"/>
              <a:gd name="connsiteY2020" fmla="*/ 1253765 h 1996549"/>
              <a:gd name="connsiteX2021" fmla="*/ 1786265 w 1998270"/>
              <a:gd name="connsiteY2021" fmla="*/ 1269627 h 1996549"/>
              <a:gd name="connsiteX2022" fmla="*/ 1770233 w 1998270"/>
              <a:gd name="connsiteY2022" fmla="*/ 1253765 h 1996549"/>
              <a:gd name="connsiteX2023" fmla="*/ 1786265 w 1998270"/>
              <a:gd name="connsiteY2023" fmla="*/ 1237732 h 1996549"/>
              <a:gd name="connsiteX2024" fmla="*/ 5628 w 1998270"/>
              <a:gd name="connsiteY2024" fmla="*/ 1190316 h 1996549"/>
              <a:gd name="connsiteX2025" fmla="*/ 7675 w 1998270"/>
              <a:gd name="connsiteY2025" fmla="*/ 1192363 h 1996549"/>
              <a:gd name="connsiteX2026" fmla="*/ 5628 w 1998270"/>
              <a:gd name="connsiteY2026" fmla="*/ 1194410 h 1996549"/>
              <a:gd name="connsiteX2027" fmla="*/ 3582 w 1998270"/>
              <a:gd name="connsiteY2027" fmla="*/ 1192363 h 1996549"/>
              <a:gd name="connsiteX2028" fmla="*/ 5628 w 1998270"/>
              <a:gd name="connsiteY2028" fmla="*/ 1190316 h 1996549"/>
              <a:gd name="connsiteX2029" fmla="*/ 67030 w 1998270"/>
              <a:gd name="connsiteY2029" fmla="*/ 1189123 h 1996549"/>
              <a:gd name="connsiteX2030" fmla="*/ 67388 w 1998270"/>
              <a:gd name="connsiteY2030" fmla="*/ 1189123 h 1996549"/>
              <a:gd name="connsiteX2031" fmla="*/ 70270 w 1998270"/>
              <a:gd name="connsiteY2031" fmla="*/ 1192363 h 1996549"/>
              <a:gd name="connsiteX2032" fmla="*/ 67030 w 1998270"/>
              <a:gd name="connsiteY2032" fmla="*/ 1195604 h 1996549"/>
              <a:gd name="connsiteX2033" fmla="*/ 63790 w 1998270"/>
              <a:gd name="connsiteY2033" fmla="*/ 1192363 h 1996549"/>
              <a:gd name="connsiteX2034" fmla="*/ 67030 w 1998270"/>
              <a:gd name="connsiteY2034" fmla="*/ 1189123 h 1996549"/>
              <a:gd name="connsiteX2035" fmla="*/ 129114 w 1998270"/>
              <a:gd name="connsiteY2035" fmla="*/ 1188440 h 1996549"/>
              <a:gd name="connsiteX2036" fmla="*/ 133037 w 1998270"/>
              <a:gd name="connsiteY2036" fmla="*/ 1192363 h 1996549"/>
              <a:gd name="connsiteX2037" fmla="*/ 129114 w 1998270"/>
              <a:gd name="connsiteY2037" fmla="*/ 1196286 h 1996549"/>
              <a:gd name="connsiteX2038" fmla="*/ 125191 w 1998270"/>
              <a:gd name="connsiteY2038" fmla="*/ 1192363 h 1996549"/>
              <a:gd name="connsiteX2039" fmla="*/ 129114 w 1998270"/>
              <a:gd name="connsiteY2039" fmla="*/ 1188440 h 1996549"/>
              <a:gd name="connsiteX2040" fmla="*/ 189832 w 1998270"/>
              <a:gd name="connsiteY2040" fmla="*/ 1187758 h 1996549"/>
              <a:gd name="connsiteX2041" fmla="*/ 194437 w 1998270"/>
              <a:gd name="connsiteY2041" fmla="*/ 1192364 h 1996549"/>
              <a:gd name="connsiteX2042" fmla="*/ 189832 w 1998270"/>
              <a:gd name="connsiteY2042" fmla="*/ 1196969 h 1996549"/>
              <a:gd name="connsiteX2043" fmla="*/ 185228 w 1998270"/>
              <a:gd name="connsiteY2043" fmla="*/ 1192364 h 1996549"/>
              <a:gd name="connsiteX2044" fmla="*/ 189832 w 1998270"/>
              <a:gd name="connsiteY2044" fmla="*/ 1187758 h 1996549"/>
              <a:gd name="connsiteX2045" fmla="*/ 251234 w 1998270"/>
              <a:gd name="connsiteY2045" fmla="*/ 1187076 h 1996549"/>
              <a:gd name="connsiteX2046" fmla="*/ 256521 w 1998270"/>
              <a:gd name="connsiteY2046" fmla="*/ 1192364 h 1996549"/>
              <a:gd name="connsiteX2047" fmla="*/ 251234 w 1998270"/>
              <a:gd name="connsiteY2047" fmla="*/ 1197651 h 1996549"/>
              <a:gd name="connsiteX2048" fmla="*/ 245947 w 1998270"/>
              <a:gd name="connsiteY2048" fmla="*/ 1192364 h 1996549"/>
              <a:gd name="connsiteX2049" fmla="*/ 251234 w 1998270"/>
              <a:gd name="connsiteY2049" fmla="*/ 1187076 h 1996549"/>
              <a:gd name="connsiteX2050" fmla="*/ 312635 w 1998270"/>
              <a:gd name="connsiteY2050" fmla="*/ 1186394 h 1996549"/>
              <a:gd name="connsiteX2051" fmla="*/ 312976 w 1998270"/>
              <a:gd name="connsiteY2051" fmla="*/ 1186394 h 1996549"/>
              <a:gd name="connsiteX2052" fmla="*/ 318604 w 1998270"/>
              <a:gd name="connsiteY2052" fmla="*/ 1192364 h 1996549"/>
              <a:gd name="connsiteX2053" fmla="*/ 312635 w 1998270"/>
              <a:gd name="connsiteY2053" fmla="*/ 1198333 h 1996549"/>
              <a:gd name="connsiteX2054" fmla="*/ 306666 w 1998270"/>
              <a:gd name="connsiteY2054" fmla="*/ 1192364 h 1996549"/>
              <a:gd name="connsiteX2055" fmla="*/ 312635 w 1998270"/>
              <a:gd name="connsiteY2055" fmla="*/ 1186394 h 1996549"/>
              <a:gd name="connsiteX2056" fmla="*/ 374036 w 1998270"/>
              <a:gd name="connsiteY2056" fmla="*/ 1185712 h 1996549"/>
              <a:gd name="connsiteX2057" fmla="*/ 374378 w 1998270"/>
              <a:gd name="connsiteY2057" fmla="*/ 1185712 h 1996549"/>
              <a:gd name="connsiteX2058" fmla="*/ 380688 w 1998270"/>
              <a:gd name="connsiteY2058" fmla="*/ 1192364 h 1996549"/>
              <a:gd name="connsiteX2059" fmla="*/ 374036 w 1998270"/>
              <a:gd name="connsiteY2059" fmla="*/ 1199016 h 1996549"/>
              <a:gd name="connsiteX2060" fmla="*/ 367385 w 1998270"/>
              <a:gd name="connsiteY2060" fmla="*/ 1192364 h 1996549"/>
              <a:gd name="connsiteX2061" fmla="*/ 374036 w 1998270"/>
              <a:gd name="connsiteY2061" fmla="*/ 1185712 h 1996549"/>
              <a:gd name="connsiteX2062" fmla="*/ 436119 w 1998270"/>
              <a:gd name="connsiteY2062" fmla="*/ 1185199 h 1996549"/>
              <a:gd name="connsiteX2063" fmla="*/ 443283 w 1998270"/>
              <a:gd name="connsiteY2063" fmla="*/ 1192363 h 1996549"/>
              <a:gd name="connsiteX2064" fmla="*/ 436119 w 1998270"/>
              <a:gd name="connsiteY2064" fmla="*/ 1199526 h 1996549"/>
              <a:gd name="connsiteX2065" fmla="*/ 428956 w 1998270"/>
              <a:gd name="connsiteY2065" fmla="*/ 1192363 h 1996549"/>
              <a:gd name="connsiteX2066" fmla="*/ 436119 w 1998270"/>
              <a:gd name="connsiteY2066" fmla="*/ 1185199 h 1996549"/>
              <a:gd name="connsiteX2067" fmla="*/ 558240 w 1998270"/>
              <a:gd name="connsiteY2067" fmla="*/ 1184347 h 1996549"/>
              <a:gd name="connsiteX2068" fmla="*/ 566767 w 1998270"/>
              <a:gd name="connsiteY2068" fmla="*/ 1192875 h 1996549"/>
              <a:gd name="connsiteX2069" fmla="*/ 558240 w 1998270"/>
              <a:gd name="connsiteY2069" fmla="*/ 1201403 h 1996549"/>
              <a:gd name="connsiteX2070" fmla="*/ 549712 w 1998270"/>
              <a:gd name="connsiteY2070" fmla="*/ 1192875 h 1996549"/>
              <a:gd name="connsiteX2071" fmla="*/ 558240 w 1998270"/>
              <a:gd name="connsiteY2071" fmla="*/ 1184347 h 1996549"/>
              <a:gd name="connsiteX2072" fmla="*/ 496838 w 1998270"/>
              <a:gd name="connsiteY2072" fmla="*/ 1184347 h 1996549"/>
              <a:gd name="connsiteX2073" fmla="*/ 497179 w 1998270"/>
              <a:gd name="connsiteY2073" fmla="*/ 1184347 h 1996549"/>
              <a:gd name="connsiteX2074" fmla="*/ 504684 w 1998270"/>
              <a:gd name="connsiteY2074" fmla="*/ 1192193 h 1996549"/>
              <a:gd name="connsiteX2075" fmla="*/ 496838 w 1998270"/>
              <a:gd name="connsiteY2075" fmla="*/ 1200038 h 1996549"/>
              <a:gd name="connsiteX2076" fmla="*/ 488993 w 1998270"/>
              <a:gd name="connsiteY2076" fmla="*/ 1192193 h 1996549"/>
              <a:gd name="connsiteX2077" fmla="*/ 496838 w 1998270"/>
              <a:gd name="connsiteY2077" fmla="*/ 1184347 h 1996549"/>
              <a:gd name="connsiteX2078" fmla="*/ 619641 w 1998270"/>
              <a:gd name="connsiteY2078" fmla="*/ 1183153 h 1996549"/>
              <a:gd name="connsiteX2079" fmla="*/ 628851 w 1998270"/>
              <a:gd name="connsiteY2079" fmla="*/ 1192364 h 1996549"/>
              <a:gd name="connsiteX2080" fmla="*/ 619641 w 1998270"/>
              <a:gd name="connsiteY2080" fmla="*/ 1201574 h 1996549"/>
              <a:gd name="connsiteX2081" fmla="*/ 610431 w 1998270"/>
              <a:gd name="connsiteY2081" fmla="*/ 1192364 h 1996549"/>
              <a:gd name="connsiteX2082" fmla="*/ 619641 w 1998270"/>
              <a:gd name="connsiteY2082" fmla="*/ 1183153 h 1996549"/>
              <a:gd name="connsiteX2083" fmla="*/ 681042 w 1998270"/>
              <a:gd name="connsiteY2083" fmla="*/ 1182642 h 1996549"/>
              <a:gd name="connsiteX2084" fmla="*/ 681383 w 1998270"/>
              <a:gd name="connsiteY2084" fmla="*/ 1182642 h 1996549"/>
              <a:gd name="connsiteX2085" fmla="*/ 690764 w 1998270"/>
              <a:gd name="connsiteY2085" fmla="*/ 1192364 h 1996549"/>
              <a:gd name="connsiteX2086" fmla="*/ 681042 w 1998270"/>
              <a:gd name="connsiteY2086" fmla="*/ 1202085 h 1996549"/>
              <a:gd name="connsiteX2087" fmla="*/ 671321 w 1998270"/>
              <a:gd name="connsiteY2087" fmla="*/ 1192364 h 1996549"/>
              <a:gd name="connsiteX2088" fmla="*/ 681042 w 1998270"/>
              <a:gd name="connsiteY2088" fmla="*/ 1182642 h 1996549"/>
              <a:gd name="connsiteX2089" fmla="*/ 743125 w 1998270"/>
              <a:gd name="connsiteY2089" fmla="*/ 1181959 h 1996549"/>
              <a:gd name="connsiteX2090" fmla="*/ 753529 w 1998270"/>
              <a:gd name="connsiteY2090" fmla="*/ 1192364 h 1996549"/>
              <a:gd name="connsiteX2091" fmla="*/ 743125 w 1998270"/>
              <a:gd name="connsiteY2091" fmla="*/ 1202768 h 1996549"/>
              <a:gd name="connsiteX2092" fmla="*/ 732722 w 1998270"/>
              <a:gd name="connsiteY2092" fmla="*/ 1192364 h 1996549"/>
              <a:gd name="connsiteX2093" fmla="*/ 743125 w 1998270"/>
              <a:gd name="connsiteY2093" fmla="*/ 1181959 h 1996549"/>
              <a:gd name="connsiteX2094" fmla="*/ 803845 w 1998270"/>
              <a:gd name="connsiteY2094" fmla="*/ 1181448 h 1996549"/>
              <a:gd name="connsiteX2095" fmla="*/ 804186 w 1998270"/>
              <a:gd name="connsiteY2095" fmla="*/ 1181448 h 1996549"/>
              <a:gd name="connsiteX2096" fmla="*/ 814761 w 1998270"/>
              <a:gd name="connsiteY2096" fmla="*/ 1192363 h 1996549"/>
              <a:gd name="connsiteX2097" fmla="*/ 803845 w 1998270"/>
              <a:gd name="connsiteY2097" fmla="*/ 1203279 h 1996549"/>
              <a:gd name="connsiteX2098" fmla="*/ 792930 w 1998270"/>
              <a:gd name="connsiteY2098" fmla="*/ 1192363 h 1996549"/>
              <a:gd name="connsiteX2099" fmla="*/ 803845 w 1998270"/>
              <a:gd name="connsiteY2099" fmla="*/ 1181448 h 1996549"/>
              <a:gd name="connsiteX2100" fmla="*/ 865246 w 1998270"/>
              <a:gd name="connsiteY2100" fmla="*/ 1180935 h 1996549"/>
              <a:gd name="connsiteX2101" fmla="*/ 876673 w 1998270"/>
              <a:gd name="connsiteY2101" fmla="*/ 1192363 h 1996549"/>
              <a:gd name="connsiteX2102" fmla="*/ 865246 w 1998270"/>
              <a:gd name="connsiteY2102" fmla="*/ 1203790 h 1996549"/>
              <a:gd name="connsiteX2103" fmla="*/ 853819 w 1998270"/>
              <a:gd name="connsiteY2103" fmla="*/ 1192363 h 1996549"/>
              <a:gd name="connsiteX2104" fmla="*/ 865246 w 1998270"/>
              <a:gd name="connsiteY2104" fmla="*/ 1180935 h 1996549"/>
              <a:gd name="connsiteX2105" fmla="*/ 926648 w 1998270"/>
              <a:gd name="connsiteY2105" fmla="*/ 1180253 h 1996549"/>
              <a:gd name="connsiteX2106" fmla="*/ 938757 w 1998270"/>
              <a:gd name="connsiteY2106" fmla="*/ 1192363 h 1996549"/>
              <a:gd name="connsiteX2107" fmla="*/ 926648 w 1998270"/>
              <a:gd name="connsiteY2107" fmla="*/ 1204473 h 1996549"/>
              <a:gd name="connsiteX2108" fmla="*/ 914538 w 1998270"/>
              <a:gd name="connsiteY2108" fmla="*/ 1192363 h 1996549"/>
              <a:gd name="connsiteX2109" fmla="*/ 926648 w 1998270"/>
              <a:gd name="connsiteY2109" fmla="*/ 1180253 h 1996549"/>
              <a:gd name="connsiteX2110" fmla="*/ 988049 w 1998270"/>
              <a:gd name="connsiteY2110" fmla="*/ 1179742 h 1996549"/>
              <a:gd name="connsiteX2111" fmla="*/ 1000670 w 1998270"/>
              <a:gd name="connsiteY2111" fmla="*/ 1192364 h 1996549"/>
              <a:gd name="connsiteX2112" fmla="*/ 988049 w 1998270"/>
              <a:gd name="connsiteY2112" fmla="*/ 1204985 h 1996549"/>
              <a:gd name="connsiteX2113" fmla="*/ 975428 w 1998270"/>
              <a:gd name="connsiteY2113" fmla="*/ 1192364 h 1996549"/>
              <a:gd name="connsiteX2114" fmla="*/ 988049 w 1998270"/>
              <a:gd name="connsiteY2114" fmla="*/ 1179742 h 1996549"/>
              <a:gd name="connsiteX2115" fmla="*/ 1050132 w 1998270"/>
              <a:gd name="connsiteY2115" fmla="*/ 1179231 h 1996549"/>
              <a:gd name="connsiteX2116" fmla="*/ 1050473 w 1998270"/>
              <a:gd name="connsiteY2116" fmla="*/ 1179231 h 1996549"/>
              <a:gd name="connsiteX2117" fmla="*/ 1063265 w 1998270"/>
              <a:gd name="connsiteY2117" fmla="*/ 1192364 h 1996549"/>
              <a:gd name="connsiteX2118" fmla="*/ 1050132 w 1998270"/>
              <a:gd name="connsiteY2118" fmla="*/ 1205497 h 1996549"/>
              <a:gd name="connsiteX2119" fmla="*/ 1037000 w 1998270"/>
              <a:gd name="connsiteY2119" fmla="*/ 1192364 h 1996549"/>
              <a:gd name="connsiteX2120" fmla="*/ 1050132 w 1998270"/>
              <a:gd name="connsiteY2120" fmla="*/ 1179231 h 1996549"/>
              <a:gd name="connsiteX2121" fmla="*/ 1110851 w 1998270"/>
              <a:gd name="connsiteY2121" fmla="*/ 1178718 h 1996549"/>
              <a:gd name="connsiteX2122" fmla="*/ 1124496 w 1998270"/>
              <a:gd name="connsiteY2122" fmla="*/ 1192363 h 1996549"/>
              <a:gd name="connsiteX2123" fmla="*/ 1110851 w 1998270"/>
              <a:gd name="connsiteY2123" fmla="*/ 1206008 h 1996549"/>
              <a:gd name="connsiteX2124" fmla="*/ 1097207 w 1998270"/>
              <a:gd name="connsiteY2124" fmla="*/ 1192363 h 1996549"/>
              <a:gd name="connsiteX2125" fmla="*/ 1110851 w 1998270"/>
              <a:gd name="connsiteY2125" fmla="*/ 1178718 h 1996549"/>
              <a:gd name="connsiteX2126" fmla="*/ 1172253 w 1998270"/>
              <a:gd name="connsiteY2126" fmla="*/ 1178377 h 1996549"/>
              <a:gd name="connsiteX2127" fmla="*/ 1186239 w 1998270"/>
              <a:gd name="connsiteY2127" fmla="*/ 1192363 h 1996549"/>
              <a:gd name="connsiteX2128" fmla="*/ 1172253 w 1998270"/>
              <a:gd name="connsiteY2128" fmla="*/ 1206349 h 1996549"/>
              <a:gd name="connsiteX2129" fmla="*/ 1158267 w 1998270"/>
              <a:gd name="connsiteY2129" fmla="*/ 1192363 h 1996549"/>
              <a:gd name="connsiteX2130" fmla="*/ 1172253 w 1998270"/>
              <a:gd name="connsiteY2130" fmla="*/ 1178377 h 1996549"/>
              <a:gd name="connsiteX2131" fmla="*/ 1233654 w 1998270"/>
              <a:gd name="connsiteY2131" fmla="*/ 1177865 h 1996549"/>
              <a:gd name="connsiteX2132" fmla="*/ 1248151 w 1998270"/>
              <a:gd name="connsiteY2132" fmla="*/ 1192363 h 1996549"/>
              <a:gd name="connsiteX2133" fmla="*/ 1233654 w 1998270"/>
              <a:gd name="connsiteY2133" fmla="*/ 1206860 h 1996549"/>
              <a:gd name="connsiteX2134" fmla="*/ 1219157 w 1998270"/>
              <a:gd name="connsiteY2134" fmla="*/ 1192363 h 1996549"/>
              <a:gd name="connsiteX2135" fmla="*/ 1233654 w 1998270"/>
              <a:gd name="connsiteY2135" fmla="*/ 1177865 h 1996549"/>
              <a:gd name="connsiteX2136" fmla="*/ 1971151 w 1998270"/>
              <a:gd name="connsiteY2136" fmla="*/ 1177696 h 1996549"/>
              <a:gd name="connsiteX2137" fmla="*/ 1971492 w 1998270"/>
              <a:gd name="connsiteY2137" fmla="*/ 1177696 h 1996549"/>
              <a:gd name="connsiteX2138" fmla="*/ 1985819 w 1998270"/>
              <a:gd name="connsiteY2138" fmla="*/ 1192364 h 1996549"/>
              <a:gd name="connsiteX2139" fmla="*/ 1971151 w 1998270"/>
              <a:gd name="connsiteY2139" fmla="*/ 1207032 h 1996549"/>
              <a:gd name="connsiteX2140" fmla="*/ 1956484 w 1998270"/>
              <a:gd name="connsiteY2140" fmla="*/ 1192364 h 1996549"/>
              <a:gd name="connsiteX2141" fmla="*/ 1971151 w 1998270"/>
              <a:gd name="connsiteY2141" fmla="*/ 1177696 h 1996549"/>
              <a:gd name="connsiteX2142" fmla="*/ 1295055 w 1998270"/>
              <a:gd name="connsiteY2142" fmla="*/ 1177524 h 1996549"/>
              <a:gd name="connsiteX2143" fmla="*/ 1309894 w 1998270"/>
              <a:gd name="connsiteY2143" fmla="*/ 1192363 h 1996549"/>
              <a:gd name="connsiteX2144" fmla="*/ 1295055 w 1998270"/>
              <a:gd name="connsiteY2144" fmla="*/ 1207202 h 1996549"/>
              <a:gd name="connsiteX2145" fmla="*/ 1280217 w 1998270"/>
              <a:gd name="connsiteY2145" fmla="*/ 1192363 h 1996549"/>
              <a:gd name="connsiteX2146" fmla="*/ 1295055 w 1998270"/>
              <a:gd name="connsiteY2146" fmla="*/ 1177524 h 1996549"/>
              <a:gd name="connsiteX2147" fmla="*/ 1357139 w 1998270"/>
              <a:gd name="connsiteY2147" fmla="*/ 1177183 h 1996549"/>
              <a:gd name="connsiteX2148" fmla="*/ 1372319 w 1998270"/>
              <a:gd name="connsiteY2148" fmla="*/ 1192363 h 1996549"/>
              <a:gd name="connsiteX2149" fmla="*/ 1372319 w 1998270"/>
              <a:gd name="connsiteY2149" fmla="*/ 1192535 h 1996549"/>
              <a:gd name="connsiteX2150" fmla="*/ 1357139 w 1998270"/>
              <a:gd name="connsiteY2150" fmla="*/ 1207372 h 1996549"/>
              <a:gd name="connsiteX2151" fmla="*/ 1356968 w 1998270"/>
              <a:gd name="connsiteY2151" fmla="*/ 1207374 h 1996549"/>
              <a:gd name="connsiteX2152" fmla="*/ 1341959 w 1998270"/>
              <a:gd name="connsiteY2152" fmla="*/ 1192363 h 1996549"/>
              <a:gd name="connsiteX2153" fmla="*/ 1357139 w 1998270"/>
              <a:gd name="connsiteY2153" fmla="*/ 1177183 h 1996549"/>
              <a:gd name="connsiteX2154" fmla="*/ 1417858 w 1998270"/>
              <a:gd name="connsiteY2154" fmla="*/ 1176842 h 1996549"/>
              <a:gd name="connsiteX2155" fmla="*/ 1433378 w 1998270"/>
              <a:gd name="connsiteY2155" fmla="*/ 1192363 h 1996549"/>
              <a:gd name="connsiteX2156" fmla="*/ 1433378 w 1998270"/>
              <a:gd name="connsiteY2156" fmla="*/ 1192536 h 1996549"/>
              <a:gd name="connsiteX2157" fmla="*/ 1417858 w 1998270"/>
              <a:gd name="connsiteY2157" fmla="*/ 1207714 h 1996549"/>
              <a:gd name="connsiteX2158" fmla="*/ 1417687 w 1998270"/>
              <a:gd name="connsiteY2158" fmla="*/ 1207715 h 1996549"/>
              <a:gd name="connsiteX2159" fmla="*/ 1402337 w 1998270"/>
              <a:gd name="connsiteY2159" fmla="*/ 1192363 h 1996549"/>
              <a:gd name="connsiteX2160" fmla="*/ 1417858 w 1998270"/>
              <a:gd name="connsiteY2160" fmla="*/ 1176842 h 1996549"/>
              <a:gd name="connsiteX2161" fmla="*/ 1479258 w 1998270"/>
              <a:gd name="connsiteY2161" fmla="*/ 1176502 h 1996549"/>
              <a:gd name="connsiteX2162" fmla="*/ 1479599 w 1998270"/>
              <a:gd name="connsiteY2162" fmla="*/ 1176502 h 1996549"/>
              <a:gd name="connsiteX2163" fmla="*/ 1495120 w 1998270"/>
              <a:gd name="connsiteY2163" fmla="*/ 1192364 h 1996549"/>
              <a:gd name="connsiteX2164" fmla="*/ 1495120 w 1998270"/>
              <a:gd name="connsiteY2164" fmla="*/ 1192536 h 1996549"/>
              <a:gd name="connsiteX2165" fmla="*/ 1479258 w 1998270"/>
              <a:gd name="connsiteY2165" fmla="*/ 1208055 h 1996549"/>
              <a:gd name="connsiteX2166" fmla="*/ 1463397 w 1998270"/>
              <a:gd name="connsiteY2166" fmla="*/ 1192364 h 1996549"/>
              <a:gd name="connsiteX2167" fmla="*/ 1479258 w 1998270"/>
              <a:gd name="connsiteY2167" fmla="*/ 1176502 h 1996549"/>
              <a:gd name="connsiteX2168" fmla="*/ 1540660 w 1998270"/>
              <a:gd name="connsiteY2168" fmla="*/ 1176160 h 1996549"/>
              <a:gd name="connsiteX2169" fmla="*/ 1541888 w 1998270"/>
              <a:gd name="connsiteY2169" fmla="*/ 1176190 h 1996549"/>
              <a:gd name="connsiteX2170" fmla="*/ 1556863 w 1998270"/>
              <a:gd name="connsiteY2170" fmla="*/ 1193216 h 1996549"/>
              <a:gd name="connsiteX2171" fmla="*/ 1556863 w 1998270"/>
              <a:gd name="connsiteY2171" fmla="*/ 1193388 h 1996549"/>
              <a:gd name="connsiteX2172" fmla="*/ 1540660 w 1998270"/>
              <a:gd name="connsiteY2172" fmla="*/ 1209248 h 1996549"/>
              <a:gd name="connsiteX2173" fmla="*/ 1524457 w 1998270"/>
              <a:gd name="connsiteY2173" fmla="*/ 1193216 h 1996549"/>
              <a:gd name="connsiteX2174" fmla="*/ 1540660 w 1998270"/>
              <a:gd name="connsiteY2174" fmla="*/ 1176160 h 1996549"/>
              <a:gd name="connsiteX2175" fmla="*/ 1602061 w 1998270"/>
              <a:gd name="connsiteY2175" fmla="*/ 1175989 h 1996549"/>
              <a:gd name="connsiteX2176" fmla="*/ 1619117 w 1998270"/>
              <a:gd name="connsiteY2176" fmla="*/ 1193045 h 1996549"/>
              <a:gd name="connsiteX2177" fmla="*/ 1602061 w 1998270"/>
              <a:gd name="connsiteY2177" fmla="*/ 1210101 h 1996549"/>
              <a:gd name="connsiteX2178" fmla="*/ 1585006 w 1998270"/>
              <a:gd name="connsiteY2178" fmla="*/ 1193045 h 1996549"/>
              <a:gd name="connsiteX2179" fmla="*/ 1602061 w 1998270"/>
              <a:gd name="connsiteY2179" fmla="*/ 1175989 h 1996549"/>
              <a:gd name="connsiteX2180" fmla="*/ 1664144 w 1998270"/>
              <a:gd name="connsiteY2180" fmla="*/ 1175819 h 1996549"/>
              <a:gd name="connsiteX2181" fmla="*/ 1681200 w 1998270"/>
              <a:gd name="connsiteY2181" fmla="*/ 1192875 h 1996549"/>
              <a:gd name="connsiteX2182" fmla="*/ 1664144 w 1998270"/>
              <a:gd name="connsiteY2182" fmla="*/ 1209931 h 1996549"/>
              <a:gd name="connsiteX2183" fmla="*/ 1647089 w 1998270"/>
              <a:gd name="connsiteY2183" fmla="*/ 1192875 h 1996549"/>
              <a:gd name="connsiteX2184" fmla="*/ 1664144 w 1998270"/>
              <a:gd name="connsiteY2184" fmla="*/ 1175819 h 1996549"/>
              <a:gd name="connsiteX2185" fmla="*/ 1724863 w 1998270"/>
              <a:gd name="connsiteY2185" fmla="*/ 1175648 h 1996549"/>
              <a:gd name="connsiteX2186" fmla="*/ 1741919 w 1998270"/>
              <a:gd name="connsiteY2186" fmla="*/ 1192704 h 1996549"/>
              <a:gd name="connsiteX2187" fmla="*/ 1724863 w 1998270"/>
              <a:gd name="connsiteY2187" fmla="*/ 1209760 h 1996549"/>
              <a:gd name="connsiteX2188" fmla="*/ 1707808 w 1998270"/>
              <a:gd name="connsiteY2188" fmla="*/ 1192704 h 1996549"/>
              <a:gd name="connsiteX2189" fmla="*/ 1724863 w 1998270"/>
              <a:gd name="connsiteY2189" fmla="*/ 1175648 h 1996549"/>
              <a:gd name="connsiteX2190" fmla="*/ 1909067 w 1998270"/>
              <a:gd name="connsiteY2190" fmla="*/ 1175478 h 1996549"/>
              <a:gd name="connsiteX2191" fmla="*/ 1926123 w 1998270"/>
              <a:gd name="connsiteY2191" fmla="*/ 1192534 h 1996549"/>
              <a:gd name="connsiteX2192" fmla="*/ 1909067 w 1998270"/>
              <a:gd name="connsiteY2192" fmla="*/ 1209590 h 1996549"/>
              <a:gd name="connsiteX2193" fmla="*/ 1892012 w 1998270"/>
              <a:gd name="connsiteY2193" fmla="*/ 1192534 h 1996549"/>
              <a:gd name="connsiteX2194" fmla="*/ 1909067 w 1998270"/>
              <a:gd name="connsiteY2194" fmla="*/ 1175478 h 1996549"/>
              <a:gd name="connsiteX2195" fmla="*/ 1847666 w 1998270"/>
              <a:gd name="connsiteY2195" fmla="*/ 1175478 h 1996549"/>
              <a:gd name="connsiteX2196" fmla="*/ 1864722 w 1998270"/>
              <a:gd name="connsiteY2196" fmla="*/ 1192534 h 1996549"/>
              <a:gd name="connsiteX2197" fmla="*/ 1847666 w 1998270"/>
              <a:gd name="connsiteY2197" fmla="*/ 1209590 h 1996549"/>
              <a:gd name="connsiteX2198" fmla="*/ 1830611 w 1998270"/>
              <a:gd name="connsiteY2198" fmla="*/ 1192534 h 1996549"/>
              <a:gd name="connsiteX2199" fmla="*/ 1847666 w 1998270"/>
              <a:gd name="connsiteY2199" fmla="*/ 1175478 h 1996549"/>
              <a:gd name="connsiteX2200" fmla="*/ 1786265 w 1998270"/>
              <a:gd name="connsiteY2200" fmla="*/ 1175478 h 1996549"/>
              <a:gd name="connsiteX2201" fmla="*/ 1803321 w 1998270"/>
              <a:gd name="connsiteY2201" fmla="*/ 1192534 h 1996549"/>
              <a:gd name="connsiteX2202" fmla="*/ 1786265 w 1998270"/>
              <a:gd name="connsiteY2202" fmla="*/ 1209590 h 1996549"/>
              <a:gd name="connsiteX2203" fmla="*/ 1769210 w 1998270"/>
              <a:gd name="connsiteY2203" fmla="*/ 1192534 h 1996549"/>
              <a:gd name="connsiteX2204" fmla="*/ 1786265 w 1998270"/>
              <a:gd name="connsiteY2204" fmla="*/ 1175478 h 1996549"/>
              <a:gd name="connsiteX2205" fmla="*/ 5629 w 1998270"/>
              <a:gd name="connsiteY2205" fmla="*/ 1128574 h 1996549"/>
              <a:gd name="connsiteX2206" fmla="*/ 8016 w 1998270"/>
              <a:gd name="connsiteY2206" fmla="*/ 1130962 h 1996549"/>
              <a:gd name="connsiteX2207" fmla="*/ 5629 w 1998270"/>
              <a:gd name="connsiteY2207" fmla="*/ 1133350 h 1996549"/>
              <a:gd name="connsiteX2208" fmla="*/ 3241 w 1998270"/>
              <a:gd name="connsiteY2208" fmla="*/ 1130962 h 1996549"/>
              <a:gd name="connsiteX2209" fmla="*/ 5629 w 1998270"/>
              <a:gd name="connsiteY2209" fmla="*/ 1128574 h 1996549"/>
              <a:gd name="connsiteX2210" fmla="*/ 67029 w 1998270"/>
              <a:gd name="connsiteY2210" fmla="*/ 1127380 h 1996549"/>
              <a:gd name="connsiteX2211" fmla="*/ 70611 w 1998270"/>
              <a:gd name="connsiteY2211" fmla="*/ 1130962 h 1996549"/>
              <a:gd name="connsiteX2212" fmla="*/ 67029 w 1998270"/>
              <a:gd name="connsiteY2212" fmla="*/ 1134544 h 1996549"/>
              <a:gd name="connsiteX2213" fmla="*/ 63448 w 1998270"/>
              <a:gd name="connsiteY2213" fmla="*/ 1130962 h 1996549"/>
              <a:gd name="connsiteX2214" fmla="*/ 67029 w 1998270"/>
              <a:gd name="connsiteY2214" fmla="*/ 1127380 h 1996549"/>
              <a:gd name="connsiteX2215" fmla="*/ 129114 w 1998270"/>
              <a:gd name="connsiteY2215" fmla="*/ 1126698 h 1996549"/>
              <a:gd name="connsiteX2216" fmla="*/ 133378 w 1998270"/>
              <a:gd name="connsiteY2216" fmla="*/ 1130962 h 1996549"/>
              <a:gd name="connsiteX2217" fmla="*/ 129114 w 1998270"/>
              <a:gd name="connsiteY2217" fmla="*/ 1135226 h 1996549"/>
              <a:gd name="connsiteX2218" fmla="*/ 124850 w 1998270"/>
              <a:gd name="connsiteY2218" fmla="*/ 1130962 h 1996549"/>
              <a:gd name="connsiteX2219" fmla="*/ 129114 w 1998270"/>
              <a:gd name="connsiteY2219" fmla="*/ 1126698 h 1996549"/>
              <a:gd name="connsiteX2220" fmla="*/ 190199 w 1998270"/>
              <a:gd name="connsiteY2220" fmla="*/ 1125881 h 1996549"/>
              <a:gd name="connsiteX2221" fmla="*/ 195145 w 1998270"/>
              <a:gd name="connsiteY2221" fmla="*/ 1130827 h 1996549"/>
              <a:gd name="connsiteX2222" fmla="*/ 190199 w 1998270"/>
              <a:gd name="connsiteY2222" fmla="*/ 1135773 h 1996549"/>
              <a:gd name="connsiteX2223" fmla="*/ 185253 w 1998270"/>
              <a:gd name="connsiteY2223" fmla="*/ 1130827 h 1996549"/>
              <a:gd name="connsiteX2224" fmla="*/ 190199 w 1998270"/>
              <a:gd name="connsiteY2224" fmla="*/ 1125881 h 1996549"/>
              <a:gd name="connsiteX2225" fmla="*/ 251234 w 1998270"/>
              <a:gd name="connsiteY2225" fmla="*/ 1125163 h 1996549"/>
              <a:gd name="connsiteX2226" fmla="*/ 257032 w 1998270"/>
              <a:gd name="connsiteY2226" fmla="*/ 1130963 h 1996549"/>
              <a:gd name="connsiteX2227" fmla="*/ 251234 w 1998270"/>
              <a:gd name="connsiteY2227" fmla="*/ 1136761 h 1996549"/>
              <a:gd name="connsiteX2228" fmla="*/ 245435 w 1998270"/>
              <a:gd name="connsiteY2228" fmla="*/ 1130963 h 1996549"/>
              <a:gd name="connsiteX2229" fmla="*/ 251234 w 1998270"/>
              <a:gd name="connsiteY2229" fmla="*/ 1125163 h 1996549"/>
              <a:gd name="connsiteX2230" fmla="*/ 312635 w 1998270"/>
              <a:gd name="connsiteY2230" fmla="*/ 1124480 h 1996549"/>
              <a:gd name="connsiteX2231" fmla="*/ 319116 w 1998270"/>
              <a:gd name="connsiteY2231" fmla="*/ 1130962 h 1996549"/>
              <a:gd name="connsiteX2232" fmla="*/ 312635 w 1998270"/>
              <a:gd name="connsiteY2232" fmla="*/ 1137443 h 1996549"/>
              <a:gd name="connsiteX2233" fmla="*/ 306154 w 1998270"/>
              <a:gd name="connsiteY2233" fmla="*/ 1130962 h 1996549"/>
              <a:gd name="connsiteX2234" fmla="*/ 312635 w 1998270"/>
              <a:gd name="connsiteY2234" fmla="*/ 1124480 h 1996549"/>
              <a:gd name="connsiteX2235" fmla="*/ 374036 w 1998270"/>
              <a:gd name="connsiteY2235" fmla="*/ 1123798 h 1996549"/>
              <a:gd name="connsiteX2236" fmla="*/ 381199 w 1998270"/>
              <a:gd name="connsiteY2236" fmla="*/ 1130962 h 1996549"/>
              <a:gd name="connsiteX2237" fmla="*/ 374036 w 1998270"/>
              <a:gd name="connsiteY2237" fmla="*/ 1138125 h 1996549"/>
              <a:gd name="connsiteX2238" fmla="*/ 366873 w 1998270"/>
              <a:gd name="connsiteY2238" fmla="*/ 1130962 h 1996549"/>
              <a:gd name="connsiteX2239" fmla="*/ 374036 w 1998270"/>
              <a:gd name="connsiteY2239" fmla="*/ 1123798 h 1996549"/>
              <a:gd name="connsiteX2240" fmla="*/ 436120 w 1998270"/>
              <a:gd name="connsiteY2240" fmla="*/ 1123286 h 1996549"/>
              <a:gd name="connsiteX2241" fmla="*/ 443795 w 1998270"/>
              <a:gd name="connsiteY2241" fmla="*/ 1130962 h 1996549"/>
              <a:gd name="connsiteX2242" fmla="*/ 436120 w 1998270"/>
              <a:gd name="connsiteY2242" fmla="*/ 1138637 h 1996549"/>
              <a:gd name="connsiteX2243" fmla="*/ 428445 w 1998270"/>
              <a:gd name="connsiteY2243" fmla="*/ 1130962 h 1996549"/>
              <a:gd name="connsiteX2244" fmla="*/ 436120 w 1998270"/>
              <a:gd name="connsiteY2244" fmla="*/ 1123286 h 1996549"/>
              <a:gd name="connsiteX2245" fmla="*/ 496839 w 1998270"/>
              <a:gd name="connsiteY2245" fmla="*/ 1122604 h 1996549"/>
              <a:gd name="connsiteX2246" fmla="*/ 505196 w 1998270"/>
              <a:gd name="connsiteY2246" fmla="*/ 1130962 h 1996549"/>
              <a:gd name="connsiteX2247" fmla="*/ 496839 w 1998270"/>
              <a:gd name="connsiteY2247" fmla="*/ 1139319 h 1996549"/>
              <a:gd name="connsiteX2248" fmla="*/ 488482 w 1998270"/>
              <a:gd name="connsiteY2248" fmla="*/ 1130962 h 1996549"/>
              <a:gd name="connsiteX2249" fmla="*/ 496839 w 1998270"/>
              <a:gd name="connsiteY2249" fmla="*/ 1122604 h 1996549"/>
              <a:gd name="connsiteX2250" fmla="*/ 558240 w 1998270"/>
              <a:gd name="connsiteY2250" fmla="*/ 1121923 h 1996549"/>
              <a:gd name="connsiteX2251" fmla="*/ 558581 w 1998270"/>
              <a:gd name="connsiteY2251" fmla="*/ 1121923 h 1996549"/>
              <a:gd name="connsiteX2252" fmla="*/ 567280 w 1998270"/>
              <a:gd name="connsiteY2252" fmla="*/ 1130962 h 1996549"/>
              <a:gd name="connsiteX2253" fmla="*/ 558240 w 1998270"/>
              <a:gd name="connsiteY2253" fmla="*/ 1140002 h 1996549"/>
              <a:gd name="connsiteX2254" fmla="*/ 549201 w 1998270"/>
              <a:gd name="connsiteY2254" fmla="*/ 1130962 h 1996549"/>
              <a:gd name="connsiteX2255" fmla="*/ 558240 w 1998270"/>
              <a:gd name="connsiteY2255" fmla="*/ 1121923 h 1996549"/>
              <a:gd name="connsiteX2256" fmla="*/ 619642 w 1998270"/>
              <a:gd name="connsiteY2256" fmla="*/ 1121240 h 1996549"/>
              <a:gd name="connsiteX2257" fmla="*/ 619982 w 1998270"/>
              <a:gd name="connsiteY2257" fmla="*/ 1121240 h 1996549"/>
              <a:gd name="connsiteX2258" fmla="*/ 629363 w 1998270"/>
              <a:gd name="connsiteY2258" fmla="*/ 1130962 h 1996549"/>
              <a:gd name="connsiteX2259" fmla="*/ 619642 w 1998270"/>
              <a:gd name="connsiteY2259" fmla="*/ 1140684 h 1996549"/>
              <a:gd name="connsiteX2260" fmla="*/ 609920 w 1998270"/>
              <a:gd name="connsiteY2260" fmla="*/ 1130962 h 1996549"/>
              <a:gd name="connsiteX2261" fmla="*/ 619642 w 1998270"/>
              <a:gd name="connsiteY2261" fmla="*/ 1121240 h 1996549"/>
              <a:gd name="connsiteX2262" fmla="*/ 681042 w 1998270"/>
              <a:gd name="connsiteY2262" fmla="*/ 1120558 h 1996549"/>
              <a:gd name="connsiteX2263" fmla="*/ 691447 w 1998270"/>
              <a:gd name="connsiteY2263" fmla="*/ 1130963 h 1996549"/>
              <a:gd name="connsiteX2264" fmla="*/ 681042 w 1998270"/>
              <a:gd name="connsiteY2264" fmla="*/ 1141367 h 1996549"/>
              <a:gd name="connsiteX2265" fmla="*/ 670639 w 1998270"/>
              <a:gd name="connsiteY2265" fmla="*/ 1130963 h 1996549"/>
              <a:gd name="connsiteX2266" fmla="*/ 681042 w 1998270"/>
              <a:gd name="connsiteY2266" fmla="*/ 1120558 h 1996549"/>
              <a:gd name="connsiteX2267" fmla="*/ 743126 w 1998270"/>
              <a:gd name="connsiteY2267" fmla="*/ 1120047 h 1996549"/>
              <a:gd name="connsiteX2268" fmla="*/ 743467 w 1998270"/>
              <a:gd name="connsiteY2268" fmla="*/ 1120047 h 1996549"/>
              <a:gd name="connsiteX2269" fmla="*/ 754042 w 1998270"/>
              <a:gd name="connsiteY2269" fmla="*/ 1130963 h 1996549"/>
              <a:gd name="connsiteX2270" fmla="*/ 743126 w 1998270"/>
              <a:gd name="connsiteY2270" fmla="*/ 1141878 h 1996549"/>
              <a:gd name="connsiteX2271" fmla="*/ 732210 w 1998270"/>
              <a:gd name="connsiteY2271" fmla="*/ 1130963 h 1996549"/>
              <a:gd name="connsiteX2272" fmla="*/ 743126 w 1998270"/>
              <a:gd name="connsiteY2272" fmla="*/ 1120047 h 1996549"/>
              <a:gd name="connsiteX2273" fmla="*/ 803844 w 1998270"/>
              <a:gd name="connsiteY2273" fmla="*/ 1119364 h 1996549"/>
              <a:gd name="connsiteX2274" fmla="*/ 804185 w 1998270"/>
              <a:gd name="connsiteY2274" fmla="*/ 1119364 h 1996549"/>
              <a:gd name="connsiteX2275" fmla="*/ 815442 w 1998270"/>
              <a:gd name="connsiteY2275" fmla="*/ 1130962 h 1996549"/>
              <a:gd name="connsiteX2276" fmla="*/ 803844 w 1998270"/>
              <a:gd name="connsiteY2276" fmla="*/ 1142560 h 1996549"/>
              <a:gd name="connsiteX2277" fmla="*/ 792247 w 1998270"/>
              <a:gd name="connsiteY2277" fmla="*/ 1130962 h 1996549"/>
              <a:gd name="connsiteX2278" fmla="*/ 803844 w 1998270"/>
              <a:gd name="connsiteY2278" fmla="*/ 1119364 h 1996549"/>
              <a:gd name="connsiteX2279" fmla="*/ 865246 w 1998270"/>
              <a:gd name="connsiteY2279" fmla="*/ 1118852 h 1996549"/>
              <a:gd name="connsiteX2280" fmla="*/ 877356 w 1998270"/>
              <a:gd name="connsiteY2280" fmla="*/ 1130962 h 1996549"/>
              <a:gd name="connsiteX2281" fmla="*/ 865246 w 1998270"/>
              <a:gd name="connsiteY2281" fmla="*/ 1143072 h 1996549"/>
              <a:gd name="connsiteX2282" fmla="*/ 853137 w 1998270"/>
              <a:gd name="connsiteY2282" fmla="*/ 1130962 h 1996549"/>
              <a:gd name="connsiteX2283" fmla="*/ 865246 w 1998270"/>
              <a:gd name="connsiteY2283" fmla="*/ 1118852 h 1996549"/>
              <a:gd name="connsiteX2284" fmla="*/ 926647 w 1998270"/>
              <a:gd name="connsiteY2284" fmla="*/ 1118340 h 1996549"/>
              <a:gd name="connsiteX2285" fmla="*/ 939268 w 1998270"/>
              <a:gd name="connsiteY2285" fmla="*/ 1130962 h 1996549"/>
              <a:gd name="connsiteX2286" fmla="*/ 926647 w 1998270"/>
              <a:gd name="connsiteY2286" fmla="*/ 1143583 h 1996549"/>
              <a:gd name="connsiteX2287" fmla="*/ 914026 w 1998270"/>
              <a:gd name="connsiteY2287" fmla="*/ 1130962 h 1996549"/>
              <a:gd name="connsiteX2288" fmla="*/ 926647 w 1998270"/>
              <a:gd name="connsiteY2288" fmla="*/ 1118340 h 1996549"/>
              <a:gd name="connsiteX2289" fmla="*/ 988048 w 1998270"/>
              <a:gd name="connsiteY2289" fmla="*/ 1117658 h 1996549"/>
              <a:gd name="connsiteX2290" fmla="*/ 1001352 w 1998270"/>
              <a:gd name="connsiteY2290" fmla="*/ 1130962 h 1996549"/>
              <a:gd name="connsiteX2291" fmla="*/ 988048 w 1998270"/>
              <a:gd name="connsiteY2291" fmla="*/ 1144266 h 1996549"/>
              <a:gd name="connsiteX2292" fmla="*/ 974745 w 1998270"/>
              <a:gd name="connsiteY2292" fmla="*/ 1130962 h 1996549"/>
              <a:gd name="connsiteX2293" fmla="*/ 988048 w 1998270"/>
              <a:gd name="connsiteY2293" fmla="*/ 1117658 h 1996549"/>
              <a:gd name="connsiteX2294" fmla="*/ 1049816 w 1998270"/>
              <a:gd name="connsiteY2294" fmla="*/ 1117012 h 1996549"/>
              <a:gd name="connsiteX2295" fmla="*/ 1063632 w 1998270"/>
              <a:gd name="connsiteY2295" fmla="*/ 1130827 h 1996549"/>
              <a:gd name="connsiteX2296" fmla="*/ 1049816 w 1998270"/>
              <a:gd name="connsiteY2296" fmla="*/ 1144642 h 1996549"/>
              <a:gd name="connsiteX2297" fmla="*/ 1036001 w 1998270"/>
              <a:gd name="connsiteY2297" fmla="*/ 1130827 h 1996549"/>
              <a:gd name="connsiteX2298" fmla="*/ 1049816 w 1998270"/>
              <a:gd name="connsiteY2298" fmla="*/ 1117012 h 1996549"/>
              <a:gd name="connsiteX2299" fmla="*/ 1172253 w 1998270"/>
              <a:gd name="connsiteY2299" fmla="*/ 1116124 h 1996549"/>
              <a:gd name="connsiteX2300" fmla="*/ 1172594 w 1998270"/>
              <a:gd name="connsiteY2300" fmla="*/ 1116124 h 1996549"/>
              <a:gd name="connsiteX2301" fmla="*/ 1186921 w 1998270"/>
              <a:gd name="connsiteY2301" fmla="*/ 1130792 h 1996549"/>
              <a:gd name="connsiteX2302" fmla="*/ 1172253 w 1998270"/>
              <a:gd name="connsiteY2302" fmla="*/ 1145460 h 1996549"/>
              <a:gd name="connsiteX2303" fmla="*/ 1157585 w 1998270"/>
              <a:gd name="connsiteY2303" fmla="*/ 1130792 h 1996549"/>
              <a:gd name="connsiteX2304" fmla="*/ 1172253 w 1998270"/>
              <a:gd name="connsiteY2304" fmla="*/ 1116124 h 1996549"/>
              <a:gd name="connsiteX2305" fmla="*/ 1971151 w 1998270"/>
              <a:gd name="connsiteY2305" fmla="*/ 1116123 h 1996549"/>
              <a:gd name="connsiteX2306" fmla="*/ 1986501 w 1998270"/>
              <a:gd name="connsiteY2306" fmla="*/ 1131474 h 1996549"/>
              <a:gd name="connsiteX2307" fmla="*/ 1986501 w 1998270"/>
              <a:gd name="connsiteY2307" fmla="*/ 1131646 h 1996549"/>
              <a:gd name="connsiteX2308" fmla="*/ 1971151 w 1998270"/>
              <a:gd name="connsiteY2308" fmla="*/ 1146654 h 1996549"/>
              <a:gd name="connsiteX2309" fmla="*/ 1955801 w 1998270"/>
              <a:gd name="connsiteY2309" fmla="*/ 1131474 h 1996549"/>
              <a:gd name="connsiteX2310" fmla="*/ 1971151 w 1998270"/>
              <a:gd name="connsiteY2310" fmla="*/ 1116123 h 1996549"/>
              <a:gd name="connsiteX2311" fmla="*/ 1295055 w 1998270"/>
              <a:gd name="connsiteY2311" fmla="*/ 1116123 h 1996549"/>
              <a:gd name="connsiteX2312" fmla="*/ 1310576 w 1998270"/>
              <a:gd name="connsiteY2312" fmla="*/ 1131644 h 1996549"/>
              <a:gd name="connsiteX2313" fmla="*/ 1310576 w 1998270"/>
              <a:gd name="connsiteY2313" fmla="*/ 1131817 h 1996549"/>
              <a:gd name="connsiteX2314" fmla="*/ 1295055 w 1998270"/>
              <a:gd name="connsiteY2314" fmla="*/ 1146995 h 1996549"/>
              <a:gd name="connsiteX2315" fmla="*/ 1294885 w 1998270"/>
              <a:gd name="connsiteY2315" fmla="*/ 1146996 h 1996549"/>
              <a:gd name="connsiteX2316" fmla="*/ 1279535 w 1998270"/>
              <a:gd name="connsiteY2316" fmla="*/ 1131644 h 1996549"/>
              <a:gd name="connsiteX2317" fmla="*/ 1295055 w 1998270"/>
              <a:gd name="connsiteY2317" fmla="*/ 1116123 h 1996549"/>
              <a:gd name="connsiteX2318" fmla="*/ 1233654 w 1998270"/>
              <a:gd name="connsiteY2318" fmla="*/ 1116123 h 1996549"/>
              <a:gd name="connsiteX2319" fmla="*/ 1248833 w 1998270"/>
              <a:gd name="connsiteY2319" fmla="*/ 1131303 h 1996549"/>
              <a:gd name="connsiteX2320" fmla="*/ 1248833 w 1998270"/>
              <a:gd name="connsiteY2320" fmla="*/ 1131475 h 1996549"/>
              <a:gd name="connsiteX2321" fmla="*/ 1233654 w 1998270"/>
              <a:gd name="connsiteY2321" fmla="*/ 1146312 h 1996549"/>
              <a:gd name="connsiteX2322" fmla="*/ 1233483 w 1998270"/>
              <a:gd name="connsiteY2322" fmla="*/ 1146314 h 1996549"/>
              <a:gd name="connsiteX2323" fmla="*/ 1218474 w 1998270"/>
              <a:gd name="connsiteY2323" fmla="*/ 1131303 h 1996549"/>
              <a:gd name="connsiteX2324" fmla="*/ 1233654 w 1998270"/>
              <a:gd name="connsiteY2324" fmla="*/ 1116123 h 1996549"/>
              <a:gd name="connsiteX2325" fmla="*/ 1110851 w 1998270"/>
              <a:gd name="connsiteY2325" fmla="*/ 1116123 h 1996549"/>
              <a:gd name="connsiteX2326" fmla="*/ 1125007 w 1998270"/>
              <a:gd name="connsiteY2326" fmla="*/ 1130280 h 1996549"/>
              <a:gd name="connsiteX2327" fmla="*/ 1110851 w 1998270"/>
              <a:gd name="connsiteY2327" fmla="*/ 1144436 h 1996549"/>
              <a:gd name="connsiteX2328" fmla="*/ 1096695 w 1998270"/>
              <a:gd name="connsiteY2328" fmla="*/ 1130280 h 1996549"/>
              <a:gd name="connsiteX2329" fmla="*/ 1110851 w 1998270"/>
              <a:gd name="connsiteY2329" fmla="*/ 1116123 h 1996549"/>
              <a:gd name="connsiteX2330" fmla="*/ 1357138 w 1998270"/>
              <a:gd name="connsiteY2330" fmla="*/ 1114929 h 1996549"/>
              <a:gd name="connsiteX2331" fmla="*/ 1373171 w 1998270"/>
              <a:gd name="connsiteY2331" fmla="*/ 1130962 h 1996549"/>
              <a:gd name="connsiteX2332" fmla="*/ 1357138 w 1998270"/>
              <a:gd name="connsiteY2332" fmla="*/ 1146824 h 1996549"/>
              <a:gd name="connsiteX2333" fmla="*/ 1341106 w 1998270"/>
              <a:gd name="connsiteY2333" fmla="*/ 1130962 h 1996549"/>
              <a:gd name="connsiteX2334" fmla="*/ 1357138 w 1998270"/>
              <a:gd name="connsiteY2334" fmla="*/ 1114929 h 1996549"/>
              <a:gd name="connsiteX2335" fmla="*/ 1417857 w 1998270"/>
              <a:gd name="connsiteY2335" fmla="*/ 1114588 h 1996549"/>
              <a:gd name="connsiteX2336" fmla="*/ 1434913 w 1998270"/>
              <a:gd name="connsiteY2336" fmla="*/ 1131644 h 1996549"/>
              <a:gd name="connsiteX2337" fmla="*/ 1417857 w 1998270"/>
              <a:gd name="connsiteY2337" fmla="*/ 1147847 h 1996549"/>
              <a:gd name="connsiteX2338" fmla="*/ 1400802 w 1998270"/>
              <a:gd name="connsiteY2338" fmla="*/ 1131644 h 1996549"/>
              <a:gd name="connsiteX2339" fmla="*/ 1417857 w 1998270"/>
              <a:gd name="connsiteY2339" fmla="*/ 1114588 h 1996549"/>
              <a:gd name="connsiteX2340" fmla="*/ 1479258 w 1998270"/>
              <a:gd name="connsiteY2340" fmla="*/ 1114247 h 1996549"/>
              <a:gd name="connsiteX2341" fmla="*/ 1496314 w 1998270"/>
              <a:gd name="connsiteY2341" fmla="*/ 1131303 h 1996549"/>
              <a:gd name="connsiteX2342" fmla="*/ 1479258 w 1998270"/>
              <a:gd name="connsiteY2342" fmla="*/ 1148359 h 1996549"/>
              <a:gd name="connsiteX2343" fmla="*/ 1462203 w 1998270"/>
              <a:gd name="connsiteY2343" fmla="*/ 1131303 h 1996549"/>
              <a:gd name="connsiteX2344" fmla="*/ 1479258 w 1998270"/>
              <a:gd name="connsiteY2344" fmla="*/ 1114247 h 1996549"/>
              <a:gd name="connsiteX2345" fmla="*/ 1540660 w 1998270"/>
              <a:gd name="connsiteY2345" fmla="*/ 1114076 h 1996549"/>
              <a:gd name="connsiteX2346" fmla="*/ 1557716 w 1998270"/>
              <a:gd name="connsiteY2346" fmla="*/ 1131132 h 1996549"/>
              <a:gd name="connsiteX2347" fmla="*/ 1540660 w 1998270"/>
              <a:gd name="connsiteY2347" fmla="*/ 1148188 h 1996549"/>
              <a:gd name="connsiteX2348" fmla="*/ 1523605 w 1998270"/>
              <a:gd name="connsiteY2348" fmla="*/ 1131132 h 1996549"/>
              <a:gd name="connsiteX2349" fmla="*/ 1540660 w 1998270"/>
              <a:gd name="connsiteY2349" fmla="*/ 1114076 h 1996549"/>
              <a:gd name="connsiteX2350" fmla="*/ 1602061 w 1998270"/>
              <a:gd name="connsiteY2350" fmla="*/ 1113735 h 1996549"/>
              <a:gd name="connsiteX2351" fmla="*/ 1619117 w 1998270"/>
              <a:gd name="connsiteY2351" fmla="*/ 1130791 h 1996549"/>
              <a:gd name="connsiteX2352" fmla="*/ 1602061 w 1998270"/>
              <a:gd name="connsiteY2352" fmla="*/ 1147847 h 1996549"/>
              <a:gd name="connsiteX2353" fmla="*/ 1585006 w 1998270"/>
              <a:gd name="connsiteY2353" fmla="*/ 1130791 h 1996549"/>
              <a:gd name="connsiteX2354" fmla="*/ 1602061 w 1998270"/>
              <a:gd name="connsiteY2354" fmla="*/ 1113735 h 1996549"/>
              <a:gd name="connsiteX2355" fmla="*/ 1664144 w 1998270"/>
              <a:gd name="connsiteY2355" fmla="*/ 1113565 h 1996549"/>
              <a:gd name="connsiteX2356" fmla="*/ 1681200 w 1998270"/>
              <a:gd name="connsiteY2356" fmla="*/ 1130621 h 1996549"/>
              <a:gd name="connsiteX2357" fmla="*/ 1664144 w 1998270"/>
              <a:gd name="connsiteY2357" fmla="*/ 1147677 h 1996549"/>
              <a:gd name="connsiteX2358" fmla="*/ 1647089 w 1998270"/>
              <a:gd name="connsiteY2358" fmla="*/ 1130621 h 1996549"/>
              <a:gd name="connsiteX2359" fmla="*/ 1664144 w 1998270"/>
              <a:gd name="connsiteY2359" fmla="*/ 1113565 h 1996549"/>
              <a:gd name="connsiteX2360" fmla="*/ 1786265 w 1998270"/>
              <a:gd name="connsiteY2360" fmla="*/ 1113394 h 1996549"/>
              <a:gd name="connsiteX2361" fmla="*/ 1803321 w 1998270"/>
              <a:gd name="connsiteY2361" fmla="*/ 1130450 h 1996549"/>
              <a:gd name="connsiteX2362" fmla="*/ 1786265 w 1998270"/>
              <a:gd name="connsiteY2362" fmla="*/ 1147506 h 1996549"/>
              <a:gd name="connsiteX2363" fmla="*/ 1769210 w 1998270"/>
              <a:gd name="connsiteY2363" fmla="*/ 1130450 h 1996549"/>
              <a:gd name="connsiteX2364" fmla="*/ 1786265 w 1998270"/>
              <a:gd name="connsiteY2364" fmla="*/ 1113394 h 1996549"/>
              <a:gd name="connsiteX2365" fmla="*/ 1724863 w 1998270"/>
              <a:gd name="connsiteY2365" fmla="*/ 1113394 h 1996549"/>
              <a:gd name="connsiteX2366" fmla="*/ 1741919 w 1998270"/>
              <a:gd name="connsiteY2366" fmla="*/ 1130450 h 1996549"/>
              <a:gd name="connsiteX2367" fmla="*/ 1724863 w 1998270"/>
              <a:gd name="connsiteY2367" fmla="*/ 1147506 h 1996549"/>
              <a:gd name="connsiteX2368" fmla="*/ 1707808 w 1998270"/>
              <a:gd name="connsiteY2368" fmla="*/ 1130450 h 1996549"/>
              <a:gd name="connsiteX2369" fmla="*/ 1724863 w 1998270"/>
              <a:gd name="connsiteY2369" fmla="*/ 1113394 h 1996549"/>
              <a:gd name="connsiteX2370" fmla="*/ 1909434 w 1998270"/>
              <a:gd name="connsiteY2370" fmla="*/ 1113089 h 1996549"/>
              <a:gd name="connsiteX2371" fmla="*/ 1927172 w 1998270"/>
              <a:gd name="connsiteY2371" fmla="*/ 1130827 h 1996549"/>
              <a:gd name="connsiteX2372" fmla="*/ 1909434 w 1998270"/>
              <a:gd name="connsiteY2372" fmla="*/ 1148565 h 1996549"/>
              <a:gd name="connsiteX2373" fmla="*/ 1891696 w 1998270"/>
              <a:gd name="connsiteY2373" fmla="*/ 1130827 h 1996549"/>
              <a:gd name="connsiteX2374" fmla="*/ 1909434 w 1998270"/>
              <a:gd name="connsiteY2374" fmla="*/ 1113089 h 1996549"/>
              <a:gd name="connsiteX2375" fmla="*/ 1848033 w 1998270"/>
              <a:gd name="connsiteY2375" fmla="*/ 1113089 h 1996549"/>
              <a:gd name="connsiteX2376" fmla="*/ 1865771 w 1998270"/>
              <a:gd name="connsiteY2376" fmla="*/ 1130827 h 1996549"/>
              <a:gd name="connsiteX2377" fmla="*/ 1848033 w 1998270"/>
              <a:gd name="connsiteY2377" fmla="*/ 1148565 h 1996549"/>
              <a:gd name="connsiteX2378" fmla="*/ 1830295 w 1998270"/>
              <a:gd name="connsiteY2378" fmla="*/ 1130827 h 1996549"/>
              <a:gd name="connsiteX2379" fmla="*/ 1848033 w 1998270"/>
              <a:gd name="connsiteY2379" fmla="*/ 1113089 h 1996549"/>
              <a:gd name="connsiteX2380" fmla="*/ 5629 w 1998270"/>
              <a:gd name="connsiteY2380" fmla="*/ 1066831 h 1996549"/>
              <a:gd name="connsiteX2381" fmla="*/ 8358 w 1998270"/>
              <a:gd name="connsiteY2381" fmla="*/ 1069560 h 1996549"/>
              <a:gd name="connsiteX2382" fmla="*/ 5629 w 1998270"/>
              <a:gd name="connsiteY2382" fmla="*/ 1072289 h 1996549"/>
              <a:gd name="connsiteX2383" fmla="*/ 2900 w 1998270"/>
              <a:gd name="connsiteY2383" fmla="*/ 1069560 h 1996549"/>
              <a:gd name="connsiteX2384" fmla="*/ 5629 w 1998270"/>
              <a:gd name="connsiteY2384" fmla="*/ 1066831 h 1996549"/>
              <a:gd name="connsiteX2385" fmla="*/ 189833 w 1998270"/>
              <a:gd name="connsiteY2385" fmla="*/ 1064955 h 1996549"/>
              <a:gd name="connsiteX2386" fmla="*/ 195291 w 1998270"/>
              <a:gd name="connsiteY2386" fmla="*/ 1070413 h 1996549"/>
              <a:gd name="connsiteX2387" fmla="*/ 189833 w 1998270"/>
              <a:gd name="connsiteY2387" fmla="*/ 1075871 h 1996549"/>
              <a:gd name="connsiteX2388" fmla="*/ 184375 w 1998270"/>
              <a:gd name="connsiteY2388" fmla="*/ 1070413 h 1996549"/>
              <a:gd name="connsiteX2389" fmla="*/ 189833 w 1998270"/>
              <a:gd name="connsiteY2389" fmla="*/ 1064955 h 1996549"/>
              <a:gd name="connsiteX2390" fmla="*/ 129113 w 1998270"/>
              <a:gd name="connsiteY2390" fmla="*/ 1064955 h 1996549"/>
              <a:gd name="connsiteX2391" fmla="*/ 129454 w 1998270"/>
              <a:gd name="connsiteY2391" fmla="*/ 1064955 h 1996549"/>
              <a:gd name="connsiteX2392" fmla="*/ 133889 w 1998270"/>
              <a:gd name="connsiteY2392" fmla="*/ 1069731 h 1996549"/>
              <a:gd name="connsiteX2393" fmla="*/ 129113 w 1998270"/>
              <a:gd name="connsiteY2393" fmla="*/ 1074507 h 1996549"/>
              <a:gd name="connsiteX2394" fmla="*/ 124338 w 1998270"/>
              <a:gd name="connsiteY2394" fmla="*/ 1069731 h 1996549"/>
              <a:gd name="connsiteX2395" fmla="*/ 129113 w 1998270"/>
              <a:gd name="connsiteY2395" fmla="*/ 1064955 h 1996549"/>
              <a:gd name="connsiteX2396" fmla="*/ 67030 w 1998270"/>
              <a:gd name="connsiteY2396" fmla="*/ 1064955 h 1996549"/>
              <a:gd name="connsiteX2397" fmla="*/ 67371 w 1998270"/>
              <a:gd name="connsiteY2397" fmla="*/ 1064955 h 1996549"/>
              <a:gd name="connsiteX2398" fmla="*/ 71124 w 1998270"/>
              <a:gd name="connsiteY2398" fmla="*/ 1069049 h 1996549"/>
              <a:gd name="connsiteX2399" fmla="*/ 67030 w 1998270"/>
              <a:gd name="connsiteY2399" fmla="*/ 1073142 h 1996549"/>
              <a:gd name="connsiteX2400" fmla="*/ 62937 w 1998270"/>
              <a:gd name="connsiteY2400" fmla="*/ 1069049 h 1996549"/>
              <a:gd name="connsiteX2401" fmla="*/ 67030 w 1998270"/>
              <a:gd name="connsiteY2401" fmla="*/ 1064955 h 1996549"/>
              <a:gd name="connsiteX2402" fmla="*/ 251234 w 1998270"/>
              <a:gd name="connsiteY2402" fmla="*/ 1063420 h 1996549"/>
              <a:gd name="connsiteX2403" fmla="*/ 257374 w 1998270"/>
              <a:gd name="connsiteY2403" fmla="*/ 1069560 h 1996549"/>
              <a:gd name="connsiteX2404" fmla="*/ 251234 w 1998270"/>
              <a:gd name="connsiteY2404" fmla="*/ 1075701 h 1996549"/>
              <a:gd name="connsiteX2405" fmla="*/ 245094 w 1998270"/>
              <a:gd name="connsiteY2405" fmla="*/ 1069560 h 1996549"/>
              <a:gd name="connsiteX2406" fmla="*/ 251234 w 1998270"/>
              <a:gd name="connsiteY2406" fmla="*/ 1063420 h 1996549"/>
              <a:gd name="connsiteX2407" fmla="*/ 312635 w 1998270"/>
              <a:gd name="connsiteY2407" fmla="*/ 1062738 h 1996549"/>
              <a:gd name="connsiteX2408" fmla="*/ 319458 w 1998270"/>
              <a:gd name="connsiteY2408" fmla="*/ 1069561 h 1996549"/>
              <a:gd name="connsiteX2409" fmla="*/ 312635 w 1998270"/>
              <a:gd name="connsiteY2409" fmla="*/ 1076383 h 1996549"/>
              <a:gd name="connsiteX2410" fmla="*/ 305813 w 1998270"/>
              <a:gd name="connsiteY2410" fmla="*/ 1069561 h 1996549"/>
              <a:gd name="connsiteX2411" fmla="*/ 312635 w 1998270"/>
              <a:gd name="connsiteY2411" fmla="*/ 1062738 h 1996549"/>
              <a:gd name="connsiteX2412" fmla="*/ 374036 w 1998270"/>
              <a:gd name="connsiteY2412" fmla="*/ 1062056 h 1996549"/>
              <a:gd name="connsiteX2413" fmla="*/ 374377 w 1998270"/>
              <a:gd name="connsiteY2413" fmla="*/ 1062056 h 1996549"/>
              <a:gd name="connsiteX2414" fmla="*/ 381540 w 1998270"/>
              <a:gd name="connsiteY2414" fmla="*/ 1069560 h 1996549"/>
              <a:gd name="connsiteX2415" fmla="*/ 374036 w 1998270"/>
              <a:gd name="connsiteY2415" fmla="*/ 1077065 h 1996549"/>
              <a:gd name="connsiteX2416" fmla="*/ 366532 w 1998270"/>
              <a:gd name="connsiteY2416" fmla="*/ 1069560 h 1996549"/>
              <a:gd name="connsiteX2417" fmla="*/ 374036 w 1998270"/>
              <a:gd name="connsiteY2417" fmla="*/ 1062056 h 1996549"/>
              <a:gd name="connsiteX2418" fmla="*/ 436120 w 1998270"/>
              <a:gd name="connsiteY2418" fmla="*/ 1061374 h 1996549"/>
              <a:gd name="connsiteX2419" fmla="*/ 436461 w 1998270"/>
              <a:gd name="connsiteY2419" fmla="*/ 1061374 h 1996549"/>
              <a:gd name="connsiteX2420" fmla="*/ 444307 w 1998270"/>
              <a:gd name="connsiteY2420" fmla="*/ 1069560 h 1996549"/>
              <a:gd name="connsiteX2421" fmla="*/ 436120 w 1998270"/>
              <a:gd name="connsiteY2421" fmla="*/ 1077747 h 1996549"/>
              <a:gd name="connsiteX2422" fmla="*/ 427933 w 1998270"/>
              <a:gd name="connsiteY2422" fmla="*/ 1069560 h 1996549"/>
              <a:gd name="connsiteX2423" fmla="*/ 436120 w 1998270"/>
              <a:gd name="connsiteY2423" fmla="*/ 1061374 h 1996549"/>
              <a:gd name="connsiteX2424" fmla="*/ 496838 w 1998270"/>
              <a:gd name="connsiteY2424" fmla="*/ 1060691 h 1996549"/>
              <a:gd name="connsiteX2425" fmla="*/ 505707 w 1998270"/>
              <a:gd name="connsiteY2425" fmla="*/ 1069560 h 1996549"/>
              <a:gd name="connsiteX2426" fmla="*/ 496838 w 1998270"/>
              <a:gd name="connsiteY2426" fmla="*/ 1078430 h 1996549"/>
              <a:gd name="connsiteX2427" fmla="*/ 487970 w 1998270"/>
              <a:gd name="connsiteY2427" fmla="*/ 1069560 h 1996549"/>
              <a:gd name="connsiteX2428" fmla="*/ 496838 w 1998270"/>
              <a:gd name="connsiteY2428" fmla="*/ 1060691 h 1996549"/>
              <a:gd name="connsiteX2429" fmla="*/ 558240 w 1998270"/>
              <a:gd name="connsiteY2429" fmla="*/ 1060009 h 1996549"/>
              <a:gd name="connsiteX2430" fmla="*/ 567791 w 1998270"/>
              <a:gd name="connsiteY2430" fmla="*/ 1069561 h 1996549"/>
              <a:gd name="connsiteX2431" fmla="*/ 558240 w 1998270"/>
              <a:gd name="connsiteY2431" fmla="*/ 1079112 h 1996549"/>
              <a:gd name="connsiteX2432" fmla="*/ 548689 w 1998270"/>
              <a:gd name="connsiteY2432" fmla="*/ 1069561 h 1996549"/>
              <a:gd name="connsiteX2433" fmla="*/ 558240 w 1998270"/>
              <a:gd name="connsiteY2433" fmla="*/ 1060009 h 1996549"/>
              <a:gd name="connsiteX2434" fmla="*/ 619641 w 1998270"/>
              <a:gd name="connsiteY2434" fmla="*/ 1059327 h 1996549"/>
              <a:gd name="connsiteX2435" fmla="*/ 629874 w 1998270"/>
              <a:gd name="connsiteY2435" fmla="*/ 1069561 h 1996549"/>
              <a:gd name="connsiteX2436" fmla="*/ 619641 w 1998270"/>
              <a:gd name="connsiteY2436" fmla="*/ 1079795 h 1996549"/>
              <a:gd name="connsiteX2437" fmla="*/ 609408 w 1998270"/>
              <a:gd name="connsiteY2437" fmla="*/ 1069561 h 1996549"/>
              <a:gd name="connsiteX2438" fmla="*/ 619641 w 1998270"/>
              <a:gd name="connsiteY2438" fmla="*/ 1059327 h 1996549"/>
              <a:gd name="connsiteX2439" fmla="*/ 681042 w 1998270"/>
              <a:gd name="connsiteY2439" fmla="*/ 1058645 h 1996549"/>
              <a:gd name="connsiteX2440" fmla="*/ 681384 w 1998270"/>
              <a:gd name="connsiteY2440" fmla="*/ 1058645 h 1996549"/>
              <a:gd name="connsiteX2441" fmla="*/ 691958 w 1998270"/>
              <a:gd name="connsiteY2441" fmla="*/ 1069560 h 1996549"/>
              <a:gd name="connsiteX2442" fmla="*/ 681042 w 1998270"/>
              <a:gd name="connsiteY2442" fmla="*/ 1080476 h 1996549"/>
              <a:gd name="connsiteX2443" fmla="*/ 670127 w 1998270"/>
              <a:gd name="connsiteY2443" fmla="*/ 1069560 h 1996549"/>
              <a:gd name="connsiteX2444" fmla="*/ 681042 w 1998270"/>
              <a:gd name="connsiteY2444" fmla="*/ 1058645 h 1996549"/>
              <a:gd name="connsiteX2445" fmla="*/ 743126 w 1998270"/>
              <a:gd name="connsiteY2445" fmla="*/ 1058133 h 1996549"/>
              <a:gd name="connsiteX2446" fmla="*/ 754554 w 1998270"/>
              <a:gd name="connsiteY2446" fmla="*/ 1069561 h 1996549"/>
              <a:gd name="connsiteX2447" fmla="*/ 743126 w 1998270"/>
              <a:gd name="connsiteY2447" fmla="*/ 1080988 h 1996549"/>
              <a:gd name="connsiteX2448" fmla="*/ 731699 w 1998270"/>
              <a:gd name="connsiteY2448" fmla="*/ 1069561 h 1996549"/>
              <a:gd name="connsiteX2449" fmla="*/ 743126 w 1998270"/>
              <a:gd name="connsiteY2449" fmla="*/ 1058133 h 1996549"/>
              <a:gd name="connsiteX2450" fmla="*/ 803845 w 1998270"/>
              <a:gd name="connsiteY2450" fmla="*/ 1057451 h 1996549"/>
              <a:gd name="connsiteX2451" fmla="*/ 815955 w 1998270"/>
              <a:gd name="connsiteY2451" fmla="*/ 1069561 h 1996549"/>
              <a:gd name="connsiteX2452" fmla="*/ 803845 w 1998270"/>
              <a:gd name="connsiteY2452" fmla="*/ 1081671 h 1996549"/>
              <a:gd name="connsiteX2453" fmla="*/ 791736 w 1998270"/>
              <a:gd name="connsiteY2453" fmla="*/ 1069561 h 1996549"/>
              <a:gd name="connsiteX2454" fmla="*/ 803845 w 1998270"/>
              <a:gd name="connsiteY2454" fmla="*/ 1057451 h 1996549"/>
              <a:gd name="connsiteX2455" fmla="*/ 865246 w 1998270"/>
              <a:gd name="connsiteY2455" fmla="*/ 1056769 h 1996549"/>
              <a:gd name="connsiteX2456" fmla="*/ 865587 w 1998270"/>
              <a:gd name="connsiteY2456" fmla="*/ 1056769 h 1996549"/>
              <a:gd name="connsiteX2457" fmla="*/ 878038 w 1998270"/>
              <a:gd name="connsiteY2457" fmla="*/ 1069561 h 1996549"/>
              <a:gd name="connsiteX2458" fmla="*/ 865246 w 1998270"/>
              <a:gd name="connsiteY2458" fmla="*/ 1082353 h 1996549"/>
              <a:gd name="connsiteX2459" fmla="*/ 852455 w 1998270"/>
              <a:gd name="connsiteY2459" fmla="*/ 1069561 h 1996549"/>
              <a:gd name="connsiteX2460" fmla="*/ 865246 w 1998270"/>
              <a:gd name="connsiteY2460" fmla="*/ 1056769 h 1996549"/>
              <a:gd name="connsiteX2461" fmla="*/ 926647 w 1998270"/>
              <a:gd name="connsiteY2461" fmla="*/ 1056257 h 1996549"/>
              <a:gd name="connsiteX2462" fmla="*/ 939951 w 1998270"/>
              <a:gd name="connsiteY2462" fmla="*/ 1069561 h 1996549"/>
              <a:gd name="connsiteX2463" fmla="*/ 926647 w 1998270"/>
              <a:gd name="connsiteY2463" fmla="*/ 1082865 h 1996549"/>
              <a:gd name="connsiteX2464" fmla="*/ 913344 w 1998270"/>
              <a:gd name="connsiteY2464" fmla="*/ 1069561 h 1996549"/>
              <a:gd name="connsiteX2465" fmla="*/ 926647 w 1998270"/>
              <a:gd name="connsiteY2465" fmla="*/ 1056257 h 1996549"/>
              <a:gd name="connsiteX2466" fmla="*/ 988415 w 1998270"/>
              <a:gd name="connsiteY2466" fmla="*/ 1055611 h 1996549"/>
              <a:gd name="connsiteX2467" fmla="*/ 1002231 w 1998270"/>
              <a:gd name="connsiteY2467" fmla="*/ 1069426 h 1996549"/>
              <a:gd name="connsiteX2468" fmla="*/ 988415 w 1998270"/>
              <a:gd name="connsiteY2468" fmla="*/ 1083242 h 1996549"/>
              <a:gd name="connsiteX2469" fmla="*/ 974600 w 1998270"/>
              <a:gd name="connsiteY2469" fmla="*/ 1069426 h 1996549"/>
              <a:gd name="connsiteX2470" fmla="*/ 988415 w 1998270"/>
              <a:gd name="connsiteY2470" fmla="*/ 1055611 h 1996549"/>
              <a:gd name="connsiteX2471" fmla="*/ 1050132 w 1998270"/>
              <a:gd name="connsiteY2471" fmla="*/ 1055234 h 1996549"/>
              <a:gd name="connsiteX2472" fmla="*/ 1050473 w 1998270"/>
              <a:gd name="connsiteY2472" fmla="*/ 1055234 h 1996549"/>
              <a:gd name="connsiteX2473" fmla="*/ 1064459 w 1998270"/>
              <a:gd name="connsiteY2473" fmla="*/ 1069561 h 1996549"/>
              <a:gd name="connsiteX2474" fmla="*/ 1050132 w 1998270"/>
              <a:gd name="connsiteY2474" fmla="*/ 1083888 h 1996549"/>
              <a:gd name="connsiteX2475" fmla="*/ 1035806 w 1998270"/>
              <a:gd name="connsiteY2475" fmla="*/ 1069561 h 1996549"/>
              <a:gd name="connsiteX2476" fmla="*/ 1050132 w 1998270"/>
              <a:gd name="connsiteY2476" fmla="*/ 1055234 h 1996549"/>
              <a:gd name="connsiteX2477" fmla="*/ 1110851 w 1998270"/>
              <a:gd name="connsiteY2477" fmla="*/ 1054722 h 1996549"/>
              <a:gd name="connsiteX2478" fmla="*/ 1125690 w 1998270"/>
              <a:gd name="connsiteY2478" fmla="*/ 1069561 h 1996549"/>
              <a:gd name="connsiteX2479" fmla="*/ 1110851 w 1998270"/>
              <a:gd name="connsiteY2479" fmla="*/ 1084400 h 1996549"/>
              <a:gd name="connsiteX2480" fmla="*/ 1096013 w 1998270"/>
              <a:gd name="connsiteY2480" fmla="*/ 1069561 h 1996549"/>
              <a:gd name="connsiteX2481" fmla="*/ 1110851 w 1998270"/>
              <a:gd name="connsiteY2481" fmla="*/ 1054722 h 1996549"/>
              <a:gd name="connsiteX2482" fmla="*/ 1172253 w 1998270"/>
              <a:gd name="connsiteY2482" fmla="*/ 1054210 h 1996549"/>
              <a:gd name="connsiteX2483" fmla="*/ 1187603 w 1998270"/>
              <a:gd name="connsiteY2483" fmla="*/ 1069561 h 1996549"/>
              <a:gd name="connsiteX2484" fmla="*/ 1187603 w 1998270"/>
              <a:gd name="connsiteY2484" fmla="*/ 1069733 h 1996549"/>
              <a:gd name="connsiteX2485" fmla="*/ 1172253 w 1998270"/>
              <a:gd name="connsiteY2485" fmla="*/ 1084741 h 1996549"/>
              <a:gd name="connsiteX2486" fmla="*/ 1156903 w 1998270"/>
              <a:gd name="connsiteY2486" fmla="*/ 1069561 h 1996549"/>
              <a:gd name="connsiteX2487" fmla="*/ 1172253 w 1998270"/>
              <a:gd name="connsiteY2487" fmla="*/ 1054210 h 1996549"/>
              <a:gd name="connsiteX2488" fmla="*/ 1234020 w 1998270"/>
              <a:gd name="connsiteY2488" fmla="*/ 1053564 h 1996549"/>
              <a:gd name="connsiteX2489" fmla="*/ 1249882 w 1998270"/>
              <a:gd name="connsiteY2489" fmla="*/ 1069426 h 1996549"/>
              <a:gd name="connsiteX2490" fmla="*/ 1234020 w 1998270"/>
              <a:gd name="connsiteY2490" fmla="*/ 1085288 h 1996549"/>
              <a:gd name="connsiteX2491" fmla="*/ 1218158 w 1998270"/>
              <a:gd name="connsiteY2491" fmla="*/ 1069426 h 1996549"/>
              <a:gd name="connsiteX2492" fmla="*/ 1234020 w 1998270"/>
              <a:gd name="connsiteY2492" fmla="*/ 1053564 h 1996549"/>
              <a:gd name="connsiteX2493" fmla="*/ 1971151 w 1998270"/>
              <a:gd name="connsiteY2493" fmla="*/ 1053528 h 1996549"/>
              <a:gd name="connsiteX2494" fmla="*/ 1987184 w 1998270"/>
              <a:gd name="connsiteY2494" fmla="*/ 1069561 h 1996549"/>
              <a:gd name="connsiteX2495" fmla="*/ 1971151 w 1998270"/>
              <a:gd name="connsiteY2495" fmla="*/ 1085423 h 1996549"/>
              <a:gd name="connsiteX2496" fmla="*/ 1955119 w 1998270"/>
              <a:gd name="connsiteY2496" fmla="*/ 1069561 h 1996549"/>
              <a:gd name="connsiteX2497" fmla="*/ 1971151 w 1998270"/>
              <a:gd name="connsiteY2497" fmla="*/ 1053528 h 1996549"/>
              <a:gd name="connsiteX2498" fmla="*/ 1295054 w 1998270"/>
              <a:gd name="connsiteY2498" fmla="*/ 1053187 h 1996549"/>
              <a:gd name="connsiteX2499" fmla="*/ 1312110 w 1998270"/>
              <a:gd name="connsiteY2499" fmla="*/ 1070243 h 1996549"/>
              <a:gd name="connsiteX2500" fmla="*/ 1295054 w 1998270"/>
              <a:gd name="connsiteY2500" fmla="*/ 1087299 h 1996549"/>
              <a:gd name="connsiteX2501" fmla="*/ 1277999 w 1998270"/>
              <a:gd name="connsiteY2501" fmla="*/ 1070243 h 1996549"/>
              <a:gd name="connsiteX2502" fmla="*/ 1295054 w 1998270"/>
              <a:gd name="connsiteY2502" fmla="*/ 1053187 h 1996549"/>
              <a:gd name="connsiteX2503" fmla="*/ 1357138 w 1998270"/>
              <a:gd name="connsiteY2503" fmla="*/ 1052846 h 1996549"/>
              <a:gd name="connsiteX2504" fmla="*/ 1374194 w 1998270"/>
              <a:gd name="connsiteY2504" fmla="*/ 1069902 h 1996549"/>
              <a:gd name="connsiteX2505" fmla="*/ 1357138 w 1998270"/>
              <a:gd name="connsiteY2505" fmla="*/ 1086958 h 1996549"/>
              <a:gd name="connsiteX2506" fmla="*/ 1340083 w 1998270"/>
              <a:gd name="connsiteY2506" fmla="*/ 1069902 h 1996549"/>
              <a:gd name="connsiteX2507" fmla="*/ 1357138 w 1998270"/>
              <a:gd name="connsiteY2507" fmla="*/ 1052846 h 1996549"/>
              <a:gd name="connsiteX2508" fmla="*/ 1417857 w 1998270"/>
              <a:gd name="connsiteY2508" fmla="*/ 1052504 h 1996549"/>
              <a:gd name="connsiteX2509" fmla="*/ 1434913 w 1998270"/>
              <a:gd name="connsiteY2509" fmla="*/ 1069560 h 1996549"/>
              <a:gd name="connsiteX2510" fmla="*/ 1417857 w 1998270"/>
              <a:gd name="connsiteY2510" fmla="*/ 1086616 h 1996549"/>
              <a:gd name="connsiteX2511" fmla="*/ 1400802 w 1998270"/>
              <a:gd name="connsiteY2511" fmla="*/ 1069560 h 1996549"/>
              <a:gd name="connsiteX2512" fmla="*/ 1417857 w 1998270"/>
              <a:gd name="connsiteY2512" fmla="*/ 1052504 h 1996549"/>
              <a:gd name="connsiteX2513" fmla="*/ 1479258 w 1998270"/>
              <a:gd name="connsiteY2513" fmla="*/ 1052163 h 1996549"/>
              <a:gd name="connsiteX2514" fmla="*/ 1496314 w 1998270"/>
              <a:gd name="connsiteY2514" fmla="*/ 1069219 h 1996549"/>
              <a:gd name="connsiteX2515" fmla="*/ 1479258 w 1998270"/>
              <a:gd name="connsiteY2515" fmla="*/ 1086275 h 1996549"/>
              <a:gd name="connsiteX2516" fmla="*/ 1462203 w 1998270"/>
              <a:gd name="connsiteY2516" fmla="*/ 1069219 h 1996549"/>
              <a:gd name="connsiteX2517" fmla="*/ 1479258 w 1998270"/>
              <a:gd name="connsiteY2517" fmla="*/ 1052163 h 1996549"/>
              <a:gd name="connsiteX2518" fmla="*/ 1541026 w 1998270"/>
              <a:gd name="connsiteY2518" fmla="*/ 1051688 h 1996549"/>
              <a:gd name="connsiteX2519" fmla="*/ 1558764 w 1998270"/>
              <a:gd name="connsiteY2519" fmla="*/ 1069426 h 1996549"/>
              <a:gd name="connsiteX2520" fmla="*/ 1541026 w 1998270"/>
              <a:gd name="connsiteY2520" fmla="*/ 1087164 h 1996549"/>
              <a:gd name="connsiteX2521" fmla="*/ 1523288 w 1998270"/>
              <a:gd name="connsiteY2521" fmla="*/ 1069426 h 1996549"/>
              <a:gd name="connsiteX2522" fmla="*/ 1541026 w 1998270"/>
              <a:gd name="connsiteY2522" fmla="*/ 1051688 h 1996549"/>
              <a:gd name="connsiteX2523" fmla="*/ 1602931 w 1998270"/>
              <a:gd name="connsiteY2523" fmla="*/ 1051632 h 1996549"/>
              <a:gd name="connsiteX2524" fmla="*/ 1619970 w 1998270"/>
              <a:gd name="connsiteY2524" fmla="*/ 1068708 h 1996549"/>
              <a:gd name="connsiteX2525" fmla="*/ 1619953 w 1998270"/>
              <a:gd name="connsiteY2525" fmla="*/ 1069583 h 1996549"/>
              <a:gd name="connsiteX2526" fmla="*/ 1602061 w 1998270"/>
              <a:gd name="connsiteY2526" fmla="*/ 1085764 h 1996549"/>
              <a:gd name="connsiteX2527" fmla="*/ 1601191 w 1998270"/>
              <a:gd name="connsiteY2527" fmla="*/ 1085786 h 1996549"/>
              <a:gd name="connsiteX2528" fmla="*/ 1584153 w 1998270"/>
              <a:gd name="connsiteY2528" fmla="*/ 1068708 h 1996549"/>
              <a:gd name="connsiteX2529" fmla="*/ 1584170 w 1998270"/>
              <a:gd name="connsiteY2529" fmla="*/ 1067833 h 1996549"/>
              <a:gd name="connsiteX2530" fmla="*/ 1602061 w 1998270"/>
              <a:gd name="connsiteY2530" fmla="*/ 1051652 h 1996549"/>
              <a:gd name="connsiteX2531" fmla="*/ 1602931 w 1998270"/>
              <a:gd name="connsiteY2531" fmla="*/ 1051632 h 1996549"/>
              <a:gd name="connsiteX2532" fmla="*/ 1664145 w 1998270"/>
              <a:gd name="connsiteY2532" fmla="*/ 1051482 h 1996549"/>
              <a:gd name="connsiteX2533" fmla="*/ 1664486 w 1998270"/>
              <a:gd name="connsiteY2533" fmla="*/ 1051482 h 1996549"/>
              <a:gd name="connsiteX2534" fmla="*/ 1682224 w 1998270"/>
              <a:gd name="connsiteY2534" fmla="*/ 1069561 h 1996549"/>
              <a:gd name="connsiteX2535" fmla="*/ 1664145 w 1998270"/>
              <a:gd name="connsiteY2535" fmla="*/ 1086617 h 1996549"/>
              <a:gd name="connsiteX2536" fmla="*/ 1646066 w 1998270"/>
              <a:gd name="connsiteY2536" fmla="*/ 1069561 h 1996549"/>
              <a:gd name="connsiteX2537" fmla="*/ 1664145 w 1998270"/>
              <a:gd name="connsiteY2537" fmla="*/ 1051482 h 1996549"/>
              <a:gd name="connsiteX2538" fmla="*/ 1724864 w 1998270"/>
              <a:gd name="connsiteY2538" fmla="*/ 1051310 h 1996549"/>
              <a:gd name="connsiteX2539" fmla="*/ 1743113 w 1998270"/>
              <a:gd name="connsiteY2539" fmla="*/ 1069560 h 1996549"/>
              <a:gd name="connsiteX2540" fmla="*/ 1743113 w 1998270"/>
              <a:gd name="connsiteY2540" fmla="*/ 1069733 h 1996549"/>
              <a:gd name="connsiteX2541" fmla="*/ 1724864 w 1998270"/>
              <a:gd name="connsiteY2541" fmla="*/ 1087640 h 1996549"/>
              <a:gd name="connsiteX2542" fmla="*/ 1724693 w 1998270"/>
              <a:gd name="connsiteY2542" fmla="*/ 1087640 h 1996549"/>
              <a:gd name="connsiteX2543" fmla="*/ 1706614 w 1998270"/>
              <a:gd name="connsiteY2543" fmla="*/ 1069560 h 1996549"/>
              <a:gd name="connsiteX2544" fmla="*/ 1724864 w 1998270"/>
              <a:gd name="connsiteY2544" fmla="*/ 1051310 h 1996549"/>
              <a:gd name="connsiteX2545" fmla="*/ 1786265 w 1998270"/>
              <a:gd name="connsiteY2545" fmla="*/ 1051140 h 1996549"/>
              <a:gd name="connsiteX2546" fmla="*/ 1804685 w 1998270"/>
              <a:gd name="connsiteY2546" fmla="*/ 1069561 h 1996549"/>
              <a:gd name="connsiteX2547" fmla="*/ 1804685 w 1998270"/>
              <a:gd name="connsiteY2547" fmla="*/ 1069733 h 1996549"/>
              <a:gd name="connsiteX2548" fmla="*/ 1786265 w 1998270"/>
              <a:gd name="connsiteY2548" fmla="*/ 1087811 h 1996549"/>
              <a:gd name="connsiteX2549" fmla="*/ 1767845 w 1998270"/>
              <a:gd name="connsiteY2549" fmla="*/ 1069561 h 1996549"/>
              <a:gd name="connsiteX2550" fmla="*/ 1786265 w 1998270"/>
              <a:gd name="connsiteY2550" fmla="*/ 1051140 h 1996549"/>
              <a:gd name="connsiteX2551" fmla="*/ 1909067 w 1998270"/>
              <a:gd name="connsiteY2551" fmla="*/ 1050969 h 1996549"/>
              <a:gd name="connsiteX2552" fmla="*/ 1927659 w 1998270"/>
              <a:gd name="connsiteY2552" fmla="*/ 1069560 h 1996549"/>
              <a:gd name="connsiteX2553" fmla="*/ 1927659 w 1998270"/>
              <a:gd name="connsiteY2553" fmla="*/ 1069731 h 1996549"/>
              <a:gd name="connsiteX2554" fmla="*/ 1909067 w 1998270"/>
              <a:gd name="connsiteY2554" fmla="*/ 1087981 h 1996549"/>
              <a:gd name="connsiteX2555" fmla="*/ 1908897 w 1998270"/>
              <a:gd name="connsiteY2555" fmla="*/ 1087981 h 1996549"/>
              <a:gd name="connsiteX2556" fmla="*/ 1890477 w 1998270"/>
              <a:gd name="connsiteY2556" fmla="*/ 1069560 h 1996549"/>
              <a:gd name="connsiteX2557" fmla="*/ 1909067 w 1998270"/>
              <a:gd name="connsiteY2557" fmla="*/ 1050969 h 1996549"/>
              <a:gd name="connsiteX2558" fmla="*/ 1847666 w 1998270"/>
              <a:gd name="connsiteY2558" fmla="*/ 1050969 h 1996549"/>
              <a:gd name="connsiteX2559" fmla="*/ 1866257 w 1998270"/>
              <a:gd name="connsiteY2559" fmla="*/ 1069560 h 1996549"/>
              <a:gd name="connsiteX2560" fmla="*/ 1866257 w 1998270"/>
              <a:gd name="connsiteY2560" fmla="*/ 1069731 h 1996549"/>
              <a:gd name="connsiteX2561" fmla="*/ 1847666 w 1998270"/>
              <a:gd name="connsiteY2561" fmla="*/ 1087981 h 1996549"/>
              <a:gd name="connsiteX2562" fmla="*/ 1847496 w 1998270"/>
              <a:gd name="connsiteY2562" fmla="*/ 1087981 h 1996549"/>
              <a:gd name="connsiteX2563" fmla="*/ 1829076 w 1998270"/>
              <a:gd name="connsiteY2563" fmla="*/ 1069560 h 1996549"/>
              <a:gd name="connsiteX2564" fmla="*/ 1847666 w 1998270"/>
              <a:gd name="connsiteY2564" fmla="*/ 1050969 h 1996549"/>
              <a:gd name="connsiteX2565" fmla="*/ 5629 w 1998270"/>
              <a:gd name="connsiteY2565" fmla="*/ 1005089 h 1996549"/>
              <a:gd name="connsiteX2566" fmla="*/ 8699 w 1998270"/>
              <a:gd name="connsiteY2566" fmla="*/ 1008160 h 1996549"/>
              <a:gd name="connsiteX2567" fmla="*/ 5629 w 1998270"/>
              <a:gd name="connsiteY2567" fmla="*/ 1011230 h 1996549"/>
              <a:gd name="connsiteX2568" fmla="*/ 2559 w 1998270"/>
              <a:gd name="connsiteY2568" fmla="*/ 1008160 h 1996549"/>
              <a:gd name="connsiteX2569" fmla="*/ 5629 w 1998270"/>
              <a:gd name="connsiteY2569" fmla="*/ 1005089 h 1996549"/>
              <a:gd name="connsiteX2570" fmla="*/ 67030 w 1998270"/>
              <a:gd name="connsiteY2570" fmla="*/ 1003725 h 1996549"/>
              <a:gd name="connsiteX2571" fmla="*/ 67371 w 1998270"/>
              <a:gd name="connsiteY2571" fmla="*/ 1003725 h 1996549"/>
              <a:gd name="connsiteX2572" fmla="*/ 71464 w 1998270"/>
              <a:gd name="connsiteY2572" fmla="*/ 1008160 h 1996549"/>
              <a:gd name="connsiteX2573" fmla="*/ 67030 w 1998270"/>
              <a:gd name="connsiteY2573" fmla="*/ 1012594 h 1996549"/>
              <a:gd name="connsiteX2574" fmla="*/ 62596 w 1998270"/>
              <a:gd name="connsiteY2574" fmla="*/ 1008160 h 1996549"/>
              <a:gd name="connsiteX2575" fmla="*/ 67030 w 1998270"/>
              <a:gd name="connsiteY2575" fmla="*/ 1003725 h 1996549"/>
              <a:gd name="connsiteX2576" fmla="*/ 129113 w 1998270"/>
              <a:gd name="connsiteY2576" fmla="*/ 1003043 h 1996549"/>
              <a:gd name="connsiteX2577" fmla="*/ 129454 w 1998270"/>
              <a:gd name="connsiteY2577" fmla="*/ 1003043 h 1996549"/>
              <a:gd name="connsiteX2578" fmla="*/ 134230 w 1998270"/>
              <a:gd name="connsiteY2578" fmla="*/ 1008160 h 1996549"/>
              <a:gd name="connsiteX2579" fmla="*/ 129113 w 1998270"/>
              <a:gd name="connsiteY2579" fmla="*/ 1013277 h 1996549"/>
              <a:gd name="connsiteX2580" fmla="*/ 123997 w 1998270"/>
              <a:gd name="connsiteY2580" fmla="*/ 1008160 h 1996549"/>
              <a:gd name="connsiteX2581" fmla="*/ 129113 w 1998270"/>
              <a:gd name="connsiteY2581" fmla="*/ 1003043 h 1996549"/>
              <a:gd name="connsiteX2582" fmla="*/ 189833 w 1998270"/>
              <a:gd name="connsiteY2582" fmla="*/ 1002360 h 1996549"/>
              <a:gd name="connsiteX2583" fmla="*/ 195631 w 1998270"/>
              <a:gd name="connsiteY2583" fmla="*/ 1008159 h 1996549"/>
              <a:gd name="connsiteX2584" fmla="*/ 189833 w 1998270"/>
              <a:gd name="connsiteY2584" fmla="*/ 1013958 h 1996549"/>
              <a:gd name="connsiteX2585" fmla="*/ 184034 w 1998270"/>
              <a:gd name="connsiteY2585" fmla="*/ 1008159 h 1996549"/>
              <a:gd name="connsiteX2586" fmla="*/ 189833 w 1998270"/>
              <a:gd name="connsiteY2586" fmla="*/ 1002360 h 1996549"/>
              <a:gd name="connsiteX2587" fmla="*/ 251234 w 1998270"/>
              <a:gd name="connsiteY2587" fmla="*/ 1001508 h 1996549"/>
              <a:gd name="connsiteX2588" fmla="*/ 251575 w 1998270"/>
              <a:gd name="connsiteY2588" fmla="*/ 1001508 h 1996549"/>
              <a:gd name="connsiteX2589" fmla="*/ 257885 w 1998270"/>
              <a:gd name="connsiteY2589" fmla="*/ 1008160 h 1996549"/>
              <a:gd name="connsiteX2590" fmla="*/ 251234 w 1998270"/>
              <a:gd name="connsiteY2590" fmla="*/ 1014812 h 1996549"/>
              <a:gd name="connsiteX2591" fmla="*/ 244582 w 1998270"/>
              <a:gd name="connsiteY2591" fmla="*/ 1008160 h 1996549"/>
              <a:gd name="connsiteX2592" fmla="*/ 251234 w 1998270"/>
              <a:gd name="connsiteY2592" fmla="*/ 1001508 h 1996549"/>
              <a:gd name="connsiteX2593" fmla="*/ 312635 w 1998270"/>
              <a:gd name="connsiteY2593" fmla="*/ 1000825 h 1996549"/>
              <a:gd name="connsiteX2594" fmla="*/ 319969 w 1998270"/>
              <a:gd name="connsiteY2594" fmla="*/ 1008159 h 1996549"/>
              <a:gd name="connsiteX2595" fmla="*/ 312635 w 1998270"/>
              <a:gd name="connsiteY2595" fmla="*/ 1015494 h 1996549"/>
              <a:gd name="connsiteX2596" fmla="*/ 305301 w 1998270"/>
              <a:gd name="connsiteY2596" fmla="*/ 1008159 h 1996549"/>
              <a:gd name="connsiteX2597" fmla="*/ 312635 w 1998270"/>
              <a:gd name="connsiteY2597" fmla="*/ 1000825 h 1996549"/>
              <a:gd name="connsiteX2598" fmla="*/ 374035 w 1998270"/>
              <a:gd name="connsiteY2598" fmla="*/ 1000143 h 1996549"/>
              <a:gd name="connsiteX2599" fmla="*/ 382052 w 1998270"/>
              <a:gd name="connsiteY2599" fmla="*/ 1008160 h 1996549"/>
              <a:gd name="connsiteX2600" fmla="*/ 374035 w 1998270"/>
              <a:gd name="connsiteY2600" fmla="*/ 1016176 h 1996549"/>
              <a:gd name="connsiteX2601" fmla="*/ 366020 w 1998270"/>
              <a:gd name="connsiteY2601" fmla="*/ 1008160 h 1996549"/>
              <a:gd name="connsiteX2602" fmla="*/ 374035 w 1998270"/>
              <a:gd name="connsiteY2602" fmla="*/ 1000143 h 1996549"/>
              <a:gd name="connsiteX2603" fmla="*/ 436119 w 1998270"/>
              <a:gd name="connsiteY2603" fmla="*/ 999461 h 1996549"/>
              <a:gd name="connsiteX2604" fmla="*/ 444818 w 1998270"/>
              <a:gd name="connsiteY2604" fmla="*/ 1008160 h 1996549"/>
              <a:gd name="connsiteX2605" fmla="*/ 436119 w 1998270"/>
              <a:gd name="connsiteY2605" fmla="*/ 1016858 h 1996549"/>
              <a:gd name="connsiteX2606" fmla="*/ 427421 w 1998270"/>
              <a:gd name="connsiteY2606" fmla="*/ 1008160 h 1996549"/>
              <a:gd name="connsiteX2607" fmla="*/ 436119 w 1998270"/>
              <a:gd name="connsiteY2607" fmla="*/ 999461 h 1996549"/>
              <a:gd name="connsiteX2608" fmla="*/ 496838 w 1998270"/>
              <a:gd name="connsiteY2608" fmla="*/ 998779 h 1996549"/>
              <a:gd name="connsiteX2609" fmla="*/ 497179 w 1998270"/>
              <a:gd name="connsiteY2609" fmla="*/ 998779 h 1996549"/>
              <a:gd name="connsiteX2610" fmla="*/ 506219 w 1998270"/>
              <a:gd name="connsiteY2610" fmla="*/ 1008159 h 1996549"/>
              <a:gd name="connsiteX2611" fmla="*/ 496838 w 1998270"/>
              <a:gd name="connsiteY2611" fmla="*/ 1017540 h 1996549"/>
              <a:gd name="connsiteX2612" fmla="*/ 487458 w 1998270"/>
              <a:gd name="connsiteY2612" fmla="*/ 1008159 h 1996549"/>
              <a:gd name="connsiteX2613" fmla="*/ 496838 w 1998270"/>
              <a:gd name="connsiteY2613" fmla="*/ 998779 h 1996549"/>
              <a:gd name="connsiteX2614" fmla="*/ 558239 w 1998270"/>
              <a:gd name="connsiteY2614" fmla="*/ 998097 h 1996549"/>
              <a:gd name="connsiteX2615" fmla="*/ 558580 w 1998270"/>
              <a:gd name="connsiteY2615" fmla="*/ 998097 h 1996549"/>
              <a:gd name="connsiteX2616" fmla="*/ 568302 w 1998270"/>
              <a:gd name="connsiteY2616" fmla="*/ 1008160 h 1996549"/>
              <a:gd name="connsiteX2617" fmla="*/ 558239 w 1998270"/>
              <a:gd name="connsiteY2617" fmla="*/ 1018223 h 1996549"/>
              <a:gd name="connsiteX2618" fmla="*/ 548177 w 1998270"/>
              <a:gd name="connsiteY2618" fmla="*/ 1008160 h 1996549"/>
              <a:gd name="connsiteX2619" fmla="*/ 558239 w 1998270"/>
              <a:gd name="connsiteY2619" fmla="*/ 998097 h 1996549"/>
              <a:gd name="connsiteX2620" fmla="*/ 743126 w 1998270"/>
              <a:gd name="connsiteY2620" fmla="*/ 996733 h 1996549"/>
              <a:gd name="connsiteX2621" fmla="*/ 755236 w 1998270"/>
              <a:gd name="connsiteY2621" fmla="*/ 1008842 h 1996549"/>
              <a:gd name="connsiteX2622" fmla="*/ 743126 w 1998270"/>
              <a:gd name="connsiteY2622" fmla="*/ 1020952 h 1996549"/>
              <a:gd name="connsiteX2623" fmla="*/ 731017 w 1998270"/>
              <a:gd name="connsiteY2623" fmla="*/ 1008842 h 1996549"/>
              <a:gd name="connsiteX2624" fmla="*/ 743126 w 1998270"/>
              <a:gd name="connsiteY2624" fmla="*/ 996733 h 1996549"/>
              <a:gd name="connsiteX2625" fmla="*/ 681042 w 1998270"/>
              <a:gd name="connsiteY2625" fmla="*/ 996733 h 1996549"/>
              <a:gd name="connsiteX2626" fmla="*/ 692469 w 1998270"/>
              <a:gd name="connsiteY2626" fmla="*/ 1008160 h 1996549"/>
              <a:gd name="connsiteX2627" fmla="*/ 681042 w 1998270"/>
              <a:gd name="connsiteY2627" fmla="*/ 1019587 h 1996549"/>
              <a:gd name="connsiteX2628" fmla="*/ 669615 w 1998270"/>
              <a:gd name="connsiteY2628" fmla="*/ 1008160 h 1996549"/>
              <a:gd name="connsiteX2629" fmla="*/ 681042 w 1998270"/>
              <a:gd name="connsiteY2629" fmla="*/ 996733 h 1996549"/>
              <a:gd name="connsiteX2630" fmla="*/ 619641 w 1998270"/>
              <a:gd name="connsiteY2630" fmla="*/ 996733 h 1996549"/>
              <a:gd name="connsiteX2631" fmla="*/ 630386 w 1998270"/>
              <a:gd name="connsiteY2631" fmla="*/ 1007478 h 1996549"/>
              <a:gd name="connsiteX2632" fmla="*/ 619641 w 1998270"/>
              <a:gd name="connsiteY2632" fmla="*/ 1018223 h 1996549"/>
              <a:gd name="connsiteX2633" fmla="*/ 608896 w 1998270"/>
              <a:gd name="connsiteY2633" fmla="*/ 1007478 h 1996549"/>
              <a:gd name="connsiteX2634" fmla="*/ 619641 w 1998270"/>
              <a:gd name="connsiteY2634" fmla="*/ 996733 h 1996549"/>
              <a:gd name="connsiteX2635" fmla="*/ 803845 w 1998270"/>
              <a:gd name="connsiteY2635" fmla="*/ 995538 h 1996549"/>
              <a:gd name="connsiteX2636" fmla="*/ 816466 w 1998270"/>
              <a:gd name="connsiteY2636" fmla="*/ 1008160 h 1996549"/>
              <a:gd name="connsiteX2637" fmla="*/ 803845 w 1998270"/>
              <a:gd name="connsiteY2637" fmla="*/ 1020781 h 1996549"/>
              <a:gd name="connsiteX2638" fmla="*/ 791224 w 1998270"/>
              <a:gd name="connsiteY2638" fmla="*/ 1008160 h 1996549"/>
              <a:gd name="connsiteX2639" fmla="*/ 803845 w 1998270"/>
              <a:gd name="connsiteY2639" fmla="*/ 995538 h 1996549"/>
              <a:gd name="connsiteX2640" fmla="*/ 865246 w 1998270"/>
              <a:gd name="connsiteY2640" fmla="*/ 994856 h 1996549"/>
              <a:gd name="connsiteX2641" fmla="*/ 878550 w 1998270"/>
              <a:gd name="connsiteY2641" fmla="*/ 1008159 h 1996549"/>
              <a:gd name="connsiteX2642" fmla="*/ 865246 w 1998270"/>
              <a:gd name="connsiteY2642" fmla="*/ 1021463 h 1996549"/>
              <a:gd name="connsiteX2643" fmla="*/ 851943 w 1998270"/>
              <a:gd name="connsiteY2643" fmla="*/ 1008159 h 1996549"/>
              <a:gd name="connsiteX2644" fmla="*/ 865246 w 1998270"/>
              <a:gd name="connsiteY2644" fmla="*/ 994856 h 1996549"/>
              <a:gd name="connsiteX2645" fmla="*/ 926648 w 1998270"/>
              <a:gd name="connsiteY2645" fmla="*/ 994345 h 1996549"/>
              <a:gd name="connsiteX2646" fmla="*/ 940463 w 1998270"/>
              <a:gd name="connsiteY2646" fmla="*/ 1008160 h 1996549"/>
              <a:gd name="connsiteX2647" fmla="*/ 926648 w 1998270"/>
              <a:gd name="connsiteY2647" fmla="*/ 1021975 h 1996549"/>
              <a:gd name="connsiteX2648" fmla="*/ 912833 w 1998270"/>
              <a:gd name="connsiteY2648" fmla="*/ 1008160 h 1996549"/>
              <a:gd name="connsiteX2649" fmla="*/ 926648 w 1998270"/>
              <a:gd name="connsiteY2649" fmla="*/ 994345 h 1996549"/>
              <a:gd name="connsiteX2650" fmla="*/ 988049 w 1998270"/>
              <a:gd name="connsiteY2650" fmla="*/ 993663 h 1996549"/>
              <a:gd name="connsiteX2651" fmla="*/ 1002546 w 1998270"/>
              <a:gd name="connsiteY2651" fmla="*/ 1008160 h 1996549"/>
              <a:gd name="connsiteX2652" fmla="*/ 988049 w 1998270"/>
              <a:gd name="connsiteY2652" fmla="*/ 1022657 h 1996549"/>
              <a:gd name="connsiteX2653" fmla="*/ 973552 w 1998270"/>
              <a:gd name="connsiteY2653" fmla="*/ 1008160 h 1996549"/>
              <a:gd name="connsiteX2654" fmla="*/ 988049 w 1998270"/>
              <a:gd name="connsiteY2654" fmla="*/ 993663 h 1996549"/>
              <a:gd name="connsiteX2655" fmla="*/ 1050132 w 1998270"/>
              <a:gd name="connsiteY2655" fmla="*/ 993152 h 1996549"/>
              <a:gd name="connsiteX2656" fmla="*/ 1050473 w 1998270"/>
              <a:gd name="connsiteY2656" fmla="*/ 993152 h 1996549"/>
              <a:gd name="connsiteX2657" fmla="*/ 1065141 w 1998270"/>
              <a:gd name="connsiteY2657" fmla="*/ 1008160 h 1996549"/>
              <a:gd name="connsiteX2658" fmla="*/ 1065141 w 1998270"/>
              <a:gd name="connsiteY2658" fmla="*/ 1008332 h 1996549"/>
              <a:gd name="connsiteX2659" fmla="*/ 1050132 w 1998270"/>
              <a:gd name="connsiteY2659" fmla="*/ 1022999 h 1996549"/>
              <a:gd name="connsiteX2660" fmla="*/ 1035123 w 1998270"/>
              <a:gd name="connsiteY2660" fmla="*/ 1008160 h 1996549"/>
              <a:gd name="connsiteX2661" fmla="*/ 1050132 w 1998270"/>
              <a:gd name="connsiteY2661" fmla="*/ 993152 h 1996549"/>
              <a:gd name="connsiteX2662" fmla="*/ 1110852 w 1998270"/>
              <a:gd name="connsiteY2662" fmla="*/ 992639 h 1996549"/>
              <a:gd name="connsiteX2663" fmla="*/ 1126372 w 1998270"/>
              <a:gd name="connsiteY2663" fmla="*/ 1008159 h 1996549"/>
              <a:gd name="connsiteX2664" fmla="*/ 1126372 w 1998270"/>
              <a:gd name="connsiteY2664" fmla="*/ 1008332 h 1996549"/>
              <a:gd name="connsiteX2665" fmla="*/ 1110852 w 1998270"/>
              <a:gd name="connsiteY2665" fmla="*/ 1023510 h 1996549"/>
              <a:gd name="connsiteX2666" fmla="*/ 1110681 w 1998270"/>
              <a:gd name="connsiteY2666" fmla="*/ 1023511 h 1996549"/>
              <a:gd name="connsiteX2667" fmla="*/ 1095331 w 1998270"/>
              <a:gd name="connsiteY2667" fmla="*/ 1008159 h 1996549"/>
              <a:gd name="connsiteX2668" fmla="*/ 1110852 w 1998270"/>
              <a:gd name="connsiteY2668" fmla="*/ 992639 h 1996549"/>
              <a:gd name="connsiteX2669" fmla="*/ 1172618 w 1998270"/>
              <a:gd name="connsiteY2669" fmla="*/ 991994 h 1996549"/>
              <a:gd name="connsiteX2670" fmla="*/ 1188651 w 1998270"/>
              <a:gd name="connsiteY2670" fmla="*/ 1008026 h 1996549"/>
              <a:gd name="connsiteX2671" fmla="*/ 1172618 w 1998270"/>
              <a:gd name="connsiteY2671" fmla="*/ 1024058 h 1996549"/>
              <a:gd name="connsiteX2672" fmla="*/ 1156586 w 1998270"/>
              <a:gd name="connsiteY2672" fmla="*/ 1008026 h 1996549"/>
              <a:gd name="connsiteX2673" fmla="*/ 1172618 w 1998270"/>
              <a:gd name="connsiteY2673" fmla="*/ 991994 h 1996549"/>
              <a:gd name="connsiteX2674" fmla="*/ 1233653 w 1998270"/>
              <a:gd name="connsiteY2674" fmla="*/ 991616 h 1996549"/>
              <a:gd name="connsiteX2675" fmla="*/ 1250709 w 1998270"/>
              <a:gd name="connsiteY2675" fmla="*/ 1008671 h 1996549"/>
              <a:gd name="connsiteX2676" fmla="*/ 1233653 w 1998270"/>
              <a:gd name="connsiteY2676" fmla="*/ 1025727 h 1996549"/>
              <a:gd name="connsiteX2677" fmla="*/ 1216598 w 1998270"/>
              <a:gd name="connsiteY2677" fmla="*/ 1008671 h 1996549"/>
              <a:gd name="connsiteX2678" fmla="*/ 1233653 w 1998270"/>
              <a:gd name="connsiteY2678" fmla="*/ 991616 h 1996549"/>
              <a:gd name="connsiteX2679" fmla="*/ 1971151 w 1998270"/>
              <a:gd name="connsiteY2679" fmla="*/ 991444 h 1996549"/>
              <a:gd name="connsiteX2680" fmla="*/ 1988207 w 1998270"/>
              <a:gd name="connsiteY2680" fmla="*/ 1008500 h 1996549"/>
              <a:gd name="connsiteX2681" fmla="*/ 1971151 w 1998270"/>
              <a:gd name="connsiteY2681" fmla="*/ 1025556 h 1996549"/>
              <a:gd name="connsiteX2682" fmla="*/ 1954096 w 1998270"/>
              <a:gd name="connsiteY2682" fmla="*/ 1008500 h 1996549"/>
              <a:gd name="connsiteX2683" fmla="*/ 1971151 w 1998270"/>
              <a:gd name="connsiteY2683" fmla="*/ 991444 h 1996549"/>
              <a:gd name="connsiteX2684" fmla="*/ 1295054 w 1998270"/>
              <a:gd name="connsiteY2684" fmla="*/ 991104 h 1996549"/>
              <a:gd name="connsiteX2685" fmla="*/ 1312110 w 1998270"/>
              <a:gd name="connsiteY2685" fmla="*/ 1008159 h 1996549"/>
              <a:gd name="connsiteX2686" fmla="*/ 1295054 w 1998270"/>
              <a:gd name="connsiteY2686" fmla="*/ 1025215 h 1996549"/>
              <a:gd name="connsiteX2687" fmla="*/ 1277999 w 1998270"/>
              <a:gd name="connsiteY2687" fmla="*/ 1008159 h 1996549"/>
              <a:gd name="connsiteX2688" fmla="*/ 1295054 w 1998270"/>
              <a:gd name="connsiteY2688" fmla="*/ 991104 h 1996549"/>
              <a:gd name="connsiteX2689" fmla="*/ 1357138 w 1998270"/>
              <a:gd name="connsiteY2689" fmla="*/ 990763 h 1996549"/>
              <a:gd name="connsiteX2690" fmla="*/ 1374194 w 1998270"/>
              <a:gd name="connsiteY2690" fmla="*/ 1007818 h 1996549"/>
              <a:gd name="connsiteX2691" fmla="*/ 1357138 w 1998270"/>
              <a:gd name="connsiteY2691" fmla="*/ 1024874 h 1996549"/>
              <a:gd name="connsiteX2692" fmla="*/ 1340083 w 1998270"/>
              <a:gd name="connsiteY2692" fmla="*/ 1007818 h 1996549"/>
              <a:gd name="connsiteX2693" fmla="*/ 1357138 w 1998270"/>
              <a:gd name="connsiteY2693" fmla="*/ 990763 h 1996549"/>
              <a:gd name="connsiteX2694" fmla="*/ 1418727 w 1998270"/>
              <a:gd name="connsiteY2694" fmla="*/ 990232 h 1996549"/>
              <a:gd name="connsiteX2695" fmla="*/ 1435766 w 1998270"/>
              <a:gd name="connsiteY2695" fmla="*/ 1007307 h 1996549"/>
              <a:gd name="connsiteX2696" fmla="*/ 1435749 w 1998270"/>
              <a:gd name="connsiteY2696" fmla="*/ 1008182 h 1996549"/>
              <a:gd name="connsiteX2697" fmla="*/ 1417857 w 1998270"/>
              <a:gd name="connsiteY2697" fmla="*/ 1024363 h 1996549"/>
              <a:gd name="connsiteX2698" fmla="*/ 1416987 w 1998270"/>
              <a:gd name="connsiteY2698" fmla="*/ 1024385 h 1996549"/>
              <a:gd name="connsiteX2699" fmla="*/ 1399949 w 1998270"/>
              <a:gd name="connsiteY2699" fmla="*/ 1007307 h 1996549"/>
              <a:gd name="connsiteX2700" fmla="*/ 1399965 w 1998270"/>
              <a:gd name="connsiteY2700" fmla="*/ 1006432 h 1996549"/>
              <a:gd name="connsiteX2701" fmla="*/ 1417857 w 1998270"/>
              <a:gd name="connsiteY2701" fmla="*/ 990252 h 1996549"/>
              <a:gd name="connsiteX2702" fmla="*/ 1418727 w 1998270"/>
              <a:gd name="connsiteY2702" fmla="*/ 990232 h 1996549"/>
              <a:gd name="connsiteX2703" fmla="*/ 1479259 w 1998270"/>
              <a:gd name="connsiteY2703" fmla="*/ 989910 h 1996549"/>
              <a:gd name="connsiteX2704" fmla="*/ 1497508 w 1998270"/>
              <a:gd name="connsiteY2704" fmla="*/ 1008159 h 1996549"/>
              <a:gd name="connsiteX2705" fmla="*/ 1497508 w 1998270"/>
              <a:gd name="connsiteY2705" fmla="*/ 1008332 h 1996549"/>
              <a:gd name="connsiteX2706" fmla="*/ 1479259 w 1998270"/>
              <a:gd name="connsiteY2706" fmla="*/ 1026239 h 1996549"/>
              <a:gd name="connsiteX2707" fmla="*/ 1479088 w 1998270"/>
              <a:gd name="connsiteY2707" fmla="*/ 1026239 h 1996549"/>
              <a:gd name="connsiteX2708" fmla="*/ 1461009 w 1998270"/>
              <a:gd name="connsiteY2708" fmla="*/ 1008159 h 1996549"/>
              <a:gd name="connsiteX2709" fmla="*/ 1479259 w 1998270"/>
              <a:gd name="connsiteY2709" fmla="*/ 989910 h 1996549"/>
              <a:gd name="connsiteX2710" fmla="*/ 1540660 w 1998270"/>
              <a:gd name="connsiteY2710" fmla="*/ 989740 h 1996549"/>
              <a:gd name="connsiteX2711" fmla="*/ 1559080 w 1998270"/>
              <a:gd name="connsiteY2711" fmla="*/ 1008160 h 1996549"/>
              <a:gd name="connsiteX2712" fmla="*/ 1559080 w 1998270"/>
              <a:gd name="connsiteY2712" fmla="*/ 1008330 h 1996549"/>
              <a:gd name="connsiteX2713" fmla="*/ 1540660 w 1998270"/>
              <a:gd name="connsiteY2713" fmla="*/ 1026410 h 1996549"/>
              <a:gd name="connsiteX2714" fmla="*/ 1522240 w 1998270"/>
              <a:gd name="connsiteY2714" fmla="*/ 1008160 h 1996549"/>
              <a:gd name="connsiteX2715" fmla="*/ 1540660 w 1998270"/>
              <a:gd name="connsiteY2715" fmla="*/ 989740 h 1996549"/>
              <a:gd name="connsiteX2716" fmla="*/ 1602061 w 1998270"/>
              <a:gd name="connsiteY2716" fmla="*/ 989399 h 1996549"/>
              <a:gd name="connsiteX2717" fmla="*/ 1620822 w 1998270"/>
              <a:gd name="connsiteY2717" fmla="*/ 1008160 h 1996549"/>
              <a:gd name="connsiteX2718" fmla="*/ 1620822 w 1998270"/>
              <a:gd name="connsiteY2718" fmla="*/ 1008331 h 1996549"/>
              <a:gd name="connsiteX2719" fmla="*/ 1602061 w 1998270"/>
              <a:gd name="connsiteY2719" fmla="*/ 1026751 h 1996549"/>
              <a:gd name="connsiteX2720" fmla="*/ 1583300 w 1998270"/>
              <a:gd name="connsiteY2720" fmla="*/ 1008160 h 1996549"/>
              <a:gd name="connsiteX2721" fmla="*/ 1602061 w 1998270"/>
              <a:gd name="connsiteY2721" fmla="*/ 989399 h 1996549"/>
              <a:gd name="connsiteX2722" fmla="*/ 1664144 w 1998270"/>
              <a:gd name="connsiteY2722" fmla="*/ 989228 h 1996549"/>
              <a:gd name="connsiteX2723" fmla="*/ 1683076 w 1998270"/>
              <a:gd name="connsiteY2723" fmla="*/ 1008160 h 1996549"/>
              <a:gd name="connsiteX2724" fmla="*/ 1664144 w 1998270"/>
              <a:gd name="connsiteY2724" fmla="*/ 1026921 h 1996549"/>
              <a:gd name="connsiteX2725" fmla="*/ 1645213 w 1998270"/>
              <a:gd name="connsiteY2725" fmla="*/ 1008160 h 1996549"/>
              <a:gd name="connsiteX2726" fmla="*/ 1664144 w 1998270"/>
              <a:gd name="connsiteY2726" fmla="*/ 989228 h 1996549"/>
              <a:gd name="connsiteX2727" fmla="*/ 1724864 w 1998270"/>
              <a:gd name="connsiteY2727" fmla="*/ 989058 h 1996549"/>
              <a:gd name="connsiteX2728" fmla="*/ 1743967 w 1998270"/>
              <a:gd name="connsiteY2728" fmla="*/ 1008160 h 1996549"/>
              <a:gd name="connsiteX2729" fmla="*/ 1724864 w 1998270"/>
              <a:gd name="connsiteY2729" fmla="*/ 1027092 h 1996549"/>
              <a:gd name="connsiteX2730" fmla="*/ 1705762 w 1998270"/>
              <a:gd name="connsiteY2730" fmla="*/ 1008160 h 1996549"/>
              <a:gd name="connsiteX2731" fmla="*/ 1724864 w 1998270"/>
              <a:gd name="connsiteY2731" fmla="*/ 989058 h 1996549"/>
              <a:gd name="connsiteX2732" fmla="*/ 1909434 w 1998270"/>
              <a:gd name="connsiteY2732" fmla="*/ 988753 h 1996549"/>
              <a:gd name="connsiteX2733" fmla="*/ 1928707 w 1998270"/>
              <a:gd name="connsiteY2733" fmla="*/ 1008025 h 1996549"/>
              <a:gd name="connsiteX2734" fmla="*/ 1909434 w 1998270"/>
              <a:gd name="connsiteY2734" fmla="*/ 1027298 h 1996549"/>
              <a:gd name="connsiteX2735" fmla="*/ 1890161 w 1998270"/>
              <a:gd name="connsiteY2735" fmla="*/ 1008025 h 1996549"/>
              <a:gd name="connsiteX2736" fmla="*/ 1909434 w 1998270"/>
              <a:gd name="connsiteY2736" fmla="*/ 988753 h 1996549"/>
              <a:gd name="connsiteX2737" fmla="*/ 1848033 w 1998270"/>
              <a:gd name="connsiteY2737" fmla="*/ 988753 h 1996549"/>
              <a:gd name="connsiteX2738" fmla="*/ 1867306 w 1998270"/>
              <a:gd name="connsiteY2738" fmla="*/ 1008025 h 1996549"/>
              <a:gd name="connsiteX2739" fmla="*/ 1848033 w 1998270"/>
              <a:gd name="connsiteY2739" fmla="*/ 1027298 h 1996549"/>
              <a:gd name="connsiteX2740" fmla="*/ 1828760 w 1998270"/>
              <a:gd name="connsiteY2740" fmla="*/ 1008025 h 1996549"/>
              <a:gd name="connsiteX2741" fmla="*/ 1848033 w 1998270"/>
              <a:gd name="connsiteY2741" fmla="*/ 988753 h 1996549"/>
              <a:gd name="connsiteX2742" fmla="*/ 1786631 w 1998270"/>
              <a:gd name="connsiteY2742" fmla="*/ 988753 h 1996549"/>
              <a:gd name="connsiteX2743" fmla="*/ 1805904 w 1998270"/>
              <a:gd name="connsiteY2743" fmla="*/ 1008025 h 1996549"/>
              <a:gd name="connsiteX2744" fmla="*/ 1786631 w 1998270"/>
              <a:gd name="connsiteY2744" fmla="*/ 1027298 h 1996549"/>
              <a:gd name="connsiteX2745" fmla="*/ 1767358 w 1998270"/>
              <a:gd name="connsiteY2745" fmla="*/ 1008025 h 1996549"/>
              <a:gd name="connsiteX2746" fmla="*/ 1786631 w 1998270"/>
              <a:gd name="connsiteY2746" fmla="*/ 988753 h 1996549"/>
              <a:gd name="connsiteX2747" fmla="*/ 5628 w 1998270"/>
              <a:gd name="connsiteY2747" fmla="*/ 943519 h 1996549"/>
              <a:gd name="connsiteX2748" fmla="*/ 5986 w 1998270"/>
              <a:gd name="connsiteY2748" fmla="*/ 943519 h 1996549"/>
              <a:gd name="connsiteX2749" fmla="*/ 8869 w 1998270"/>
              <a:gd name="connsiteY2749" fmla="*/ 946760 h 1996549"/>
              <a:gd name="connsiteX2750" fmla="*/ 5628 w 1998270"/>
              <a:gd name="connsiteY2750" fmla="*/ 950000 h 1996549"/>
              <a:gd name="connsiteX2751" fmla="*/ 2388 w 1998270"/>
              <a:gd name="connsiteY2751" fmla="*/ 946760 h 1996549"/>
              <a:gd name="connsiteX2752" fmla="*/ 5628 w 1998270"/>
              <a:gd name="connsiteY2752" fmla="*/ 943519 h 1996549"/>
              <a:gd name="connsiteX2753" fmla="*/ 67029 w 1998270"/>
              <a:gd name="connsiteY2753" fmla="*/ 941983 h 1996549"/>
              <a:gd name="connsiteX2754" fmla="*/ 67371 w 1998270"/>
              <a:gd name="connsiteY2754" fmla="*/ 941983 h 1996549"/>
              <a:gd name="connsiteX2755" fmla="*/ 71805 w 1998270"/>
              <a:gd name="connsiteY2755" fmla="*/ 946760 h 1996549"/>
              <a:gd name="connsiteX2756" fmla="*/ 67029 w 1998270"/>
              <a:gd name="connsiteY2756" fmla="*/ 951536 h 1996549"/>
              <a:gd name="connsiteX2757" fmla="*/ 62254 w 1998270"/>
              <a:gd name="connsiteY2757" fmla="*/ 946760 h 1996549"/>
              <a:gd name="connsiteX2758" fmla="*/ 67029 w 1998270"/>
              <a:gd name="connsiteY2758" fmla="*/ 941983 h 1996549"/>
              <a:gd name="connsiteX2759" fmla="*/ 129114 w 1998270"/>
              <a:gd name="connsiteY2759" fmla="*/ 941301 h 1996549"/>
              <a:gd name="connsiteX2760" fmla="*/ 134572 w 1998270"/>
              <a:gd name="connsiteY2760" fmla="*/ 946760 h 1996549"/>
              <a:gd name="connsiteX2761" fmla="*/ 129114 w 1998270"/>
              <a:gd name="connsiteY2761" fmla="*/ 952217 h 1996549"/>
              <a:gd name="connsiteX2762" fmla="*/ 123656 w 1998270"/>
              <a:gd name="connsiteY2762" fmla="*/ 946760 h 1996549"/>
              <a:gd name="connsiteX2763" fmla="*/ 129114 w 1998270"/>
              <a:gd name="connsiteY2763" fmla="*/ 941301 h 1996549"/>
              <a:gd name="connsiteX2764" fmla="*/ 189832 w 1998270"/>
              <a:gd name="connsiteY2764" fmla="*/ 940449 h 1996549"/>
              <a:gd name="connsiteX2765" fmla="*/ 190173 w 1998270"/>
              <a:gd name="connsiteY2765" fmla="*/ 940449 h 1996549"/>
              <a:gd name="connsiteX2766" fmla="*/ 196143 w 1998270"/>
              <a:gd name="connsiteY2766" fmla="*/ 946761 h 1996549"/>
              <a:gd name="connsiteX2767" fmla="*/ 189832 w 1998270"/>
              <a:gd name="connsiteY2767" fmla="*/ 953070 h 1996549"/>
              <a:gd name="connsiteX2768" fmla="*/ 183522 w 1998270"/>
              <a:gd name="connsiteY2768" fmla="*/ 946761 h 1996549"/>
              <a:gd name="connsiteX2769" fmla="*/ 189832 w 1998270"/>
              <a:gd name="connsiteY2769" fmla="*/ 940449 h 1996549"/>
              <a:gd name="connsiteX2770" fmla="*/ 251234 w 1998270"/>
              <a:gd name="connsiteY2770" fmla="*/ 939767 h 1996549"/>
              <a:gd name="connsiteX2771" fmla="*/ 258227 w 1998270"/>
              <a:gd name="connsiteY2771" fmla="*/ 946760 h 1996549"/>
              <a:gd name="connsiteX2772" fmla="*/ 251234 w 1998270"/>
              <a:gd name="connsiteY2772" fmla="*/ 953753 h 1996549"/>
              <a:gd name="connsiteX2773" fmla="*/ 244241 w 1998270"/>
              <a:gd name="connsiteY2773" fmla="*/ 946760 h 1996549"/>
              <a:gd name="connsiteX2774" fmla="*/ 251234 w 1998270"/>
              <a:gd name="connsiteY2774" fmla="*/ 939767 h 1996549"/>
              <a:gd name="connsiteX2775" fmla="*/ 312635 w 1998270"/>
              <a:gd name="connsiteY2775" fmla="*/ 939085 h 1996549"/>
              <a:gd name="connsiteX2776" fmla="*/ 320310 w 1998270"/>
              <a:gd name="connsiteY2776" fmla="*/ 946761 h 1996549"/>
              <a:gd name="connsiteX2777" fmla="*/ 312635 w 1998270"/>
              <a:gd name="connsiteY2777" fmla="*/ 954435 h 1996549"/>
              <a:gd name="connsiteX2778" fmla="*/ 304960 w 1998270"/>
              <a:gd name="connsiteY2778" fmla="*/ 946761 h 1996549"/>
              <a:gd name="connsiteX2779" fmla="*/ 312635 w 1998270"/>
              <a:gd name="connsiteY2779" fmla="*/ 939085 h 1996549"/>
              <a:gd name="connsiteX2780" fmla="*/ 374036 w 1998270"/>
              <a:gd name="connsiteY2780" fmla="*/ 938231 h 1996549"/>
              <a:gd name="connsiteX2781" fmla="*/ 382563 w 1998270"/>
              <a:gd name="connsiteY2781" fmla="*/ 946760 h 1996549"/>
              <a:gd name="connsiteX2782" fmla="*/ 374036 w 1998270"/>
              <a:gd name="connsiteY2782" fmla="*/ 955287 h 1996549"/>
              <a:gd name="connsiteX2783" fmla="*/ 365508 w 1998270"/>
              <a:gd name="connsiteY2783" fmla="*/ 946760 h 1996549"/>
              <a:gd name="connsiteX2784" fmla="*/ 374036 w 1998270"/>
              <a:gd name="connsiteY2784" fmla="*/ 938231 h 1996549"/>
              <a:gd name="connsiteX2785" fmla="*/ 436120 w 1998270"/>
              <a:gd name="connsiteY2785" fmla="*/ 937550 h 1996549"/>
              <a:gd name="connsiteX2786" fmla="*/ 445330 w 1998270"/>
              <a:gd name="connsiteY2786" fmla="*/ 946761 h 1996549"/>
              <a:gd name="connsiteX2787" fmla="*/ 436120 w 1998270"/>
              <a:gd name="connsiteY2787" fmla="*/ 955970 h 1996549"/>
              <a:gd name="connsiteX2788" fmla="*/ 426910 w 1998270"/>
              <a:gd name="connsiteY2788" fmla="*/ 946761 h 1996549"/>
              <a:gd name="connsiteX2789" fmla="*/ 436120 w 1998270"/>
              <a:gd name="connsiteY2789" fmla="*/ 937550 h 1996549"/>
              <a:gd name="connsiteX2790" fmla="*/ 496839 w 1998270"/>
              <a:gd name="connsiteY2790" fmla="*/ 936867 h 1996549"/>
              <a:gd name="connsiteX2791" fmla="*/ 506731 w 1998270"/>
              <a:gd name="connsiteY2791" fmla="*/ 946760 h 1996549"/>
              <a:gd name="connsiteX2792" fmla="*/ 496839 w 1998270"/>
              <a:gd name="connsiteY2792" fmla="*/ 956651 h 1996549"/>
              <a:gd name="connsiteX2793" fmla="*/ 486947 w 1998270"/>
              <a:gd name="connsiteY2793" fmla="*/ 946760 h 1996549"/>
              <a:gd name="connsiteX2794" fmla="*/ 496839 w 1998270"/>
              <a:gd name="connsiteY2794" fmla="*/ 936867 h 1996549"/>
              <a:gd name="connsiteX2795" fmla="*/ 558240 w 1998270"/>
              <a:gd name="connsiteY2795" fmla="*/ 936185 h 1996549"/>
              <a:gd name="connsiteX2796" fmla="*/ 568815 w 1998270"/>
              <a:gd name="connsiteY2796" fmla="*/ 946760 h 1996549"/>
              <a:gd name="connsiteX2797" fmla="*/ 558240 w 1998270"/>
              <a:gd name="connsiteY2797" fmla="*/ 957334 h 1996549"/>
              <a:gd name="connsiteX2798" fmla="*/ 547666 w 1998270"/>
              <a:gd name="connsiteY2798" fmla="*/ 946760 h 1996549"/>
              <a:gd name="connsiteX2799" fmla="*/ 558240 w 1998270"/>
              <a:gd name="connsiteY2799" fmla="*/ 936185 h 1996549"/>
              <a:gd name="connsiteX2800" fmla="*/ 619642 w 1998270"/>
              <a:gd name="connsiteY2800" fmla="*/ 935504 h 1996549"/>
              <a:gd name="connsiteX2801" fmla="*/ 619982 w 1998270"/>
              <a:gd name="connsiteY2801" fmla="*/ 935504 h 1996549"/>
              <a:gd name="connsiteX2802" fmla="*/ 630898 w 1998270"/>
              <a:gd name="connsiteY2802" fmla="*/ 946761 h 1996549"/>
              <a:gd name="connsiteX2803" fmla="*/ 619642 w 1998270"/>
              <a:gd name="connsiteY2803" fmla="*/ 958017 h 1996549"/>
              <a:gd name="connsiteX2804" fmla="*/ 608385 w 1998270"/>
              <a:gd name="connsiteY2804" fmla="*/ 946761 h 1996549"/>
              <a:gd name="connsiteX2805" fmla="*/ 619642 w 1998270"/>
              <a:gd name="connsiteY2805" fmla="*/ 935504 h 1996549"/>
              <a:gd name="connsiteX2806" fmla="*/ 681042 w 1998270"/>
              <a:gd name="connsiteY2806" fmla="*/ 934821 h 1996549"/>
              <a:gd name="connsiteX2807" fmla="*/ 692982 w 1998270"/>
              <a:gd name="connsiteY2807" fmla="*/ 946761 h 1996549"/>
              <a:gd name="connsiteX2808" fmla="*/ 681042 w 1998270"/>
              <a:gd name="connsiteY2808" fmla="*/ 958699 h 1996549"/>
              <a:gd name="connsiteX2809" fmla="*/ 669104 w 1998270"/>
              <a:gd name="connsiteY2809" fmla="*/ 946761 h 1996549"/>
              <a:gd name="connsiteX2810" fmla="*/ 681042 w 1998270"/>
              <a:gd name="connsiteY2810" fmla="*/ 934821 h 1996549"/>
              <a:gd name="connsiteX2811" fmla="*/ 743126 w 1998270"/>
              <a:gd name="connsiteY2811" fmla="*/ 934139 h 1996549"/>
              <a:gd name="connsiteX2812" fmla="*/ 755747 w 1998270"/>
              <a:gd name="connsiteY2812" fmla="*/ 946761 h 1996549"/>
              <a:gd name="connsiteX2813" fmla="*/ 743126 w 1998270"/>
              <a:gd name="connsiteY2813" fmla="*/ 959381 h 1996549"/>
              <a:gd name="connsiteX2814" fmla="*/ 730505 w 1998270"/>
              <a:gd name="connsiteY2814" fmla="*/ 946761 h 1996549"/>
              <a:gd name="connsiteX2815" fmla="*/ 743126 w 1998270"/>
              <a:gd name="connsiteY2815" fmla="*/ 934139 h 1996549"/>
              <a:gd name="connsiteX2816" fmla="*/ 803845 w 1998270"/>
              <a:gd name="connsiteY2816" fmla="*/ 933456 h 1996549"/>
              <a:gd name="connsiteX2817" fmla="*/ 817149 w 1998270"/>
              <a:gd name="connsiteY2817" fmla="*/ 946760 h 1996549"/>
              <a:gd name="connsiteX2818" fmla="*/ 803845 w 1998270"/>
              <a:gd name="connsiteY2818" fmla="*/ 960063 h 1996549"/>
              <a:gd name="connsiteX2819" fmla="*/ 790542 w 1998270"/>
              <a:gd name="connsiteY2819" fmla="*/ 946760 h 1996549"/>
              <a:gd name="connsiteX2820" fmla="*/ 803845 w 1998270"/>
              <a:gd name="connsiteY2820" fmla="*/ 933456 h 1996549"/>
              <a:gd name="connsiteX2821" fmla="*/ 865612 w 1998270"/>
              <a:gd name="connsiteY2821" fmla="*/ 932811 h 1996549"/>
              <a:gd name="connsiteX2822" fmla="*/ 879428 w 1998270"/>
              <a:gd name="connsiteY2822" fmla="*/ 946625 h 1996549"/>
              <a:gd name="connsiteX2823" fmla="*/ 865612 w 1998270"/>
              <a:gd name="connsiteY2823" fmla="*/ 960441 h 1996549"/>
              <a:gd name="connsiteX2824" fmla="*/ 851797 w 1998270"/>
              <a:gd name="connsiteY2824" fmla="*/ 946625 h 1996549"/>
              <a:gd name="connsiteX2825" fmla="*/ 865612 w 1998270"/>
              <a:gd name="connsiteY2825" fmla="*/ 932811 h 1996549"/>
              <a:gd name="connsiteX2826" fmla="*/ 926647 w 1998270"/>
              <a:gd name="connsiteY2826" fmla="*/ 932262 h 1996549"/>
              <a:gd name="connsiteX2827" fmla="*/ 941144 w 1998270"/>
              <a:gd name="connsiteY2827" fmla="*/ 946760 h 1996549"/>
              <a:gd name="connsiteX2828" fmla="*/ 926647 w 1998270"/>
              <a:gd name="connsiteY2828" fmla="*/ 961257 h 1996549"/>
              <a:gd name="connsiteX2829" fmla="*/ 912150 w 1998270"/>
              <a:gd name="connsiteY2829" fmla="*/ 946760 h 1996549"/>
              <a:gd name="connsiteX2830" fmla="*/ 926647 w 1998270"/>
              <a:gd name="connsiteY2830" fmla="*/ 932262 h 1996549"/>
              <a:gd name="connsiteX2831" fmla="*/ 988048 w 1998270"/>
              <a:gd name="connsiteY2831" fmla="*/ 931751 h 1996549"/>
              <a:gd name="connsiteX2832" fmla="*/ 988390 w 1998270"/>
              <a:gd name="connsiteY2832" fmla="*/ 931751 h 1996549"/>
              <a:gd name="connsiteX2833" fmla="*/ 1003058 w 1998270"/>
              <a:gd name="connsiteY2833" fmla="*/ 946760 h 1996549"/>
              <a:gd name="connsiteX2834" fmla="*/ 1003058 w 1998270"/>
              <a:gd name="connsiteY2834" fmla="*/ 946931 h 1996549"/>
              <a:gd name="connsiteX2835" fmla="*/ 988048 w 1998270"/>
              <a:gd name="connsiteY2835" fmla="*/ 961599 h 1996549"/>
              <a:gd name="connsiteX2836" fmla="*/ 973040 w 1998270"/>
              <a:gd name="connsiteY2836" fmla="*/ 946760 h 1996549"/>
              <a:gd name="connsiteX2837" fmla="*/ 988048 w 1998270"/>
              <a:gd name="connsiteY2837" fmla="*/ 931751 h 1996549"/>
              <a:gd name="connsiteX2838" fmla="*/ 1049816 w 1998270"/>
              <a:gd name="connsiteY2838" fmla="*/ 930934 h 1996549"/>
              <a:gd name="connsiteX2839" fmla="*/ 1065508 w 1998270"/>
              <a:gd name="connsiteY2839" fmla="*/ 946625 h 1996549"/>
              <a:gd name="connsiteX2840" fmla="*/ 1049816 w 1998270"/>
              <a:gd name="connsiteY2840" fmla="*/ 962317 h 1996549"/>
              <a:gd name="connsiteX2841" fmla="*/ 1034125 w 1998270"/>
              <a:gd name="connsiteY2841" fmla="*/ 946625 h 1996549"/>
              <a:gd name="connsiteX2842" fmla="*/ 1049816 w 1998270"/>
              <a:gd name="connsiteY2842" fmla="*/ 930934 h 1996549"/>
              <a:gd name="connsiteX2843" fmla="*/ 1110851 w 1998270"/>
              <a:gd name="connsiteY2843" fmla="*/ 930558 h 1996549"/>
              <a:gd name="connsiteX2844" fmla="*/ 1111192 w 1998270"/>
              <a:gd name="connsiteY2844" fmla="*/ 930558 h 1996549"/>
              <a:gd name="connsiteX2845" fmla="*/ 1127054 w 1998270"/>
              <a:gd name="connsiteY2845" fmla="*/ 946761 h 1996549"/>
              <a:gd name="connsiteX2846" fmla="*/ 1127054 w 1998270"/>
              <a:gd name="connsiteY2846" fmla="*/ 946932 h 1996549"/>
              <a:gd name="connsiteX2847" fmla="*/ 1110851 w 1998270"/>
              <a:gd name="connsiteY2847" fmla="*/ 962792 h 1996549"/>
              <a:gd name="connsiteX2848" fmla="*/ 1094648 w 1998270"/>
              <a:gd name="connsiteY2848" fmla="*/ 946761 h 1996549"/>
              <a:gd name="connsiteX2849" fmla="*/ 1110851 w 1998270"/>
              <a:gd name="connsiteY2849" fmla="*/ 930558 h 1996549"/>
              <a:gd name="connsiteX2850" fmla="*/ 1172252 w 1998270"/>
              <a:gd name="connsiteY2850" fmla="*/ 930045 h 1996549"/>
              <a:gd name="connsiteX2851" fmla="*/ 1189308 w 1998270"/>
              <a:gd name="connsiteY2851" fmla="*/ 947101 h 1996549"/>
              <a:gd name="connsiteX2852" fmla="*/ 1172252 w 1998270"/>
              <a:gd name="connsiteY2852" fmla="*/ 964156 h 1996549"/>
              <a:gd name="connsiteX2853" fmla="*/ 1155197 w 1998270"/>
              <a:gd name="connsiteY2853" fmla="*/ 947101 h 1996549"/>
              <a:gd name="connsiteX2854" fmla="*/ 1172252 w 1998270"/>
              <a:gd name="connsiteY2854" fmla="*/ 930045 h 1996549"/>
              <a:gd name="connsiteX2855" fmla="*/ 1233653 w 1998270"/>
              <a:gd name="connsiteY2855" fmla="*/ 929533 h 1996549"/>
              <a:gd name="connsiteX2856" fmla="*/ 1250709 w 1998270"/>
              <a:gd name="connsiteY2856" fmla="*/ 946589 h 1996549"/>
              <a:gd name="connsiteX2857" fmla="*/ 1233653 w 1998270"/>
              <a:gd name="connsiteY2857" fmla="*/ 963644 h 1996549"/>
              <a:gd name="connsiteX2858" fmla="*/ 1216598 w 1998270"/>
              <a:gd name="connsiteY2858" fmla="*/ 946589 h 1996549"/>
              <a:gd name="connsiteX2859" fmla="*/ 1233653 w 1998270"/>
              <a:gd name="connsiteY2859" fmla="*/ 929533 h 1996549"/>
              <a:gd name="connsiteX2860" fmla="*/ 1971151 w 1998270"/>
              <a:gd name="connsiteY2860" fmla="*/ 929364 h 1996549"/>
              <a:gd name="connsiteX2861" fmla="*/ 1988207 w 1998270"/>
              <a:gd name="connsiteY2861" fmla="*/ 946418 h 1996549"/>
              <a:gd name="connsiteX2862" fmla="*/ 1971151 w 1998270"/>
              <a:gd name="connsiteY2862" fmla="*/ 963474 h 1996549"/>
              <a:gd name="connsiteX2863" fmla="*/ 1954096 w 1998270"/>
              <a:gd name="connsiteY2863" fmla="*/ 946418 h 1996549"/>
              <a:gd name="connsiteX2864" fmla="*/ 1971151 w 1998270"/>
              <a:gd name="connsiteY2864" fmla="*/ 929364 h 1996549"/>
              <a:gd name="connsiteX2865" fmla="*/ 1295421 w 1998270"/>
              <a:gd name="connsiteY2865" fmla="*/ 928888 h 1996549"/>
              <a:gd name="connsiteX2866" fmla="*/ 1313159 w 1998270"/>
              <a:gd name="connsiteY2866" fmla="*/ 946625 h 1996549"/>
              <a:gd name="connsiteX2867" fmla="*/ 1295421 w 1998270"/>
              <a:gd name="connsiteY2867" fmla="*/ 964363 h 1996549"/>
              <a:gd name="connsiteX2868" fmla="*/ 1277683 w 1998270"/>
              <a:gd name="connsiteY2868" fmla="*/ 946625 h 1996549"/>
              <a:gd name="connsiteX2869" fmla="*/ 1295421 w 1998270"/>
              <a:gd name="connsiteY2869" fmla="*/ 928888 h 1996549"/>
              <a:gd name="connsiteX2870" fmla="*/ 1479259 w 1998270"/>
              <a:gd name="connsiteY2870" fmla="*/ 928510 h 1996549"/>
              <a:gd name="connsiteX2871" fmla="*/ 1498191 w 1998270"/>
              <a:gd name="connsiteY2871" fmla="*/ 947443 h 1996549"/>
              <a:gd name="connsiteX2872" fmla="*/ 1479259 w 1998270"/>
              <a:gd name="connsiteY2872" fmla="*/ 966203 h 1996549"/>
              <a:gd name="connsiteX2873" fmla="*/ 1460327 w 1998270"/>
              <a:gd name="connsiteY2873" fmla="*/ 947443 h 1996549"/>
              <a:gd name="connsiteX2874" fmla="*/ 1479259 w 1998270"/>
              <a:gd name="connsiteY2874" fmla="*/ 928510 h 1996549"/>
              <a:gd name="connsiteX2875" fmla="*/ 1417857 w 1998270"/>
              <a:gd name="connsiteY2875" fmla="*/ 928510 h 1996549"/>
              <a:gd name="connsiteX2876" fmla="*/ 1436448 w 1998270"/>
              <a:gd name="connsiteY2876" fmla="*/ 947101 h 1996549"/>
              <a:gd name="connsiteX2877" fmla="*/ 1436448 w 1998270"/>
              <a:gd name="connsiteY2877" fmla="*/ 947271 h 1996549"/>
              <a:gd name="connsiteX2878" fmla="*/ 1417857 w 1998270"/>
              <a:gd name="connsiteY2878" fmla="*/ 965521 h 1996549"/>
              <a:gd name="connsiteX2879" fmla="*/ 1417687 w 1998270"/>
              <a:gd name="connsiteY2879" fmla="*/ 965521 h 1996549"/>
              <a:gd name="connsiteX2880" fmla="*/ 1399267 w 1998270"/>
              <a:gd name="connsiteY2880" fmla="*/ 947101 h 1996549"/>
              <a:gd name="connsiteX2881" fmla="*/ 1417857 w 1998270"/>
              <a:gd name="connsiteY2881" fmla="*/ 928510 h 1996549"/>
              <a:gd name="connsiteX2882" fmla="*/ 1357139 w 1998270"/>
              <a:gd name="connsiteY2882" fmla="*/ 928510 h 1996549"/>
              <a:gd name="connsiteX2883" fmla="*/ 1374195 w 1998270"/>
              <a:gd name="connsiteY2883" fmla="*/ 946760 h 1996549"/>
              <a:gd name="connsiteX2884" fmla="*/ 1357139 w 1998270"/>
              <a:gd name="connsiteY2884" fmla="*/ 964668 h 1996549"/>
              <a:gd name="connsiteX2885" fmla="*/ 1339060 w 1998270"/>
              <a:gd name="connsiteY2885" fmla="*/ 946590 h 1996549"/>
              <a:gd name="connsiteX2886" fmla="*/ 1357139 w 1998270"/>
              <a:gd name="connsiteY2886" fmla="*/ 928510 h 1996549"/>
              <a:gd name="connsiteX2887" fmla="*/ 1540660 w 1998270"/>
              <a:gd name="connsiteY2887" fmla="*/ 927487 h 1996549"/>
              <a:gd name="connsiteX2888" fmla="*/ 1541001 w 1998270"/>
              <a:gd name="connsiteY2888" fmla="*/ 927487 h 1996549"/>
              <a:gd name="connsiteX2889" fmla="*/ 1559933 w 1998270"/>
              <a:gd name="connsiteY2889" fmla="*/ 946760 h 1996549"/>
              <a:gd name="connsiteX2890" fmla="*/ 1559933 w 1998270"/>
              <a:gd name="connsiteY2890" fmla="*/ 946929 h 1996549"/>
              <a:gd name="connsiteX2891" fmla="*/ 1540660 w 1998270"/>
              <a:gd name="connsiteY2891" fmla="*/ 965862 h 1996549"/>
              <a:gd name="connsiteX2892" fmla="*/ 1521387 w 1998270"/>
              <a:gd name="connsiteY2892" fmla="*/ 946760 h 1996549"/>
              <a:gd name="connsiteX2893" fmla="*/ 1540660 w 1998270"/>
              <a:gd name="connsiteY2893" fmla="*/ 927487 h 1996549"/>
              <a:gd name="connsiteX2894" fmla="*/ 1602061 w 1998270"/>
              <a:gd name="connsiteY2894" fmla="*/ 927316 h 1996549"/>
              <a:gd name="connsiteX2895" fmla="*/ 1621505 w 1998270"/>
              <a:gd name="connsiteY2895" fmla="*/ 946760 h 1996549"/>
              <a:gd name="connsiteX2896" fmla="*/ 1621505 w 1998270"/>
              <a:gd name="connsiteY2896" fmla="*/ 946930 h 1996549"/>
              <a:gd name="connsiteX2897" fmla="*/ 1602061 w 1998270"/>
              <a:gd name="connsiteY2897" fmla="*/ 966033 h 1996549"/>
              <a:gd name="connsiteX2898" fmla="*/ 1601891 w 1998270"/>
              <a:gd name="connsiteY2898" fmla="*/ 966033 h 1996549"/>
              <a:gd name="connsiteX2899" fmla="*/ 1582618 w 1998270"/>
              <a:gd name="connsiteY2899" fmla="*/ 946760 h 1996549"/>
              <a:gd name="connsiteX2900" fmla="*/ 1602061 w 1998270"/>
              <a:gd name="connsiteY2900" fmla="*/ 927316 h 1996549"/>
              <a:gd name="connsiteX2901" fmla="*/ 1664144 w 1998270"/>
              <a:gd name="connsiteY2901" fmla="*/ 926975 h 1996549"/>
              <a:gd name="connsiteX2902" fmla="*/ 1683929 w 1998270"/>
              <a:gd name="connsiteY2902" fmla="*/ 946760 h 1996549"/>
              <a:gd name="connsiteX2903" fmla="*/ 1683929 w 1998270"/>
              <a:gd name="connsiteY2903" fmla="*/ 946930 h 1996549"/>
              <a:gd name="connsiteX2904" fmla="*/ 1664144 w 1998270"/>
              <a:gd name="connsiteY2904" fmla="*/ 966374 h 1996549"/>
              <a:gd name="connsiteX2905" fmla="*/ 1663974 w 1998270"/>
              <a:gd name="connsiteY2905" fmla="*/ 966374 h 1996549"/>
              <a:gd name="connsiteX2906" fmla="*/ 1644360 w 1998270"/>
              <a:gd name="connsiteY2906" fmla="*/ 946760 h 1996549"/>
              <a:gd name="connsiteX2907" fmla="*/ 1664144 w 1998270"/>
              <a:gd name="connsiteY2907" fmla="*/ 926975 h 1996549"/>
              <a:gd name="connsiteX2908" fmla="*/ 1724863 w 1998270"/>
              <a:gd name="connsiteY2908" fmla="*/ 926804 h 1996549"/>
              <a:gd name="connsiteX2909" fmla="*/ 1744819 w 1998270"/>
              <a:gd name="connsiteY2909" fmla="*/ 946760 h 1996549"/>
              <a:gd name="connsiteX2910" fmla="*/ 1744819 w 1998270"/>
              <a:gd name="connsiteY2910" fmla="*/ 946929 h 1996549"/>
              <a:gd name="connsiteX2911" fmla="*/ 1724863 w 1998270"/>
              <a:gd name="connsiteY2911" fmla="*/ 966544 h 1996549"/>
              <a:gd name="connsiteX2912" fmla="*/ 1705079 w 1998270"/>
              <a:gd name="connsiteY2912" fmla="*/ 946760 h 1996549"/>
              <a:gd name="connsiteX2913" fmla="*/ 1705079 w 1998270"/>
              <a:gd name="connsiteY2913" fmla="*/ 946589 h 1996549"/>
              <a:gd name="connsiteX2914" fmla="*/ 1724863 w 1998270"/>
              <a:gd name="connsiteY2914" fmla="*/ 926804 h 1996549"/>
              <a:gd name="connsiteX2915" fmla="*/ 1909067 w 1998270"/>
              <a:gd name="connsiteY2915" fmla="*/ 926634 h 1996549"/>
              <a:gd name="connsiteX2916" fmla="*/ 1929194 w 1998270"/>
              <a:gd name="connsiteY2916" fmla="*/ 946760 h 1996549"/>
              <a:gd name="connsiteX2917" fmla="*/ 1929194 w 1998270"/>
              <a:gd name="connsiteY2917" fmla="*/ 946930 h 1996549"/>
              <a:gd name="connsiteX2918" fmla="*/ 1909067 w 1998270"/>
              <a:gd name="connsiteY2918" fmla="*/ 966715 h 1996549"/>
              <a:gd name="connsiteX2919" fmla="*/ 1908897 w 1998270"/>
              <a:gd name="connsiteY2919" fmla="*/ 966715 h 1996549"/>
              <a:gd name="connsiteX2920" fmla="*/ 1888942 w 1998270"/>
              <a:gd name="connsiteY2920" fmla="*/ 946760 h 1996549"/>
              <a:gd name="connsiteX2921" fmla="*/ 1909067 w 1998270"/>
              <a:gd name="connsiteY2921" fmla="*/ 926634 h 1996549"/>
              <a:gd name="connsiteX2922" fmla="*/ 1847667 w 1998270"/>
              <a:gd name="connsiteY2922" fmla="*/ 926634 h 1996549"/>
              <a:gd name="connsiteX2923" fmla="*/ 1867793 w 1998270"/>
              <a:gd name="connsiteY2923" fmla="*/ 946760 h 1996549"/>
              <a:gd name="connsiteX2924" fmla="*/ 1867793 w 1998270"/>
              <a:gd name="connsiteY2924" fmla="*/ 946930 h 1996549"/>
              <a:gd name="connsiteX2925" fmla="*/ 1847667 w 1998270"/>
              <a:gd name="connsiteY2925" fmla="*/ 966715 h 1996549"/>
              <a:gd name="connsiteX2926" fmla="*/ 1847496 w 1998270"/>
              <a:gd name="connsiteY2926" fmla="*/ 966715 h 1996549"/>
              <a:gd name="connsiteX2927" fmla="*/ 1827541 w 1998270"/>
              <a:gd name="connsiteY2927" fmla="*/ 946760 h 1996549"/>
              <a:gd name="connsiteX2928" fmla="*/ 1847667 w 1998270"/>
              <a:gd name="connsiteY2928" fmla="*/ 926634 h 1996549"/>
              <a:gd name="connsiteX2929" fmla="*/ 1786606 w 1998270"/>
              <a:gd name="connsiteY2929" fmla="*/ 926630 h 1996549"/>
              <a:gd name="connsiteX2930" fmla="*/ 1806732 w 1998270"/>
              <a:gd name="connsiteY2930" fmla="*/ 946760 h 1996549"/>
              <a:gd name="connsiteX2931" fmla="*/ 1806732 w 1998270"/>
              <a:gd name="connsiteY2931" fmla="*/ 946929 h 1996549"/>
              <a:gd name="connsiteX2932" fmla="*/ 1786606 w 1998270"/>
              <a:gd name="connsiteY2932" fmla="*/ 966714 h 1996549"/>
              <a:gd name="connsiteX2933" fmla="*/ 1786436 w 1998270"/>
              <a:gd name="connsiteY2933" fmla="*/ 966714 h 1996549"/>
              <a:gd name="connsiteX2934" fmla="*/ 1766481 w 1998270"/>
              <a:gd name="connsiteY2934" fmla="*/ 946760 h 1996549"/>
              <a:gd name="connsiteX2935" fmla="*/ 1786265 w 1998270"/>
              <a:gd name="connsiteY2935" fmla="*/ 926634 h 1996549"/>
              <a:gd name="connsiteX2936" fmla="*/ 1786606 w 1998270"/>
              <a:gd name="connsiteY2936" fmla="*/ 926630 h 1996549"/>
              <a:gd name="connsiteX2937" fmla="*/ 5629 w 1998270"/>
              <a:gd name="connsiteY2937" fmla="*/ 881778 h 1996549"/>
              <a:gd name="connsiteX2938" fmla="*/ 9210 w 1998270"/>
              <a:gd name="connsiteY2938" fmla="*/ 885359 h 1996549"/>
              <a:gd name="connsiteX2939" fmla="*/ 5629 w 1998270"/>
              <a:gd name="connsiteY2939" fmla="*/ 888942 h 1996549"/>
              <a:gd name="connsiteX2940" fmla="*/ 2047 w 1998270"/>
              <a:gd name="connsiteY2940" fmla="*/ 885359 h 1996549"/>
              <a:gd name="connsiteX2941" fmla="*/ 5629 w 1998270"/>
              <a:gd name="connsiteY2941" fmla="*/ 881778 h 1996549"/>
              <a:gd name="connsiteX2942" fmla="*/ 67029 w 1998270"/>
              <a:gd name="connsiteY2942" fmla="*/ 880242 h 1996549"/>
              <a:gd name="connsiteX2943" fmla="*/ 67371 w 1998270"/>
              <a:gd name="connsiteY2943" fmla="*/ 880242 h 1996549"/>
              <a:gd name="connsiteX2944" fmla="*/ 72146 w 1998270"/>
              <a:gd name="connsiteY2944" fmla="*/ 885359 h 1996549"/>
              <a:gd name="connsiteX2945" fmla="*/ 67029 w 1998270"/>
              <a:gd name="connsiteY2945" fmla="*/ 890476 h 1996549"/>
              <a:gd name="connsiteX2946" fmla="*/ 61913 w 1998270"/>
              <a:gd name="connsiteY2946" fmla="*/ 885359 h 1996549"/>
              <a:gd name="connsiteX2947" fmla="*/ 67029 w 1998270"/>
              <a:gd name="connsiteY2947" fmla="*/ 880242 h 1996549"/>
              <a:gd name="connsiteX2948" fmla="*/ 129113 w 1998270"/>
              <a:gd name="connsiteY2948" fmla="*/ 879389 h 1996549"/>
              <a:gd name="connsiteX2949" fmla="*/ 129454 w 1998270"/>
              <a:gd name="connsiteY2949" fmla="*/ 879389 h 1996549"/>
              <a:gd name="connsiteX2950" fmla="*/ 135083 w 1998270"/>
              <a:gd name="connsiteY2950" fmla="*/ 885359 h 1996549"/>
              <a:gd name="connsiteX2951" fmla="*/ 129113 w 1998270"/>
              <a:gd name="connsiteY2951" fmla="*/ 891328 h 1996549"/>
              <a:gd name="connsiteX2952" fmla="*/ 123144 w 1998270"/>
              <a:gd name="connsiteY2952" fmla="*/ 885359 h 1996549"/>
              <a:gd name="connsiteX2953" fmla="*/ 129113 w 1998270"/>
              <a:gd name="connsiteY2953" fmla="*/ 879389 h 1996549"/>
              <a:gd name="connsiteX2954" fmla="*/ 189832 w 1998270"/>
              <a:gd name="connsiteY2954" fmla="*/ 878708 h 1996549"/>
              <a:gd name="connsiteX2955" fmla="*/ 190173 w 1998270"/>
              <a:gd name="connsiteY2955" fmla="*/ 878708 h 1996549"/>
              <a:gd name="connsiteX2956" fmla="*/ 196484 w 1998270"/>
              <a:gd name="connsiteY2956" fmla="*/ 885359 h 1996549"/>
              <a:gd name="connsiteX2957" fmla="*/ 189832 w 1998270"/>
              <a:gd name="connsiteY2957" fmla="*/ 892011 h 1996549"/>
              <a:gd name="connsiteX2958" fmla="*/ 183181 w 1998270"/>
              <a:gd name="connsiteY2958" fmla="*/ 885359 h 1996549"/>
              <a:gd name="connsiteX2959" fmla="*/ 189832 w 1998270"/>
              <a:gd name="connsiteY2959" fmla="*/ 878708 h 1996549"/>
              <a:gd name="connsiteX2960" fmla="*/ 312635 w 1998270"/>
              <a:gd name="connsiteY2960" fmla="*/ 877343 h 1996549"/>
              <a:gd name="connsiteX2961" fmla="*/ 312976 w 1998270"/>
              <a:gd name="connsiteY2961" fmla="*/ 877343 h 1996549"/>
              <a:gd name="connsiteX2962" fmla="*/ 320821 w 1998270"/>
              <a:gd name="connsiteY2962" fmla="*/ 885530 h 1996549"/>
              <a:gd name="connsiteX2963" fmla="*/ 312635 w 1998270"/>
              <a:gd name="connsiteY2963" fmla="*/ 893716 h 1996549"/>
              <a:gd name="connsiteX2964" fmla="*/ 304448 w 1998270"/>
              <a:gd name="connsiteY2964" fmla="*/ 885530 h 1996549"/>
              <a:gd name="connsiteX2965" fmla="*/ 312635 w 1998270"/>
              <a:gd name="connsiteY2965" fmla="*/ 877343 h 1996549"/>
              <a:gd name="connsiteX2966" fmla="*/ 251233 w 1998270"/>
              <a:gd name="connsiteY2966" fmla="*/ 877343 h 1996549"/>
              <a:gd name="connsiteX2967" fmla="*/ 258567 w 1998270"/>
              <a:gd name="connsiteY2967" fmla="*/ 884676 h 1996549"/>
              <a:gd name="connsiteX2968" fmla="*/ 251233 w 1998270"/>
              <a:gd name="connsiteY2968" fmla="*/ 892011 h 1996549"/>
              <a:gd name="connsiteX2969" fmla="*/ 243900 w 1998270"/>
              <a:gd name="connsiteY2969" fmla="*/ 884676 h 1996549"/>
              <a:gd name="connsiteX2970" fmla="*/ 251233 w 1998270"/>
              <a:gd name="connsiteY2970" fmla="*/ 877343 h 1996549"/>
              <a:gd name="connsiteX2971" fmla="*/ 374402 w 1998270"/>
              <a:gd name="connsiteY2971" fmla="*/ 876357 h 1996549"/>
              <a:gd name="connsiteX2972" fmla="*/ 383271 w 1998270"/>
              <a:gd name="connsiteY2972" fmla="*/ 885226 h 1996549"/>
              <a:gd name="connsiteX2973" fmla="*/ 374402 w 1998270"/>
              <a:gd name="connsiteY2973" fmla="*/ 894095 h 1996549"/>
              <a:gd name="connsiteX2974" fmla="*/ 365533 w 1998270"/>
              <a:gd name="connsiteY2974" fmla="*/ 885226 h 1996549"/>
              <a:gd name="connsiteX2975" fmla="*/ 374402 w 1998270"/>
              <a:gd name="connsiteY2975" fmla="*/ 876357 h 1996549"/>
              <a:gd name="connsiteX2976" fmla="*/ 436120 w 1998270"/>
              <a:gd name="connsiteY2976" fmla="*/ 875808 h 1996549"/>
              <a:gd name="connsiteX2977" fmla="*/ 445671 w 1998270"/>
              <a:gd name="connsiteY2977" fmla="*/ 884848 h 1996549"/>
              <a:gd name="connsiteX2978" fmla="*/ 436120 w 1998270"/>
              <a:gd name="connsiteY2978" fmla="*/ 894399 h 1996549"/>
              <a:gd name="connsiteX2979" fmla="*/ 426569 w 1998270"/>
              <a:gd name="connsiteY2979" fmla="*/ 885359 h 1996549"/>
              <a:gd name="connsiteX2980" fmla="*/ 436120 w 1998270"/>
              <a:gd name="connsiteY2980" fmla="*/ 875808 h 1996549"/>
              <a:gd name="connsiteX2981" fmla="*/ 496838 w 1998270"/>
              <a:gd name="connsiteY2981" fmla="*/ 875126 h 1996549"/>
              <a:gd name="connsiteX2982" fmla="*/ 507072 w 1998270"/>
              <a:gd name="connsiteY2982" fmla="*/ 885359 h 1996549"/>
              <a:gd name="connsiteX2983" fmla="*/ 496838 w 1998270"/>
              <a:gd name="connsiteY2983" fmla="*/ 895593 h 1996549"/>
              <a:gd name="connsiteX2984" fmla="*/ 486605 w 1998270"/>
              <a:gd name="connsiteY2984" fmla="*/ 885359 h 1996549"/>
              <a:gd name="connsiteX2985" fmla="*/ 496838 w 1998270"/>
              <a:gd name="connsiteY2985" fmla="*/ 875126 h 1996549"/>
              <a:gd name="connsiteX2986" fmla="*/ 558240 w 1998270"/>
              <a:gd name="connsiteY2986" fmla="*/ 874273 h 1996549"/>
              <a:gd name="connsiteX2987" fmla="*/ 569326 w 1998270"/>
              <a:gd name="connsiteY2987" fmla="*/ 885359 h 1996549"/>
              <a:gd name="connsiteX2988" fmla="*/ 558240 w 1998270"/>
              <a:gd name="connsiteY2988" fmla="*/ 896446 h 1996549"/>
              <a:gd name="connsiteX2989" fmla="*/ 547154 w 1998270"/>
              <a:gd name="connsiteY2989" fmla="*/ 885359 h 1996549"/>
              <a:gd name="connsiteX2990" fmla="*/ 558240 w 1998270"/>
              <a:gd name="connsiteY2990" fmla="*/ 874273 h 1996549"/>
              <a:gd name="connsiteX2991" fmla="*/ 619641 w 1998270"/>
              <a:gd name="connsiteY2991" fmla="*/ 873591 h 1996549"/>
              <a:gd name="connsiteX2992" fmla="*/ 631410 w 1998270"/>
              <a:gd name="connsiteY2992" fmla="*/ 885359 h 1996549"/>
              <a:gd name="connsiteX2993" fmla="*/ 619641 w 1998270"/>
              <a:gd name="connsiteY2993" fmla="*/ 897129 h 1996549"/>
              <a:gd name="connsiteX2994" fmla="*/ 607873 w 1998270"/>
              <a:gd name="connsiteY2994" fmla="*/ 885359 h 1996549"/>
              <a:gd name="connsiteX2995" fmla="*/ 619641 w 1998270"/>
              <a:gd name="connsiteY2995" fmla="*/ 873591 h 1996549"/>
              <a:gd name="connsiteX2996" fmla="*/ 681042 w 1998270"/>
              <a:gd name="connsiteY2996" fmla="*/ 872910 h 1996549"/>
              <a:gd name="connsiteX2997" fmla="*/ 681383 w 1998270"/>
              <a:gd name="connsiteY2997" fmla="*/ 872910 h 1996549"/>
              <a:gd name="connsiteX2998" fmla="*/ 693493 w 1998270"/>
              <a:gd name="connsiteY2998" fmla="*/ 885359 h 1996549"/>
              <a:gd name="connsiteX2999" fmla="*/ 681042 w 1998270"/>
              <a:gd name="connsiteY2999" fmla="*/ 897810 h 1996549"/>
              <a:gd name="connsiteX3000" fmla="*/ 668592 w 1998270"/>
              <a:gd name="connsiteY3000" fmla="*/ 885359 h 1996549"/>
              <a:gd name="connsiteX3001" fmla="*/ 681042 w 1998270"/>
              <a:gd name="connsiteY3001" fmla="*/ 872910 h 1996549"/>
              <a:gd name="connsiteX3002" fmla="*/ 743125 w 1998270"/>
              <a:gd name="connsiteY3002" fmla="*/ 872227 h 1996549"/>
              <a:gd name="connsiteX3003" fmla="*/ 743466 w 1998270"/>
              <a:gd name="connsiteY3003" fmla="*/ 872227 h 1996549"/>
              <a:gd name="connsiteX3004" fmla="*/ 756258 w 1998270"/>
              <a:gd name="connsiteY3004" fmla="*/ 885359 h 1996549"/>
              <a:gd name="connsiteX3005" fmla="*/ 743125 w 1998270"/>
              <a:gd name="connsiteY3005" fmla="*/ 898493 h 1996549"/>
              <a:gd name="connsiteX3006" fmla="*/ 729993 w 1998270"/>
              <a:gd name="connsiteY3006" fmla="*/ 885359 h 1996549"/>
              <a:gd name="connsiteX3007" fmla="*/ 743125 w 1998270"/>
              <a:gd name="connsiteY3007" fmla="*/ 872227 h 1996549"/>
              <a:gd name="connsiteX3008" fmla="*/ 804211 w 1998270"/>
              <a:gd name="connsiteY3008" fmla="*/ 871410 h 1996549"/>
              <a:gd name="connsiteX3009" fmla="*/ 818027 w 1998270"/>
              <a:gd name="connsiteY3009" fmla="*/ 885225 h 1996549"/>
              <a:gd name="connsiteX3010" fmla="*/ 804211 w 1998270"/>
              <a:gd name="connsiteY3010" fmla="*/ 899041 h 1996549"/>
              <a:gd name="connsiteX3011" fmla="*/ 790396 w 1998270"/>
              <a:gd name="connsiteY3011" fmla="*/ 885225 h 1996549"/>
              <a:gd name="connsiteX3012" fmla="*/ 804211 w 1998270"/>
              <a:gd name="connsiteY3012" fmla="*/ 871410 h 1996549"/>
              <a:gd name="connsiteX3013" fmla="*/ 865246 w 1998270"/>
              <a:gd name="connsiteY3013" fmla="*/ 871033 h 1996549"/>
              <a:gd name="connsiteX3014" fmla="*/ 865587 w 1998270"/>
              <a:gd name="connsiteY3014" fmla="*/ 871033 h 1996549"/>
              <a:gd name="connsiteX3015" fmla="*/ 879573 w 1998270"/>
              <a:gd name="connsiteY3015" fmla="*/ 885359 h 1996549"/>
              <a:gd name="connsiteX3016" fmla="*/ 865246 w 1998270"/>
              <a:gd name="connsiteY3016" fmla="*/ 899687 h 1996549"/>
              <a:gd name="connsiteX3017" fmla="*/ 850920 w 1998270"/>
              <a:gd name="connsiteY3017" fmla="*/ 885359 h 1996549"/>
              <a:gd name="connsiteX3018" fmla="*/ 865246 w 1998270"/>
              <a:gd name="connsiteY3018" fmla="*/ 871033 h 1996549"/>
              <a:gd name="connsiteX3019" fmla="*/ 926648 w 1998270"/>
              <a:gd name="connsiteY3019" fmla="*/ 870351 h 1996549"/>
              <a:gd name="connsiteX3020" fmla="*/ 926989 w 1998270"/>
              <a:gd name="connsiteY3020" fmla="*/ 870351 h 1996549"/>
              <a:gd name="connsiteX3021" fmla="*/ 941657 w 1998270"/>
              <a:gd name="connsiteY3021" fmla="*/ 885359 h 1996549"/>
              <a:gd name="connsiteX3022" fmla="*/ 941657 w 1998270"/>
              <a:gd name="connsiteY3022" fmla="*/ 885531 h 1996549"/>
              <a:gd name="connsiteX3023" fmla="*/ 926648 w 1998270"/>
              <a:gd name="connsiteY3023" fmla="*/ 900199 h 1996549"/>
              <a:gd name="connsiteX3024" fmla="*/ 911639 w 1998270"/>
              <a:gd name="connsiteY3024" fmla="*/ 885359 h 1996549"/>
              <a:gd name="connsiteX3025" fmla="*/ 926648 w 1998270"/>
              <a:gd name="connsiteY3025" fmla="*/ 870351 h 1996549"/>
              <a:gd name="connsiteX3026" fmla="*/ 988415 w 1998270"/>
              <a:gd name="connsiteY3026" fmla="*/ 869535 h 1996549"/>
              <a:gd name="connsiteX3027" fmla="*/ 1004107 w 1998270"/>
              <a:gd name="connsiteY3027" fmla="*/ 885225 h 1996549"/>
              <a:gd name="connsiteX3028" fmla="*/ 988415 w 1998270"/>
              <a:gd name="connsiteY3028" fmla="*/ 900917 h 1996549"/>
              <a:gd name="connsiteX3029" fmla="*/ 972724 w 1998270"/>
              <a:gd name="connsiteY3029" fmla="*/ 885225 h 1996549"/>
              <a:gd name="connsiteX3030" fmla="*/ 988415 w 1998270"/>
              <a:gd name="connsiteY3030" fmla="*/ 869535 h 1996549"/>
              <a:gd name="connsiteX3031" fmla="*/ 1050132 w 1998270"/>
              <a:gd name="connsiteY3031" fmla="*/ 869158 h 1996549"/>
              <a:gd name="connsiteX3032" fmla="*/ 1052247 w 1998270"/>
              <a:gd name="connsiteY3032" fmla="*/ 869158 h 1996549"/>
              <a:gd name="connsiteX3033" fmla="*/ 1067188 w 1998270"/>
              <a:gd name="connsiteY3033" fmla="*/ 886212 h 1996549"/>
              <a:gd name="connsiteX3034" fmla="*/ 1067153 w 1998270"/>
              <a:gd name="connsiteY3034" fmla="*/ 887269 h 1996549"/>
              <a:gd name="connsiteX3035" fmla="*/ 1050132 w 1998270"/>
              <a:gd name="connsiteY3035" fmla="*/ 902245 h 1996549"/>
              <a:gd name="connsiteX3036" fmla="*/ 1033929 w 1998270"/>
              <a:gd name="connsiteY3036" fmla="*/ 886212 h 1996549"/>
              <a:gd name="connsiteX3037" fmla="*/ 1050132 w 1998270"/>
              <a:gd name="connsiteY3037" fmla="*/ 869158 h 1996549"/>
              <a:gd name="connsiteX3038" fmla="*/ 1110851 w 1998270"/>
              <a:gd name="connsiteY3038" fmla="*/ 868474 h 1996549"/>
              <a:gd name="connsiteX3039" fmla="*/ 1127907 w 1998270"/>
              <a:gd name="connsiteY3039" fmla="*/ 885529 h 1996549"/>
              <a:gd name="connsiteX3040" fmla="*/ 1110851 w 1998270"/>
              <a:gd name="connsiteY3040" fmla="*/ 902585 h 1996549"/>
              <a:gd name="connsiteX3041" fmla="*/ 1093796 w 1998270"/>
              <a:gd name="connsiteY3041" fmla="*/ 885529 h 1996549"/>
              <a:gd name="connsiteX3042" fmla="*/ 1110851 w 1998270"/>
              <a:gd name="connsiteY3042" fmla="*/ 868474 h 1996549"/>
              <a:gd name="connsiteX3043" fmla="*/ 1172252 w 1998270"/>
              <a:gd name="connsiteY3043" fmla="*/ 867963 h 1996549"/>
              <a:gd name="connsiteX3044" fmla="*/ 1189308 w 1998270"/>
              <a:gd name="connsiteY3044" fmla="*/ 885019 h 1996549"/>
              <a:gd name="connsiteX3045" fmla="*/ 1172252 w 1998270"/>
              <a:gd name="connsiteY3045" fmla="*/ 902075 h 1996549"/>
              <a:gd name="connsiteX3046" fmla="*/ 1155197 w 1998270"/>
              <a:gd name="connsiteY3046" fmla="*/ 885019 h 1996549"/>
              <a:gd name="connsiteX3047" fmla="*/ 1172252 w 1998270"/>
              <a:gd name="connsiteY3047" fmla="*/ 867963 h 1996549"/>
              <a:gd name="connsiteX3048" fmla="*/ 1234523 w 1998270"/>
              <a:gd name="connsiteY3048" fmla="*/ 867429 h 1996549"/>
              <a:gd name="connsiteX3049" fmla="*/ 1251562 w 1998270"/>
              <a:gd name="connsiteY3049" fmla="*/ 884506 h 1996549"/>
              <a:gd name="connsiteX3050" fmla="*/ 1251545 w 1998270"/>
              <a:gd name="connsiteY3050" fmla="*/ 885382 h 1996549"/>
              <a:gd name="connsiteX3051" fmla="*/ 1233654 w 1998270"/>
              <a:gd name="connsiteY3051" fmla="*/ 901563 h 1996549"/>
              <a:gd name="connsiteX3052" fmla="*/ 1232784 w 1998270"/>
              <a:gd name="connsiteY3052" fmla="*/ 901584 h 1996549"/>
              <a:gd name="connsiteX3053" fmla="*/ 1215745 w 1998270"/>
              <a:gd name="connsiteY3053" fmla="*/ 884506 h 1996549"/>
              <a:gd name="connsiteX3054" fmla="*/ 1215762 w 1998270"/>
              <a:gd name="connsiteY3054" fmla="*/ 883632 h 1996549"/>
              <a:gd name="connsiteX3055" fmla="*/ 1233654 w 1998270"/>
              <a:gd name="connsiteY3055" fmla="*/ 867453 h 1996549"/>
              <a:gd name="connsiteX3056" fmla="*/ 1234523 w 1998270"/>
              <a:gd name="connsiteY3056" fmla="*/ 867429 h 1996549"/>
              <a:gd name="connsiteX3057" fmla="*/ 1971152 w 1998270"/>
              <a:gd name="connsiteY3057" fmla="*/ 867110 h 1996549"/>
              <a:gd name="connsiteX3058" fmla="*/ 1988207 w 1998270"/>
              <a:gd name="connsiteY3058" fmla="*/ 885359 h 1996549"/>
              <a:gd name="connsiteX3059" fmla="*/ 1971152 w 1998270"/>
              <a:gd name="connsiteY3059" fmla="*/ 903439 h 1996549"/>
              <a:gd name="connsiteX3060" fmla="*/ 1970981 w 1998270"/>
              <a:gd name="connsiteY3060" fmla="*/ 903440 h 1996549"/>
              <a:gd name="connsiteX3061" fmla="*/ 1952902 w 1998270"/>
              <a:gd name="connsiteY3061" fmla="*/ 885359 h 1996549"/>
              <a:gd name="connsiteX3062" fmla="*/ 1971152 w 1998270"/>
              <a:gd name="connsiteY3062" fmla="*/ 867110 h 1996549"/>
              <a:gd name="connsiteX3063" fmla="*/ 1295055 w 1998270"/>
              <a:gd name="connsiteY3063" fmla="*/ 866939 h 1996549"/>
              <a:gd name="connsiteX3064" fmla="*/ 1313475 w 1998270"/>
              <a:gd name="connsiteY3064" fmla="*/ 885359 h 1996549"/>
              <a:gd name="connsiteX3065" fmla="*/ 1313475 w 1998270"/>
              <a:gd name="connsiteY3065" fmla="*/ 885529 h 1996549"/>
              <a:gd name="connsiteX3066" fmla="*/ 1295055 w 1998270"/>
              <a:gd name="connsiteY3066" fmla="*/ 903609 h 1996549"/>
              <a:gd name="connsiteX3067" fmla="*/ 1276635 w 1998270"/>
              <a:gd name="connsiteY3067" fmla="*/ 885359 h 1996549"/>
              <a:gd name="connsiteX3068" fmla="*/ 1295055 w 1998270"/>
              <a:gd name="connsiteY3068" fmla="*/ 866939 h 1996549"/>
              <a:gd name="connsiteX3069" fmla="*/ 1357138 w 1998270"/>
              <a:gd name="connsiteY3069" fmla="*/ 866598 h 1996549"/>
              <a:gd name="connsiteX3070" fmla="*/ 1375900 w 1998270"/>
              <a:gd name="connsiteY3070" fmla="*/ 885359 h 1996549"/>
              <a:gd name="connsiteX3071" fmla="*/ 1375900 w 1998270"/>
              <a:gd name="connsiteY3071" fmla="*/ 885530 h 1996549"/>
              <a:gd name="connsiteX3072" fmla="*/ 1357138 w 1998270"/>
              <a:gd name="connsiteY3072" fmla="*/ 903951 h 1996549"/>
              <a:gd name="connsiteX3073" fmla="*/ 1338377 w 1998270"/>
              <a:gd name="connsiteY3073" fmla="*/ 885359 h 1996549"/>
              <a:gd name="connsiteX3074" fmla="*/ 1357138 w 1998270"/>
              <a:gd name="connsiteY3074" fmla="*/ 866598 h 1996549"/>
              <a:gd name="connsiteX3075" fmla="*/ 1417858 w 1998270"/>
              <a:gd name="connsiteY3075" fmla="*/ 866088 h 1996549"/>
              <a:gd name="connsiteX3076" fmla="*/ 1418199 w 1998270"/>
              <a:gd name="connsiteY3076" fmla="*/ 866088 h 1996549"/>
              <a:gd name="connsiteX3077" fmla="*/ 1437131 w 1998270"/>
              <a:gd name="connsiteY3077" fmla="*/ 885359 h 1996549"/>
              <a:gd name="connsiteX3078" fmla="*/ 1437131 w 1998270"/>
              <a:gd name="connsiteY3078" fmla="*/ 885530 h 1996549"/>
              <a:gd name="connsiteX3079" fmla="*/ 1417858 w 1998270"/>
              <a:gd name="connsiteY3079" fmla="*/ 904461 h 1996549"/>
              <a:gd name="connsiteX3080" fmla="*/ 1398585 w 1998270"/>
              <a:gd name="connsiteY3080" fmla="*/ 885359 h 1996549"/>
              <a:gd name="connsiteX3081" fmla="*/ 1417858 w 1998270"/>
              <a:gd name="connsiteY3081" fmla="*/ 866088 h 1996549"/>
              <a:gd name="connsiteX3082" fmla="*/ 1479258 w 1998270"/>
              <a:gd name="connsiteY3082" fmla="*/ 865746 h 1996549"/>
              <a:gd name="connsiteX3083" fmla="*/ 1479429 w 1998270"/>
              <a:gd name="connsiteY3083" fmla="*/ 865746 h 1996549"/>
              <a:gd name="connsiteX3084" fmla="*/ 1498702 w 1998270"/>
              <a:gd name="connsiteY3084" fmla="*/ 885360 h 1996549"/>
              <a:gd name="connsiteX3085" fmla="*/ 1498702 w 1998270"/>
              <a:gd name="connsiteY3085" fmla="*/ 885530 h 1996549"/>
              <a:gd name="connsiteX3086" fmla="*/ 1479088 w 1998270"/>
              <a:gd name="connsiteY3086" fmla="*/ 904804 h 1996549"/>
              <a:gd name="connsiteX3087" fmla="*/ 1459474 w 1998270"/>
              <a:gd name="connsiteY3087" fmla="*/ 885360 h 1996549"/>
              <a:gd name="connsiteX3088" fmla="*/ 1459474 w 1998270"/>
              <a:gd name="connsiteY3088" fmla="*/ 885189 h 1996549"/>
              <a:gd name="connsiteX3089" fmla="*/ 1479258 w 1998270"/>
              <a:gd name="connsiteY3089" fmla="*/ 865746 h 1996549"/>
              <a:gd name="connsiteX3090" fmla="*/ 1540660 w 1998270"/>
              <a:gd name="connsiteY3090" fmla="*/ 865404 h 1996549"/>
              <a:gd name="connsiteX3091" fmla="*/ 1560615 w 1998270"/>
              <a:gd name="connsiteY3091" fmla="*/ 885359 h 1996549"/>
              <a:gd name="connsiteX3092" fmla="*/ 1560615 w 1998270"/>
              <a:gd name="connsiteY3092" fmla="*/ 885529 h 1996549"/>
              <a:gd name="connsiteX3093" fmla="*/ 1540660 w 1998270"/>
              <a:gd name="connsiteY3093" fmla="*/ 905145 h 1996549"/>
              <a:gd name="connsiteX3094" fmla="*/ 1520705 w 1998270"/>
              <a:gd name="connsiteY3094" fmla="*/ 885359 h 1996549"/>
              <a:gd name="connsiteX3095" fmla="*/ 1540660 w 1998270"/>
              <a:gd name="connsiteY3095" fmla="*/ 865404 h 1996549"/>
              <a:gd name="connsiteX3096" fmla="*/ 1602061 w 1998270"/>
              <a:gd name="connsiteY3096" fmla="*/ 865064 h 1996549"/>
              <a:gd name="connsiteX3097" fmla="*/ 1622357 w 1998270"/>
              <a:gd name="connsiteY3097" fmla="*/ 885359 h 1996549"/>
              <a:gd name="connsiteX3098" fmla="*/ 1622357 w 1998270"/>
              <a:gd name="connsiteY3098" fmla="*/ 885530 h 1996549"/>
              <a:gd name="connsiteX3099" fmla="*/ 1602061 w 1998270"/>
              <a:gd name="connsiteY3099" fmla="*/ 905485 h 1996549"/>
              <a:gd name="connsiteX3100" fmla="*/ 1581765 w 1998270"/>
              <a:gd name="connsiteY3100" fmla="*/ 885359 h 1996549"/>
              <a:gd name="connsiteX3101" fmla="*/ 1602061 w 1998270"/>
              <a:gd name="connsiteY3101" fmla="*/ 865064 h 1996549"/>
              <a:gd name="connsiteX3102" fmla="*/ 1664145 w 1998270"/>
              <a:gd name="connsiteY3102" fmla="*/ 864722 h 1996549"/>
              <a:gd name="connsiteX3103" fmla="*/ 1684783 w 1998270"/>
              <a:gd name="connsiteY3103" fmla="*/ 885359 h 1996549"/>
              <a:gd name="connsiteX3104" fmla="*/ 1664145 w 1998270"/>
              <a:gd name="connsiteY3104" fmla="*/ 905827 h 1996549"/>
              <a:gd name="connsiteX3105" fmla="*/ 1643508 w 1998270"/>
              <a:gd name="connsiteY3105" fmla="*/ 885359 h 1996549"/>
              <a:gd name="connsiteX3106" fmla="*/ 1664145 w 1998270"/>
              <a:gd name="connsiteY3106" fmla="*/ 864722 h 1996549"/>
              <a:gd name="connsiteX3107" fmla="*/ 1786265 w 1998270"/>
              <a:gd name="connsiteY3107" fmla="*/ 864553 h 1996549"/>
              <a:gd name="connsiteX3108" fmla="*/ 1786606 w 1998270"/>
              <a:gd name="connsiteY3108" fmla="*/ 864553 h 1996549"/>
              <a:gd name="connsiteX3109" fmla="*/ 1807073 w 1998270"/>
              <a:gd name="connsiteY3109" fmla="*/ 885359 h 1996549"/>
              <a:gd name="connsiteX3110" fmla="*/ 1807073 w 1998270"/>
              <a:gd name="connsiteY3110" fmla="*/ 885530 h 1996549"/>
              <a:gd name="connsiteX3111" fmla="*/ 1786265 w 1998270"/>
              <a:gd name="connsiteY3111" fmla="*/ 905998 h 1996549"/>
              <a:gd name="connsiteX3112" fmla="*/ 1765457 w 1998270"/>
              <a:gd name="connsiteY3112" fmla="*/ 885359 h 1996549"/>
              <a:gd name="connsiteX3113" fmla="*/ 1786265 w 1998270"/>
              <a:gd name="connsiteY3113" fmla="*/ 864553 h 1996549"/>
              <a:gd name="connsiteX3114" fmla="*/ 1724864 w 1998270"/>
              <a:gd name="connsiteY3114" fmla="*/ 864553 h 1996549"/>
              <a:gd name="connsiteX3115" fmla="*/ 1725205 w 1998270"/>
              <a:gd name="connsiteY3115" fmla="*/ 864553 h 1996549"/>
              <a:gd name="connsiteX3116" fmla="*/ 1745672 w 1998270"/>
              <a:gd name="connsiteY3116" fmla="*/ 885359 h 1996549"/>
              <a:gd name="connsiteX3117" fmla="*/ 1745672 w 1998270"/>
              <a:gd name="connsiteY3117" fmla="*/ 885530 h 1996549"/>
              <a:gd name="connsiteX3118" fmla="*/ 1724864 w 1998270"/>
              <a:gd name="connsiteY3118" fmla="*/ 905998 h 1996549"/>
              <a:gd name="connsiteX3119" fmla="*/ 1704056 w 1998270"/>
              <a:gd name="connsiteY3119" fmla="*/ 885359 h 1996549"/>
              <a:gd name="connsiteX3120" fmla="*/ 1724864 w 1998270"/>
              <a:gd name="connsiteY3120" fmla="*/ 864553 h 1996549"/>
              <a:gd name="connsiteX3121" fmla="*/ 1909067 w 1998270"/>
              <a:gd name="connsiteY3121" fmla="*/ 864382 h 1996549"/>
              <a:gd name="connsiteX3122" fmla="*/ 1930046 w 1998270"/>
              <a:gd name="connsiteY3122" fmla="*/ 885359 h 1996549"/>
              <a:gd name="connsiteX3123" fmla="*/ 1909067 w 1998270"/>
              <a:gd name="connsiteY3123" fmla="*/ 906168 h 1996549"/>
              <a:gd name="connsiteX3124" fmla="*/ 1888089 w 1998270"/>
              <a:gd name="connsiteY3124" fmla="*/ 885359 h 1996549"/>
              <a:gd name="connsiteX3125" fmla="*/ 1909067 w 1998270"/>
              <a:gd name="connsiteY3125" fmla="*/ 864382 h 1996549"/>
              <a:gd name="connsiteX3126" fmla="*/ 1847667 w 1998270"/>
              <a:gd name="connsiteY3126" fmla="*/ 864382 h 1996549"/>
              <a:gd name="connsiteX3127" fmla="*/ 1847837 w 1998270"/>
              <a:gd name="connsiteY3127" fmla="*/ 864382 h 1996549"/>
              <a:gd name="connsiteX3128" fmla="*/ 1868816 w 1998270"/>
              <a:gd name="connsiteY3128" fmla="*/ 885359 h 1996549"/>
              <a:gd name="connsiteX3129" fmla="*/ 1868816 w 1998270"/>
              <a:gd name="connsiteY3129" fmla="*/ 885362 h 1996549"/>
              <a:gd name="connsiteX3130" fmla="*/ 1847667 w 1998270"/>
              <a:gd name="connsiteY3130" fmla="*/ 906168 h 1996549"/>
              <a:gd name="connsiteX3131" fmla="*/ 1826688 w 1998270"/>
              <a:gd name="connsiteY3131" fmla="*/ 885359 h 1996549"/>
              <a:gd name="connsiteX3132" fmla="*/ 1847667 w 1998270"/>
              <a:gd name="connsiteY3132" fmla="*/ 864382 h 1996549"/>
              <a:gd name="connsiteX3133" fmla="*/ 5629 w 1998270"/>
              <a:gd name="connsiteY3133" fmla="*/ 820036 h 1996549"/>
              <a:gd name="connsiteX3134" fmla="*/ 9551 w 1998270"/>
              <a:gd name="connsiteY3134" fmla="*/ 823959 h 1996549"/>
              <a:gd name="connsiteX3135" fmla="*/ 5629 w 1998270"/>
              <a:gd name="connsiteY3135" fmla="*/ 827882 h 1996549"/>
              <a:gd name="connsiteX3136" fmla="*/ 1706 w 1998270"/>
              <a:gd name="connsiteY3136" fmla="*/ 823959 h 1996549"/>
              <a:gd name="connsiteX3137" fmla="*/ 5629 w 1998270"/>
              <a:gd name="connsiteY3137" fmla="*/ 820036 h 1996549"/>
              <a:gd name="connsiteX3138" fmla="*/ 67029 w 1998270"/>
              <a:gd name="connsiteY3138" fmla="*/ 818500 h 1996549"/>
              <a:gd name="connsiteX3139" fmla="*/ 72487 w 1998270"/>
              <a:gd name="connsiteY3139" fmla="*/ 823959 h 1996549"/>
              <a:gd name="connsiteX3140" fmla="*/ 67029 w 1998270"/>
              <a:gd name="connsiteY3140" fmla="*/ 829417 h 1996549"/>
              <a:gd name="connsiteX3141" fmla="*/ 61572 w 1998270"/>
              <a:gd name="connsiteY3141" fmla="*/ 823959 h 1996549"/>
              <a:gd name="connsiteX3142" fmla="*/ 67029 w 1998270"/>
              <a:gd name="connsiteY3142" fmla="*/ 818500 h 1996549"/>
              <a:gd name="connsiteX3143" fmla="*/ 129113 w 1998270"/>
              <a:gd name="connsiteY3143" fmla="*/ 817648 h 1996549"/>
              <a:gd name="connsiteX3144" fmla="*/ 129454 w 1998270"/>
              <a:gd name="connsiteY3144" fmla="*/ 817648 h 1996549"/>
              <a:gd name="connsiteX3145" fmla="*/ 135424 w 1998270"/>
              <a:gd name="connsiteY3145" fmla="*/ 823960 h 1996549"/>
              <a:gd name="connsiteX3146" fmla="*/ 129113 w 1998270"/>
              <a:gd name="connsiteY3146" fmla="*/ 830270 h 1996549"/>
              <a:gd name="connsiteX3147" fmla="*/ 122803 w 1998270"/>
              <a:gd name="connsiteY3147" fmla="*/ 823960 h 1996549"/>
              <a:gd name="connsiteX3148" fmla="*/ 129113 w 1998270"/>
              <a:gd name="connsiteY3148" fmla="*/ 817648 h 1996549"/>
              <a:gd name="connsiteX3149" fmla="*/ 190199 w 1998270"/>
              <a:gd name="connsiteY3149" fmla="*/ 816832 h 1996549"/>
              <a:gd name="connsiteX3150" fmla="*/ 197192 w 1998270"/>
              <a:gd name="connsiteY3150" fmla="*/ 823825 h 1996549"/>
              <a:gd name="connsiteX3151" fmla="*/ 190199 w 1998270"/>
              <a:gd name="connsiteY3151" fmla="*/ 830818 h 1996549"/>
              <a:gd name="connsiteX3152" fmla="*/ 183206 w 1998270"/>
              <a:gd name="connsiteY3152" fmla="*/ 823825 h 1996549"/>
              <a:gd name="connsiteX3153" fmla="*/ 190199 w 1998270"/>
              <a:gd name="connsiteY3153" fmla="*/ 816832 h 1996549"/>
              <a:gd name="connsiteX3154" fmla="*/ 251233 w 1998270"/>
              <a:gd name="connsiteY3154" fmla="*/ 816114 h 1996549"/>
              <a:gd name="connsiteX3155" fmla="*/ 251574 w 1998270"/>
              <a:gd name="connsiteY3155" fmla="*/ 816114 h 1996549"/>
              <a:gd name="connsiteX3156" fmla="*/ 259079 w 1998270"/>
              <a:gd name="connsiteY3156" fmla="*/ 823960 h 1996549"/>
              <a:gd name="connsiteX3157" fmla="*/ 251233 w 1998270"/>
              <a:gd name="connsiteY3157" fmla="*/ 831804 h 1996549"/>
              <a:gd name="connsiteX3158" fmla="*/ 243388 w 1998270"/>
              <a:gd name="connsiteY3158" fmla="*/ 823960 h 1996549"/>
              <a:gd name="connsiteX3159" fmla="*/ 251233 w 1998270"/>
              <a:gd name="connsiteY3159" fmla="*/ 816114 h 1996549"/>
              <a:gd name="connsiteX3160" fmla="*/ 312635 w 1998270"/>
              <a:gd name="connsiteY3160" fmla="*/ 815431 h 1996549"/>
              <a:gd name="connsiteX3161" fmla="*/ 321162 w 1998270"/>
              <a:gd name="connsiteY3161" fmla="*/ 823959 h 1996549"/>
              <a:gd name="connsiteX3162" fmla="*/ 312635 w 1998270"/>
              <a:gd name="connsiteY3162" fmla="*/ 832486 h 1996549"/>
              <a:gd name="connsiteX3163" fmla="*/ 304107 w 1998270"/>
              <a:gd name="connsiteY3163" fmla="*/ 823959 h 1996549"/>
              <a:gd name="connsiteX3164" fmla="*/ 312635 w 1998270"/>
              <a:gd name="connsiteY3164" fmla="*/ 815431 h 1996549"/>
              <a:gd name="connsiteX3165" fmla="*/ 374035 w 1998270"/>
              <a:gd name="connsiteY3165" fmla="*/ 814749 h 1996549"/>
              <a:gd name="connsiteX3166" fmla="*/ 383246 w 1998270"/>
              <a:gd name="connsiteY3166" fmla="*/ 823960 h 1996549"/>
              <a:gd name="connsiteX3167" fmla="*/ 374035 w 1998270"/>
              <a:gd name="connsiteY3167" fmla="*/ 833170 h 1996549"/>
              <a:gd name="connsiteX3168" fmla="*/ 364826 w 1998270"/>
              <a:gd name="connsiteY3168" fmla="*/ 823960 h 1996549"/>
              <a:gd name="connsiteX3169" fmla="*/ 374035 w 1998270"/>
              <a:gd name="connsiteY3169" fmla="*/ 814749 h 1996549"/>
              <a:gd name="connsiteX3170" fmla="*/ 436119 w 1998270"/>
              <a:gd name="connsiteY3170" fmla="*/ 813897 h 1996549"/>
              <a:gd name="connsiteX3171" fmla="*/ 436460 w 1998270"/>
              <a:gd name="connsiteY3171" fmla="*/ 813897 h 1996549"/>
              <a:gd name="connsiteX3172" fmla="*/ 446182 w 1998270"/>
              <a:gd name="connsiteY3172" fmla="*/ 823960 h 1996549"/>
              <a:gd name="connsiteX3173" fmla="*/ 436119 w 1998270"/>
              <a:gd name="connsiteY3173" fmla="*/ 834022 h 1996549"/>
              <a:gd name="connsiteX3174" fmla="*/ 426057 w 1998270"/>
              <a:gd name="connsiteY3174" fmla="*/ 823960 h 1996549"/>
              <a:gd name="connsiteX3175" fmla="*/ 436119 w 1998270"/>
              <a:gd name="connsiteY3175" fmla="*/ 813897 h 1996549"/>
              <a:gd name="connsiteX3176" fmla="*/ 497205 w 1998270"/>
              <a:gd name="connsiteY3176" fmla="*/ 813080 h 1996549"/>
              <a:gd name="connsiteX3177" fmla="*/ 507950 w 1998270"/>
              <a:gd name="connsiteY3177" fmla="*/ 823825 h 1996549"/>
              <a:gd name="connsiteX3178" fmla="*/ 497205 w 1998270"/>
              <a:gd name="connsiteY3178" fmla="*/ 834570 h 1996549"/>
              <a:gd name="connsiteX3179" fmla="*/ 486460 w 1998270"/>
              <a:gd name="connsiteY3179" fmla="*/ 823825 h 1996549"/>
              <a:gd name="connsiteX3180" fmla="*/ 497205 w 1998270"/>
              <a:gd name="connsiteY3180" fmla="*/ 813080 h 1996549"/>
              <a:gd name="connsiteX3181" fmla="*/ 558240 w 1998270"/>
              <a:gd name="connsiteY3181" fmla="*/ 812532 h 1996549"/>
              <a:gd name="connsiteX3182" fmla="*/ 569667 w 1998270"/>
              <a:gd name="connsiteY3182" fmla="*/ 823960 h 1996549"/>
              <a:gd name="connsiteX3183" fmla="*/ 558240 w 1998270"/>
              <a:gd name="connsiteY3183" fmla="*/ 835386 h 1996549"/>
              <a:gd name="connsiteX3184" fmla="*/ 546813 w 1998270"/>
              <a:gd name="connsiteY3184" fmla="*/ 823960 h 1996549"/>
              <a:gd name="connsiteX3185" fmla="*/ 558240 w 1998270"/>
              <a:gd name="connsiteY3185" fmla="*/ 812532 h 1996549"/>
              <a:gd name="connsiteX3186" fmla="*/ 619642 w 1998270"/>
              <a:gd name="connsiteY3186" fmla="*/ 811851 h 1996549"/>
              <a:gd name="connsiteX3187" fmla="*/ 631751 w 1998270"/>
              <a:gd name="connsiteY3187" fmla="*/ 823960 h 1996549"/>
              <a:gd name="connsiteX3188" fmla="*/ 619642 w 1998270"/>
              <a:gd name="connsiteY3188" fmla="*/ 836070 h 1996549"/>
              <a:gd name="connsiteX3189" fmla="*/ 607532 w 1998270"/>
              <a:gd name="connsiteY3189" fmla="*/ 823960 h 1996549"/>
              <a:gd name="connsiteX3190" fmla="*/ 619642 w 1998270"/>
              <a:gd name="connsiteY3190" fmla="*/ 811851 h 1996549"/>
              <a:gd name="connsiteX3191" fmla="*/ 681042 w 1998270"/>
              <a:gd name="connsiteY3191" fmla="*/ 811168 h 1996549"/>
              <a:gd name="connsiteX3192" fmla="*/ 681384 w 1998270"/>
              <a:gd name="connsiteY3192" fmla="*/ 811168 h 1996549"/>
              <a:gd name="connsiteX3193" fmla="*/ 693834 w 1998270"/>
              <a:gd name="connsiteY3193" fmla="*/ 823960 h 1996549"/>
              <a:gd name="connsiteX3194" fmla="*/ 681042 w 1998270"/>
              <a:gd name="connsiteY3194" fmla="*/ 836752 h 1996549"/>
              <a:gd name="connsiteX3195" fmla="*/ 668251 w 1998270"/>
              <a:gd name="connsiteY3195" fmla="*/ 823960 h 1996549"/>
              <a:gd name="connsiteX3196" fmla="*/ 681042 w 1998270"/>
              <a:gd name="connsiteY3196" fmla="*/ 811168 h 1996549"/>
              <a:gd name="connsiteX3197" fmla="*/ 743126 w 1998270"/>
              <a:gd name="connsiteY3197" fmla="*/ 810316 h 1996549"/>
              <a:gd name="connsiteX3198" fmla="*/ 756771 w 1998270"/>
              <a:gd name="connsiteY3198" fmla="*/ 823960 h 1996549"/>
              <a:gd name="connsiteX3199" fmla="*/ 743126 w 1998270"/>
              <a:gd name="connsiteY3199" fmla="*/ 837605 h 1996549"/>
              <a:gd name="connsiteX3200" fmla="*/ 729482 w 1998270"/>
              <a:gd name="connsiteY3200" fmla="*/ 823960 h 1996549"/>
              <a:gd name="connsiteX3201" fmla="*/ 743126 w 1998270"/>
              <a:gd name="connsiteY3201" fmla="*/ 810316 h 1996549"/>
              <a:gd name="connsiteX3202" fmla="*/ 926648 w 1998270"/>
              <a:gd name="connsiteY3202" fmla="*/ 809122 h 1996549"/>
              <a:gd name="connsiteX3203" fmla="*/ 942168 w 1998270"/>
              <a:gd name="connsiteY3203" fmla="*/ 824642 h 1996549"/>
              <a:gd name="connsiteX3204" fmla="*/ 942168 w 1998270"/>
              <a:gd name="connsiteY3204" fmla="*/ 824814 h 1996549"/>
              <a:gd name="connsiteX3205" fmla="*/ 926648 w 1998270"/>
              <a:gd name="connsiteY3205" fmla="*/ 839992 h 1996549"/>
              <a:gd name="connsiteX3206" fmla="*/ 926477 w 1998270"/>
              <a:gd name="connsiteY3206" fmla="*/ 839994 h 1996549"/>
              <a:gd name="connsiteX3207" fmla="*/ 911127 w 1998270"/>
              <a:gd name="connsiteY3207" fmla="*/ 824642 h 1996549"/>
              <a:gd name="connsiteX3208" fmla="*/ 926648 w 1998270"/>
              <a:gd name="connsiteY3208" fmla="*/ 809122 h 1996549"/>
              <a:gd name="connsiteX3209" fmla="*/ 865246 w 1998270"/>
              <a:gd name="connsiteY3209" fmla="*/ 809122 h 1996549"/>
              <a:gd name="connsiteX3210" fmla="*/ 880085 w 1998270"/>
              <a:gd name="connsiteY3210" fmla="*/ 823960 h 1996549"/>
              <a:gd name="connsiteX3211" fmla="*/ 865246 w 1998270"/>
              <a:gd name="connsiteY3211" fmla="*/ 838799 h 1996549"/>
              <a:gd name="connsiteX3212" fmla="*/ 850408 w 1998270"/>
              <a:gd name="connsiteY3212" fmla="*/ 823960 h 1996549"/>
              <a:gd name="connsiteX3213" fmla="*/ 865246 w 1998270"/>
              <a:gd name="connsiteY3213" fmla="*/ 809122 h 1996549"/>
              <a:gd name="connsiteX3214" fmla="*/ 803844 w 1998270"/>
              <a:gd name="connsiteY3214" fmla="*/ 809122 h 1996549"/>
              <a:gd name="connsiteX3215" fmla="*/ 804185 w 1998270"/>
              <a:gd name="connsiteY3215" fmla="*/ 809122 h 1996549"/>
              <a:gd name="connsiteX3216" fmla="*/ 818171 w 1998270"/>
              <a:gd name="connsiteY3216" fmla="*/ 823448 h 1996549"/>
              <a:gd name="connsiteX3217" fmla="*/ 803844 w 1998270"/>
              <a:gd name="connsiteY3217" fmla="*/ 837775 h 1996549"/>
              <a:gd name="connsiteX3218" fmla="*/ 789518 w 1998270"/>
              <a:gd name="connsiteY3218" fmla="*/ 823448 h 1996549"/>
              <a:gd name="connsiteX3219" fmla="*/ 803844 w 1998270"/>
              <a:gd name="connsiteY3219" fmla="*/ 809122 h 1996549"/>
              <a:gd name="connsiteX3220" fmla="*/ 988048 w 1998270"/>
              <a:gd name="connsiteY3220" fmla="*/ 807758 h 1996549"/>
              <a:gd name="connsiteX3221" fmla="*/ 989277 w 1998270"/>
              <a:gd name="connsiteY3221" fmla="*/ 807787 h 1996549"/>
              <a:gd name="connsiteX3222" fmla="*/ 1004252 w 1998270"/>
              <a:gd name="connsiteY3222" fmla="*/ 824813 h 1996549"/>
              <a:gd name="connsiteX3223" fmla="*/ 1004252 w 1998270"/>
              <a:gd name="connsiteY3223" fmla="*/ 824985 h 1996549"/>
              <a:gd name="connsiteX3224" fmla="*/ 988048 w 1998270"/>
              <a:gd name="connsiteY3224" fmla="*/ 840845 h 1996549"/>
              <a:gd name="connsiteX3225" fmla="*/ 971846 w 1998270"/>
              <a:gd name="connsiteY3225" fmla="*/ 824813 h 1996549"/>
              <a:gd name="connsiteX3226" fmla="*/ 988048 w 1998270"/>
              <a:gd name="connsiteY3226" fmla="*/ 807758 h 1996549"/>
              <a:gd name="connsiteX3227" fmla="*/ 1050132 w 1998270"/>
              <a:gd name="connsiteY3227" fmla="*/ 807074 h 1996549"/>
              <a:gd name="connsiteX3228" fmla="*/ 1067188 w 1998270"/>
              <a:gd name="connsiteY3228" fmla="*/ 824130 h 1996549"/>
              <a:gd name="connsiteX3229" fmla="*/ 1050132 w 1998270"/>
              <a:gd name="connsiteY3229" fmla="*/ 841186 h 1996549"/>
              <a:gd name="connsiteX3230" fmla="*/ 1033077 w 1998270"/>
              <a:gd name="connsiteY3230" fmla="*/ 824130 h 1996549"/>
              <a:gd name="connsiteX3231" fmla="*/ 1050132 w 1998270"/>
              <a:gd name="connsiteY3231" fmla="*/ 807074 h 1996549"/>
              <a:gd name="connsiteX3232" fmla="*/ 1110851 w 1998270"/>
              <a:gd name="connsiteY3232" fmla="*/ 806562 h 1996549"/>
              <a:gd name="connsiteX3233" fmla="*/ 1127907 w 1998270"/>
              <a:gd name="connsiteY3233" fmla="*/ 823618 h 1996549"/>
              <a:gd name="connsiteX3234" fmla="*/ 1110851 w 1998270"/>
              <a:gd name="connsiteY3234" fmla="*/ 840674 h 1996549"/>
              <a:gd name="connsiteX3235" fmla="*/ 1093796 w 1998270"/>
              <a:gd name="connsiteY3235" fmla="*/ 823618 h 1996549"/>
              <a:gd name="connsiteX3236" fmla="*/ 1110851 w 1998270"/>
              <a:gd name="connsiteY3236" fmla="*/ 806562 h 1996549"/>
              <a:gd name="connsiteX3237" fmla="*/ 1172253 w 1998270"/>
              <a:gd name="connsiteY3237" fmla="*/ 805881 h 1996549"/>
              <a:gd name="connsiteX3238" fmla="*/ 1172594 w 1998270"/>
              <a:gd name="connsiteY3238" fmla="*/ 805881 h 1996549"/>
              <a:gd name="connsiteX3239" fmla="*/ 1190332 w 1998270"/>
              <a:gd name="connsiteY3239" fmla="*/ 823960 h 1996549"/>
              <a:gd name="connsiteX3240" fmla="*/ 1172253 w 1998270"/>
              <a:gd name="connsiteY3240" fmla="*/ 841016 h 1996549"/>
              <a:gd name="connsiteX3241" fmla="*/ 1154174 w 1998270"/>
              <a:gd name="connsiteY3241" fmla="*/ 823960 h 1996549"/>
              <a:gd name="connsiteX3242" fmla="*/ 1172253 w 1998270"/>
              <a:gd name="connsiteY3242" fmla="*/ 805881 h 1996549"/>
              <a:gd name="connsiteX3243" fmla="*/ 1233654 w 1998270"/>
              <a:gd name="connsiteY3243" fmla="*/ 805539 h 1996549"/>
              <a:gd name="connsiteX3244" fmla="*/ 1252074 w 1998270"/>
              <a:gd name="connsiteY3244" fmla="*/ 823960 h 1996549"/>
              <a:gd name="connsiteX3245" fmla="*/ 1252074 w 1998270"/>
              <a:gd name="connsiteY3245" fmla="*/ 824132 h 1996549"/>
              <a:gd name="connsiteX3246" fmla="*/ 1233654 w 1998270"/>
              <a:gd name="connsiteY3246" fmla="*/ 842209 h 1996549"/>
              <a:gd name="connsiteX3247" fmla="*/ 1215234 w 1998270"/>
              <a:gd name="connsiteY3247" fmla="*/ 823960 h 1996549"/>
              <a:gd name="connsiteX3248" fmla="*/ 1233654 w 1998270"/>
              <a:gd name="connsiteY3248" fmla="*/ 805539 h 1996549"/>
              <a:gd name="connsiteX3249" fmla="*/ 1971151 w 1998270"/>
              <a:gd name="connsiteY3249" fmla="*/ 805028 h 1996549"/>
              <a:gd name="connsiteX3250" fmla="*/ 1971663 w 1998270"/>
              <a:gd name="connsiteY3250" fmla="*/ 805034 h 1996549"/>
              <a:gd name="connsiteX3251" fmla="*/ 1990083 w 1998270"/>
              <a:gd name="connsiteY3251" fmla="*/ 824470 h 1996549"/>
              <a:gd name="connsiteX3252" fmla="*/ 1971151 w 1998270"/>
              <a:gd name="connsiteY3252" fmla="*/ 843232 h 1996549"/>
              <a:gd name="connsiteX3253" fmla="*/ 1970811 w 1998270"/>
              <a:gd name="connsiteY3253" fmla="*/ 843229 h 1996549"/>
              <a:gd name="connsiteX3254" fmla="*/ 1952220 w 1998270"/>
              <a:gd name="connsiteY3254" fmla="*/ 823960 h 1996549"/>
              <a:gd name="connsiteX3255" fmla="*/ 1971151 w 1998270"/>
              <a:gd name="connsiteY3255" fmla="*/ 805028 h 1996549"/>
              <a:gd name="connsiteX3256" fmla="*/ 1295055 w 1998270"/>
              <a:gd name="connsiteY3256" fmla="*/ 804857 h 1996549"/>
              <a:gd name="connsiteX3257" fmla="*/ 1295396 w 1998270"/>
              <a:gd name="connsiteY3257" fmla="*/ 804861 h 1996549"/>
              <a:gd name="connsiteX3258" fmla="*/ 1314158 w 1998270"/>
              <a:gd name="connsiteY3258" fmla="*/ 824301 h 1996549"/>
              <a:gd name="connsiteX3259" fmla="*/ 1295055 w 1998270"/>
              <a:gd name="connsiteY3259" fmla="*/ 843232 h 1996549"/>
              <a:gd name="connsiteX3260" fmla="*/ 1294885 w 1998270"/>
              <a:gd name="connsiteY3260" fmla="*/ 843232 h 1996549"/>
              <a:gd name="connsiteX3261" fmla="*/ 1275952 w 1998270"/>
              <a:gd name="connsiteY3261" fmla="*/ 823960 h 1996549"/>
              <a:gd name="connsiteX3262" fmla="*/ 1295055 w 1998270"/>
              <a:gd name="connsiteY3262" fmla="*/ 804857 h 1996549"/>
              <a:gd name="connsiteX3263" fmla="*/ 1357139 w 1998270"/>
              <a:gd name="connsiteY3263" fmla="*/ 804516 h 1996549"/>
              <a:gd name="connsiteX3264" fmla="*/ 1376583 w 1998270"/>
              <a:gd name="connsiteY3264" fmla="*/ 823960 h 1996549"/>
              <a:gd name="connsiteX3265" fmla="*/ 1376583 w 1998270"/>
              <a:gd name="connsiteY3265" fmla="*/ 824131 h 1996549"/>
              <a:gd name="connsiteX3266" fmla="*/ 1357139 w 1998270"/>
              <a:gd name="connsiteY3266" fmla="*/ 843232 h 1996549"/>
              <a:gd name="connsiteX3267" fmla="*/ 1356968 w 1998270"/>
              <a:gd name="connsiteY3267" fmla="*/ 843232 h 1996549"/>
              <a:gd name="connsiteX3268" fmla="*/ 1337695 w 1998270"/>
              <a:gd name="connsiteY3268" fmla="*/ 823960 h 1996549"/>
              <a:gd name="connsiteX3269" fmla="*/ 1357139 w 1998270"/>
              <a:gd name="connsiteY3269" fmla="*/ 804516 h 1996549"/>
              <a:gd name="connsiteX3270" fmla="*/ 1417857 w 1998270"/>
              <a:gd name="connsiteY3270" fmla="*/ 804004 h 1996549"/>
              <a:gd name="connsiteX3271" fmla="*/ 1437813 w 1998270"/>
              <a:gd name="connsiteY3271" fmla="*/ 823448 h 1996549"/>
              <a:gd name="connsiteX3272" fmla="*/ 1437813 w 1998270"/>
              <a:gd name="connsiteY3272" fmla="*/ 823619 h 1996549"/>
              <a:gd name="connsiteX3273" fmla="*/ 1417857 w 1998270"/>
              <a:gd name="connsiteY3273" fmla="*/ 843232 h 1996549"/>
              <a:gd name="connsiteX3274" fmla="*/ 1398073 w 1998270"/>
              <a:gd name="connsiteY3274" fmla="*/ 823960 h 1996549"/>
              <a:gd name="connsiteX3275" fmla="*/ 1398073 w 1998270"/>
              <a:gd name="connsiteY3275" fmla="*/ 823788 h 1996549"/>
              <a:gd name="connsiteX3276" fmla="*/ 1417857 w 1998270"/>
              <a:gd name="connsiteY3276" fmla="*/ 804004 h 1996549"/>
              <a:gd name="connsiteX3277" fmla="*/ 1479259 w 1998270"/>
              <a:gd name="connsiteY3277" fmla="*/ 803493 h 1996549"/>
              <a:gd name="connsiteX3278" fmla="*/ 1499726 w 1998270"/>
              <a:gd name="connsiteY3278" fmla="*/ 823960 h 1996549"/>
              <a:gd name="connsiteX3279" fmla="*/ 1499726 w 1998270"/>
              <a:gd name="connsiteY3279" fmla="*/ 824130 h 1996549"/>
              <a:gd name="connsiteX3280" fmla="*/ 1479259 w 1998270"/>
              <a:gd name="connsiteY3280" fmla="*/ 844255 h 1996549"/>
              <a:gd name="connsiteX3281" fmla="*/ 1479088 w 1998270"/>
              <a:gd name="connsiteY3281" fmla="*/ 844255 h 1996549"/>
              <a:gd name="connsiteX3282" fmla="*/ 1458792 w 1998270"/>
              <a:gd name="connsiteY3282" fmla="*/ 823960 h 1996549"/>
              <a:gd name="connsiteX3283" fmla="*/ 1479259 w 1998270"/>
              <a:gd name="connsiteY3283" fmla="*/ 803493 h 1996549"/>
              <a:gd name="connsiteX3284" fmla="*/ 1541342 w 1998270"/>
              <a:gd name="connsiteY3284" fmla="*/ 803145 h 1996549"/>
              <a:gd name="connsiteX3285" fmla="*/ 1561809 w 1998270"/>
              <a:gd name="connsiteY3285" fmla="*/ 823960 h 1996549"/>
              <a:gd name="connsiteX3286" fmla="*/ 1561809 w 1998270"/>
              <a:gd name="connsiteY3286" fmla="*/ 824477 h 1996549"/>
              <a:gd name="connsiteX3287" fmla="*/ 1540660 w 1998270"/>
              <a:gd name="connsiteY3287" fmla="*/ 844597 h 1996549"/>
              <a:gd name="connsiteX3288" fmla="*/ 1519852 w 1998270"/>
              <a:gd name="connsiteY3288" fmla="*/ 823960 h 1996549"/>
              <a:gd name="connsiteX3289" fmla="*/ 1540660 w 1998270"/>
              <a:gd name="connsiteY3289" fmla="*/ 803151 h 1996549"/>
              <a:gd name="connsiteX3290" fmla="*/ 1541342 w 1998270"/>
              <a:gd name="connsiteY3290" fmla="*/ 803145 h 1996549"/>
              <a:gd name="connsiteX3291" fmla="*/ 1602061 w 1998270"/>
              <a:gd name="connsiteY3291" fmla="*/ 802811 h 1996549"/>
              <a:gd name="connsiteX3292" fmla="*/ 1602402 w 1998270"/>
              <a:gd name="connsiteY3292" fmla="*/ 802811 h 1996549"/>
              <a:gd name="connsiteX3293" fmla="*/ 1623211 w 1998270"/>
              <a:gd name="connsiteY3293" fmla="*/ 823960 h 1996549"/>
              <a:gd name="connsiteX3294" fmla="*/ 1623211 w 1998270"/>
              <a:gd name="connsiteY3294" fmla="*/ 824131 h 1996549"/>
              <a:gd name="connsiteX3295" fmla="*/ 1602061 w 1998270"/>
              <a:gd name="connsiteY3295" fmla="*/ 844938 h 1996549"/>
              <a:gd name="connsiteX3296" fmla="*/ 1581083 w 1998270"/>
              <a:gd name="connsiteY3296" fmla="*/ 823960 h 1996549"/>
              <a:gd name="connsiteX3297" fmla="*/ 1581083 w 1998270"/>
              <a:gd name="connsiteY3297" fmla="*/ 823789 h 1996549"/>
              <a:gd name="connsiteX3298" fmla="*/ 1602061 w 1998270"/>
              <a:gd name="connsiteY3298" fmla="*/ 802811 h 1996549"/>
              <a:gd name="connsiteX3299" fmla="*/ 1664144 w 1998270"/>
              <a:gd name="connsiteY3299" fmla="*/ 802640 h 1996549"/>
              <a:gd name="connsiteX3300" fmla="*/ 1685464 w 1998270"/>
              <a:gd name="connsiteY3300" fmla="*/ 823959 h 1996549"/>
              <a:gd name="connsiteX3301" fmla="*/ 1685464 w 1998270"/>
              <a:gd name="connsiteY3301" fmla="*/ 824131 h 1996549"/>
              <a:gd name="connsiteX3302" fmla="*/ 1664144 w 1998270"/>
              <a:gd name="connsiteY3302" fmla="*/ 845109 h 1996549"/>
              <a:gd name="connsiteX3303" fmla="*/ 1663974 w 1998270"/>
              <a:gd name="connsiteY3303" fmla="*/ 845109 h 1996549"/>
              <a:gd name="connsiteX3304" fmla="*/ 1642825 w 1998270"/>
              <a:gd name="connsiteY3304" fmla="*/ 823959 h 1996549"/>
              <a:gd name="connsiteX3305" fmla="*/ 1664144 w 1998270"/>
              <a:gd name="connsiteY3305" fmla="*/ 802640 h 1996549"/>
              <a:gd name="connsiteX3306" fmla="*/ 1724863 w 1998270"/>
              <a:gd name="connsiteY3306" fmla="*/ 802470 h 1996549"/>
              <a:gd name="connsiteX3307" fmla="*/ 1725204 w 1998270"/>
              <a:gd name="connsiteY3307" fmla="*/ 802470 h 1996549"/>
              <a:gd name="connsiteX3308" fmla="*/ 1746354 w 1998270"/>
              <a:gd name="connsiteY3308" fmla="*/ 823960 h 1996549"/>
              <a:gd name="connsiteX3309" fmla="*/ 1746354 w 1998270"/>
              <a:gd name="connsiteY3309" fmla="*/ 824131 h 1996549"/>
              <a:gd name="connsiteX3310" fmla="*/ 1724863 w 1998270"/>
              <a:gd name="connsiteY3310" fmla="*/ 845280 h 1996549"/>
              <a:gd name="connsiteX3311" fmla="*/ 1703544 w 1998270"/>
              <a:gd name="connsiteY3311" fmla="*/ 823960 h 1996549"/>
              <a:gd name="connsiteX3312" fmla="*/ 1703544 w 1998270"/>
              <a:gd name="connsiteY3312" fmla="*/ 823789 h 1996549"/>
              <a:gd name="connsiteX3313" fmla="*/ 1724863 w 1998270"/>
              <a:gd name="connsiteY3313" fmla="*/ 802470 h 1996549"/>
              <a:gd name="connsiteX3314" fmla="*/ 1786265 w 1998270"/>
              <a:gd name="connsiteY3314" fmla="*/ 802298 h 1996549"/>
              <a:gd name="connsiteX3315" fmla="*/ 1807926 w 1998270"/>
              <a:gd name="connsiteY3315" fmla="*/ 823960 h 1996549"/>
              <a:gd name="connsiteX3316" fmla="*/ 1807926 w 1998270"/>
              <a:gd name="connsiteY3316" fmla="*/ 824130 h 1996549"/>
              <a:gd name="connsiteX3317" fmla="*/ 1786265 w 1998270"/>
              <a:gd name="connsiteY3317" fmla="*/ 845450 h 1996549"/>
              <a:gd name="connsiteX3318" fmla="*/ 1785924 w 1998270"/>
              <a:gd name="connsiteY3318" fmla="*/ 845450 h 1996549"/>
              <a:gd name="connsiteX3319" fmla="*/ 1764774 w 1998270"/>
              <a:gd name="connsiteY3319" fmla="*/ 823960 h 1996549"/>
              <a:gd name="connsiteX3320" fmla="*/ 1764774 w 1998270"/>
              <a:gd name="connsiteY3320" fmla="*/ 823788 h 1996549"/>
              <a:gd name="connsiteX3321" fmla="*/ 1786265 w 1998270"/>
              <a:gd name="connsiteY3321" fmla="*/ 802298 h 1996549"/>
              <a:gd name="connsiteX3322" fmla="*/ 1909067 w 1998270"/>
              <a:gd name="connsiteY3322" fmla="*/ 802129 h 1996549"/>
              <a:gd name="connsiteX3323" fmla="*/ 1930899 w 1998270"/>
              <a:gd name="connsiteY3323" fmla="*/ 823960 h 1996549"/>
              <a:gd name="connsiteX3324" fmla="*/ 1930899 w 1998270"/>
              <a:gd name="connsiteY3324" fmla="*/ 824131 h 1996549"/>
              <a:gd name="connsiteX3325" fmla="*/ 1909067 w 1998270"/>
              <a:gd name="connsiteY3325" fmla="*/ 845621 h 1996549"/>
              <a:gd name="connsiteX3326" fmla="*/ 1887236 w 1998270"/>
              <a:gd name="connsiteY3326" fmla="*/ 823960 h 1996549"/>
              <a:gd name="connsiteX3327" fmla="*/ 1909067 w 1998270"/>
              <a:gd name="connsiteY3327" fmla="*/ 802129 h 1996549"/>
              <a:gd name="connsiteX3328" fmla="*/ 1847666 w 1998270"/>
              <a:gd name="connsiteY3328" fmla="*/ 802129 h 1996549"/>
              <a:gd name="connsiteX3329" fmla="*/ 1868815 w 1998270"/>
              <a:gd name="connsiteY3329" fmla="*/ 823960 h 1996549"/>
              <a:gd name="connsiteX3330" fmla="*/ 1847666 w 1998270"/>
              <a:gd name="connsiteY3330" fmla="*/ 845621 h 1996549"/>
              <a:gd name="connsiteX3331" fmla="*/ 1825835 w 1998270"/>
              <a:gd name="connsiteY3331" fmla="*/ 823960 h 1996549"/>
              <a:gd name="connsiteX3332" fmla="*/ 1847666 w 1998270"/>
              <a:gd name="connsiteY3332" fmla="*/ 802129 h 1996549"/>
              <a:gd name="connsiteX3333" fmla="*/ 5628 w 1998270"/>
              <a:gd name="connsiteY3333" fmla="*/ 757953 h 1996549"/>
              <a:gd name="connsiteX3334" fmla="*/ 5969 w 1998270"/>
              <a:gd name="connsiteY3334" fmla="*/ 757953 h 1996549"/>
              <a:gd name="connsiteX3335" fmla="*/ 9722 w 1998270"/>
              <a:gd name="connsiteY3335" fmla="*/ 762048 h 1996549"/>
              <a:gd name="connsiteX3336" fmla="*/ 5628 w 1998270"/>
              <a:gd name="connsiteY3336" fmla="*/ 766141 h 1996549"/>
              <a:gd name="connsiteX3337" fmla="*/ 1535 w 1998270"/>
              <a:gd name="connsiteY3337" fmla="*/ 762048 h 1996549"/>
              <a:gd name="connsiteX3338" fmla="*/ 5628 w 1998270"/>
              <a:gd name="connsiteY3338" fmla="*/ 757953 h 1996549"/>
              <a:gd name="connsiteX3339" fmla="*/ 67396 w 1998270"/>
              <a:gd name="connsiteY3339" fmla="*/ 756625 h 1996549"/>
              <a:gd name="connsiteX3340" fmla="*/ 73195 w 1998270"/>
              <a:gd name="connsiteY3340" fmla="*/ 762424 h 1996549"/>
              <a:gd name="connsiteX3341" fmla="*/ 67396 w 1998270"/>
              <a:gd name="connsiteY3341" fmla="*/ 768224 h 1996549"/>
              <a:gd name="connsiteX3342" fmla="*/ 61597 w 1998270"/>
              <a:gd name="connsiteY3342" fmla="*/ 762424 h 1996549"/>
              <a:gd name="connsiteX3343" fmla="*/ 67396 w 1998270"/>
              <a:gd name="connsiteY3343" fmla="*/ 756625 h 1996549"/>
              <a:gd name="connsiteX3344" fmla="*/ 129114 w 1998270"/>
              <a:gd name="connsiteY3344" fmla="*/ 755907 h 1996549"/>
              <a:gd name="connsiteX3345" fmla="*/ 129455 w 1998270"/>
              <a:gd name="connsiteY3345" fmla="*/ 755907 h 1996549"/>
              <a:gd name="connsiteX3346" fmla="*/ 135766 w 1998270"/>
              <a:gd name="connsiteY3346" fmla="*/ 762560 h 1996549"/>
              <a:gd name="connsiteX3347" fmla="*/ 129114 w 1998270"/>
              <a:gd name="connsiteY3347" fmla="*/ 769212 h 1996549"/>
              <a:gd name="connsiteX3348" fmla="*/ 122462 w 1998270"/>
              <a:gd name="connsiteY3348" fmla="*/ 762560 h 1996549"/>
              <a:gd name="connsiteX3349" fmla="*/ 129114 w 1998270"/>
              <a:gd name="connsiteY3349" fmla="*/ 755907 h 1996549"/>
              <a:gd name="connsiteX3350" fmla="*/ 189832 w 1998270"/>
              <a:gd name="connsiteY3350" fmla="*/ 755224 h 1996549"/>
              <a:gd name="connsiteX3351" fmla="*/ 197166 w 1998270"/>
              <a:gd name="connsiteY3351" fmla="*/ 762558 h 1996549"/>
              <a:gd name="connsiteX3352" fmla="*/ 189832 w 1998270"/>
              <a:gd name="connsiteY3352" fmla="*/ 769895 h 1996549"/>
              <a:gd name="connsiteX3353" fmla="*/ 182499 w 1998270"/>
              <a:gd name="connsiteY3353" fmla="*/ 762558 h 1996549"/>
              <a:gd name="connsiteX3354" fmla="*/ 189832 w 1998270"/>
              <a:gd name="connsiteY3354" fmla="*/ 755224 h 1996549"/>
              <a:gd name="connsiteX3355" fmla="*/ 251234 w 1998270"/>
              <a:gd name="connsiteY3355" fmla="*/ 754373 h 1996549"/>
              <a:gd name="connsiteX3356" fmla="*/ 251575 w 1998270"/>
              <a:gd name="connsiteY3356" fmla="*/ 754373 h 1996549"/>
              <a:gd name="connsiteX3357" fmla="*/ 259421 w 1998270"/>
              <a:gd name="connsiteY3357" fmla="*/ 762558 h 1996549"/>
              <a:gd name="connsiteX3358" fmla="*/ 251234 w 1998270"/>
              <a:gd name="connsiteY3358" fmla="*/ 770745 h 1996549"/>
              <a:gd name="connsiteX3359" fmla="*/ 243047 w 1998270"/>
              <a:gd name="connsiteY3359" fmla="*/ 762558 h 1996549"/>
              <a:gd name="connsiteX3360" fmla="*/ 251234 w 1998270"/>
              <a:gd name="connsiteY3360" fmla="*/ 754373 h 1996549"/>
              <a:gd name="connsiteX3361" fmla="*/ 313001 w 1998270"/>
              <a:gd name="connsiteY3361" fmla="*/ 753556 h 1996549"/>
              <a:gd name="connsiteX3362" fmla="*/ 321870 w 1998270"/>
              <a:gd name="connsiteY3362" fmla="*/ 762424 h 1996549"/>
              <a:gd name="connsiteX3363" fmla="*/ 313001 w 1998270"/>
              <a:gd name="connsiteY3363" fmla="*/ 771294 h 1996549"/>
              <a:gd name="connsiteX3364" fmla="*/ 304132 w 1998270"/>
              <a:gd name="connsiteY3364" fmla="*/ 762424 h 1996549"/>
              <a:gd name="connsiteX3365" fmla="*/ 313001 w 1998270"/>
              <a:gd name="connsiteY3365" fmla="*/ 753556 h 1996549"/>
              <a:gd name="connsiteX3366" fmla="*/ 374036 w 1998270"/>
              <a:gd name="connsiteY3366" fmla="*/ 753007 h 1996549"/>
              <a:gd name="connsiteX3367" fmla="*/ 383588 w 1998270"/>
              <a:gd name="connsiteY3367" fmla="*/ 762560 h 1996549"/>
              <a:gd name="connsiteX3368" fmla="*/ 374036 w 1998270"/>
              <a:gd name="connsiteY3368" fmla="*/ 772111 h 1996549"/>
              <a:gd name="connsiteX3369" fmla="*/ 364485 w 1998270"/>
              <a:gd name="connsiteY3369" fmla="*/ 762560 h 1996549"/>
              <a:gd name="connsiteX3370" fmla="*/ 374036 w 1998270"/>
              <a:gd name="connsiteY3370" fmla="*/ 753007 h 1996549"/>
              <a:gd name="connsiteX3371" fmla="*/ 436119 w 1998270"/>
              <a:gd name="connsiteY3371" fmla="*/ 752154 h 1996549"/>
              <a:gd name="connsiteX3372" fmla="*/ 446523 w 1998270"/>
              <a:gd name="connsiteY3372" fmla="*/ 762558 h 1996549"/>
              <a:gd name="connsiteX3373" fmla="*/ 436119 w 1998270"/>
              <a:gd name="connsiteY3373" fmla="*/ 772963 h 1996549"/>
              <a:gd name="connsiteX3374" fmla="*/ 425716 w 1998270"/>
              <a:gd name="connsiteY3374" fmla="*/ 762558 h 1996549"/>
              <a:gd name="connsiteX3375" fmla="*/ 436119 w 1998270"/>
              <a:gd name="connsiteY3375" fmla="*/ 752154 h 1996549"/>
              <a:gd name="connsiteX3376" fmla="*/ 496839 w 1998270"/>
              <a:gd name="connsiteY3376" fmla="*/ 751472 h 1996549"/>
              <a:gd name="connsiteX3377" fmla="*/ 507925 w 1998270"/>
              <a:gd name="connsiteY3377" fmla="*/ 762560 h 1996549"/>
              <a:gd name="connsiteX3378" fmla="*/ 496839 w 1998270"/>
              <a:gd name="connsiteY3378" fmla="*/ 773646 h 1996549"/>
              <a:gd name="connsiteX3379" fmla="*/ 485753 w 1998270"/>
              <a:gd name="connsiteY3379" fmla="*/ 762560 h 1996549"/>
              <a:gd name="connsiteX3380" fmla="*/ 496839 w 1998270"/>
              <a:gd name="connsiteY3380" fmla="*/ 751472 h 1996549"/>
              <a:gd name="connsiteX3381" fmla="*/ 558240 w 1998270"/>
              <a:gd name="connsiteY3381" fmla="*/ 750620 h 1996549"/>
              <a:gd name="connsiteX3382" fmla="*/ 570179 w 1998270"/>
              <a:gd name="connsiteY3382" fmla="*/ 762560 h 1996549"/>
              <a:gd name="connsiteX3383" fmla="*/ 558240 w 1998270"/>
              <a:gd name="connsiteY3383" fmla="*/ 774499 h 1996549"/>
              <a:gd name="connsiteX3384" fmla="*/ 546301 w 1998270"/>
              <a:gd name="connsiteY3384" fmla="*/ 762560 h 1996549"/>
              <a:gd name="connsiteX3385" fmla="*/ 558240 w 1998270"/>
              <a:gd name="connsiteY3385" fmla="*/ 750620 h 1996549"/>
              <a:gd name="connsiteX3386" fmla="*/ 619641 w 1998270"/>
              <a:gd name="connsiteY3386" fmla="*/ 749938 h 1996549"/>
              <a:gd name="connsiteX3387" fmla="*/ 632262 w 1998270"/>
              <a:gd name="connsiteY3387" fmla="*/ 762560 h 1996549"/>
              <a:gd name="connsiteX3388" fmla="*/ 619641 w 1998270"/>
              <a:gd name="connsiteY3388" fmla="*/ 775180 h 1996549"/>
              <a:gd name="connsiteX3389" fmla="*/ 607020 w 1998270"/>
              <a:gd name="connsiteY3389" fmla="*/ 762560 h 1996549"/>
              <a:gd name="connsiteX3390" fmla="*/ 619641 w 1998270"/>
              <a:gd name="connsiteY3390" fmla="*/ 749938 h 1996549"/>
              <a:gd name="connsiteX3391" fmla="*/ 681042 w 1998270"/>
              <a:gd name="connsiteY3391" fmla="*/ 749255 h 1996549"/>
              <a:gd name="connsiteX3392" fmla="*/ 694346 w 1998270"/>
              <a:gd name="connsiteY3392" fmla="*/ 762558 h 1996549"/>
              <a:gd name="connsiteX3393" fmla="*/ 681042 w 1998270"/>
              <a:gd name="connsiteY3393" fmla="*/ 775863 h 1996549"/>
              <a:gd name="connsiteX3394" fmla="*/ 667739 w 1998270"/>
              <a:gd name="connsiteY3394" fmla="*/ 762558 h 1996549"/>
              <a:gd name="connsiteX3395" fmla="*/ 681042 w 1998270"/>
              <a:gd name="connsiteY3395" fmla="*/ 749255 h 1996549"/>
              <a:gd name="connsiteX3396" fmla="*/ 743126 w 1998270"/>
              <a:gd name="connsiteY3396" fmla="*/ 748573 h 1996549"/>
              <a:gd name="connsiteX3397" fmla="*/ 743466 w 1998270"/>
              <a:gd name="connsiteY3397" fmla="*/ 748573 h 1996549"/>
              <a:gd name="connsiteX3398" fmla="*/ 757112 w 1998270"/>
              <a:gd name="connsiteY3398" fmla="*/ 762560 h 1996549"/>
              <a:gd name="connsiteX3399" fmla="*/ 743126 w 1998270"/>
              <a:gd name="connsiteY3399" fmla="*/ 776545 h 1996549"/>
              <a:gd name="connsiteX3400" fmla="*/ 729140 w 1998270"/>
              <a:gd name="connsiteY3400" fmla="*/ 762560 h 1996549"/>
              <a:gd name="connsiteX3401" fmla="*/ 743126 w 1998270"/>
              <a:gd name="connsiteY3401" fmla="*/ 748573 h 1996549"/>
              <a:gd name="connsiteX3402" fmla="*/ 803844 w 1998270"/>
              <a:gd name="connsiteY3402" fmla="*/ 747891 h 1996549"/>
              <a:gd name="connsiteX3403" fmla="*/ 804185 w 1998270"/>
              <a:gd name="connsiteY3403" fmla="*/ 747891 h 1996549"/>
              <a:gd name="connsiteX3404" fmla="*/ 818513 w 1998270"/>
              <a:gd name="connsiteY3404" fmla="*/ 762560 h 1996549"/>
              <a:gd name="connsiteX3405" fmla="*/ 803844 w 1998270"/>
              <a:gd name="connsiteY3405" fmla="*/ 777228 h 1996549"/>
              <a:gd name="connsiteX3406" fmla="*/ 789177 w 1998270"/>
              <a:gd name="connsiteY3406" fmla="*/ 762560 h 1996549"/>
              <a:gd name="connsiteX3407" fmla="*/ 803844 w 1998270"/>
              <a:gd name="connsiteY3407" fmla="*/ 747891 h 1996549"/>
              <a:gd name="connsiteX3408" fmla="*/ 865246 w 1998270"/>
              <a:gd name="connsiteY3408" fmla="*/ 747209 h 1996549"/>
              <a:gd name="connsiteX3409" fmla="*/ 880596 w 1998270"/>
              <a:gd name="connsiteY3409" fmla="*/ 762560 h 1996549"/>
              <a:gd name="connsiteX3410" fmla="*/ 880596 w 1998270"/>
              <a:gd name="connsiteY3410" fmla="*/ 762731 h 1996549"/>
              <a:gd name="connsiteX3411" fmla="*/ 865246 w 1998270"/>
              <a:gd name="connsiteY3411" fmla="*/ 777739 h 1996549"/>
              <a:gd name="connsiteX3412" fmla="*/ 849896 w 1998270"/>
              <a:gd name="connsiteY3412" fmla="*/ 762560 h 1996549"/>
              <a:gd name="connsiteX3413" fmla="*/ 865246 w 1998270"/>
              <a:gd name="connsiteY3413" fmla="*/ 747209 h 1996549"/>
              <a:gd name="connsiteX3414" fmla="*/ 926647 w 1998270"/>
              <a:gd name="connsiteY3414" fmla="*/ 746527 h 1996549"/>
              <a:gd name="connsiteX3415" fmla="*/ 942680 w 1998270"/>
              <a:gd name="connsiteY3415" fmla="*/ 762560 h 1996549"/>
              <a:gd name="connsiteX3416" fmla="*/ 926647 w 1998270"/>
              <a:gd name="connsiteY3416" fmla="*/ 778421 h 1996549"/>
              <a:gd name="connsiteX3417" fmla="*/ 910615 w 1998270"/>
              <a:gd name="connsiteY3417" fmla="*/ 762560 h 1996549"/>
              <a:gd name="connsiteX3418" fmla="*/ 926647 w 1998270"/>
              <a:gd name="connsiteY3418" fmla="*/ 746527 h 1996549"/>
              <a:gd name="connsiteX3419" fmla="*/ 988048 w 1998270"/>
              <a:gd name="connsiteY3419" fmla="*/ 745844 h 1996549"/>
              <a:gd name="connsiteX3420" fmla="*/ 1005104 w 1998270"/>
              <a:gd name="connsiteY3420" fmla="*/ 762900 h 1996549"/>
              <a:gd name="connsiteX3421" fmla="*/ 988048 w 1998270"/>
              <a:gd name="connsiteY3421" fmla="*/ 779956 h 1996549"/>
              <a:gd name="connsiteX3422" fmla="*/ 970993 w 1998270"/>
              <a:gd name="connsiteY3422" fmla="*/ 762900 h 1996549"/>
              <a:gd name="connsiteX3423" fmla="*/ 988048 w 1998270"/>
              <a:gd name="connsiteY3423" fmla="*/ 745844 h 1996549"/>
              <a:gd name="connsiteX3424" fmla="*/ 1050132 w 1998270"/>
              <a:gd name="connsiteY3424" fmla="*/ 745161 h 1996549"/>
              <a:gd name="connsiteX3425" fmla="*/ 1067188 w 1998270"/>
              <a:gd name="connsiteY3425" fmla="*/ 762218 h 1996549"/>
              <a:gd name="connsiteX3426" fmla="*/ 1050132 w 1998270"/>
              <a:gd name="connsiteY3426" fmla="*/ 779273 h 1996549"/>
              <a:gd name="connsiteX3427" fmla="*/ 1033077 w 1998270"/>
              <a:gd name="connsiteY3427" fmla="*/ 762218 h 1996549"/>
              <a:gd name="connsiteX3428" fmla="*/ 1050132 w 1998270"/>
              <a:gd name="connsiteY3428" fmla="*/ 745161 h 1996549"/>
              <a:gd name="connsiteX3429" fmla="*/ 1110851 w 1998270"/>
              <a:gd name="connsiteY3429" fmla="*/ 744481 h 1996549"/>
              <a:gd name="connsiteX3430" fmla="*/ 1111192 w 1998270"/>
              <a:gd name="connsiteY3430" fmla="*/ 744481 h 1996549"/>
              <a:gd name="connsiteX3431" fmla="*/ 1128930 w 1998270"/>
              <a:gd name="connsiteY3431" fmla="*/ 762560 h 1996549"/>
              <a:gd name="connsiteX3432" fmla="*/ 1110851 w 1998270"/>
              <a:gd name="connsiteY3432" fmla="*/ 779615 h 1996549"/>
              <a:gd name="connsiteX3433" fmla="*/ 1092772 w 1998270"/>
              <a:gd name="connsiteY3433" fmla="*/ 762560 h 1996549"/>
              <a:gd name="connsiteX3434" fmla="*/ 1110851 w 1998270"/>
              <a:gd name="connsiteY3434" fmla="*/ 744481 h 1996549"/>
              <a:gd name="connsiteX3435" fmla="*/ 1172252 w 1998270"/>
              <a:gd name="connsiteY3435" fmla="*/ 743967 h 1996549"/>
              <a:gd name="connsiteX3436" fmla="*/ 1190843 w 1998270"/>
              <a:gd name="connsiteY3436" fmla="*/ 762558 h 1996549"/>
              <a:gd name="connsiteX3437" fmla="*/ 1190843 w 1998270"/>
              <a:gd name="connsiteY3437" fmla="*/ 762729 h 1996549"/>
              <a:gd name="connsiteX3438" fmla="*/ 1172252 w 1998270"/>
              <a:gd name="connsiteY3438" fmla="*/ 780979 h 1996549"/>
              <a:gd name="connsiteX3439" fmla="*/ 1172082 w 1998270"/>
              <a:gd name="connsiteY3439" fmla="*/ 780979 h 1996549"/>
              <a:gd name="connsiteX3440" fmla="*/ 1153662 w 1998270"/>
              <a:gd name="connsiteY3440" fmla="*/ 762558 h 1996549"/>
              <a:gd name="connsiteX3441" fmla="*/ 1172252 w 1998270"/>
              <a:gd name="connsiteY3441" fmla="*/ 743967 h 1996549"/>
              <a:gd name="connsiteX3442" fmla="*/ 1233654 w 1998270"/>
              <a:gd name="connsiteY3442" fmla="*/ 743455 h 1996549"/>
              <a:gd name="connsiteX3443" fmla="*/ 1252757 w 1998270"/>
              <a:gd name="connsiteY3443" fmla="*/ 762558 h 1996549"/>
              <a:gd name="connsiteX3444" fmla="*/ 1233654 w 1998270"/>
              <a:gd name="connsiteY3444" fmla="*/ 781491 h 1996549"/>
              <a:gd name="connsiteX3445" fmla="*/ 1214552 w 1998270"/>
              <a:gd name="connsiteY3445" fmla="*/ 762558 h 1996549"/>
              <a:gd name="connsiteX3446" fmla="*/ 1233654 w 1998270"/>
              <a:gd name="connsiteY3446" fmla="*/ 743455 h 1996549"/>
              <a:gd name="connsiteX3447" fmla="*/ 1970835 w 1998270"/>
              <a:gd name="connsiteY3447" fmla="*/ 742811 h 1996549"/>
              <a:gd name="connsiteX3448" fmla="*/ 1990450 w 1998270"/>
              <a:gd name="connsiteY3448" fmla="*/ 762424 h 1996549"/>
              <a:gd name="connsiteX3449" fmla="*/ 1970835 w 1998270"/>
              <a:gd name="connsiteY3449" fmla="*/ 782039 h 1996549"/>
              <a:gd name="connsiteX3450" fmla="*/ 1951221 w 1998270"/>
              <a:gd name="connsiteY3450" fmla="*/ 762424 h 1996549"/>
              <a:gd name="connsiteX3451" fmla="*/ 1970835 w 1998270"/>
              <a:gd name="connsiteY3451" fmla="*/ 742811 h 1996549"/>
              <a:gd name="connsiteX3452" fmla="*/ 1295421 w 1998270"/>
              <a:gd name="connsiteY3452" fmla="*/ 742811 h 1996549"/>
              <a:gd name="connsiteX3453" fmla="*/ 1315036 w 1998270"/>
              <a:gd name="connsiteY3453" fmla="*/ 762424 h 1996549"/>
              <a:gd name="connsiteX3454" fmla="*/ 1295421 w 1998270"/>
              <a:gd name="connsiteY3454" fmla="*/ 782039 h 1996549"/>
              <a:gd name="connsiteX3455" fmla="*/ 1275807 w 1998270"/>
              <a:gd name="connsiteY3455" fmla="*/ 762424 h 1996549"/>
              <a:gd name="connsiteX3456" fmla="*/ 1295421 w 1998270"/>
              <a:gd name="connsiteY3456" fmla="*/ 742811 h 1996549"/>
              <a:gd name="connsiteX3457" fmla="*/ 1357138 w 1998270"/>
              <a:gd name="connsiteY3457" fmla="*/ 742433 h 1996549"/>
              <a:gd name="connsiteX3458" fmla="*/ 1377264 w 1998270"/>
              <a:gd name="connsiteY3458" fmla="*/ 762558 h 1996549"/>
              <a:gd name="connsiteX3459" fmla="*/ 1377264 w 1998270"/>
              <a:gd name="connsiteY3459" fmla="*/ 762729 h 1996549"/>
              <a:gd name="connsiteX3460" fmla="*/ 1357138 w 1998270"/>
              <a:gd name="connsiteY3460" fmla="*/ 782515 h 1996549"/>
              <a:gd name="connsiteX3461" fmla="*/ 1356968 w 1998270"/>
              <a:gd name="connsiteY3461" fmla="*/ 782515 h 1996549"/>
              <a:gd name="connsiteX3462" fmla="*/ 1337013 w 1998270"/>
              <a:gd name="connsiteY3462" fmla="*/ 762558 h 1996549"/>
              <a:gd name="connsiteX3463" fmla="*/ 1357138 w 1998270"/>
              <a:gd name="connsiteY3463" fmla="*/ 742433 h 1996549"/>
              <a:gd name="connsiteX3464" fmla="*/ 1417858 w 1998270"/>
              <a:gd name="connsiteY3464" fmla="*/ 741921 h 1996549"/>
              <a:gd name="connsiteX3465" fmla="*/ 1438495 w 1998270"/>
              <a:gd name="connsiteY3465" fmla="*/ 762558 h 1996549"/>
              <a:gd name="connsiteX3466" fmla="*/ 1417858 w 1998270"/>
              <a:gd name="connsiteY3466" fmla="*/ 783025 h 1996549"/>
              <a:gd name="connsiteX3467" fmla="*/ 1397391 w 1998270"/>
              <a:gd name="connsiteY3467" fmla="*/ 762558 h 1996549"/>
              <a:gd name="connsiteX3468" fmla="*/ 1417858 w 1998270"/>
              <a:gd name="connsiteY3468" fmla="*/ 741921 h 1996549"/>
              <a:gd name="connsiteX3469" fmla="*/ 1724864 w 1998270"/>
              <a:gd name="connsiteY3469" fmla="*/ 740899 h 1996549"/>
              <a:gd name="connsiteX3470" fmla="*/ 1725205 w 1998270"/>
              <a:gd name="connsiteY3470" fmla="*/ 740899 h 1996549"/>
              <a:gd name="connsiteX3471" fmla="*/ 1747207 w 1998270"/>
              <a:gd name="connsiteY3471" fmla="*/ 763243 h 1996549"/>
              <a:gd name="connsiteX3472" fmla="*/ 1747207 w 1998270"/>
              <a:gd name="connsiteY3472" fmla="*/ 763412 h 1996549"/>
              <a:gd name="connsiteX3473" fmla="*/ 1724864 w 1998270"/>
              <a:gd name="connsiteY3473" fmla="*/ 785415 h 1996549"/>
              <a:gd name="connsiteX3474" fmla="*/ 1702521 w 1998270"/>
              <a:gd name="connsiteY3474" fmla="*/ 763243 h 1996549"/>
              <a:gd name="connsiteX3475" fmla="*/ 1724864 w 1998270"/>
              <a:gd name="connsiteY3475" fmla="*/ 740899 h 1996549"/>
              <a:gd name="connsiteX3476" fmla="*/ 1479259 w 1998270"/>
              <a:gd name="connsiteY3476" fmla="*/ 740899 h 1996549"/>
              <a:gd name="connsiteX3477" fmla="*/ 1479600 w 1998270"/>
              <a:gd name="connsiteY3477" fmla="*/ 740899 h 1996549"/>
              <a:gd name="connsiteX3478" fmla="*/ 1500408 w 1998270"/>
              <a:gd name="connsiteY3478" fmla="*/ 762048 h 1996549"/>
              <a:gd name="connsiteX3479" fmla="*/ 1500408 w 1998270"/>
              <a:gd name="connsiteY3479" fmla="*/ 762218 h 1996549"/>
              <a:gd name="connsiteX3480" fmla="*/ 1479259 w 1998270"/>
              <a:gd name="connsiteY3480" fmla="*/ 783027 h 1996549"/>
              <a:gd name="connsiteX3481" fmla="*/ 1458110 w 1998270"/>
              <a:gd name="connsiteY3481" fmla="*/ 762048 h 1996549"/>
              <a:gd name="connsiteX3482" fmla="*/ 1479259 w 1998270"/>
              <a:gd name="connsiteY3482" fmla="*/ 740899 h 1996549"/>
              <a:gd name="connsiteX3483" fmla="*/ 1786265 w 1998270"/>
              <a:gd name="connsiteY3483" fmla="*/ 740899 h 1996549"/>
              <a:gd name="connsiteX3484" fmla="*/ 1808779 w 1998270"/>
              <a:gd name="connsiteY3484" fmla="*/ 763411 h 1996549"/>
              <a:gd name="connsiteX3485" fmla="*/ 1786265 w 1998270"/>
              <a:gd name="connsiteY3485" fmla="*/ 785754 h 1996549"/>
              <a:gd name="connsiteX3486" fmla="*/ 1763922 w 1998270"/>
              <a:gd name="connsiteY3486" fmla="*/ 763411 h 1996549"/>
              <a:gd name="connsiteX3487" fmla="*/ 1786265 w 1998270"/>
              <a:gd name="connsiteY3487" fmla="*/ 740899 h 1996549"/>
              <a:gd name="connsiteX3488" fmla="*/ 1664145 w 1998270"/>
              <a:gd name="connsiteY3488" fmla="*/ 740899 h 1996549"/>
              <a:gd name="connsiteX3489" fmla="*/ 1686317 w 1998270"/>
              <a:gd name="connsiteY3489" fmla="*/ 762558 h 1996549"/>
              <a:gd name="connsiteX3490" fmla="*/ 1664145 w 1998270"/>
              <a:gd name="connsiteY3490" fmla="*/ 784562 h 1996549"/>
              <a:gd name="connsiteX3491" fmla="*/ 1642143 w 1998270"/>
              <a:gd name="connsiteY3491" fmla="*/ 763070 h 1996549"/>
              <a:gd name="connsiteX3492" fmla="*/ 1664145 w 1998270"/>
              <a:gd name="connsiteY3492" fmla="*/ 740899 h 1996549"/>
              <a:gd name="connsiteX3493" fmla="*/ 1602061 w 1998270"/>
              <a:gd name="connsiteY3493" fmla="*/ 740899 h 1996549"/>
              <a:gd name="connsiteX3494" fmla="*/ 1623893 w 1998270"/>
              <a:gd name="connsiteY3494" fmla="*/ 762729 h 1996549"/>
              <a:gd name="connsiteX3495" fmla="*/ 1623893 w 1998270"/>
              <a:gd name="connsiteY3495" fmla="*/ 762900 h 1996549"/>
              <a:gd name="connsiteX3496" fmla="*/ 1602061 w 1998270"/>
              <a:gd name="connsiteY3496" fmla="*/ 784390 h 1996549"/>
              <a:gd name="connsiteX3497" fmla="*/ 1580230 w 1998270"/>
              <a:gd name="connsiteY3497" fmla="*/ 762729 h 1996549"/>
              <a:gd name="connsiteX3498" fmla="*/ 1602061 w 1998270"/>
              <a:gd name="connsiteY3498" fmla="*/ 740899 h 1996549"/>
              <a:gd name="connsiteX3499" fmla="*/ 1540660 w 1998270"/>
              <a:gd name="connsiteY3499" fmla="*/ 740899 h 1996549"/>
              <a:gd name="connsiteX3500" fmla="*/ 1540830 w 1998270"/>
              <a:gd name="connsiteY3500" fmla="*/ 740900 h 1996549"/>
              <a:gd name="connsiteX3501" fmla="*/ 1561809 w 1998270"/>
              <a:gd name="connsiteY3501" fmla="*/ 762558 h 1996549"/>
              <a:gd name="connsiteX3502" fmla="*/ 1540660 w 1998270"/>
              <a:gd name="connsiteY3502" fmla="*/ 783709 h 1996549"/>
              <a:gd name="connsiteX3503" fmla="*/ 1519170 w 1998270"/>
              <a:gd name="connsiteY3503" fmla="*/ 762389 h 1996549"/>
              <a:gd name="connsiteX3504" fmla="*/ 1540660 w 1998270"/>
              <a:gd name="connsiteY3504" fmla="*/ 740899 h 1996549"/>
              <a:gd name="connsiteX3505" fmla="*/ 1909434 w 1998270"/>
              <a:gd name="connsiteY3505" fmla="*/ 739741 h 1996549"/>
              <a:gd name="connsiteX3506" fmla="*/ 1932119 w 1998270"/>
              <a:gd name="connsiteY3506" fmla="*/ 762424 h 1996549"/>
              <a:gd name="connsiteX3507" fmla="*/ 1909434 w 1998270"/>
              <a:gd name="connsiteY3507" fmla="*/ 785109 h 1996549"/>
              <a:gd name="connsiteX3508" fmla="*/ 1886750 w 1998270"/>
              <a:gd name="connsiteY3508" fmla="*/ 762424 h 1996549"/>
              <a:gd name="connsiteX3509" fmla="*/ 1909434 w 1998270"/>
              <a:gd name="connsiteY3509" fmla="*/ 739741 h 1996549"/>
              <a:gd name="connsiteX3510" fmla="*/ 1848032 w 1998270"/>
              <a:gd name="connsiteY3510" fmla="*/ 739741 h 1996549"/>
              <a:gd name="connsiteX3511" fmla="*/ 1870717 w 1998270"/>
              <a:gd name="connsiteY3511" fmla="*/ 762424 h 1996549"/>
              <a:gd name="connsiteX3512" fmla="*/ 1848032 w 1998270"/>
              <a:gd name="connsiteY3512" fmla="*/ 785109 h 1996549"/>
              <a:gd name="connsiteX3513" fmla="*/ 1825348 w 1998270"/>
              <a:gd name="connsiteY3513" fmla="*/ 762424 h 1996549"/>
              <a:gd name="connsiteX3514" fmla="*/ 1848032 w 1998270"/>
              <a:gd name="connsiteY3514" fmla="*/ 739741 h 1996549"/>
              <a:gd name="connsiteX3515" fmla="*/ 5629 w 1998270"/>
              <a:gd name="connsiteY3515" fmla="*/ 696893 h 1996549"/>
              <a:gd name="connsiteX3516" fmla="*/ 9893 w 1998270"/>
              <a:gd name="connsiteY3516" fmla="*/ 701157 h 1996549"/>
              <a:gd name="connsiteX3517" fmla="*/ 5629 w 1998270"/>
              <a:gd name="connsiteY3517" fmla="*/ 705421 h 1996549"/>
              <a:gd name="connsiteX3518" fmla="*/ 1365 w 1998270"/>
              <a:gd name="connsiteY3518" fmla="*/ 701157 h 1996549"/>
              <a:gd name="connsiteX3519" fmla="*/ 5629 w 1998270"/>
              <a:gd name="connsiteY3519" fmla="*/ 696893 h 1996549"/>
              <a:gd name="connsiteX3520" fmla="*/ 67029 w 1998270"/>
              <a:gd name="connsiteY3520" fmla="*/ 695018 h 1996549"/>
              <a:gd name="connsiteX3521" fmla="*/ 73170 w 1998270"/>
              <a:gd name="connsiteY3521" fmla="*/ 701158 h 1996549"/>
              <a:gd name="connsiteX3522" fmla="*/ 67029 w 1998270"/>
              <a:gd name="connsiteY3522" fmla="*/ 707299 h 1996549"/>
              <a:gd name="connsiteX3523" fmla="*/ 60890 w 1998270"/>
              <a:gd name="connsiteY3523" fmla="*/ 701158 h 1996549"/>
              <a:gd name="connsiteX3524" fmla="*/ 67029 w 1998270"/>
              <a:gd name="connsiteY3524" fmla="*/ 695018 h 1996549"/>
              <a:gd name="connsiteX3525" fmla="*/ 129113 w 1998270"/>
              <a:gd name="connsiteY3525" fmla="*/ 694336 h 1996549"/>
              <a:gd name="connsiteX3526" fmla="*/ 135935 w 1998270"/>
              <a:gd name="connsiteY3526" fmla="*/ 701157 h 1996549"/>
              <a:gd name="connsiteX3527" fmla="*/ 129113 w 1998270"/>
              <a:gd name="connsiteY3527" fmla="*/ 707980 h 1996549"/>
              <a:gd name="connsiteX3528" fmla="*/ 122291 w 1998270"/>
              <a:gd name="connsiteY3528" fmla="*/ 701157 h 1996549"/>
              <a:gd name="connsiteX3529" fmla="*/ 129113 w 1998270"/>
              <a:gd name="connsiteY3529" fmla="*/ 694336 h 1996549"/>
              <a:gd name="connsiteX3530" fmla="*/ 189832 w 1998270"/>
              <a:gd name="connsiteY3530" fmla="*/ 693482 h 1996549"/>
              <a:gd name="connsiteX3531" fmla="*/ 197507 w 1998270"/>
              <a:gd name="connsiteY3531" fmla="*/ 701158 h 1996549"/>
              <a:gd name="connsiteX3532" fmla="*/ 189832 w 1998270"/>
              <a:gd name="connsiteY3532" fmla="*/ 708833 h 1996549"/>
              <a:gd name="connsiteX3533" fmla="*/ 182157 w 1998270"/>
              <a:gd name="connsiteY3533" fmla="*/ 701158 h 1996549"/>
              <a:gd name="connsiteX3534" fmla="*/ 189832 w 1998270"/>
              <a:gd name="connsiteY3534" fmla="*/ 693482 h 1996549"/>
              <a:gd name="connsiteX3535" fmla="*/ 251234 w 1998270"/>
              <a:gd name="connsiteY3535" fmla="*/ 692630 h 1996549"/>
              <a:gd name="connsiteX3536" fmla="*/ 259761 w 1998270"/>
              <a:gd name="connsiteY3536" fmla="*/ 701157 h 1996549"/>
              <a:gd name="connsiteX3537" fmla="*/ 251234 w 1998270"/>
              <a:gd name="connsiteY3537" fmla="*/ 709687 h 1996549"/>
              <a:gd name="connsiteX3538" fmla="*/ 242706 w 1998270"/>
              <a:gd name="connsiteY3538" fmla="*/ 701157 h 1996549"/>
              <a:gd name="connsiteX3539" fmla="*/ 251234 w 1998270"/>
              <a:gd name="connsiteY3539" fmla="*/ 692630 h 1996549"/>
              <a:gd name="connsiteX3540" fmla="*/ 312635 w 1998270"/>
              <a:gd name="connsiteY3540" fmla="*/ 691948 h 1996549"/>
              <a:gd name="connsiteX3541" fmla="*/ 321845 w 1998270"/>
              <a:gd name="connsiteY3541" fmla="*/ 701158 h 1996549"/>
              <a:gd name="connsiteX3542" fmla="*/ 312635 w 1998270"/>
              <a:gd name="connsiteY3542" fmla="*/ 710368 h 1996549"/>
              <a:gd name="connsiteX3543" fmla="*/ 303425 w 1998270"/>
              <a:gd name="connsiteY3543" fmla="*/ 701158 h 1996549"/>
              <a:gd name="connsiteX3544" fmla="*/ 312635 w 1998270"/>
              <a:gd name="connsiteY3544" fmla="*/ 691948 h 1996549"/>
              <a:gd name="connsiteX3545" fmla="*/ 374035 w 1998270"/>
              <a:gd name="connsiteY3545" fmla="*/ 691096 h 1996549"/>
              <a:gd name="connsiteX3546" fmla="*/ 374377 w 1998270"/>
              <a:gd name="connsiteY3546" fmla="*/ 691096 h 1996549"/>
              <a:gd name="connsiteX3547" fmla="*/ 384099 w 1998270"/>
              <a:gd name="connsiteY3547" fmla="*/ 701158 h 1996549"/>
              <a:gd name="connsiteX3548" fmla="*/ 374035 w 1998270"/>
              <a:gd name="connsiteY3548" fmla="*/ 711222 h 1996549"/>
              <a:gd name="connsiteX3549" fmla="*/ 363973 w 1998270"/>
              <a:gd name="connsiteY3549" fmla="*/ 701158 h 1996549"/>
              <a:gd name="connsiteX3550" fmla="*/ 374035 w 1998270"/>
              <a:gd name="connsiteY3550" fmla="*/ 691096 h 1996549"/>
              <a:gd name="connsiteX3551" fmla="*/ 496839 w 1998270"/>
              <a:gd name="connsiteY3551" fmla="*/ 689729 h 1996549"/>
              <a:gd name="connsiteX3552" fmla="*/ 508266 w 1998270"/>
              <a:gd name="connsiteY3552" fmla="*/ 701157 h 1996549"/>
              <a:gd name="connsiteX3553" fmla="*/ 496839 w 1998270"/>
              <a:gd name="connsiteY3553" fmla="*/ 712585 h 1996549"/>
              <a:gd name="connsiteX3554" fmla="*/ 485412 w 1998270"/>
              <a:gd name="connsiteY3554" fmla="*/ 701157 h 1996549"/>
              <a:gd name="connsiteX3555" fmla="*/ 496839 w 1998270"/>
              <a:gd name="connsiteY3555" fmla="*/ 689729 h 1996549"/>
              <a:gd name="connsiteX3556" fmla="*/ 436120 w 1998270"/>
              <a:gd name="connsiteY3556" fmla="*/ 689729 h 1996549"/>
              <a:gd name="connsiteX3557" fmla="*/ 446865 w 1998270"/>
              <a:gd name="connsiteY3557" fmla="*/ 700476 h 1996549"/>
              <a:gd name="connsiteX3558" fmla="*/ 436120 w 1998270"/>
              <a:gd name="connsiteY3558" fmla="*/ 711221 h 1996549"/>
              <a:gd name="connsiteX3559" fmla="*/ 425375 w 1998270"/>
              <a:gd name="connsiteY3559" fmla="*/ 700476 h 1996549"/>
              <a:gd name="connsiteX3560" fmla="*/ 436120 w 1998270"/>
              <a:gd name="connsiteY3560" fmla="*/ 689729 h 1996549"/>
              <a:gd name="connsiteX3561" fmla="*/ 558606 w 1998270"/>
              <a:gd name="connsiteY3561" fmla="*/ 688743 h 1996549"/>
              <a:gd name="connsiteX3562" fmla="*/ 570887 w 1998270"/>
              <a:gd name="connsiteY3562" fmla="*/ 701023 h 1996549"/>
              <a:gd name="connsiteX3563" fmla="*/ 558606 w 1998270"/>
              <a:gd name="connsiteY3563" fmla="*/ 713305 h 1996549"/>
              <a:gd name="connsiteX3564" fmla="*/ 546326 w 1998270"/>
              <a:gd name="connsiteY3564" fmla="*/ 701023 h 1996549"/>
              <a:gd name="connsiteX3565" fmla="*/ 558606 w 1998270"/>
              <a:gd name="connsiteY3565" fmla="*/ 688743 h 1996549"/>
              <a:gd name="connsiteX3566" fmla="*/ 619641 w 1998270"/>
              <a:gd name="connsiteY3566" fmla="*/ 688194 h 1996549"/>
              <a:gd name="connsiteX3567" fmla="*/ 632603 w 1998270"/>
              <a:gd name="connsiteY3567" fmla="*/ 701157 h 1996549"/>
              <a:gd name="connsiteX3568" fmla="*/ 619641 w 1998270"/>
              <a:gd name="connsiteY3568" fmla="*/ 714120 h 1996549"/>
              <a:gd name="connsiteX3569" fmla="*/ 606679 w 1998270"/>
              <a:gd name="connsiteY3569" fmla="*/ 701157 h 1996549"/>
              <a:gd name="connsiteX3570" fmla="*/ 619641 w 1998270"/>
              <a:gd name="connsiteY3570" fmla="*/ 688194 h 1996549"/>
              <a:gd name="connsiteX3571" fmla="*/ 681042 w 1998270"/>
              <a:gd name="connsiteY3571" fmla="*/ 687513 h 1996549"/>
              <a:gd name="connsiteX3572" fmla="*/ 694687 w 1998270"/>
              <a:gd name="connsiteY3572" fmla="*/ 701157 h 1996549"/>
              <a:gd name="connsiteX3573" fmla="*/ 681042 w 1998270"/>
              <a:gd name="connsiteY3573" fmla="*/ 714803 h 1996549"/>
              <a:gd name="connsiteX3574" fmla="*/ 667398 w 1998270"/>
              <a:gd name="connsiteY3574" fmla="*/ 701157 h 1996549"/>
              <a:gd name="connsiteX3575" fmla="*/ 681042 w 1998270"/>
              <a:gd name="connsiteY3575" fmla="*/ 687513 h 1996549"/>
              <a:gd name="connsiteX3576" fmla="*/ 743126 w 1998270"/>
              <a:gd name="connsiteY3576" fmla="*/ 686660 h 1996549"/>
              <a:gd name="connsiteX3577" fmla="*/ 757624 w 1998270"/>
              <a:gd name="connsiteY3577" fmla="*/ 701157 h 1996549"/>
              <a:gd name="connsiteX3578" fmla="*/ 743126 w 1998270"/>
              <a:gd name="connsiteY3578" fmla="*/ 715654 h 1996549"/>
              <a:gd name="connsiteX3579" fmla="*/ 728629 w 1998270"/>
              <a:gd name="connsiteY3579" fmla="*/ 701157 h 1996549"/>
              <a:gd name="connsiteX3580" fmla="*/ 743126 w 1998270"/>
              <a:gd name="connsiteY3580" fmla="*/ 686660 h 1996549"/>
              <a:gd name="connsiteX3581" fmla="*/ 803845 w 1998270"/>
              <a:gd name="connsiteY3581" fmla="*/ 685978 h 1996549"/>
              <a:gd name="connsiteX3582" fmla="*/ 819025 w 1998270"/>
              <a:gd name="connsiteY3582" fmla="*/ 701157 h 1996549"/>
              <a:gd name="connsiteX3583" fmla="*/ 819025 w 1998270"/>
              <a:gd name="connsiteY3583" fmla="*/ 701330 h 1996549"/>
              <a:gd name="connsiteX3584" fmla="*/ 803845 w 1998270"/>
              <a:gd name="connsiteY3584" fmla="*/ 716167 h 1996549"/>
              <a:gd name="connsiteX3585" fmla="*/ 803674 w 1998270"/>
              <a:gd name="connsiteY3585" fmla="*/ 716169 h 1996549"/>
              <a:gd name="connsiteX3586" fmla="*/ 788666 w 1998270"/>
              <a:gd name="connsiteY3586" fmla="*/ 701157 h 1996549"/>
              <a:gd name="connsiteX3587" fmla="*/ 803845 w 1998270"/>
              <a:gd name="connsiteY3587" fmla="*/ 685978 h 1996549"/>
              <a:gd name="connsiteX3588" fmla="*/ 865246 w 1998270"/>
              <a:gd name="connsiteY3588" fmla="*/ 685296 h 1996549"/>
              <a:gd name="connsiteX3589" fmla="*/ 865587 w 1998270"/>
              <a:gd name="connsiteY3589" fmla="*/ 685296 h 1996549"/>
              <a:gd name="connsiteX3590" fmla="*/ 881108 w 1998270"/>
              <a:gd name="connsiteY3590" fmla="*/ 701157 h 1996549"/>
              <a:gd name="connsiteX3591" fmla="*/ 881108 w 1998270"/>
              <a:gd name="connsiteY3591" fmla="*/ 701330 h 1996549"/>
              <a:gd name="connsiteX3592" fmla="*/ 865246 w 1998270"/>
              <a:gd name="connsiteY3592" fmla="*/ 716849 h 1996549"/>
              <a:gd name="connsiteX3593" fmla="*/ 849385 w 1998270"/>
              <a:gd name="connsiteY3593" fmla="*/ 701157 h 1996549"/>
              <a:gd name="connsiteX3594" fmla="*/ 865246 w 1998270"/>
              <a:gd name="connsiteY3594" fmla="*/ 685296 h 1996549"/>
              <a:gd name="connsiteX3595" fmla="*/ 926647 w 1998270"/>
              <a:gd name="connsiteY3595" fmla="*/ 684614 h 1996549"/>
              <a:gd name="connsiteX3596" fmla="*/ 943703 w 1998270"/>
              <a:gd name="connsiteY3596" fmla="*/ 701670 h 1996549"/>
              <a:gd name="connsiteX3597" fmla="*/ 926647 w 1998270"/>
              <a:gd name="connsiteY3597" fmla="*/ 718726 h 1996549"/>
              <a:gd name="connsiteX3598" fmla="*/ 909592 w 1998270"/>
              <a:gd name="connsiteY3598" fmla="*/ 701670 h 1996549"/>
              <a:gd name="connsiteX3599" fmla="*/ 926647 w 1998270"/>
              <a:gd name="connsiteY3599" fmla="*/ 684614 h 1996549"/>
              <a:gd name="connsiteX3600" fmla="*/ 988048 w 1998270"/>
              <a:gd name="connsiteY3600" fmla="*/ 683931 h 1996549"/>
              <a:gd name="connsiteX3601" fmla="*/ 1005104 w 1998270"/>
              <a:gd name="connsiteY3601" fmla="*/ 700987 h 1996549"/>
              <a:gd name="connsiteX3602" fmla="*/ 988048 w 1998270"/>
              <a:gd name="connsiteY3602" fmla="*/ 718043 h 1996549"/>
              <a:gd name="connsiteX3603" fmla="*/ 970993 w 1998270"/>
              <a:gd name="connsiteY3603" fmla="*/ 700987 h 1996549"/>
              <a:gd name="connsiteX3604" fmla="*/ 988048 w 1998270"/>
              <a:gd name="connsiteY3604" fmla="*/ 683931 h 1996549"/>
              <a:gd name="connsiteX3605" fmla="*/ 1051002 w 1998270"/>
              <a:gd name="connsiteY3605" fmla="*/ 683229 h 1996549"/>
              <a:gd name="connsiteX3606" fmla="*/ 1068041 w 1998270"/>
              <a:gd name="connsiteY3606" fmla="*/ 700305 h 1996549"/>
              <a:gd name="connsiteX3607" fmla="*/ 1068024 w 1998270"/>
              <a:gd name="connsiteY3607" fmla="*/ 701179 h 1996549"/>
              <a:gd name="connsiteX3608" fmla="*/ 1050132 w 1998270"/>
              <a:gd name="connsiteY3608" fmla="*/ 717361 h 1996549"/>
              <a:gd name="connsiteX3609" fmla="*/ 1033077 w 1998270"/>
              <a:gd name="connsiteY3609" fmla="*/ 700305 h 1996549"/>
              <a:gd name="connsiteX3610" fmla="*/ 1050132 w 1998270"/>
              <a:gd name="connsiteY3610" fmla="*/ 683249 h 1996549"/>
              <a:gd name="connsiteX3611" fmla="*/ 1051002 w 1998270"/>
              <a:gd name="connsiteY3611" fmla="*/ 683229 h 1996549"/>
              <a:gd name="connsiteX3612" fmla="*/ 1110851 w 1998270"/>
              <a:gd name="connsiteY3612" fmla="*/ 682567 h 1996549"/>
              <a:gd name="connsiteX3613" fmla="*/ 1129442 w 1998270"/>
              <a:gd name="connsiteY3613" fmla="*/ 701157 h 1996549"/>
              <a:gd name="connsiteX3614" fmla="*/ 1129442 w 1998270"/>
              <a:gd name="connsiteY3614" fmla="*/ 701329 h 1996549"/>
              <a:gd name="connsiteX3615" fmla="*/ 1110851 w 1998270"/>
              <a:gd name="connsiteY3615" fmla="*/ 719579 h 1996549"/>
              <a:gd name="connsiteX3616" fmla="*/ 1110681 w 1998270"/>
              <a:gd name="connsiteY3616" fmla="*/ 719579 h 1996549"/>
              <a:gd name="connsiteX3617" fmla="*/ 1092261 w 1998270"/>
              <a:gd name="connsiteY3617" fmla="*/ 701157 h 1996549"/>
              <a:gd name="connsiteX3618" fmla="*/ 1110851 w 1998270"/>
              <a:gd name="connsiteY3618" fmla="*/ 682567 h 1996549"/>
              <a:gd name="connsiteX3619" fmla="*/ 1172252 w 1998270"/>
              <a:gd name="connsiteY3619" fmla="*/ 682056 h 1996549"/>
              <a:gd name="connsiteX3620" fmla="*/ 1190673 w 1998270"/>
              <a:gd name="connsiteY3620" fmla="*/ 701157 h 1996549"/>
              <a:gd name="connsiteX3621" fmla="*/ 1171570 w 1998270"/>
              <a:gd name="connsiteY3621" fmla="*/ 720090 h 1996549"/>
              <a:gd name="connsiteX3622" fmla="*/ 1152468 w 1998270"/>
              <a:gd name="connsiteY3622" fmla="*/ 701157 h 1996549"/>
              <a:gd name="connsiteX3623" fmla="*/ 1152485 w 1998270"/>
              <a:gd name="connsiteY3623" fmla="*/ 700464 h 1996549"/>
              <a:gd name="connsiteX3624" fmla="*/ 1172252 w 1998270"/>
              <a:gd name="connsiteY3624" fmla="*/ 682056 h 1996549"/>
              <a:gd name="connsiteX3625" fmla="*/ 1233654 w 1998270"/>
              <a:gd name="connsiteY3625" fmla="*/ 681373 h 1996549"/>
              <a:gd name="connsiteX3626" fmla="*/ 1253439 w 1998270"/>
              <a:gd name="connsiteY3626" fmla="*/ 701157 h 1996549"/>
              <a:gd name="connsiteX3627" fmla="*/ 1253439 w 1998270"/>
              <a:gd name="connsiteY3627" fmla="*/ 701329 h 1996549"/>
              <a:gd name="connsiteX3628" fmla="*/ 1233654 w 1998270"/>
              <a:gd name="connsiteY3628" fmla="*/ 720773 h 1996549"/>
              <a:gd name="connsiteX3629" fmla="*/ 1233313 w 1998270"/>
              <a:gd name="connsiteY3629" fmla="*/ 720773 h 1996549"/>
              <a:gd name="connsiteX3630" fmla="*/ 1214039 w 1998270"/>
              <a:gd name="connsiteY3630" fmla="*/ 701157 h 1996549"/>
              <a:gd name="connsiteX3631" fmla="*/ 1214039 w 1998270"/>
              <a:gd name="connsiteY3631" fmla="*/ 700987 h 1996549"/>
              <a:gd name="connsiteX3632" fmla="*/ 1233654 w 1998270"/>
              <a:gd name="connsiteY3632" fmla="*/ 681373 h 1996549"/>
              <a:gd name="connsiteX3633" fmla="*/ 1971151 w 1998270"/>
              <a:gd name="connsiteY3633" fmla="*/ 680861 h 1996549"/>
              <a:gd name="connsiteX3634" fmla="*/ 1991448 w 1998270"/>
              <a:gd name="connsiteY3634" fmla="*/ 701157 h 1996549"/>
              <a:gd name="connsiteX3635" fmla="*/ 1991448 w 1998270"/>
              <a:gd name="connsiteY3635" fmla="*/ 701328 h 1996549"/>
              <a:gd name="connsiteX3636" fmla="*/ 1971151 w 1998270"/>
              <a:gd name="connsiteY3636" fmla="*/ 721284 h 1996549"/>
              <a:gd name="connsiteX3637" fmla="*/ 1950855 w 1998270"/>
              <a:gd name="connsiteY3637" fmla="*/ 701157 h 1996549"/>
              <a:gd name="connsiteX3638" fmla="*/ 1971151 w 1998270"/>
              <a:gd name="connsiteY3638" fmla="*/ 680861 h 1996549"/>
              <a:gd name="connsiteX3639" fmla="*/ 1295055 w 1998270"/>
              <a:gd name="connsiteY3639" fmla="*/ 680861 h 1996549"/>
              <a:gd name="connsiteX3640" fmla="*/ 1315351 w 1998270"/>
              <a:gd name="connsiteY3640" fmla="*/ 701157 h 1996549"/>
              <a:gd name="connsiteX3641" fmla="*/ 1315351 w 1998270"/>
              <a:gd name="connsiteY3641" fmla="*/ 701328 h 1996549"/>
              <a:gd name="connsiteX3642" fmla="*/ 1295055 w 1998270"/>
              <a:gd name="connsiteY3642" fmla="*/ 721284 h 1996549"/>
              <a:gd name="connsiteX3643" fmla="*/ 1274759 w 1998270"/>
              <a:gd name="connsiteY3643" fmla="*/ 701157 h 1996549"/>
              <a:gd name="connsiteX3644" fmla="*/ 1295055 w 1998270"/>
              <a:gd name="connsiteY3644" fmla="*/ 680861 h 1996549"/>
              <a:gd name="connsiteX3645" fmla="*/ 1357139 w 1998270"/>
              <a:gd name="connsiteY3645" fmla="*/ 680350 h 1996549"/>
              <a:gd name="connsiteX3646" fmla="*/ 1357480 w 1998270"/>
              <a:gd name="connsiteY3646" fmla="*/ 680350 h 1996549"/>
              <a:gd name="connsiteX3647" fmla="*/ 1377947 w 1998270"/>
              <a:gd name="connsiteY3647" fmla="*/ 701157 h 1996549"/>
              <a:gd name="connsiteX3648" fmla="*/ 1377947 w 1998270"/>
              <a:gd name="connsiteY3648" fmla="*/ 701329 h 1996549"/>
              <a:gd name="connsiteX3649" fmla="*/ 1357139 w 1998270"/>
              <a:gd name="connsiteY3649" fmla="*/ 721795 h 1996549"/>
              <a:gd name="connsiteX3650" fmla="*/ 1336331 w 1998270"/>
              <a:gd name="connsiteY3650" fmla="*/ 701157 h 1996549"/>
              <a:gd name="connsiteX3651" fmla="*/ 1357139 w 1998270"/>
              <a:gd name="connsiteY3651" fmla="*/ 680350 h 1996549"/>
              <a:gd name="connsiteX3652" fmla="*/ 1417857 w 1998270"/>
              <a:gd name="connsiteY3652" fmla="*/ 679839 h 1996549"/>
              <a:gd name="connsiteX3653" fmla="*/ 1439177 w 1998270"/>
              <a:gd name="connsiteY3653" fmla="*/ 701157 h 1996549"/>
              <a:gd name="connsiteX3654" fmla="*/ 1439177 w 1998270"/>
              <a:gd name="connsiteY3654" fmla="*/ 701329 h 1996549"/>
              <a:gd name="connsiteX3655" fmla="*/ 1417857 w 1998270"/>
              <a:gd name="connsiteY3655" fmla="*/ 722309 h 1996549"/>
              <a:gd name="connsiteX3656" fmla="*/ 1417687 w 1998270"/>
              <a:gd name="connsiteY3656" fmla="*/ 722309 h 1996549"/>
              <a:gd name="connsiteX3657" fmla="*/ 1396538 w 1998270"/>
              <a:gd name="connsiteY3657" fmla="*/ 701157 h 1996549"/>
              <a:gd name="connsiteX3658" fmla="*/ 1417857 w 1998270"/>
              <a:gd name="connsiteY3658" fmla="*/ 679839 h 1996549"/>
              <a:gd name="connsiteX3659" fmla="*/ 1479259 w 1998270"/>
              <a:gd name="connsiteY3659" fmla="*/ 679327 h 1996549"/>
              <a:gd name="connsiteX3660" fmla="*/ 1501091 w 1998270"/>
              <a:gd name="connsiteY3660" fmla="*/ 701157 h 1996549"/>
              <a:gd name="connsiteX3661" fmla="*/ 1501091 w 1998270"/>
              <a:gd name="connsiteY3661" fmla="*/ 701329 h 1996549"/>
              <a:gd name="connsiteX3662" fmla="*/ 1479259 w 1998270"/>
              <a:gd name="connsiteY3662" fmla="*/ 722819 h 1996549"/>
              <a:gd name="connsiteX3663" fmla="*/ 1457428 w 1998270"/>
              <a:gd name="connsiteY3663" fmla="*/ 701157 h 1996549"/>
              <a:gd name="connsiteX3664" fmla="*/ 1479259 w 1998270"/>
              <a:gd name="connsiteY3664" fmla="*/ 679327 h 1996549"/>
              <a:gd name="connsiteX3665" fmla="*/ 1540661 w 1998270"/>
              <a:gd name="connsiteY3665" fmla="*/ 678986 h 1996549"/>
              <a:gd name="connsiteX3666" fmla="*/ 1562833 w 1998270"/>
              <a:gd name="connsiteY3666" fmla="*/ 701157 h 1996549"/>
              <a:gd name="connsiteX3667" fmla="*/ 1540661 w 1998270"/>
              <a:gd name="connsiteY3667" fmla="*/ 723160 h 1996549"/>
              <a:gd name="connsiteX3668" fmla="*/ 1518488 w 1998270"/>
              <a:gd name="connsiteY3668" fmla="*/ 701157 h 1996549"/>
              <a:gd name="connsiteX3669" fmla="*/ 1540661 w 1998270"/>
              <a:gd name="connsiteY3669" fmla="*/ 678986 h 1996549"/>
              <a:gd name="connsiteX3670" fmla="*/ 1602061 w 1998270"/>
              <a:gd name="connsiteY3670" fmla="*/ 678644 h 1996549"/>
              <a:gd name="connsiteX3671" fmla="*/ 1602403 w 1998270"/>
              <a:gd name="connsiteY3671" fmla="*/ 678647 h 1996549"/>
              <a:gd name="connsiteX3672" fmla="*/ 1624575 w 1998270"/>
              <a:gd name="connsiteY3672" fmla="*/ 701498 h 1996549"/>
              <a:gd name="connsiteX3673" fmla="*/ 1602061 w 1998270"/>
              <a:gd name="connsiteY3673" fmla="*/ 723843 h 1996549"/>
              <a:gd name="connsiteX3674" fmla="*/ 1601191 w 1998270"/>
              <a:gd name="connsiteY3674" fmla="*/ 723852 h 1996549"/>
              <a:gd name="connsiteX3675" fmla="*/ 1578865 w 1998270"/>
              <a:gd name="connsiteY3675" fmla="*/ 701157 h 1996549"/>
              <a:gd name="connsiteX3676" fmla="*/ 1578883 w 1998270"/>
              <a:gd name="connsiteY3676" fmla="*/ 700465 h 1996549"/>
              <a:gd name="connsiteX3677" fmla="*/ 1602061 w 1998270"/>
              <a:gd name="connsiteY3677" fmla="*/ 678644 h 1996549"/>
              <a:gd name="connsiteX3678" fmla="*/ 1664144 w 1998270"/>
              <a:gd name="connsiteY3678" fmla="*/ 678302 h 1996549"/>
              <a:gd name="connsiteX3679" fmla="*/ 1686999 w 1998270"/>
              <a:gd name="connsiteY3679" fmla="*/ 701157 h 1996549"/>
              <a:gd name="connsiteX3680" fmla="*/ 1686999 w 1998270"/>
              <a:gd name="connsiteY3680" fmla="*/ 701329 h 1996549"/>
              <a:gd name="connsiteX3681" fmla="*/ 1664144 w 1998270"/>
              <a:gd name="connsiteY3681" fmla="*/ 723844 h 1996549"/>
              <a:gd name="connsiteX3682" fmla="*/ 1663804 w 1998270"/>
              <a:gd name="connsiteY3682" fmla="*/ 723844 h 1996549"/>
              <a:gd name="connsiteX3683" fmla="*/ 1641460 w 1998270"/>
              <a:gd name="connsiteY3683" fmla="*/ 701157 h 1996549"/>
              <a:gd name="connsiteX3684" fmla="*/ 1641460 w 1998270"/>
              <a:gd name="connsiteY3684" fmla="*/ 700987 h 1996549"/>
              <a:gd name="connsiteX3685" fmla="*/ 1664144 w 1998270"/>
              <a:gd name="connsiteY3685" fmla="*/ 678302 h 1996549"/>
              <a:gd name="connsiteX3686" fmla="*/ 1724864 w 1998270"/>
              <a:gd name="connsiteY3686" fmla="*/ 677962 h 1996549"/>
              <a:gd name="connsiteX3687" fmla="*/ 1748060 w 1998270"/>
              <a:gd name="connsiteY3687" fmla="*/ 700816 h 1996549"/>
              <a:gd name="connsiteX3688" fmla="*/ 1748060 w 1998270"/>
              <a:gd name="connsiteY3688" fmla="*/ 700987 h 1996549"/>
              <a:gd name="connsiteX3689" fmla="*/ 1724864 w 1998270"/>
              <a:gd name="connsiteY3689" fmla="*/ 723844 h 1996549"/>
              <a:gd name="connsiteX3690" fmla="*/ 1701839 w 1998270"/>
              <a:gd name="connsiteY3690" fmla="*/ 701157 h 1996549"/>
              <a:gd name="connsiteX3691" fmla="*/ 1701839 w 1998270"/>
              <a:gd name="connsiteY3691" fmla="*/ 700987 h 1996549"/>
              <a:gd name="connsiteX3692" fmla="*/ 1724864 w 1998270"/>
              <a:gd name="connsiteY3692" fmla="*/ 677962 h 1996549"/>
              <a:gd name="connsiteX3693" fmla="*/ 1909067 w 1998270"/>
              <a:gd name="connsiteY3693" fmla="*/ 677791 h 1996549"/>
              <a:gd name="connsiteX3694" fmla="*/ 1932434 w 1998270"/>
              <a:gd name="connsiteY3694" fmla="*/ 700646 h 1996549"/>
              <a:gd name="connsiteX3695" fmla="*/ 1932434 w 1998270"/>
              <a:gd name="connsiteY3695" fmla="*/ 700816 h 1996549"/>
              <a:gd name="connsiteX3696" fmla="*/ 1909067 w 1998270"/>
              <a:gd name="connsiteY3696" fmla="*/ 723843 h 1996549"/>
              <a:gd name="connsiteX3697" fmla="*/ 1885872 w 1998270"/>
              <a:gd name="connsiteY3697" fmla="*/ 701157 h 1996549"/>
              <a:gd name="connsiteX3698" fmla="*/ 1885872 w 1998270"/>
              <a:gd name="connsiteY3698" fmla="*/ 700987 h 1996549"/>
              <a:gd name="connsiteX3699" fmla="*/ 1909067 w 1998270"/>
              <a:gd name="connsiteY3699" fmla="*/ 677791 h 1996549"/>
              <a:gd name="connsiteX3700" fmla="*/ 1847667 w 1998270"/>
              <a:gd name="connsiteY3700" fmla="*/ 677791 h 1996549"/>
              <a:gd name="connsiteX3701" fmla="*/ 1871033 w 1998270"/>
              <a:gd name="connsiteY3701" fmla="*/ 700646 h 1996549"/>
              <a:gd name="connsiteX3702" fmla="*/ 1871033 w 1998270"/>
              <a:gd name="connsiteY3702" fmla="*/ 700816 h 1996549"/>
              <a:gd name="connsiteX3703" fmla="*/ 1847667 w 1998270"/>
              <a:gd name="connsiteY3703" fmla="*/ 723843 h 1996549"/>
              <a:gd name="connsiteX3704" fmla="*/ 1824471 w 1998270"/>
              <a:gd name="connsiteY3704" fmla="*/ 701157 h 1996549"/>
              <a:gd name="connsiteX3705" fmla="*/ 1824471 w 1998270"/>
              <a:gd name="connsiteY3705" fmla="*/ 700987 h 1996549"/>
              <a:gd name="connsiteX3706" fmla="*/ 1847667 w 1998270"/>
              <a:gd name="connsiteY3706" fmla="*/ 677791 h 1996549"/>
              <a:gd name="connsiteX3707" fmla="*/ 1786265 w 1998270"/>
              <a:gd name="connsiteY3707" fmla="*/ 677791 h 1996549"/>
              <a:gd name="connsiteX3708" fmla="*/ 1809631 w 1998270"/>
              <a:gd name="connsiteY3708" fmla="*/ 700646 h 1996549"/>
              <a:gd name="connsiteX3709" fmla="*/ 1809631 w 1998270"/>
              <a:gd name="connsiteY3709" fmla="*/ 700816 h 1996549"/>
              <a:gd name="connsiteX3710" fmla="*/ 1786265 w 1998270"/>
              <a:gd name="connsiteY3710" fmla="*/ 723843 h 1996549"/>
              <a:gd name="connsiteX3711" fmla="*/ 1763069 w 1998270"/>
              <a:gd name="connsiteY3711" fmla="*/ 701157 h 1996549"/>
              <a:gd name="connsiteX3712" fmla="*/ 1763069 w 1998270"/>
              <a:gd name="connsiteY3712" fmla="*/ 700987 h 1996549"/>
              <a:gd name="connsiteX3713" fmla="*/ 1786265 w 1998270"/>
              <a:gd name="connsiteY3713" fmla="*/ 677791 h 1996549"/>
              <a:gd name="connsiteX3714" fmla="*/ 5629 w 1998270"/>
              <a:gd name="connsiteY3714" fmla="*/ 635151 h 1996549"/>
              <a:gd name="connsiteX3715" fmla="*/ 10234 w 1998270"/>
              <a:gd name="connsiteY3715" fmla="*/ 639757 h 1996549"/>
              <a:gd name="connsiteX3716" fmla="*/ 5629 w 1998270"/>
              <a:gd name="connsiteY3716" fmla="*/ 644362 h 1996549"/>
              <a:gd name="connsiteX3717" fmla="*/ 1024 w 1998270"/>
              <a:gd name="connsiteY3717" fmla="*/ 639757 h 1996549"/>
              <a:gd name="connsiteX3718" fmla="*/ 5629 w 1998270"/>
              <a:gd name="connsiteY3718" fmla="*/ 635151 h 1996549"/>
              <a:gd name="connsiteX3719" fmla="*/ 67029 w 1998270"/>
              <a:gd name="connsiteY3719" fmla="*/ 633446 h 1996549"/>
              <a:gd name="connsiteX3720" fmla="*/ 67371 w 1998270"/>
              <a:gd name="connsiteY3720" fmla="*/ 633446 h 1996549"/>
              <a:gd name="connsiteX3721" fmla="*/ 73340 w 1998270"/>
              <a:gd name="connsiteY3721" fmla="*/ 639757 h 1996549"/>
              <a:gd name="connsiteX3722" fmla="*/ 67029 w 1998270"/>
              <a:gd name="connsiteY3722" fmla="*/ 646067 h 1996549"/>
              <a:gd name="connsiteX3723" fmla="*/ 60719 w 1998270"/>
              <a:gd name="connsiteY3723" fmla="*/ 639757 h 1996549"/>
              <a:gd name="connsiteX3724" fmla="*/ 67029 w 1998270"/>
              <a:gd name="connsiteY3724" fmla="*/ 633446 h 1996549"/>
              <a:gd name="connsiteX3725" fmla="*/ 129113 w 1998270"/>
              <a:gd name="connsiteY3725" fmla="*/ 632593 h 1996549"/>
              <a:gd name="connsiteX3726" fmla="*/ 136277 w 1998270"/>
              <a:gd name="connsiteY3726" fmla="*/ 639757 h 1996549"/>
              <a:gd name="connsiteX3727" fmla="*/ 129113 w 1998270"/>
              <a:gd name="connsiteY3727" fmla="*/ 646920 h 1996549"/>
              <a:gd name="connsiteX3728" fmla="*/ 121950 w 1998270"/>
              <a:gd name="connsiteY3728" fmla="*/ 639757 h 1996549"/>
              <a:gd name="connsiteX3729" fmla="*/ 129113 w 1998270"/>
              <a:gd name="connsiteY3729" fmla="*/ 632593 h 1996549"/>
              <a:gd name="connsiteX3730" fmla="*/ 189832 w 1998270"/>
              <a:gd name="connsiteY3730" fmla="*/ 631740 h 1996549"/>
              <a:gd name="connsiteX3731" fmla="*/ 197848 w 1998270"/>
              <a:gd name="connsiteY3731" fmla="*/ 639757 h 1996549"/>
              <a:gd name="connsiteX3732" fmla="*/ 189832 w 1998270"/>
              <a:gd name="connsiteY3732" fmla="*/ 647773 h 1996549"/>
              <a:gd name="connsiteX3733" fmla="*/ 181816 w 1998270"/>
              <a:gd name="connsiteY3733" fmla="*/ 639757 h 1996549"/>
              <a:gd name="connsiteX3734" fmla="*/ 189832 w 1998270"/>
              <a:gd name="connsiteY3734" fmla="*/ 631740 h 1996549"/>
              <a:gd name="connsiteX3735" fmla="*/ 251233 w 1998270"/>
              <a:gd name="connsiteY3735" fmla="*/ 631058 h 1996549"/>
              <a:gd name="connsiteX3736" fmla="*/ 259932 w 1998270"/>
              <a:gd name="connsiteY3736" fmla="*/ 639757 h 1996549"/>
              <a:gd name="connsiteX3737" fmla="*/ 251233 w 1998270"/>
              <a:gd name="connsiteY3737" fmla="*/ 648456 h 1996549"/>
              <a:gd name="connsiteX3738" fmla="*/ 242535 w 1998270"/>
              <a:gd name="connsiteY3738" fmla="*/ 639757 h 1996549"/>
              <a:gd name="connsiteX3739" fmla="*/ 251233 w 1998270"/>
              <a:gd name="connsiteY3739" fmla="*/ 631058 h 1996549"/>
              <a:gd name="connsiteX3740" fmla="*/ 312635 w 1998270"/>
              <a:gd name="connsiteY3740" fmla="*/ 630205 h 1996549"/>
              <a:gd name="connsiteX3741" fmla="*/ 322186 w 1998270"/>
              <a:gd name="connsiteY3741" fmla="*/ 639757 h 1996549"/>
              <a:gd name="connsiteX3742" fmla="*/ 312635 w 1998270"/>
              <a:gd name="connsiteY3742" fmla="*/ 649308 h 1996549"/>
              <a:gd name="connsiteX3743" fmla="*/ 303084 w 1998270"/>
              <a:gd name="connsiteY3743" fmla="*/ 639757 h 1996549"/>
              <a:gd name="connsiteX3744" fmla="*/ 312635 w 1998270"/>
              <a:gd name="connsiteY3744" fmla="*/ 630205 h 1996549"/>
              <a:gd name="connsiteX3745" fmla="*/ 374036 w 1998270"/>
              <a:gd name="connsiteY3745" fmla="*/ 629522 h 1996549"/>
              <a:gd name="connsiteX3746" fmla="*/ 384269 w 1998270"/>
              <a:gd name="connsiteY3746" fmla="*/ 639757 h 1996549"/>
              <a:gd name="connsiteX3747" fmla="*/ 374036 w 1998270"/>
              <a:gd name="connsiteY3747" fmla="*/ 649990 h 1996549"/>
              <a:gd name="connsiteX3748" fmla="*/ 363803 w 1998270"/>
              <a:gd name="connsiteY3748" fmla="*/ 639757 h 1996549"/>
              <a:gd name="connsiteX3749" fmla="*/ 374036 w 1998270"/>
              <a:gd name="connsiteY3749" fmla="*/ 629522 h 1996549"/>
              <a:gd name="connsiteX3750" fmla="*/ 436120 w 1998270"/>
              <a:gd name="connsiteY3750" fmla="*/ 628670 h 1996549"/>
              <a:gd name="connsiteX3751" fmla="*/ 447206 w 1998270"/>
              <a:gd name="connsiteY3751" fmla="*/ 639757 h 1996549"/>
              <a:gd name="connsiteX3752" fmla="*/ 436120 w 1998270"/>
              <a:gd name="connsiteY3752" fmla="*/ 650843 h 1996549"/>
              <a:gd name="connsiteX3753" fmla="*/ 425034 w 1998270"/>
              <a:gd name="connsiteY3753" fmla="*/ 639757 h 1996549"/>
              <a:gd name="connsiteX3754" fmla="*/ 436120 w 1998270"/>
              <a:gd name="connsiteY3754" fmla="*/ 628670 h 1996549"/>
              <a:gd name="connsiteX3755" fmla="*/ 496838 w 1998270"/>
              <a:gd name="connsiteY3755" fmla="*/ 627988 h 1996549"/>
              <a:gd name="connsiteX3756" fmla="*/ 508607 w 1998270"/>
              <a:gd name="connsiteY3756" fmla="*/ 639757 h 1996549"/>
              <a:gd name="connsiteX3757" fmla="*/ 496838 w 1998270"/>
              <a:gd name="connsiteY3757" fmla="*/ 651526 h 1996549"/>
              <a:gd name="connsiteX3758" fmla="*/ 485070 w 1998270"/>
              <a:gd name="connsiteY3758" fmla="*/ 639757 h 1996549"/>
              <a:gd name="connsiteX3759" fmla="*/ 496838 w 1998270"/>
              <a:gd name="connsiteY3759" fmla="*/ 627988 h 1996549"/>
              <a:gd name="connsiteX3760" fmla="*/ 558240 w 1998270"/>
              <a:gd name="connsiteY3760" fmla="*/ 627135 h 1996549"/>
              <a:gd name="connsiteX3761" fmla="*/ 570861 w 1998270"/>
              <a:gd name="connsiteY3761" fmla="*/ 639757 h 1996549"/>
              <a:gd name="connsiteX3762" fmla="*/ 558240 w 1998270"/>
              <a:gd name="connsiteY3762" fmla="*/ 652379 h 1996549"/>
              <a:gd name="connsiteX3763" fmla="*/ 545619 w 1998270"/>
              <a:gd name="connsiteY3763" fmla="*/ 639757 h 1996549"/>
              <a:gd name="connsiteX3764" fmla="*/ 558240 w 1998270"/>
              <a:gd name="connsiteY3764" fmla="*/ 627135 h 1996549"/>
              <a:gd name="connsiteX3765" fmla="*/ 619641 w 1998270"/>
              <a:gd name="connsiteY3765" fmla="*/ 626453 h 1996549"/>
              <a:gd name="connsiteX3766" fmla="*/ 632945 w 1998270"/>
              <a:gd name="connsiteY3766" fmla="*/ 639757 h 1996549"/>
              <a:gd name="connsiteX3767" fmla="*/ 619641 w 1998270"/>
              <a:gd name="connsiteY3767" fmla="*/ 653062 h 1996549"/>
              <a:gd name="connsiteX3768" fmla="*/ 606338 w 1998270"/>
              <a:gd name="connsiteY3768" fmla="*/ 639757 h 1996549"/>
              <a:gd name="connsiteX3769" fmla="*/ 619641 w 1998270"/>
              <a:gd name="connsiteY3769" fmla="*/ 626453 h 1996549"/>
              <a:gd name="connsiteX3770" fmla="*/ 681042 w 1998270"/>
              <a:gd name="connsiteY3770" fmla="*/ 625599 h 1996549"/>
              <a:gd name="connsiteX3771" fmla="*/ 695198 w 1998270"/>
              <a:gd name="connsiteY3771" fmla="*/ 639757 h 1996549"/>
              <a:gd name="connsiteX3772" fmla="*/ 681042 w 1998270"/>
              <a:gd name="connsiteY3772" fmla="*/ 653913 h 1996549"/>
              <a:gd name="connsiteX3773" fmla="*/ 666886 w 1998270"/>
              <a:gd name="connsiteY3773" fmla="*/ 639757 h 1996549"/>
              <a:gd name="connsiteX3774" fmla="*/ 681042 w 1998270"/>
              <a:gd name="connsiteY3774" fmla="*/ 625599 h 1996549"/>
              <a:gd name="connsiteX3775" fmla="*/ 743126 w 1998270"/>
              <a:gd name="connsiteY3775" fmla="*/ 624918 h 1996549"/>
              <a:gd name="connsiteX3776" fmla="*/ 757965 w 1998270"/>
              <a:gd name="connsiteY3776" fmla="*/ 639757 h 1996549"/>
              <a:gd name="connsiteX3777" fmla="*/ 743126 w 1998270"/>
              <a:gd name="connsiteY3777" fmla="*/ 654595 h 1996549"/>
              <a:gd name="connsiteX3778" fmla="*/ 728288 w 1998270"/>
              <a:gd name="connsiteY3778" fmla="*/ 639757 h 1996549"/>
              <a:gd name="connsiteX3779" fmla="*/ 743126 w 1998270"/>
              <a:gd name="connsiteY3779" fmla="*/ 624918 h 1996549"/>
              <a:gd name="connsiteX3780" fmla="*/ 803845 w 1998270"/>
              <a:gd name="connsiteY3780" fmla="*/ 624236 h 1996549"/>
              <a:gd name="connsiteX3781" fmla="*/ 819365 w 1998270"/>
              <a:gd name="connsiteY3781" fmla="*/ 639757 h 1996549"/>
              <a:gd name="connsiteX3782" fmla="*/ 819365 w 1998270"/>
              <a:gd name="connsiteY3782" fmla="*/ 639930 h 1996549"/>
              <a:gd name="connsiteX3783" fmla="*/ 803845 w 1998270"/>
              <a:gd name="connsiteY3783" fmla="*/ 655108 h 1996549"/>
              <a:gd name="connsiteX3784" fmla="*/ 803674 w 1998270"/>
              <a:gd name="connsiteY3784" fmla="*/ 655109 h 1996549"/>
              <a:gd name="connsiteX3785" fmla="*/ 788324 w 1998270"/>
              <a:gd name="connsiteY3785" fmla="*/ 639757 h 1996549"/>
              <a:gd name="connsiteX3786" fmla="*/ 803845 w 1998270"/>
              <a:gd name="connsiteY3786" fmla="*/ 624236 h 1996549"/>
              <a:gd name="connsiteX3787" fmla="*/ 865246 w 1998270"/>
              <a:gd name="connsiteY3787" fmla="*/ 623383 h 1996549"/>
              <a:gd name="connsiteX3788" fmla="*/ 882302 w 1998270"/>
              <a:gd name="connsiteY3788" fmla="*/ 640439 h 1996549"/>
              <a:gd name="connsiteX3789" fmla="*/ 865246 w 1998270"/>
              <a:gd name="connsiteY3789" fmla="*/ 657495 h 1996549"/>
              <a:gd name="connsiteX3790" fmla="*/ 848191 w 1998270"/>
              <a:gd name="connsiteY3790" fmla="*/ 640439 h 1996549"/>
              <a:gd name="connsiteX3791" fmla="*/ 865246 w 1998270"/>
              <a:gd name="connsiteY3791" fmla="*/ 623383 h 1996549"/>
              <a:gd name="connsiteX3792" fmla="*/ 926647 w 1998270"/>
              <a:gd name="connsiteY3792" fmla="*/ 622701 h 1996549"/>
              <a:gd name="connsiteX3793" fmla="*/ 943703 w 1998270"/>
              <a:gd name="connsiteY3793" fmla="*/ 639757 h 1996549"/>
              <a:gd name="connsiteX3794" fmla="*/ 926647 w 1998270"/>
              <a:gd name="connsiteY3794" fmla="*/ 656812 h 1996549"/>
              <a:gd name="connsiteX3795" fmla="*/ 909592 w 1998270"/>
              <a:gd name="connsiteY3795" fmla="*/ 639757 h 1996549"/>
              <a:gd name="connsiteX3796" fmla="*/ 926647 w 1998270"/>
              <a:gd name="connsiteY3796" fmla="*/ 622701 h 1996549"/>
              <a:gd name="connsiteX3797" fmla="*/ 988415 w 1998270"/>
              <a:gd name="connsiteY3797" fmla="*/ 621884 h 1996549"/>
              <a:gd name="connsiteX3798" fmla="*/ 1006153 w 1998270"/>
              <a:gd name="connsiteY3798" fmla="*/ 639622 h 1996549"/>
              <a:gd name="connsiteX3799" fmla="*/ 988415 w 1998270"/>
              <a:gd name="connsiteY3799" fmla="*/ 657359 h 1996549"/>
              <a:gd name="connsiteX3800" fmla="*/ 970677 w 1998270"/>
              <a:gd name="connsiteY3800" fmla="*/ 639622 h 1996549"/>
              <a:gd name="connsiteX3801" fmla="*/ 988415 w 1998270"/>
              <a:gd name="connsiteY3801" fmla="*/ 621884 h 1996549"/>
              <a:gd name="connsiteX3802" fmla="*/ 1110851 w 1998270"/>
              <a:gd name="connsiteY3802" fmla="*/ 621508 h 1996549"/>
              <a:gd name="connsiteX3803" fmla="*/ 1129954 w 1998270"/>
              <a:gd name="connsiteY3803" fmla="*/ 640610 h 1996549"/>
              <a:gd name="connsiteX3804" fmla="*/ 1110851 w 1998270"/>
              <a:gd name="connsiteY3804" fmla="*/ 659541 h 1996549"/>
              <a:gd name="connsiteX3805" fmla="*/ 1091749 w 1998270"/>
              <a:gd name="connsiteY3805" fmla="*/ 640610 h 1996549"/>
              <a:gd name="connsiteX3806" fmla="*/ 1110851 w 1998270"/>
              <a:gd name="connsiteY3806" fmla="*/ 621508 h 1996549"/>
              <a:gd name="connsiteX3807" fmla="*/ 1050132 w 1998270"/>
              <a:gd name="connsiteY3807" fmla="*/ 621508 h 1996549"/>
              <a:gd name="connsiteX3808" fmla="*/ 1067188 w 1998270"/>
              <a:gd name="connsiteY3808" fmla="*/ 639757 h 1996549"/>
              <a:gd name="connsiteX3809" fmla="*/ 1050132 w 1998270"/>
              <a:gd name="connsiteY3809" fmla="*/ 658007 h 1996549"/>
              <a:gd name="connsiteX3810" fmla="*/ 1031712 w 1998270"/>
              <a:gd name="connsiteY3810" fmla="*/ 639928 h 1996549"/>
              <a:gd name="connsiteX3811" fmla="*/ 1050132 w 1998270"/>
              <a:gd name="connsiteY3811" fmla="*/ 621508 h 1996549"/>
              <a:gd name="connsiteX3812" fmla="*/ 1172619 w 1998270"/>
              <a:gd name="connsiteY3812" fmla="*/ 620008 h 1996549"/>
              <a:gd name="connsiteX3813" fmla="*/ 1192234 w 1998270"/>
              <a:gd name="connsiteY3813" fmla="*/ 639622 h 1996549"/>
              <a:gd name="connsiteX3814" fmla="*/ 1172619 w 1998270"/>
              <a:gd name="connsiteY3814" fmla="*/ 659237 h 1996549"/>
              <a:gd name="connsiteX3815" fmla="*/ 1153005 w 1998270"/>
              <a:gd name="connsiteY3815" fmla="*/ 639622 h 1996549"/>
              <a:gd name="connsiteX3816" fmla="*/ 1172619 w 1998270"/>
              <a:gd name="connsiteY3816" fmla="*/ 620008 h 1996549"/>
              <a:gd name="connsiteX3817" fmla="*/ 1234524 w 1998270"/>
              <a:gd name="connsiteY3817" fmla="*/ 619444 h 1996549"/>
              <a:gd name="connsiteX3818" fmla="*/ 1254803 w 1998270"/>
              <a:gd name="connsiteY3818" fmla="*/ 639757 h 1996549"/>
              <a:gd name="connsiteX3819" fmla="*/ 1254769 w 1998270"/>
              <a:gd name="connsiteY3819" fmla="*/ 640806 h 1996549"/>
              <a:gd name="connsiteX3820" fmla="*/ 1233654 w 1998270"/>
              <a:gd name="connsiteY3820" fmla="*/ 659883 h 1996549"/>
              <a:gd name="connsiteX3821" fmla="*/ 1213358 w 1998270"/>
              <a:gd name="connsiteY3821" fmla="*/ 639757 h 1996549"/>
              <a:gd name="connsiteX3822" fmla="*/ 1233654 w 1998270"/>
              <a:gd name="connsiteY3822" fmla="*/ 619460 h 1996549"/>
              <a:gd name="connsiteX3823" fmla="*/ 1234524 w 1998270"/>
              <a:gd name="connsiteY3823" fmla="*/ 619444 h 1996549"/>
              <a:gd name="connsiteX3824" fmla="*/ 1971152 w 1998270"/>
              <a:gd name="connsiteY3824" fmla="*/ 618778 h 1996549"/>
              <a:gd name="connsiteX3825" fmla="*/ 1992130 w 1998270"/>
              <a:gd name="connsiteY3825" fmla="*/ 639757 h 1996549"/>
              <a:gd name="connsiteX3826" fmla="*/ 1971152 w 1998270"/>
              <a:gd name="connsiteY3826" fmla="*/ 660565 h 1996549"/>
              <a:gd name="connsiteX3827" fmla="*/ 1950173 w 1998270"/>
              <a:gd name="connsiteY3827" fmla="*/ 639757 h 1996549"/>
              <a:gd name="connsiteX3828" fmla="*/ 1971152 w 1998270"/>
              <a:gd name="connsiteY3828" fmla="*/ 618778 h 1996549"/>
              <a:gd name="connsiteX3829" fmla="*/ 1295055 w 1998270"/>
              <a:gd name="connsiteY3829" fmla="*/ 618778 h 1996549"/>
              <a:gd name="connsiteX3830" fmla="*/ 1316034 w 1998270"/>
              <a:gd name="connsiteY3830" fmla="*/ 639757 h 1996549"/>
              <a:gd name="connsiteX3831" fmla="*/ 1295055 w 1998270"/>
              <a:gd name="connsiteY3831" fmla="*/ 660565 h 1996549"/>
              <a:gd name="connsiteX3832" fmla="*/ 1274077 w 1998270"/>
              <a:gd name="connsiteY3832" fmla="*/ 639757 h 1996549"/>
              <a:gd name="connsiteX3833" fmla="*/ 1295055 w 1998270"/>
              <a:gd name="connsiteY3833" fmla="*/ 618778 h 1996549"/>
              <a:gd name="connsiteX3834" fmla="*/ 1357138 w 1998270"/>
              <a:gd name="connsiteY3834" fmla="*/ 618267 h 1996549"/>
              <a:gd name="connsiteX3835" fmla="*/ 1357479 w 1998270"/>
              <a:gd name="connsiteY3835" fmla="*/ 618267 h 1996549"/>
              <a:gd name="connsiteX3836" fmla="*/ 1378629 w 1998270"/>
              <a:gd name="connsiteY3836" fmla="*/ 639757 h 1996549"/>
              <a:gd name="connsiteX3837" fmla="*/ 1378629 w 1998270"/>
              <a:gd name="connsiteY3837" fmla="*/ 639928 h 1996549"/>
              <a:gd name="connsiteX3838" fmla="*/ 1357138 w 1998270"/>
              <a:gd name="connsiteY3838" fmla="*/ 661077 h 1996549"/>
              <a:gd name="connsiteX3839" fmla="*/ 1335819 w 1998270"/>
              <a:gd name="connsiteY3839" fmla="*/ 639757 h 1996549"/>
              <a:gd name="connsiteX3840" fmla="*/ 1335819 w 1998270"/>
              <a:gd name="connsiteY3840" fmla="*/ 639587 h 1996549"/>
              <a:gd name="connsiteX3841" fmla="*/ 1357138 w 1998270"/>
              <a:gd name="connsiteY3841" fmla="*/ 618267 h 1996549"/>
              <a:gd name="connsiteX3842" fmla="*/ 1417858 w 1998270"/>
              <a:gd name="connsiteY3842" fmla="*/ 617754 h 1996549"/>
              <a:gd name="connsiteX3843" fmla="*/ 1439860 w 1998270"/>
              <a:gd name="connsiteY3843" fmla="*/ 639757 h 1996549"/>
              <a:gd name="connsiteX3844" fmla="*/ 1439860 w 1998270"/>
              <a:gd name="connsiteY3844" fmla="*/ 639928 h 1996549"/>
              <a:gd name="connsiteX3845" fmla="*/ 1417858 w 1998270"/>
              <a:gd name="connsiteY3845" fmla="*/ 661588 h 1996549"/>
              <a:gd name="connsiteX3846" fmla="*/ 1417687 w 1998270"/>
              <a:gd name="connsiteY3846" fmla="*/ 661588 h 1996549"/>
              <a:gd name="connsiteX3847" fmla="*/ 1395856 w 1998270"/>
              <a:gd name="connsiteY3847" fmla="*/ 639757 h 1996549"/>
              <a:gd name="connsiteX3848" fmla="*/ 1417858 w 1998270"/>
              <a:gd name="connsiteY3848" fmla="*/ 617754 h 1996549"/>
              <a:gd name="connsiteX3849" fmla="*/ 1479259 w 1998270"/>
              <a:gd name="connsiteY3849" fmla="*/ 617243 h 1996549"/>
              <a:gd name="connsiteX3850" fmla="*/ 1501773 w 1998270"/>
              <a:gd name="connsiteY3850" fmla="*/ 639757 h 1996549"/>
              <a:gd name="connsiteX3851" fmla="*/ 1479259 w 1998270"/>
              <a:gd name="connsiteY3851" fmla="*/ 662100 h 1996549"/>
              <a:gd name="connsiteX3852" fmla="*/ 1456916 w 1998270"/>
              <a:gd name="connsiteY3852" fmla="*/ 639757 h 1996549"/>
              <a:gd name="connsiteX3853" fmla="*/ 1479259 w 1998270"/>
              <a:gd name="connsiteY3853" fmla="*/ 617243 h 1996549"/>
              <a:gd name="connsiteX3854" fmla="*/ 1540660 w 1998270"/>
              <a:gd name="connsiteY3854" fmla="*/ 616731 h 1996549"/>
              <a:gd name="connsiteX3855" fmla="*/ 1541001 w 1998270"/>
              <a:gd name="connsiteY3855" fmla="*/ 616731 h 1996549"/>
              <a:gd name="connsiteX3856" fmla="*/ 1563685 w 1998270"/>
              <a:gd name="connsiteY3856" fmla="*/ 639757 h 1996549"/>
              <a:gd name="connsiteX3857" fmla="*/ 1563685 w 1998270"/>
              <a:gd name="connsiteY3857" fmla="*/ 639928 h 1996549"/>
              <a:gd name="connsiteX3858" fmla="*/ 1540660 w 1998270"/>
              <a:gd name="connsiteY3858" fmla="*/ 662612 h 1996549"/>
              <a:gd name="connsiteX3859" fmla="*/ 1517806 w 1998270"/>
              <a:gd name="connsiteY3859" fmla="*/ 639757 h 1996549"/>
              <a:gd name="connsiteX3860" fmla="*/ 1517806 w 1998270"/>
              <a:gd name="connsiteY3860" fmla="*/ 639587 h 1996549"/>
              <a:gd name="connsiteX3861" fmla="*/ 1540660 w 1998270"/>
              <a:gd name="connsiteY3861" fmla="*/ 616731 h 1996549"/>
              <a:gd name="connsiteX3862" fmla="*/ 1602061 w 1998270"/>
              <a:gd name="connsiteY3862" fmla="*/ 616390 h 1996549"/>
              <a:gd name="connsiteX3863" fmla="*/ 1625428 w 1998270"/>
              <a:gd name="connsiteY3863" fmla="*/ 639757 h 1996549"/>
              <a:gd name="connsiteX3864" fmla="*/ 1625428 w 1998270"/>
              <a:gd name="connsiteY3864" fmla="*/ 639928 h 1996549"/>
              <a:gd name="connsiteX3865" fmla="*/ 1602061 w 1998270"/>
              <a:gd name="connsiteY3865" fmla="*/ 662954 h 1996549"/>
              <a:gd name="connsiteX3866" fmla="*/ 1578866 w 1998270"/>
              <a:gd name="connsiteY3866" fmla="*/ 639757 h 1996549"/>
              <a:gd name="connsiteX3867" fmla="*/ 1578866 w 1998270"/>
              <a:gd name="connsiteY3867" fmla="*/ 639586 h 1996549"/>
              <a:gd name="connsiteX3868" fmla="*/ 1602061 w 1998270"/>
              <a:gd name="connsiteY3868" fmla="*/ 616390 h 1996549"/>
              <a:gd name="connsiteX3869" fmla="*/ 1664145 w 1998270"/>
              <a:gd name="connsiteY3869" fmla="*/ 616049 h 1996549"/>
              <a:gd name="connsiteX3870" fmla="*/ 1687853 w 1998270"/>
              <a:gd name="connsiteY3870" fmla="*/ 639757 h 1996549"/>
              <a:gd name="connsiteX3871" fmla="*/ 1687853 w 1998270"/>
              <a:gd name="connsiteY3871" fmla="*/ 639928 h 1996549"/>
              <a:gd name="connsiteX3872" fmla="*/ 1664145 w 1998270"/>
              <a:gd name="connsiteY3872" fmla="*/ 663294 h 1996549"/>
              <a:gd name="connsiteX3873" fmla="*/ 1640608 w 1998270"/>
              <a:gd name="connsiteY3873" fmla="*/ 639757 h 1996549"/>
              <a:gd name="connsiteX3874" fmla="*/ 1640608 w 1998270"/>
              <a:gd name="connsiteY3874" fmla="*/ 639587 h 1996549"/>
              <a:gd name="connsiteX3875" fmla="*/ 1664145 w 1998270"/>
              <a:gd name="connsiteY3875" fmla="*/ 616049 h 1996549"/>
              <a:gd name="connsiteX3876" fmla="*/ 1724864 w 1998270"/>
              <a:gd name="connsiteY3876" fmla="*/ 615878 h 1996549"/>
              <a:gd name="connsiteX3877" fmla="*/ 1748742 w 1998270"/>
              <a:gd name="connsiteY3877" fmla="*/ 639757 h 1996549"/>
              <a:gd name="connsiteX3878" fmla="*/ 1724864 w 1998270"/>
              <a:gd name="connsiteY3878" fmla="*/ 663464 h 1996549"/>
              <a:gd name="connsiteX3879" fmla="*/ 1701157 w 1998270"/>
              <a:gd name="connsiteY3879" fmla="*/ 639757 h 1996549"/>
              <a:gd name="connsiteX3880" fmla="*/ 1701157 w 1998270"/>
              <a:gd name="connsiteY3880" fmla="*/ 639586 h 1996549"/>
              <a:gd name="connsiteX3881" fmla="*/ 1724864 w 1998270"/>
              <a:gd name="connsiteY3881" fmla="*/ 615878 h 1996549"/>
              <a:gd name="connsiteX3882" fmla="*/ 1786265 w 1998270"/>
              <a:gd name="connsiteY3882" fmla="*/ 615708 h 1996549"/>
              <a:gd name="connsiteX3883" fmla="*/ 1810314 w 1998270"/>
              <a:gd name="connsiteY3883" fmla="*/ 639757 h 1996549"/>
              <a:gd name="connsiteX3884" fmla="*/ 1786265 w 1998270"/>
              <a:gd name="connsiteY3884" fmla="*/ 663635 h 1996549"/>
              <a:gd name="connsiteX3885" fmla="*/ 1762387 w 1998270"/>
              <a:gd name="connsiteY3885" fmla="*/ 639757 h 1996549"/>
              <a:gd name="connsiteX3886" fmla="*/ 1786265 w 1998270"/>
              <a:gd name="connsiteY3886" fmla="*/ 615708 h 1996549"/>
              <a:gd name="connsiteX3887" fmla="*/ 1847666 w 1998270"/>
              <a:gd name="connsiteY3887" fmla="*/ 615538 h 1996549"/>
              <a:gd name="connsiteX3888" fmla="*/ 1848007 w 1998270"/>
              <a:gd name="connsiteY3888" fmla="*/ 615538 h 1996549"/>
              <a:gd name="connsiteX3889" fmla="*/ 1871886 w 1998270"/>
              <a:gd name="connsiteY3889" fmla="*/ 639757 h 1996549"/>
              <a:gd name="connsiteX3890" fmla="*/ 1871886 w 1998270"/>
              <a:gd name="connsiteY3890" fmla="*/ 639928 h 1996549"/>
              <a:gd name="connsiteX3891" fmla="*/ 1847666 w 1998270"/>
              <a:gd name="connsiteY3891" fmla="*/ 663806 h 1996549"/>
              <a:gd name="connsiteX3892" fmla="*/ 1823618 w 1998270"/>
              <a:gd name="connsiteY3892" fmla="*/ 639757 h 1996549"/>
              <a:gd name="connsiteX3893" fmla="*/ 1823618 w 1998270"/>
              <a:gd name="connsiteY3893" fmla="*/ 639586 h 1996549"/>
              <a:gd name="connsiteX3894" fmla="*/ 1847666 w 1998270"/>
              <a:gd name="connsiteY3894" fmla="*/ 615538 h 1996549"/>
              <a:gd name="connsiteX3895" fmla="*/ 1910278 w 1998270"/>
              <a:gd name="connsiteY3895" fmla="*/ 615517 h 1996549"/>
              <a:gd name="connsiteX3896" fmla="*/ 1934139 w 1998270"/>
              <a:gd name="connsiteY3896" fmla="*/ 639757 h 1996549"/>
              <a:gd name="connsiteX3897" fmla="*/ 1934139 w 1998270"/>
              <a:gd name="connsiteY3897" fmla="*/ 639928 h 1996549"/>
              <a:gd name="connsiteX3898" fmla="*/ 1909920 w 1998270"/>
              <a:gd name="connsiteY3898" fmla="*/ 663806 h 1996549"/>
              <a:gd name="connsiteX3899" fmla="*/ 1885871 w 1998270"/>
              <a:gd name="connsiteY3899" fmla="*/ 639757 h 1996549"/>
              <a:gd name="connsiteX3900" fmla="*/ 1909067 w 1998270"/>
              <a:gd name="connsiteY3900" fmla="*/ 615538 h 1996549"/>
              <a:gd name="connsiteX3901" fmla="*/ 1910278 w 1998270"/>
              <a:gd name="connsiteY3901" fmla="*/ 615517 h 1996549"/>
              <a:gd name="connsiteX3902" fmla="*/ 5628 w 1998270"/>
              <a:gd name="connsiteY3902" fmla="*/ 573581 h 1996549"/>
              <a:gd name="connsiteX3903" fmla="*/ 5969 w 1998270"/>
              <a:gd name="connsiteY3903" fmla="*/ 573581 h 1996549"/>
              <a:gd name="connsiteX3904" fmla="*/ 10404 w 1998270"/>
              <a:gd name="connsiteY3904" fmla="*/ 578356 h 1996549"/>
              <a:gd name="connsiteX3905" fmla="*/ 5628 w 1998270"/>
              <a:gd name="connsiteY3905" fmla="*/ 583132 h 1996549"/>
              <a:gd name="connsiteX3906" fmla="*/ 853 w 1998270"/>
              <a:gd name="connsiteY3906" fmla="*/ 578356 h 1996549"/>
              <a:gd name="connsiteX3907" fmla="*/ 5628 w 1998270"/>
              <a:gd name="connsiteY3907" fmla="*/ 573581 h 1996549"/>
              <a:gd name="connsiteX3908" fmla="*/ 67029 w 1998270"/>
              <a:gd name="connsiteY3908" fmla="*/ 571703 h 1996549"/>
              <a:gd name="connsiteX3909" fmla="*/ 67371 w 1998270"/>
              <a:gd name="connsiteY3909" fmla="*/ 571703 h 1996549"/>
              <a:gd name="connsiteX3910" fmla="*/ 73681 w 1998270"/>
              <a:gd name="connsiteY3910" fmla="*/ 578356 h 1996549"/>
              <a:gd name="connsiteX3911" fmla="*/ 67029 w 1998270"/>
              <a:gd name="connsiteY3911" fmla="*/ 585006 h 1996549"/>
              <a:gd name="connsiteX3912" fmla="*/ 60378 w 1998270"/>
              <a:gd name="connsiteY3912" fmla="*/ 578356 h 1996549"/>
              <a:gd name="connsiteX3913" fmla="*/ 67029 w 1998270"/>
              <a:gd name="connsiteY3913" fmla="*/ 571703 h 1996549"/>
              <a:gd name="connsiteX3914" fmla="*/ 189833 w 1998270"/>
              <a:gd name="connsiteY3914" fmla="*/ 570339 h 1996549"/>
              <a:gd name="connsiteX3915" fmla="*/ 190174 w 1998270"/>
              <a:gd name="connsiteY3915" fmla="*/ 570339 h 1996549"/>
              <a:gd name="connsiteX3916" fmla="*/ 198020 w 1998270"/>
              <a:gd name="connsiteY3916" fmla="*/ 578525 h 1996549"/>
              <a:gd name="connsiteX3917" fmla="*/ 189833 w 1998270"/>
              <a:gd name="connsiteY3917" fmla="*/ 586713 h 1996549"/>
              <a:gd name="connsiteX3918" fmla="*/ 181646 w 1998270"/>
              <a:gd name="connsiteY3918" fmla="*/ 578525 h 1996549"/>
              <a:gd name="connsiteX3919" fmla="*/ 189833 w 1998270"/>
              <a:gd name="connsiteY3919" fmla="*/ 570339 h 1996549"/>
              <a:gd name="connsiteX3920" fmla="*/ 129113 w 1998270"/>
              <a:gd name="connsiteY3920" fmla="*/ 570339 h 1996549"/>
              <a:gd name="connsiteX3921" fmla="*/ 129454 w 1998270"/>
              <a:gd name="connsiteY3921" fmla="*/ 570339 h 1996549"/>
              <a:gd name="connsiteX3922" fmla="*/ 136618 w 1998270"/>
              <a:gd name="connsiteY3922" fmla="*/ 577844 h 1996549"/>
              <a:gd name="connsiteX3923" fmla="*/ 129113 w 1998270"/>
              <a:gd name="connsiteY3923" fmla="*/ 585348 h 1996549"/>
              <a:gd name="connsiteX3924" fmla="*/ 121609 w 1998270"/>
              <a:gd name="connsiteY3924" fmla="*/ 577844 h 1996549"/>
              <a:gd name="connsiteX3925" fmla="*/ 129113 w 1998270"/>
              <a:gd name="connsiteY3925" fmla="*/ 570339 h 1996549"/>
              <a:gd name="connsiteX3926" fmla="*/ 251233 w 1998270"/>
              <a:gd name="connsiteY3926" fmla="*/ 569315 h 1996549"/>
              <a:gd name="connsiteX3927" fmla="*/ 251574 w 1998270"/>
              <a:gd name="connsiteY3927" fmla="*/ 569315 h 1996549"/>
              <a:gd name="connsiteX3928" fmla="*/ 260273 w 1998270"/>
              <a:gd name="connsiteY3928" fmla="*/ 578356 h 1996549"/>
              <a:gd name="connsiteX3929" fmla="*/ 251233 w 1998270"/>
              <a:gd name="connsiteY3929" fmla="*/ 587396 h 1996549"/>
              <a:gd name="connsiteX3930" fmla="*/ 242194 w 1998270"/>
              <a:gd name="connsiteY3930" fmla="*/ 578356 h 1996549"/>
              <a:gd name="connsiteX3931" fmla="*/ 251233 w 1998270"/>
              <a:gd name="connsiteY3931" fmla="*/ 569315 h 1996549"/>
              <a:gd name="connsiteX3932" fmla="*/ 312635 w 1998270"/>
              <a:gd name="connsiteY3932" fmla="*/ 568463 h 1996549"/>
              <a:gd name="connsiteX3933" fmla="*/ 322527 w 1998270"/>
              <a:gd name="connsiteY3933" fmla="*/ 578356 h 1996549"/>
              <a:gd name="connsiteX3934" fmla="*/ 312635 w 1998270"/>
              <a:gd name="connsiteY3934" fmla="*/ 588247 h 1996549"/>
              <a:gd name="connsiteX3935" fmla="*/ 302743 w 1998270"/>
              <a:gd name="connsiteY3935" fmla="*/ 578356 h 1996549"/>
              <a:gd name="connsiteX3936" fmla="*/ 312635 w 1998270"/>
              <a:gd name="connsiteY3936" fmla="*/ 568463 h 1996549"/>
              <a:gd name="connsiteX3937" fmla="*/ 374036 w 1998270"/>
              <a:gd name="connsiteY3937" fmla="*/ 567781 h 1996549"/>
              <a:gd name="connsiteX3938" fmla="*/ 384611 w 1998270"/>
              <a:gd name="connsiteY3938" fmla="*/ 578356 h 1996549"/>
              <a:gd name="connsiteX3939" fmla="*/ 374036 w 1998270"/>
              <a:gd name="connsiteY3939" fmla="*/ 588931 h 1996549"/>
              <a:gd name="connsiteX3940" fmla="*/ 363462 w 1998270"/>
              <a:gd name="connsiteY3940" fmla="*/ 578356 h 1996549"/>
              <a:gd name="connsiteX3941" fmla="*/ 374036 w 1998270"/>
              <a:gd name="connsiteY3941" fmla="*/ 567781 h 1996549"/>
              <a:gd name="connsiteX3942" fmla="*/ 436119 w 1998270"/>
              <a:gd name="connsiteY3942" fmla="*/ 566927 h 1996549"/>
              <a:gd name="connsiteX3943" fmla="*/ 447547 w 1998270"/>
              <a:gd name="connsiteY3943" fmla="*/ 578356 h 1996549"/>
              <a:gd name="connsiteX3944" fmla="*/ 436119 w 1998270"/>
              <a:gd name="connsiteY3944" fmla="*/ 589783 h 1996549"/>
              <a:gd name="connsiteX3945" fmla="*/ 424692 w 1998270"/>
              <a:gd name="connsiteY3945" fmla="*/ 578356 h 1996549"/>
              <a:gd name="connsiteX3946" fmla="*/ 436119 w 1998270"/>
              <a:gd name="connsiteY3946" fmla="*/ 566927 h 1996549"/>
              <a:gd name="connsiteX3947" fmla="*/ 496838 w 1998270"/>
              <a:gd name="connsiteY3947" fmla="*/ 566246 h 1996549"/>
              <a:gd name="connsiteX3948" fmla="*/ 508948 w 1998270"/>
              <a:gd name="connsiteY3948" fmla="*/ 578356 h 1996549"/>
              <a:gd name="connsiteX3949" fmla="*/ 496838 w 1998270"/>
              <a:gd name="connsiteY3949" fmla="*/ 590466 h 1996549"/>
              <a:gd name="connsiteX3950" fmla="*/ 484729 w 1998270"/>
              <a:gd name="connsiteY3950" fmla="*/ 578356 h 1996549"/>
              <a:gd name="connsiteX3951" fmla="*/ 496838 w 1998270"/>
              <a:gd name="connsiteY3951" fmla="*/ 566246 h 1996549"/>
              <a:gd name="connsiteX3952" fmla="*/ 558240 w 1998270"/>
              <a:gd name="connsiteY3952" fmla="*/ 565393 h 1996549"/>
              <a:gd name="connsiteX3953" fmla="*/ 571203 w 1998270"/>
              <a:gd name="connsiteY3953" fmla="*/ 578356 h 1996549"/>
              <a:gd name="connsiteX3954" fmla="*/ 558240 w 1998270"/>
              <a:gd name="connsiteY3954" fmla="*/ 591318 h 1996549"/>
              <a:gd name="connsiteX3955" fmla="*/ 545278 w 1998270"/>
              <a:gd name="connsiteY3955" fmla="*/ 578356 h 1996549"/>
              <a:gd name="connsiteX3956" fmla="*/ 558240 w 1998270"/>
              <a:gd name="connsiteY3956" fmla="*/ 565393 h 1996549"/>
              <a:gd name="connsiteX3957" fmla="*/ 619642 w 1998270"/>
              <a:gd name="connsiteY3957" fmla="*/ 564711 h 1996549"/>
              <a:gd name="connsiteX3958" fmla="*/ 633286 w 1998270"/>
              <a:gd name="connsiteY3958" fmla="*/ 578356 h 1996549"/>
              <a:gd name="connsiteX3959" fmla="*/ 619642 w 1998270"/>
              <a:gd name="connsiteY3959" fmla="*/ 592002 h 1996549"/>
              <a:gd name="connsiteX3960" fmla="*/ 605997 w 1998270"/>
              <a:gd name="connsiteY3960" fmla="*/ 578356 h 1996549"/>
              <a:gd name="connsiteX3961" fmla="*/ 619642 w 1998270"/>
              <a:gd name="connsiteY3961" fmla="*/ 564711 h 1996549"/>
              <a:gd name="connsiteX3962" fmla="*/ 681042 w 1998270"/>
              <a:gd name="connsiteY3962" fmla="*/ 563858 h 1996549"/>
              <a:gd name="connsiteX3963" fmla="*/ 695539 w 1998270"/>
              <a:gd name="connsiteY3963" fmla="*/ 578356 h 1996549"/>
              <a:gd name="connsiteX3964" fmla="*/ 681042 w 1998270"/>
              <a:gd name="connsiteY3964" fmla="*/ 592853 h 1996549"/>
              <a:gd name="connsiteX3965" fmla="*/ 666545 w 1998270"/>
              <a:gd name="connsiteY3965" fmla="*/ 578356 h 1996549"/>
              <a:gd name="connsiteX3966" fmla="*/ 681042 w 1998270"/>
              <a:gd name="connsiteY3966" fmla="*/ 563858 h 1996549"/>
              <a:gd name="connsiteX3967" fmla="*/ 743126 w 1998270"/>
              <a:gd name="connsiteY3967" fmla="*/ 563176 h 1996549"/>
              <a:gd name="connsiteX3968" fmla="*/ 758306 w 1998270"/>
              <a:gd name="connsiteY3968" fmla="*/ 578356 h 1996549"/>
              <a:gd name="connsiteX3969" fmla="*/ 758306 w 1998270"/>
              <a:gd name="connsiteY3969" fmla="*/ 578527 h 1996549"/>
              <a:gd name="connsiteX3970" fmla="*/ 743126 w 1998270"/>
              <a:gd name="connsiteY3970" fmla="*/ 593365 h 1996549"/>
              <a:gd name="connsiteX3971" fmla="*/ 742955 w 1998270"/>
              <a:gd name="connsiteY3971" fmla="*/ 593367 h 1996549"/>
              <a:gd name="connsiteX3972" fmla="*/ 727946 w 1998270"/>
              <a:gd name="connsiteY3972" fmla="*/ 578356 h 1996549"/>
              <a:gd name="connsiteX3973" fmla="*/ 743126 w 1998270"/>
              <a:gd name="connsiteY3973" fmla="*/ 563176 h 1996549"/>
              <a:gd name="connsiteX3974" fmla="*/ 803845 w 1998270"/>
              <a:gd name="connsiteY3974" fmla="*/ 562323 h 1996549"/>
              <a:gd name="connsiteX3975" fmla="*/ 819878 w 1998270"/>
              <a:gd name="connsiteY3975" fmla="*/ 578356 h 1996549"/>
              <a:gd name="connsiteX3976" fmla="*/ 803845 w 1998270"/>
              <a:gd name="connsiteY3976" fmla="*/ 594218 h 1996549"/>
              <a:gd name="connsiteX3977" fmla="*/ 787813 w 1998270"/>
              <a:gd name="connsiteY3977" fmla="*/ 578356 h 1996549"/>
              <a:gd name="connsiteX3978" fmla="*/ 803845 w 1998270"/>
              <a:gd name="connsiteY3978" fmla="*/ 562323 h 1996549"/>
              <a:gd name="connsiteX3979" fmla="*/ 865246 w 1998270"/>
              <a:gd name="connsiteY3979" fmla="*/ 561640 h 1996549"/>
              <a:gd name="connsiteX3980" fmla="*/ 882302 w 1998270"/>
              <a:gd name="connsiteY3980" fmla="*/ 578696 h 1996549"/>
              <a:gd name="connsiteX3981" fmla="*/ 865246 w 1998270"/>
              <a:gd name="connsiteY3981" fmla="*/ 595752 h 1996549"/>
              <a:gd name="connsiteX3982" fmla="*/ 848191 w 1998270"/>
              <a:gd name="connsiteY3982" fmla="*/ 578696 h 1996549"/>
              <a:gd name="connsiteX3983" fmla="*/ 865246 w 1998270"/>
              <a:gd name="connsiteY3983" fmla="*/ 561640 h 1996549"/>
              <a:gd name="connsiteX3984" fmla="*/ 926647 w 1998270"/>
              <a:gd name="connsiteY3984" fmla="*/ 560958 h 1996549"/>
              <a:gd name="connsiteX3985" fmla="*/ 943703 w 1998270"/>
              <a:gd name="connsiteY3985" fmla="*/ 578014 h 1996549"/>
              <a:gd name="connsiteX3986" fmla="*/ 926647 w 1998270"/>
              <a:gd name="connsiteY3986" fmla="*/ 595070 h 1996549"/>
              <a:gd name="connsiteX3987" fmla="*/ 909592 w 1998270"/>
              <a:gd name="connsiteY3987" fmla="*/ 578014 h 1996549"/>
              <a:gd name="connsiteX3988" fmla="*/ 926647 w 1998270"/>
              <a:gd name="connsiteY3988" fmla="*/ 560958 h 1996549"/>
              <a:gd name="connsiteX3989" fmla="*/ 988049 w 1998270"/>
              <a:gd name="connsiteY3989" fmla="*/ 560276 h 1996549"/>
              <a:gd name="connsiteX3990" fmla="*/ 988390 w 1998270"/>
              <a:gd name="connsiteY3990" fmla="*/ 560276 h 1996549"/>
              <a:gd name="connsiteX3991" fmla="*/ 1006129 w 1998270"/>
              <a:gd name="connsiteY3991" fmla="*/ 578356 h 1996549"/>
              <a:gd name="connsiteX3992" fmla="*/ 988049 w 1998270"/>
              <a:gd name="connsiteY3992" fmla="*/ 595412 h 1996549"/>
              <a:gd name="connsiteX3993" fmla="*/ 969970 w 1998270"/>
              <a:gd name="connsiteY3993" fmla="*/ 578356 h 1996549"/>
              <a:gd name="connsiteX3994" fmla="*/ 988049 w 1998270"/>
              <a:gd name="connsiteY3994" fmla="*/ 560276 h 1996549"/>
              <a:gd name="connsiteX3995" fmla="*/ 1050132 w 1998270"/>
              <a:gd name="connsiteY3995" fmla="*/ 559594 h 1996549"/>
              <a:gd name="connsiteX3996" fmla="*/ 1068894 w 1998270"/>
              <a:gd name="connsiteY3996" fmla="*/ 578356 h 1996549"/>
              <a:gd name="connsiteX3997" fmla="*/ 1068894 w 1998270"/>
              <a:gd name="connsiteY3997" fmla="*/ 578527 h 1996549"/>
              <a:gd name="connsiteX3998" fmla="*/ 1050132 w 1998270"/>
              <a:gd name="connsiteY3998" fmla="*/ 596948 h 1996549"/>
              <a:gd name="connsiteX3999" fmla="*/ 1031371 w 1998270"/>
              <a:gd name="connsiteY3999" fmla="*/ 578356 h 1996549"/>
              <a:gd name="connsiteX4000" fmla="*/ 1050132 w 1998270"/>
              <a:gd name="connsiteY4000" fmla="*/ 559594 h 1996549"/>
              <a:gd name="connsiteX4001" fmla="*/ 1110851 w 1998270"/>
              <a:gd name="connsiteY4001" fmla="*/ 558741 h 1996549"/>
              <a:gd name="connsiteX4002" fmla="*/ 1111192 w 1998270"/>
              <a:gd name="connsiteY4002" fmla="*/ 558741 h 1996549"/>
              <a:gd name="connsiteX4003" fmla="*/ 1130465 w 1998270"/>
              <a:gd name="connsiteY4003" fmla="*/ 578356 h 1996549"/>
              <a:gd name="connsiteX4004" fmla="*/ 1130465 w 1998270"/>
              <a:gd name="connsiteY4004" fmla="*/ 578525 h 1996549"/>
              <a:gd name="connsiteX4005" fmla="*/ 1110851 w 1998270"/>
              <a:gd name="connsiteY4005" fmla="*/ 597799 h 1996549"/>
              <a:gd name="connsiteX4006" fmla="*/ 1091237 w 1998270"/>
              <a:gd name="connsiteY4006" fmla="*/ 578356 h 1996549"/>
              <a:gd name="connsiteX4007" fmla="*/ 1110851 w 1998270"/>
              <a:gd name="connsiteY4007" fmla="*/ 558741 h 1996549"/>
              <a:gd name="connsiteX4008" fmla="*/ 1172252 w 1998270"/>
              <a:gd name="connsiteY4008" fmla="*/ 558228 h 1996549"/>
              <a:gd name="connsiteX4009" fmla="*/ 1192378 w 1998270"/>
              <a:gd name="connsiteY4009" fmla="*/ 578356 h 1996549"/>
              <a:gd name="connsiteX4010" fmla="*/ 1192378 w 1998270"/>
              <a:gd name="connsiteY4010" fmla="*/ 578525 h 1996549"/>
              <a:gd name="connsiteX4011" fmla="*/ 1172252 w 1998270"/>
              <a:gd name="connsiteY4011" fmla="*/ 598310 h 1996549"/>
              <a:gd name="connsiteX4012" fmla="*/ 1172082 w 1998270"/>
              <a:gd name="connsiteY4012" fmla="*/ 598310 h 1996549"/>
              <a:gd name="connsiteX4013" fmla="*/ 1152127 w 1998270"/>
              <a:gd name="connsiteY4013" fmla="*/ 578356 h 1996549"/>
              <a:gd name="connsiteX4014" fmla="*/ 1172252 w 1998270"/>
              <a:gd name="connsiteY4014" fmla="*/ 558228 h 1996549"/>
              <a:gd name="connsiteX4015" fmla="*/ 1233654 w 1998270"/>
              <a:gd name="connsiteY4015" fmla="*/ 557547 h 1996549"/>
              <a:gd name="connsiteX4016" fmla="*/ 1233995 w 1998270"/>
              <a:gd name="connsiteY4016" fmla="*/ 557547 h 1996549"/>
              <a:gd name="connsiteX4017" fmla="*/ 1254462 w 1998270"/>
              <a:gd name="connsiteY4017" fmla="*/ 578356 h 1996549"/>
              <a:gd name="connsiteX4018" fmla="*/ 1254462 w 1998270"/>
              <a:gd name="connsiteY4018" fmla="*/ 578525 h 1996549"/>
              <a:gd name="connsiteX4019" fmla="*/ 1233654 w 1998270"/>
              <a:gd name="connsiteY4019" fmla="*/ 598993 h 1996549"/>
              <a:gd name="connsiteX4020" fmla="*/ 1212846 w 1998270"/>
              <a:gd name="connsiteY4020" fmla="*/ 578356 h 1996549"/>
              <a:gd name="connsiteX4021" fmla="*/ 1233654 w 1998270"/>
              <a:gd name="connsiteY4021" fmla="*/ 557547 h 1996549"/>
              <a:gd name="connsiteX4022" fmla="*/ 1295054 w 1998270"/>
              <a:gd name="connsiteY4022" fmla="*/ 556864 h 1996549"/>
              <a:gd name="connsiteX4023" fmla="*/ 1295396 w 1998270"/>
              <a:gd name="connsiteY4023" fmla="*/ 556864 h 1996549"/>
              <a:gd name="connsiteX4024" fmla="*/ 1316545 w 1998270"/>
              <a:gd name="connsiteY4024" fmla="*/ 578356 h 1996549"/>
              <a:gd name="connsiteX4025" fmla="*/ 1316545 w 1998270"/>
              <a:gd name="connsiteY4025" fmla="*/ 578527 h 1996549"/>
              <a:gd name="connsiteX4026" fmla="*/ 1295054 w 1998270"/>
              <a:gd name="connsiteY4026" fmla="*/ 599676 h 1996549"/>
              <a:gd name="connsiteX4027" fmla="*/ 1273735 w 1998270"/>
              <a:gd name="connsiteY4027" fmla="*/ 578356 h 1996549"/>
              <a:gd name="connsiteX4028" fmla="*/ 1273735 w 1998270"/>
              <a:gd name="connsiteY4028" fmla="*/ 578185 h 1996549"/>
              <a:gd name="connsiteX4029" fmla="*/ 1295054 w 1998270"/>
              <a:gd name="connsiteY4029" fmla="*/ 556864 h 1996549"/>
              <a:gd name="connsiteX4030" fmla="*/ 1971151 w 1998270"/>
              <a:gd name="connsiteY4030" fmla="*/ 556694 h 1996549"/>
              <a:gd name="connsiteX4031" fmla="*/ 1992812 w 1998270"/>
              <a:gd name="connsiteY4031" fmla="*/ 578356 h 1996549"/>
              <a:gd name="connsiteX4032" fmla="*/ 1992812 w 1998270"/>
              <a:gd name="connsiteY4032" fmla="*/ 578525 h 1996549"/>
              <a:gd name="connsiteX4033" fmla="*/ 1971151 w 1998270"/>
              <a:gd name="connsiteY4033" fmla="*/ 599846 h 1996549"/>
              <a:gd name="connsiteX4034" fmla="*/ 1970981 w 1998270"/>
              <a:gd name="connsiteY4034" fmla="*/ 599846 h 1996549"/>
              <a:gd name="connsiteX4035" fmla="*/ 1949491 w 1998270"/>
              <a:gd name="connsiteY4035" fmla="*/ 578356 h 1996549"/>
              <a:gd name="connsiteX4036" fmla="*/ 1971151 w 1998270"/>
              <a:gd name="connsiteY4036" fmla="*/ 556694 h 1996549"/>
              <a:gd name="connsiteX4037" fmla="*/ 1357139 w 1998270"/>
              <a:gd name="connsiteY4037" fmla="*/ 556353 h 1996549"/>
              <a:gd name="connsiteX4038" fmla="*/ 1379141 w 1998270"/>
              <a:gd name="connsiteY4038" fmla="*/ 578356 h 1996549"/>
              <a:gd name="connsiteX4039" fmla="*/ 1379141 w 1998270"/>
              <a:gd name="connsiteY4039" fmla="*/ 578525 h 1996549"/>
              <a:gd name="connsiteX4040" fmla="*/ 1357139 w 1998270"/>
              <a:gd name="connsiteY4040" fmla="*/ 600186 h 1996549"/>
              <a:gd name="connsiteX4041" fmla="*/ 1356968 w 1998270"/>
              <a:gd name="connsiteY4041" fmla="*/ 600186 h 1996549"/>
              <a:gd name="connsiteX4042" fmla="*/ 1335137 w 1998270"/>
              <a:gd name="connsiteY4042" fmla="*/ 578356 h 1996549"/>
              <a:gd name="connsiteX4043" fmla="*/ 1357139 w 1998270"/>
              <a:gd name="connsiteY4043" fmla="*/ 556353 h 1996549"/>
              <a:gd name="connsiteX4044" fmla="*/ 1417858 w 1998270"/>
              <a:gd name="connsiteY4044" fmla="*/ 555671 h 1996549"/>
              <a:gd name="connsiteX4045" fmla="*/ 1418199 w 1998270"/>
              <a:gd name="connsiteY4045" fmla="*/ 555671 h 1996549"/>
              <a:gd name="connsiteX4046" fmla="*/ 1440542 w 1998270"/>
              <a:gd name="connsiteY4046" fmla="*/ 578356 h 1996549"/>
              <a:gd name="connsiteX4047" fmla="*/ 1440542 w 1998270"/>
              <a:gd name="connsiteY4047" fmla="*/ 578525 h 1996549"/>
              <a:gd name="connsiteX4048" fmla="*/ 1417858 w 1998270"/>
              <a:gd name="connsiteY4048" fmla="*/ 600870 h 1996549"/>
              <a:gd name="connsiteX4049" fmla="*/ 1395174 w 1998270"/>
              <a:gd name="connsiteY4049" fmla="*/ 578356 h 1996549"/>
              <a:gd name="connsiteX4050" fmla="*/ 1417858 w 1998270"/>
              <a:gd name="connsiteY4050" fmla="*/ 555671 h 1996549"/>
              <a:gd name="connsiteX4051" fmla="*/ 1479259 w 1998270"/>
              <a:gd name="connsiteY4051" fmla="*/ 555159 h 1996549"/>
              <a:gd name="connsiteX4052" fmla="*/ 1502455 w 1998270"/>
              <a:gd name="connsiteY4052" fmla="*/ 578356 h 1996549"/>
              <a:gd name="connsiteX4053" fmla="*/ 1502455 w 1998270"/>
              <a:gd name="connsiteY4053" fmla="*/ 578525 h 1996549"/>
              <a:gd name="connsiteX4054" fmla="*/ 1479259 w 1998270"/>
              <a:gd name="connsiteY4054" fmla="*/ 601380 h 1996549"/>
              <a:gd name="connsiteX4055" fmla="*/ 1478918 w 1998270"/>
              <a:gd name="connsiteY4055" fmla="*/ 601380 h 1996549"/>
              <a:gd name="connsiteX4056" fmla="*/ 1456233 w 1998270"/>
              <a:gd name="connsiteY4056" fmla="*/ 578356 h 1996549"/>
              <a:gd name="connsiteX4057" fmla="*/ 1456233 w 1998270"/>
              <a:gd name="connsiteY4057" fmla="*/ 578185 h 1996549"/>
              <a:gd name="connsiteX4058" fmla="*/ 1479259 w 1998270"/>
              <a:gd name="connsiteY4058" fmla="*/ 555159 h 1996549"/>
              <a:gd name="connsiteX4059" fmla="*/ 1540660 w 1998270"/>
              <a:gd name="connsiteY4059" fmla="*/ 554648 h 1996549"/>
              <a:gd name="connsiteX4060" fmla="*/ 1564367 w 1998270"/>
              <a:gd name="connsiteY4060" fmla="*/ 578356 h 1996549"/>
              <a:gd name="connsiteX4061" fmla="*/ 1564367 w 1998270"/>
              <a:gd name="connsiteY4061" fmla="*/ 578527 h 1996549"/>
              <a:gd name="connsiteX4062" fmla="*/ 1540660 w 1998270"/>
              <a:gd name="connsiteY4062" fmla="*/ 601893 h 1996549"/>
              <a:gd name="connsiteX4063" fmla="*/ 1517123 w 1998270"/>
              <a:gd name="connsiteY4063" fmla="*/ 578356 h 1996549"/>
              <a:gd name="connsiteX4064" fmla="*/ 1517123 w 1998270"/>
              <a:gd name="connsiteY4064" fmla="*/ 578186 h 1996549"/>
              <a:gd name="connsiteX4065" fmla="*/ 1540660 w 1998270"/>
              <a:gd name="connsiteY4065" fmla="*/ 554648 h 1996549"/>
              <a:gd name="connsiteX4066" fmla="*/ 1602061 w 1998270"/>
              <a:gd name="connsiteY4066" fmla="*/ 554305 h 1996549"/>
              <a:gd name="connsiteX4067" fmla="*/ 1626110 w 1998270"/>
              <a:gd name="connsiteY4067" fmla="*/ 578356 h 1996549"/>
              <a:gd name="connsiteX4068" fmla="*/ 1602061 w 1998270"/>
              <a:gd name="connsiteY4068" fmla="*/ 602234 h 1996549"/>
              <a:gd name="connsiteX4069" fmla="*/ 1578183 w 1998270"/>
              <a:gd name="connsiteY4069" fmla="*/ 578356 h 1996549"/>
              <a:gd name="connsiteX4070" fmla="*/ 1602061 w 1998270"/>
              <a:gd name="connsiteY4070" fmla="*/ 554305 h 1996549"/>
              <a:gd name="connsiteX4071" fmla="*/ 1909067 w 1998270"/>
              <a:gd name="connsiteY4071" fmla="*/ 553283 h 1996549"/>
              <a:gd name="connsiteX4072" fmla="*/ 1934139 w 1998270"/>
              <a:gd name="connsiteY4072" fmla="*/ 578356 h 1996549"/>
              <a:gd name="connsiteX4073" fmla="*/ 1934139 w 1998270"/>
              <a:gd name="connsiteY4073" fmla="*/ 578525 h 1996549"/>
              <a:gd name="connsiteX4074" fmla="*/ 1909067 w 1998270"/>
              <a:gd name="connsiteY4074" fmla="*/ 603258 h 1996549"/>
              <a:gd name="connsiteX4075" fmla="*/ 1884166 w 1998270"/>
              <a:gd name="connsiteY4075" fmla="*/ 578356 h 1996549"/>
              <a:gd name="connsiteX4076" fmla="*/ 1884166 w 1998270"/>
              <a:gd name="connsiteY4076" fmla="*/ 578185 h 1996549"/>
              <a:gd name="connsiteX4077" fmla="*/ 1909067 w 1998270"/>
              <a:gd name="connsiteY4077" fmla="*/ 553283 h 1996549"/>
              <a:gd name="connsiteX4078" fmla="*/ 1847667 w 1998270"/>
              <a:gd name="connsiteY4078" fmla="*/ 553283 h 1996549"/>
              <a:gd name="connsiteX4079" fmla="*/ 1872739 w 1998270"/>
              <a:gd name="connsiteY4079" fmla="*/ 578356 h 1996549"/>
              <a:gd name="connsiteX4080" fmla="*/ 1872739 w 1998270"/>
              <a:gd name="connsiteY4080" fmla="*/ 578525 h 1996549"/>
              <a:gd name="connsiteX4081" fmla="*/ 1847667 w 1998270"/>
              <a:gd name="connsiteY4081" fmla="*/ 603258 h 1996549"/>
              <a:gd name="connsiteX4082" fmla="*/ 1822765 w 1998270"/>
              <a:gd name="connsiteY4082" fmla="*/ 578356 h 1996549"/>
              <a:gd name="connsiteX4083" fmla="*/ 1822765 w 1998270"/>
              <a:gd name="connsiteY4083" fmla="*/ 578185 h 1996549"/>
              <a:gd name="connsiteX4084" fmla="*/ 1847667 w 1998270"/>
              <a:gd name="connsiteY4084" fmla="*/ 553283 h 1996549"/>
              <a:gd name="connsiteX4085" fmla="*/ 1786265 w 1998270"/>
              <a:gd name="connsiteY4085" fmla="*/ 553283 h 1996549"/>
              <a:gd name="connsiteX4086" fmla="*/ 1811166 w 1998270"/>
              <a:gd name="connsiteY4086" fmla="*/ 578185 h 1996549"/>
              <a:gd name="connsiteX4087" fmla="*/ 1811166 w 1998270"/>
              <a:gd name="connsiteY4087" fmla="*/ 578356 h 1996549"/>
              <a:gd name="connsiteX4088" fmla="*/ 1786265 w 1998270"/>
              <a:gd name="connsiteY4088" fmla="*/ 602916 h 1996549"/>
              <a:gd name="connsiteX4089" fmla="*/ 1761534 w 1998270"/>
              <a:gd name="connsiteY4089" fmla="*/ 578185 h 1996549"/>
              <a:gd name="connsiteX4090" fmla="*/ 1761534 w 1998270"/>
              <a:gd name="connsiteY4090" fmla="*/ 578014 h 1996549"/>
              <a:gd name="connsiteX4091" fmla="*/ 1786265 w 1998270"/>
              <a:gd name="connsiteY4091" fmla="*/ 553283 h 1996549"/>
              <a:gd name="connsiteX4092" fmla="*/ 1724864 w 1998270"/>
              <a:gd name="connsiteY4092" fmla="*/ 553283 h 1996549"/>
              <a:gd name="connsiteX4093" fmla="*/ 1749595 w 1998270"/>
              <a:gd name="connsiteY4093" fmla="*/ 578014 h 1996549"/>
              <a:gd name="connsiteX4094" fmla="*/ 1749595 w 1998270"/>
              <a:gd name="connsiteY4094" fmla="*/ 578185 h 1996549"/>
              <a:gd name="connsiteX4095" fmla="*/ 1724864 w 1998270"/>
              <a:gd name="connsiteY4095" fmla="*/ 602574 h 1996549"/>
              <a:gd name="connsiteX4096" fmla="*/ 1724523 w 1998270"/>
              <a:gd name="connsiteY4096" fmla="*/ 602574 h 1996549"/>
              <a:gd name="connsiteX4097" fmla="*/ 1700303 w 1998270"/>
              <a:gd name="connsiteY4097" fmla="*/ 578014 h 1996549"/>
              <a:gd name="connsiteX4098" fmla="*/ 1700303 w 1998270"/>
              <a:gd name="connsiteY4098" fmla="*/ 577844 h 1996549"/>
              <a:gd name="connsiteX4099" fmla="*/ 1724864 w 1998270"/>
              <a:gd name="connsiteY4099" fmla="*/ 553283 h 1996549"/>
              <a:gd name="connsiteX4100" fmla="*/ 1664145 w 1998270"/>
              <a:gd name="connsiteY4100" fmla="*/ 553283 h 1996549"/>
              <a:gd name="connsiteX4101" fmla="*/ 1664844 w 1998270"/>
              <a:gd name="connsiteY4101" fmla="*/ 553300 h 1996549"/>
              <a:gd name="connsiteX4102" fmla="*/ 1688535 w 1998270"/>
              <a:gd name="connsiteY4102" fmla="*/ 578356 h 1996549"/>
              <a:gd name="connsiteX4103" fmla="*/ 1664145 w 1998270"/>
              <a:gd name="connsiteY4103" fmla="*/ 602574 h 1996549"/>
              <a:gd name="connsiteX4104" fmla="*/ 1663446 w 1998270"/>
              <a:gd name="connsiteY4104" fmla="*/ 602565 h 1996549"/>
              <a:gd name="connsiteX4105" fmla="*/ 1639925 w 1998270"/>
              <a:gd name="connsiteY4105" fmla="*/ 577673 h 1996549"/>
              <a:gd name="connsiteX4106" fmla="*/ 1639925 w 1998270"/>
              <a:gd name="connsiteY4106" fmla="*/ 577503 h 1996549"/>
              <a:gd name="connsiteX4107" fmla="*/ 1664145 w 1998270"/>
              <a:gd name="connsiteY4107" fmla="*/ 553283 h 1996549"/>
              <a:gd name="connsiteX4108" fmla="*/ 5995 w 1998270"/>
              <a:gd name="connsiteY4108" fmla="*/ 511881 h 1996549"/>
              <a:gd name="connsiteX4109" fmla="*/ 10941 w 1998270"/>
              <a:gd name="connsiteY4109" fmla="*/ 516827 h 1996549"/>
              <a:gd name="connsiteX4110" fmla="*/ 5995 w 1998270"/>
              <a:gd name="connsiteY4110" fmla="*/ 521773 h 1996549"/>
              <a:gd name="connsiteX4111" fmla="*/ 1049 w 1998270"/>
              <a:gd name="connsiteY4111" fmla="*/ 516827 h 1996549"/>
              <a:gd name="connsiteX4112" fmla="*/ 5995 w 1998270"/>
              <a:gd name="connsiteY4112" fmla="*/ 511881 h 1996549"/>
              <a:gd name="connsiteX4113" fmla="*/ 67030 w 1998270"/>
              <a:gd name="connsiteY4113" fmla="*/ 510139 h 1996549"/>
              <a:gd name="connsiteX4114" fmla="*/ 73853 w 1998270"/>
              <a:gd name="connsiteY4114" fmla="*/ 516962 h 1996549"/>
              <a:gd name="connsiteX4115" fmla="*/ 67030 w 1998270"/>
              <a:gd name="connsiteY4115" fmla="*/ 523784 h 1996549"/>
              <a:gd name="connsiteX4116" fmla="*/ 60208 w 1998270"/>
              <a:gd name="connsiteY4116" fmla="*/ 516962 h 1996549"/>
              <a:gd name="connsiteX4117" fmla="*/ 67030 w 1998270"/>
              <a:gd name="connsiteY4117" fmla="*/ 510139 h 1996549"/>
              <a:gd name="connsiteX4118" fmla="*/ 129113 w 1998270"/>
              <a:gd name="connsiteY4118" fmla="*/ 509287 h 1996549"/>
              <a:gd name="connsiteX4119" fmla="*/ 136788 w 1998270"/>
              <a:gd name="connsiteY4119" fmla="*/ 516962 h 1996549"/>
              <a:gd name="connsiteX4120" fmla="*/ 129113 w 1998270"/>
              <a:gd name="connsiteY4120" fmla="*/ 524630 h 1996549"/>
              <a:gd name="connsiteX4121" fmla="*/ 121438 w 1998270"/>
              <a:gd name="connsiteY4121" fmla="*/ 516962 h 1996549"/>
              <a:gd name="connsiteX4122" fmla="*/ 129113 w 1998270"/>
              <a:gd name="connsiteY4122" fmla="*/ 509287 h 1996549"/>
              <a:gd name="connsiteX4123" fmla="*/ 189833 w 1998270"/>
              <a:gd name="connsiteY4123" fmla="*/ 508434 h 1996549"/>
              <a:gd name="connsiteX4124" fmla="*/ 198360 w 1998270"/>
              <a:gd name="connsiteY4124" fmla="*/ 516961 h 1996549"/>
              <a:gd name="connsiteX4125" fmla="*/ 189833 w 1998270"/>
              <a:gd name="connsiteY4125" fmla="*/ 525482 h 1996549"/>
              <a:gd name="connsiteX4126" fmla="*/ 181305 w 1998270"/>
              <a:gd name="connsiteY4126" fmla="*/ 516961 h 1996549"/>
              <a:gd name="connsiteX4127" fmla="*/ 189833 w 1998270"/>
              <a:gd name="connsiteY4127" fmla="*/ 508434 h 1996549"/>
              <a:gd name="connsiteX4128" fmla="*/ 251234 w 1998270"/>
              <a:gd name="connsiteY4128" fmla="*/ 507752 h 1996549"/>
              <a:gd name="connsiteX4129" fmla="*/ 260444 w 1998270"/>
              <a:gd name="connsiteY4129" fmla="*/ 516962 h 1996549"/>
              <a:gd name="connsiteX4130" fmla="*/ 251234 w 1998270"/>
              <a:gd name="connsiteY4130" fmla="*/ 526165 h 1996549"/>
              <a:gd name="connsiteX4131" fmla="*/ 242024 w 1998270"/>
              <a:gd name="connsiteY4131" fmla="*/ 516962 h 1996549"/>
              <a:gd name="connsiteX4132" fmla="*/ 251234 w 1998270"/>
              <a:gd name="connsiteY4132" fmla="*/ 507752 h 1996549"/>
              <a:gd name="connsiteX4133" fmla="*/ 312635 w 1998270"/>
              <a:gd name="connsiteY4133" fmla="*/ 506898 h 1996549"/>
              <a:gd name="connsiteX4134" fmla="*/ 312976 w 1998270"/>
              <a:gd name="connsiteY4134" fmla="*/ 506898 h 1996549"/>
              <a:gd name="connsiteX4135" fmla="*/ 322698 w 1998270"/>
              <a:gd name="connsiteY4135" fmla="*/ 516961 h 1996549"/>
              <a:gd name="connsiteX4136" fmla="*/ 312635 w 1998270"/>
              <a:gd name="connsiteY4136" fmla="*/ 527017 h 1996549"/>
              <a:gd name="connsiteX4137" fmla="*/ 302573 w 1998270"/>
              <a:gd name="connsiteY4137" fmla="*/ 516961 h 1996549"/>
              <a:gd name="connsiteX4138" fmla="*/ 312635 w 1998270"/>
              <a:gd name="connsiteY4138" fmla="*/ 506898 h 1996549"/>
              <a:gd name="connsiteX4139" fmla="*/ 374036 w 1998270"/>
              <a:gd name="connsiteY4139" fmla="*/ 506045 h 1996549"/>
              <a:gd name="connsiteX4140" fmla="*/ 374378 w 1998270"/>
              <a:gd name="connsiteY4140" fmla="*/ 506045 h 1996549"/>
              <a:gd name="connsiteX4141" fmla="*/ 384952 w 1998270"/>
              <a:gd name="connsiteY4141" fmla="*/ 516961 h 1996549"/>
              <a:gd name="connsiteX4142" fmla="*/ 374036 w 1998270"/>
              <a:gd name="connsiteY4142" fmla="*/ 527870 h 1996549"/>
              <a:gd name="connsiteX4143" fmla="*/ 363121 w 1998270"/>
              <a:gd name="connsiteY4143" fmla="*/ 516961 h 1996549"/>
              <a:gd name="connsiteX4144" fmla="*/ 374036 w 1998270"/>
              <a:gd name="connsiteY4144" fmla="*/ 506045 h 1996549"/>
              <a:gd name="connsiteX4145" fmla="*/ 436119 w 1998270"/>
              <a:gd name="connsiteY4145" fmla="*/ 505364 h 1996549"/>
              <a:gd name="connsiteX4146" fmla="*/ 436460 w 1998270"/>
              <a:gd name="connsiteY4146" fmla="*/ 505364 h 1996549"/>
              <a:gd name="connsiteX4147" fmla="*/ 447717 w 1998270"/>
              <a:gd name="connsiteY4147" fmla="*/ 516961 h 1996549"/>
              <a:gd name="connsiteX4148" fmla="*/ 436119 w 1998270"/>
              <a:gd name="connsiteY4148" fmla="*/ 528552 h 1996549"/>
              <a:gd name="connsiteX4149" fmla="*/ 424522 w 1998270"/>
              <a:gd name="connsiteY4149" fmla="*/ 516961 h 1996549"/>
              <a:gd name="connsiteX4150" fmla="*/ 436119 w 1998270"/>
              <a:gd name="connsiteY4150" fmla="*/ 505364 h 1996549"/>
              <a:gd name="connsiteX4151" fmla="*/ 496839 w 1998270"/>
              <a:gd name="connsiteY4151" fmla="*/ 504510 h 1996549"/>
              <a:gd name="connsiteX4152" fmla="*/ 497179 w 1998270"/>
              <a:gd name="connsiteY4152" fmla="*/ 504510 h 1996549"/>
              <a:gd name="connsiteX4153" fmla="*/ 509290 w 1998270"/>
              <a:gd name="connsiteY4153" fmla="*/ 516961 h 1996549"/>
              <a:gd name="connsiteX4154" fmla="*/ 496839 w 1998270"/>
              <a:gd name="connsiteY4154" fmla="*/ 529405 h 1996549"/>
              <a:gd name="connsiteX4155" fmla="*/ 484388 w 1998270"/>
              <a:gd name="connsiteY4155" fmla="*/ 516961 h 1996549"/>
              <a:gd name="connsiteX4156" fmla="*/ 496839 w 1998270"/>
              <a:gd name="connsiteY4156" fmla="*/ 504510 h 1996549"/>
              <a:gd name="connsiteX4157" fmla="*/ 558240 w 1998270"/>
              <a:gd name="connsiteY4157" fmla="*/ 503829 h 1996549"/>
              <a:gd name="connsiteX4158" fmla="*/ 558581 w 1998270"/>
              <a:gd name="connsiteY4158" fmla="*/ 503829 h 1996549"/>
              <a:gd name="connsiteX4159" fmla="*/ 571373 w 1998270"/>
              <a:gd name="connsiteY4159" fmla="*/ 516962 h 1996549"/>
              <a:gd name="connsiteX4160" fmla="*/ 558240 w 1998270"/>
              <a:gd name="connsiteY4160" fmla="*/ 530088 h 1996549"/>
              <a:gd name="connsiteX4161" fmla="*/ 545108 w 1998270"/>
              <a:gd name="connsiteY4161" fmla="*/ 516962 h 1996549"/>
              <a:gd name="connsiteX4162" fmla="*/ 558240 w 1998270"/>
              <a:gd name="connsiteY4162" fmla="*/ 503829 h 1996549"/>
              <a:gd name="connsiteX4163" fmla="*/ 619642 w 1998270"/>
              <a:gd name="connsiteY4163" fmla="*/ 502975 h 1996549"/>
              <a:gd name="connsiteX4164" fmla="*/ 633627 w 1998270"/>
              <a:gd name="connsiteY4164" fmla="*/ 516961 h 1996549"/>
              <a:gd name="connsiteX4165" fmla="*/ 619642 w 1998270"/>
              <a:gd name="connsiteY4165" fmla="*/ 530940 h 1996549"/>
              <a:gd name="connsiteX4166" fmla="*/ 605656 w 1998270"/>
              <a:gd name="connsiteY4166" fmla="*/ 516961 h 1996549"/>
              <a:gd name="connsiteX4167" fmla="*/ 619642 w 1998270"/>
              <a:gd name="connsiteY4167" fmla="*/ 502975 h 1996549"/>
              <a:gd name="connsiteX4168" fmla="*/ 743126 w 1998270"/>
              <a:gd name="connsiteY4168" fmla="*/ 502122 h 1996549"/>
              <a:gd name="connsiteX4169" fmla="*/ 758646 w 1998270"/>
              <a:gd name="connsiteY4169" fmla="*/ 517643 h 1996549"/>
              <a:gd name="connsiteX4170" fmla="*/ 758646 w 1998270"/>
              <a:gd name="connsiteY4170" fmla="*/ 517814 h 1996549"/>
              <a:gd name="connsiteX4171" fmla="*/ 743126 w 1998270"/>
              <a:gd name="connsiteY4171" fmla="*/ 532987 h 1996549"/>
              <a:gd name="connsiteX4172" fmla="*/ 742955 w 1998270"/>
              <a:gd name="connsiteY4172" fmla="*/ 532987 h 1996549"/>
              <a:gd name="connsiteX4173" fmla="*/ 727605 w 1998270"/>
              <a:gd name="connsiteY4173" fmla="*/ 517643 h 1996549"/>
              <a:gd name="connsiteX4174" fmla="*/ 743126 w 1998270"/>
              <a:gd name="connsiteY4174" fmla="*/ 502122 h 1996549"/>
              <a:gd name="connsiteX4175" fmla="*/ 681042 w 1998270"/>
              <a:gd name="connsiteY4175" fmla="*/ 502122 h 1996549"/>
              <a:gd name="connsiteX4176" fmla="*/ 695881 w 1998270"/>
              <a:gd name="connsiteY4176" fmla="*/ 516961 h 1996549"/>
              <a:gd name="connsiteX4177" fmla="*/ 681042 w 1998270"/>
              <a:gd name="connsiteY4177" fmla="*/ 531793 h 1996549"/>
              <a:gd name="connsiteX4178" fmla="*/ 666204 w 1998270"/>
              <a:gd name="connsiteY4178" fmla="*/ 516961 h 1996549"/>
              <a:gd name="connsiteX4179" fmla="*/ 681042 w 1998270"/>
              <a:gd name="connsiteY4179" fmla="*/ 502122 h 1996549"/>
              <a:gd name="connsiteX4180" fmla="*/ 803844 w 1998270"/>
              <a:gd name="connsiteY4180" fmla="*/ 500587 h 1996549"/>
              <a:gd name="connsiteX4181" fmla="*/ 820900 w 1998270"/>
              <a:gd name="connsiteY4181" fmla="*/ 517643 h 1996549"/>
              <a:gd name="connsiteX4182" fmla="*/ 803844 w 1998270"/>
              <a:gd name="connsiteY4182" fmla="*/ 533839 h 1996549"/>
              <a:gd name="connsiteX4183" fmla="*/ 786789 w 1998270"/>
              <a:gd name="connsiteY4183" fmla="*/ 517643 h 1996549"/>
              <a:gd name="connsiteX4184" fmla="*/ 803844 w 1998270"/>
              <a:gd name="connsiteY4184" fmla="*/ 500587 h 1996549"/>
              <a:gd name="connsiteX4185" fmla="*/ 865246 w 1998270"/>
              <a:gd name="connsiteY4185" fmla="*/ 499906 h 1996549"/>
              <a:gd name="connsiteX4186" fmla="*/ 882302 w 1998270"/>
              <a:gd name="connsiteY4186" fmla="*/ 516961 h 1996549"/>
              <a:gd name="connsiteX4187" fmla="*/ 865246 w 1998270"/>
              <a:gd name="connsiteY4187" fmla="*/ 534010 h 1996549"/>
              <a:gd name="connsiteX4188" fmla="*/ 848191 w 1998270"/>
              <a:gd name="connsiteY4188" fmla="*/ 516961 h 1996549"/>
              <a:gd name="connsiteX4189" fmla="*/ 865246 w 1998270"/>
              <a:gd name="connsiteY4189" fmla="*/ 499906 h 1996549"/>
              <a:gd name="connsiteX4190" fmla="*/ 927014 w 1998270"/>
              <a:gd name="connsiteY4190" fmla="*/ 499089 h 1996549"/>
              <a:gd name="connsiteX4191" fmla="*/ 944752 w 1998270"/>
              <a:gd name="connsiteY4191" fmla="*/ 516827 h 1996549"/>
              <a:gd name="connsiteX4192" fmla="*/ 927014 w 1998270"/>
              <a:gd name="connsiteY4192" fmla="*/ 534558 h 1996549"/>
              <a:gd name="connsiteX4193" fmla="*/ 909276 w 1998270"/>
              <a:gd name="connsiteY4193" fmla="*/ 516827 h 1996549"/>
              <a:gd name="connsiteX4194" fmla="*/ 927014 w 1998270"/>
              <a:gd name="connsiteY4194" fmla="*/ 499089 h 1996549"/>
              <a:gd name="connsiteX4195" fmla="*/ 988048 w 1998270"/>
              <a:gd name="connsiteY4195" fmla="*/ 498370 h 1996549"/>
              <a:gd name="connsiteX4196" fmla="*/ 1006640 w 1998270"/>
              <a:gd name="connsiteY4196" fmla="*/ 516961 h 1996549"/>
              <a:gd name="connsiteX4197" fmla="*/ 1006640 w 1998270"/>
              <a:gd name="connsiteY4197" fmla="*/ 517132 h 1996549"/>
              <a:gd name="connsiteX4198" fmla="*/ 988048 w 1998270"/>
              <a:gd name="connsiteY4198" fmla="*/ 535374 h 1996549"/>
              <a:gd name="connsiteX4199" fmla="*/ 987878 w 1998270"/>
              <a:gd name="connsiteY4199" fmla="*/ 535374 h 1996549"/>
              <a:gd name="connsiteX4200" fmla="*/ 969458 w 1998270"/>
              <a:gd name="connsiteY4200" fmla="*/ 516961 h 1996549"/>
              <a:gd name="connsiteX4201" fmla="*/ 988048 w 1998270"/>
              <a:gd name="connsiteY4201" fmla="*/ 498370 h 1996549"/>
              <a:gd name="connsiteX4202" fmla="*/ 1050132 w 1998270"/>
              <a:gd name="connsiteY4202" fmla="*/ 497688 h 1996549"/>
              <a:gd name="connsiteX4203" fmla="*/ 1050643 w 1998270"/>
              <a:gd name="connsiteY4203" fmla="*/ 497688 h 1996549"/>
              <a:gd name="connsiteX4204" fmla="*/ 1069405 w 1998270"/>
              <a:gd name="connsiteY4204" fmla="*/ 517132 h 1996549"/>
              <a:gd name="connsiteX4205" fmla="*/ 1069405 w 1998270"/>
              <a:gd name="connsiteY4205" fmla="*/ 517303 h 1996549"/>
              <a:gd name="connsiteX4206" fmla="*/ 1050132 w 1998270"/>
              <a:gd name="connsiteY4206" fmla="*/ 536228 h 1996549"/>
              <a:gd name="connsiteX4207" fmla="*/ 1030859 w 1998270"/>
              <a:gd name="connsiteY4207" fmla="*/ 516962 h 1996549"/>
              <a:gd name="connsiteX4208" fmla="*/ 1050132 w 1998270"/>
              <a:gd name="connsiteY4208" fmla="*/ 497688 h 1996549"/>
              <a:gd name="connsiteX4209" fmla="*/ 1110851 w 1998270"/>
              <a:gd name="connsiteY4209" fmla="*/ 497007 h 1996549"/>
              <a:gd name="connsiteX4210" fmla="*/ 1130807 w 1998270"/>
              <a:gd name="connsiteY4210" fmla="*/ 516962 h 1996549"/>
              <a:gd name="connsiteX4211" fmla="*/ 1130807 w 1998270"/>
              <a:gd name="connsiteY4211" fmla="*/ 517132 h 1996549"/>
              <a:gd name="connsiteX4212" fmla="*/ 1110851 w 1998270"/>
              <a:gd name="connsiteY4212" fmla="*/ 536740 h 1996549"/>
              <a:gd name="connsiteX4213" fmla="*/ 1091067 w 1998270"/>
              <a:gd name="connsiteY4213" fmla="*/ 516962 h 1996549"/>
              <a:gd name="connsiteX4214" fmla="*/ 1091067 w 1998270"/>
              <a:gd name="connsiteY4214" fmla="*/ 516791 h 1996549"/>
              <a:gd name="connsiteX4215" fmla="*/ 1110851 w 1998270"/>
              <a:gd name="connsiteY4215" fmla="*/ 497007 h 1996549"/>
              <a:gd name="connsiteX4216" fmla="*/ 1172619 w 1998270"/>
              <a:gd name="connsiteY4216" fmla="*/ 496190 h 1996549"/>
              <a:gd name="connsiteX4217" fmla="*/ 1193256 w 1998270"/>
              <a:gd name="connsiteY4217" fmla="*/ 516827 h 1996549"/>
              <a:gd name="connsiteX4218" fmla="*/ 1172619 w 1998270"/>
              <a:gd name="connsiteY4218" fmla="*/ 537457 h 1996549"/>
              <a:gd name="connsiteX4219" fmla="*/ 1151981 w 1998270"/>
              <a:gd name="connsiteY4219" fmla="*/ 516827 h 1996549"/>
              <a:gd name="connsiteX4220" fmla="*/ 1172619 w 1998270"/>
              <a:gd name="connsiteY4220" fmla="*/ 496190 h 1996549"/>
              <a:gd name="connsiteX4221" fmla="*/ 1233654 w 1998270"/>
              <a:gd name="connsiteY4221" fmla="*/ 495642 h 1996549"/>
              <a:gd name="connsiteX4222" fmla="*/ 1254974 w 1998270"/>
              <a:gd name="connsiteY4222" fmla="*/ 516961 h 1996549"/>
              <a:gd name="connsiteX4223" fmla="*/ 1254974 w 1998270"/>
              <a:gd name="connsiteY4223" fmla="*/ 517132 h 1996549"/>
              <a:gd name="connsiteX4224" fmla="*/ 1233654 w 1998270"/>
              <a:gd name="connsiteY4224" fmla="*/ 538104 h 1996549"/>
              <a:gd name="connsiteX4225" fmla="*/ 1233313 w 1998270"/>
              <a:gd name="connsiteY4225" fmla="*/ 538104 h 1996549"/>
              <a:gd name="connsiteX4226" fmla="*/ 1212504 w 1998270"/>
              <a:gd name="connsiteY4226" fmla="*/ 516961 h 1996549"/>
              <a:gd name="connsiteX4227" fmla="*/ 1212504 w 1998270"/>
              <a:gd name="connsiteY4227" fmla="*/ 516791 h 1996549"/>
              <a:gd name="connsiteX4228" fmla="*/ 1233654 w 1998270"/>
              <a:gd name="connsiteY4228" fmla="*/ 495642 h 1996549"/>
              <a:gd name="connsiteX4229" fmla="*/ 1295054 w 1998270"/>
              <a:gd name="connsiteY4229" fmla="*/ 494960 h 1996549"/>
              <a:gd name="connsiteX4230" fmla="*/ 1317057 w 1998270"/>
              <a:gd name="connsiteY4230" fmla="*/ 516962 h 1996549"/>
              <a:gd name="connsiteX4231" fmla="*/ 1317057 w 1998270"/>
              <a:gd name="connsiteY4231" fmla="*/ 517132 h 1996549"/>
              <a:gd name="connsiteX4232" fmla="*/ 1295054 w 1998270"/>
              <a:gd name="connsiteY4232" fmla="*/ 538786 h 1996549"/>
              <a:gd name="connsiteX4233" fmla="*/ 1294884 w 1998270"/>
              <a:gd name="connsiteY4233" fmla="*/ 538786 h 1996549"/>
              <a:gd name="connsiteX4234" fmla="*/ 1273053 w 1998270"/>
              <a:gd name="connsiteY4234" fmla="*/ 516962 h 1996549"/>
              <a:gd name="connsiteX4235" fmla="*/ 1295054 w 1998270"/>
              <a:gd name="connsiteY4235" fmla="*/ 494960 h 1996549"/>
              <a:gd name="connsiteX4236" fmla="*/ 1971151 w 1998270"/>
              <a:gd name="connsiteY4236" fmla="*/ 494619 h 1996549"/>
              <a:gd name="connsiteX4237" fmla="*/ 1971492 w 1998270"/>
              <a:gd name="connsiteY4237" fmla="*/ 494619 h 1996549"/>
              <a:gd name="connsiteX4238" fmla="*/ 1993494 w 1998270"/>
              <a:gd name="connsiteY4238" fmla="*/ 516962 h 1996549"/>
              <a:gd name="connsiteX4239" fmla="*/ 1993494 w 1998270"/>
              <a:gd name="connsiteY4239" fmla="*/ 517132 h 1996549"/>
              <a:gd name="connsiteX4240" fmla="*/ 1971151 w 1998270"/>
              <a:gd name="connsiteY4240" fmla="*/ 539127 h 1996549"/>
              <a:gd name="connsiteX4241" fmla="*/ 1948808 w 1998270"/>
              <a:gd name="connsiteY4241" fmla="*/ 516962 h 1996549"/>
              <a:gd name="connsiteX4242" fmla="*/ 1971151 w 1998270"/>
              <a:gd name="connsiteY4242" fmla="*/ 494619 h 1996549"/>
              <a:gd name="connsiteX4243" fmla="*/ 1356822 w 1998270"/>
              <a:gd name="connsiteY4243" fmla="*/ 494143 h 1996549"/>
              <a:gd name="connsiteX4244" fmla="*/ 1379507 w 1998270"/>
              <a:gd name="connsiteY4244" fmla="*/ 516827 h 1996549"/>
              <a:gd name="connsiteX4245" fmla="*/ 1356822 w 1998270"/>
              <a:gd name="connsiteY4245" fmla="*/ 539505 h 1996549"/>
              <a:gd name="connsiteX4246" fmla="*/ 1334138 w 1998270"/>
              <a:gd name="connsiteY4246" fmla="*/ 516827 h 1996549"/>
              <a:gd name="connsiteX4247" fmla="*/ 1356822 w 1998270"/>
              <a:gd name="connsiteY4247" fmla="*/ 494143 h 1996549"/>
              <a:gd name="connsiteX4248" fmla="*/ 1417858 w 1998270"/>
              <a:gd name="connsiteY4248" fmla="*/ 493766 h 1996549"/>
              <a:gd name="connsiteX4249" fmla="*/ 1441054 w 1998270"/>
              <a:gd name="connsiteY4249" fmla="*/ 516961 h 1996549"/>
              <a:gd name="connsiteX4250" fmla="*/ 1441054 w 1998270"/>
              <a:gd name="connsiteY4250" fmla="*/ 517132 h 1996549"/>
              <a:gd name="connsiteX4251" fmla="*/ 1417858 w 1998270"/>
              <a:gd name="connsiteY4251" fmla="*/ 539980 h 1996549"/>
              <a:gd name="connsiteX4252" fmla="*/ 1417517 w 1998270"/>
              <a:gd name="connsiteY4252" fmla="*/ 539980 h 1996549"/>
              <a:gd name="connsiteX4253" fmla="*/ 1394832 w 1998270"/>
              <a:gd name="connsiteY4253" fmla="*/ 516961 h 1996549"/>
              <a:gd name="connsiteX4254" fmla="*/ 1394832 w 1998270"/>
              <a:gd name="connsiteY4254" fmla="*/ 516791 h 1996549"/>
              <a:gd name="connsiteX4255" fmla="*/ 1417858 w 1998270"/>
              <a:gd name="connsiteY4255" fmla="*/ 493766 h 1996549"/>
              <a:gd name="connsiteX4256" fmla="*/ 1479259 w 1998270"/>
              <a:gd name="connsiteY4256" fmla="*/ 493083 h 1996549"/>
              <a:gd name="connsiteX4257" fmla="*/ 1503137 w 1998270"/>
              <a:gd name="connsiteY4257" fmla="*/ 516962 h 1996549"/>
              <a:gd name="connsiteX4258" fmla="*/ 1479259 w 1998270"/>
              <a:gd name="connsiteY4258" fmla="*/ 540662 h 1996549"/>
              <a:gd name="connsiteX4259" fmla="*/ 1455551 w 1998270"/>
              <a:gd name="connsiteY4259" fmla="*/ 516962 h 1996549"/>
              <a:gd name="connsiteX4260" fmla="*/ 1455551 w 1998270"/>
              <a:gd name="connsiteY4260" fmla="*/ 516791 h 1996549"/>
              <a:gd name="connsiteX4261" fmla="*/ 1479259 w 1998270"/>
              <a:gd name="connsiteY4261" fmla="*/ 493083 h 1996549"/>
              <a:gd name="connsiteX4262" fmla="*/ 1540660 w 1998270"/>
              <a:gd name="connsiteY4262" fmla="*/ 492572 h 1996549"/>
              <a:gd name="connsiteX4263" fmla="*/ 1565050 w 1998270"/>
              <a:gd name="connsiteY4263" fmla="*/ 516961 h 1996549"/>
              <a:gd name="connsiteX4264" fmla="*/ 1540660 w 1998270"/>
              <a:gd name="connsiteY4264" fmla="*/ 541173 h 1996549"/>
              <a:gd name="connsiteX4265" fmla="*/ 1516441 w 1998270"/>
              <a:gd name="connsiteY4265" fmla="*/ 516961 h 1996549"/>
              <a:gd name="connsiteX4266" fmla="*/ 1516441 w 1998270"/>
              <a:gd name="connsiteY4266" fmla="*/ 516791 h 1996549"/>
              <a:gd name="connsiteX4267" fmla="*/ 1540660 w 1998270"/>
              <a:gd name="connsiteY4267" fmla="*/ 492572 h 1996549"/>
              <a:gd name="connsiteX4268" fmla="*/ 1602061 w 1998270"/>
              <a:gd name="connsiteY4268" fmla="*/ 492231 h 1996549"/>
              <a:gd name="connsiteX4269" fmla="*/ 1626793 w 1998270"/>
              <a:gd name="connsiteY4269" fmla="*/ 516962 h 1996549"/>
              <a:gd name="connsiteX4270" fmla="*/ 1626793 w 1998270"/>
              <a:gd name="connsiteY4270" fmla="*/ 517132 h 1996549"/>
              <a:gd name="connsiteX4271" fmla="*/ 1602061 w 1998270"/>
              <a:gd name="connsiteY4271" fmla="*/ 541515 h 1996549"/>
              <a:gd name="connsiteX4272" fmla="*/ 1601720 w 1998270"/>
              <a:gd name="connsiteY4272" fmla="*/ 541515 h 1996549"/>
              <a:gd name="connsiteX4273" fmla="*/ 1577501 w 1998270"/>
              <a:gd name="connsiteY4273" fmla="*/ 516962 h 1996549"/>
              <a:gd name="connsiteX4274" fmla="*/ 1577501 w 1998270"/>
              <a:gd name="connsiteY4274" fmla="*/ 516791 h 1996549"/>
              <a:gd name="connsiteX4275" fmla="*/ 1602061 w 1998270"/>
              <a:gd name="connsiteY4275" fmla="*/ 492231 h 1996549"/>
              <a:gd name="connsiteX4276" fmla="*/ 1664145 w 1998270"/>
              <a:gd name="connsiteY4276" fmla="*/ 491718 h 1996549"/>
              <a:gd name="connsiteX4277" fmla="*/ 1689388 w 1998270"/>
              <a:gd name="connsiteY4277" fmla="*/ 516961 h 1996549"/>
              <a:gd name="connsiteX4278" fmla="*/ 1689388 w 1998270"/>
              <a:gd name="connsiteY4278" fmla="*/ 517132 h 1996549"/>
              <a:gd name="connsiteX4279" fmla="*/ 1664145 w 1998270"/>
              <a:gd name="connsiteY4279" fmla="*/ 542026 h 1996549"/>
              <a:gd name="connsiteX4280" fmla="*/ 1639073 w 1998270"/>
              <a:gd name="connsiteY4280" fmla="*/ 516961 h 1996549"/>
              <a:gd name="connsiteX4281" fmla="*/ 1639073 w 1998270"/>
              <a:gd name="connsiteY4281" fmla="*/ 516791 h 1996549"/>
              <a:gd name="connsiteX4282" fmla="*/ 1664145 w 1998270"/>
              <a:gd name="connsiteY4282" fmla="*/ 491718 h 1996549"/>
              <a:gd name="connsiteX4283" fmla="*/ 1724863 w 1998270"/>
              <a:gd name="connsiteY4283" fmla="*/ 491549 h 1996549"/>
              <a:gd name="connsiteX4284" fmla="*/ 1750277 w 1998270"/>
              <a:gd name="connsiteY4284" fmla="*/ 516962 h 1996549"/>
              <a:gd name="connsiteX4285" fmla="*/ 1724863 w 1998270"/>
              <a:gd name="connsiteY4285" fmla="*/ 542197 h 1996549"/>
              <a:gd name="connsiteX4286" fmla="*/ 1699621 w 1998270"/>
              <a:gd name="connsiteY4286" fmla="*/ 516962 h 1996549"/>
              <a:gd name="connsiteX4287" fmla="*/ 1724863 w 1998270"/>
              <a:gd name="connsiteY4287" fmla="*/ 491549 h 1996549"/>
              <a:gd name="connsiteX4288" fmla="*/ 1786265 w 1998270"/>
              <a:gd name="connsiteY4288" fmla="*/ 491207 h 1996549"/>
              <a:gd name="connsiteX4289" fmla="*/ 1786606 w 1998270"/>
              <a:gd name="connsiteY4289" fmla="*/ 491207 h 1996549"/>
              <a:gd name="connsiteX4290" fmla="*/ 1812020 w 1998270"/>
              <a:gd name="connsiteY4290" fmla="*/ 516962 h 1996549"/>
              <a:gd name="connsiteX4291" fmla="*/ 1812020 w 1998270"/>
              <a:gd name="connsiteY4291" fmla="*/ 517132 h 1996549"/>
              <a:gd name="connsiteX4292" fmla="*/ 1786265 w 1998270"/>
              <a:gd name="connsiteY4292" fmla="*/ 542538 h 1996549"/>
              <a:gd name="connsiteX4293" fmla="*/ 1760682 w 1998270"/>
              <a:gd name="connsiteY4293" fmla="*/ 516962 h 1996549"/>
              <a:gd name="connsiteX4294" fmla="*/ 1760682 w 1998270"/>
              <a:gd name="connsiteY4294" fmla="*/ 516791 h 1996549"/>
              <a:gd name="connsiteX4295" fmla="*/ 1786265 w 1998270"/>
              <a:gd name="connsiteY4295" fmla="*/ 491207 h 1996549"/>
              <a:gd name="connsiteX4296" fmla="*/ 1909068 w 1998270"/>
              <a:gd name="connsiteY4296" fmla="*/ 491037 h 1996549"/>
              <a:gd name="connsiteX4297" fmla="*/ 1934993 w 1998270"/>
              <a:gd name="connsiteY4297" fmla="*/ 516961 h 1996549"/>
              <a:gd name="connsiteX4298" fmla="*/ 1909068 w 1998270"/>
              <a:gd name="connsiteY4298" fmla="*/ 542709 h 1996549"/>
              <a:gd name="connsiteX4299" fmla="*/ 1883314 w 1998270"/>
              <a:gd name="connsiteY4299" fmla="*/ 516961 h 1996549"/>
              <a:gd name="connsiteX4300" fmla="*/ 1883314 w 1998270"/>
              <a:gd name="connsiteY4300" fmla="*/ 516791 h 1996549"/>
              <a:gd name="connsiteX4301" fmla="*/ 1909068 w 1998270"/>
              <a:gd name="connsiteY4301" fmla="*/ 491037 h 1996549"/>
              <a:gd name="connsiteX4302" fmla="*/ 1847666 w 1998270"/>
              <a:gd name="connsiteY4302" fmla="*/ 491037 h 1996549"/>
              <a:gd name="connsiteX4303" fmla="*/ 1873591 w 1998270"/>
              <a:gd name="connsiteY4303" fmla="*/ 516961 h 1996549"/>
              <a:gd name="connsiteX4304" fmla="*/ 1847666 w 1998270"/>
              <a:gd name="connsiteY4304" fmla="*/ 542709 h 1996549"/>
              <a:gd name="connsiteX4305" fmla="*/ 1821912 w 1998270"/>
              <a:gd name="connsiteY4305" fmla="*/ 516961 h 1996549"/>
              <a:gd name="connsiteX4306" fmla="*/ 1821912 w 1998270"/>
              <a:gd name="connsiteY4306" fmla="*/ 516791 h 1996549"/>
              <a:gd name="connsiteX4307" fmla="*/ 1847666 w 1998270"/>
              <a:gd name="connsiteY4307" fmla="*/ 491037 h 1996549"/>
              <a:gd name="connsiteX4308" fmla="*/ 5629 w 1998270"/>
              <a:gd name="connsiteY4308" fmla="*/ 450956 h 1996549"/>
              <a:gd name="connsiteX4309" fmla="*/ 5970 w 1998270"/>
              <a:gd name="connsiteY4309" fmla="*/ 450956 h 1996549"/>
              <a:gd name="connsiteX4310" fmla="*/ 10745 w 1998270"/>
              <a:gd name="connsiteY4310" fmla="*/ 456073 h 1996549"/>
              <a:gd name="connsiteX4311" fmla="*/ 5629 w 1998270"/>
              <a:gd name="connsiteY4311" fmla="*/ 461190 h 1996549"/>
              <a:gd name="connsiteX4312" fmla="*/ 512 w 1998270"/>
              <a:gd name="connsiteY4312" fmla="*/ 456073 h 1996549"/>
              <a:gd name="connsiteX4313" fmla="*/ 5629 w 1998270"/>
              <a:gd name="connsiteY4313" fmla="*/ 450956 h 1996549"/>
              <a:gd name="connsiteX4314" fmla="*/ 67029 w 1998270"/>
              <a:gd name="connsiteY4314" fmla="*/ 448568 h 1996549"/>
              <a:gd name="connsiteX4315" fmla="*/ 74022 w 1998270"/>
              <a:gd name="connsiteY4315" fmla="*/ 455561 h 1996549"/>
              <a:gd name="connsiteX4316" fmla="*/ 67029 w 1998270"/>
              <a:gd name="connsiteY4316" fmla="*/ 462554 h 1996549"/>
              <a:gd name="connsiteX4317" fmla="*/ 60037 w 1998270"/>
              <a:gd name="connsiteY4317" fmla="*/ 455561 h 1996549"/>
              <a:gd name="connsiteX4318" fmla="*/ 67029 w 1998270"/>
              <a:gd name="connsiteY4318" fmla="*/ 448568 h 1996549"/>
              <a:gd name="connsiteX4319" fmla="*/ 129113 w 1998270"/>
              <a:gd name="connsiteY4319" fmla="*/ 447715 h 1996549"/>
              <a:gd name="connsiteX4320" fmla="*/ 129454 w 1998270"/>
              <a:gd name="connsiteY4320" fmla="*/ 447715 h 1996549"/>
              <a:gd name="connsiteX4321" fmla="*/ 136959 w 1998270"/>
              <a:gd name="connsiteY4321" fmla="*/ 455561 h 1996549"/>
              <a:gd name="connsiteX4322" fmla="*/ 129113 w 1998270"/>
              <a:gd name="connsiteY4322" fmla="*/ 463407 h 1996549"/>
              <a:gd name="connsiteX4323" fmla="*/ 121268 w 1998270"/>
              <a:gd name="connsiteY4323" fmla="*/ 455561 h 1996549"/>
              <a:gd name="connsiteX4324" fmla="*/ 129113 w 1998270"/>
              <a:gd name="connsiteY4324" fmla="*/ 447715 h 1996549"/>
              <a:gd name="connsiteX4325" fmla="*/ 189832 w 1998270"/>
              <a:gd name="connsiteY4325" fmla="*/ 446862 h 1996549"/>
              <a:gd name="connsiteX4326" fmla="*/ 198531 w 1998270"/>
              <a:gd name="connsiteY4326" fmla="*/ 455561 h 1996549"/>
              <a:gd name="connsiteX4327" fmla="*/ 189832 w 1998270"/>
              <a:gd name="connsiteY4327" fmla="*/ 464259 h 1996549"/>
              <a:gd name="connsiteX4328" fmla="*/ 181134 w 1998270"/>
              <a:gd name="connsiteY4328" fmla="*/ 455561 h 1996549"/>
              <a:gd name="connsiteX4329" fmla="*/ 189832 w 1998270"/>
              <a:gd name="connsiteY4329" fmla="*/ 446862 h 1996549"/>
              <a:gd name="connsiteX4330" fmla="*/ 251234 w 1998270"/>
              <a:gd name="connsiteY4330" fmla="*/ 446010 h 1996549"/>
              <a:gd name="connsiteX4331" fmla="*/ 260785 w 1998270"/>
              <a:gd name="connsiteY4331" fmla="*/ 455561 h 1996549"/>
              <a:gd name="connsiteX4332" fmla="*/ 251234 w 1998270"/>
              <a:gd name="connsiteY4332" fmla="*/ 465112 h 1996549"/>
              <a:gd name="connsiteX4333" fmla="*/ 241683 w 1998270"/>
              <a:gd name="connsiteY4333" fmla="*/ 455561 h 1996549"/>
              <a:gd name="connsiteX4334" fmla="*/ 251234 w 1998270"/>
              <a:gd name="connsiteY4334" fmla="*/ 446010 h 1996549"/>
              <a:gd name="connsiteX4335" fmla="*/ 312635 w 1998270"/>
              <a:gd name="connsiteY4335" fmla="*/ 445327 h 1996549"/>
              <a:gd name="connsiteX4336" fmla="*/ 322868 w 1998270"/>
              <a:gd name="connsiteY4336" fmla="*/ 455561 h 1996549"/>
              <a:gd name="connsiteX4337" fmla="*/ 312635 w 1998270"/>
              <a:gd name="connsiteY4337" fmla="*/ 465795 h 1996549"/>
              <a:gd name="connsiteX4338" fmla="*/ 302402 w 1998270"/>
              <a:gd name="connsiteY4338" fmla="*/ 455561 h 1996549"/>
              <a:gd name="connsiteX4339" fmla="*/ 312635 w 1998270"/>
              <a:gd name="connsiteY4339" fmla="*/ 445327 h 1996549"/>
              <a:gd name="connsiteX4340" fmla="*/ 374036 w 1998270"/>
              <a:gd name="connsiteY4340" fmla="*/ 444474 h 1996549"/>
              <a:gd name="connsiteX4341" fmla="*/ 385123 w 1998270"/>
              <a:gd name="connsiteY4341" fmla="*/ 455561 h 1996549"/>
              <a:gd name="connsiteX4342" fmla="*/ 374036 w 1998270"/>
              <a:gd name="connsiteY4342" fmla="*/ 466647 h 1996549"/>
              <a:gd name="connsiteX4343" fmla="*/ 362950 w 1998270"/>
              <a:gd name="connsiteY4343" fmla="*/ 455561 h 1996549"/>
              <a:gd name="connsiteX4344" fmla="*/ 374036 w 1998270"/>
              <a:gd name="connsiteY4344" fmla="*/ 444474 h 1996549"/>
              <a:gd name="connsiteX4345" fmla="*/ 436120 w 1998270"/>
              <a:gd name="connsiteY4345" fmla="*/ 443623 h 1996549"/>
              <a:gd name="connsiteX4346" fmla="*/ 448059 w 1998270"/>
              <a:gd name="connsiteY4346" fmla="*/ 455562 h 1996549"/>
              <a:gd name="connsiteX4347" fmla="*/ 436120 w 1998270"/>
              <a:gd name="connsiteY4347" fmla="*/ 467501 h 1996549"/>
              <a:gd name="connsiteX4348" fmla="*/ 424181 w 1998270"/>
              <a:gd name="connsiteY4348" fmla="*/ 455562 h 1996549"/>
              <a:gd name="connsiteX4349" fmla="*/ 436120 w 1998270"/>
              <a:gd name="connsiteY4349" fmla="*/ 443623 h 1996549"/>
              <a:gd name="connsiteX4350" fmla="*/ 496839 w 1998270"/>
              <a:gd name="connsiteY4350" fmla="*/ 442939 h 1996549"/>
              <a:gd name="connsiteX4351" fmla="*/ 509460 w 1998270"/>
              <a:gd name="connsiteY4351" fmla="*/ 455561 h 1996549"/>
              <a:gd name="connsiteX4352" fmla="*/ 496839 w 1998270"/>
              <a:gd name="connsiteY4352" fmla="*/ 468182 h 1996549"/>
              <a:gd name="connsiteX4353" fmla="*/ 484218 w 1998270"/>
              <a:gd name="connsiteY4353" fmla="*/ 455561 h 1996549"/>
              <a:gd name="connsiteX4354" fmla="*/ 496839 w 1998270"/>
              <a:gd name="connsiteY4354" fmla="*/ 442939 h 1996549"/>
              <a:gd name="connsiteX4355" fmla="*/ 558240 w 1998270"/>
              <a:gd name="connsiteY4355" fmla="*/ 442087 h 1996549"/>
              <a:gd name="connsiteX4356" fmla="*/ 571714 w 1998270"/>
              <a:gd name="connsiteY4356" fmla="*/ 455561 h 1996549"/>
              <a:gd name="connsiteX4357" fmla="*/ 558240 w 1998270"/>
              <a:gd name="connsiteY4357" fmla="*/ 469036 h 1996549"/>
              <a:gd name="connsiteX4358" fmla="*/ 544766 w 1998270"/>
              <a:gd name="connsiteY4358" fmla="*/ 455561 h 1996549"/>
              <a:gd name="connsiteX4359" fmla="*/ 558240 w 1998270"/>
              <a:gd name="connsiteY4359" fmla="*/ 442087 h 1996549"/>
              <a:gd name="connsiteX4360" fmla="*/ 619641 w 1998270"/>
              <a:gd name="connsiteY4360" fmla="*/ 441234 h 1996549"/>
              <a:gd name="connsiteX4361" fmla="*/ 619982 w 1998270"/>
              <a:gd name="connsiteY4361" fmla="*/ 441234 h 1996549"/>
              <a:gd name="connsiteX4362" fmla="*/ 633968 w 1998270"/>
              <a:gd name="connsiteY4362" fmla="*/ 455561 h 1996549"/>
              <a:gd name="connsiteX4363" fmla="*/ 619641 w 1998270"/>
              <a:gd name="connsiteY4363" fmla="*/ 469888 h 1996549"/>
              <a:gd name="connsiteX4364" fmla="*/ 605315 w 1998270"/>
              <a:gd name="connsiteY4364" fmla="*/ 455561 h 1996549"/>
              <a:gd name="connsiteX4365" fmla="*/ 619641 w 1998270"/>
              <a:gd name="connsiteY4365" fmla="*/ 441234 h 1996549"/>
              <a:gd name="connsiteX4366" fmla="*/ 681042 w 1998270"/>
              <a:gd name="connsiteY4366" fmla="*/ 440552 h 1996549"/>
              <a:gd name="connsiteX4367" fmla="*/ 681384 w 1998270"/>
              <a:gd name="connsiteY4367" fmla="*/ 440552 h 1996549"/>
              <a:gd name="connsiteX4368" fmla="*/ 696052 w 1998270"/>
              <a:gd name="connsiteY4368" fmla="*/ 455562 h 1996549"/>
              <a:gd name="connsiteX4369" fmla="*/ 696052 w 1998270"/>
              <a:gd name="connsiteY4369" fmla="*/ 455732 h 1996549"/>
              <a:gd name="connsiteX4370" fmla="*/ 681042 w 1998270"/>
              <a:gd name="connsiteY4370" fmla="*/ 470401 h 1996549"/>
              <a:gd name="connsiteX4371" fmla="*/ 666034 w 1998270"/>
              <a:gd name="connsiteY4371" fmla="*/ 455562 h 1996549"/>
              <a:gd name="connsiteX4372" fmla="*/ 681042 w 1998270"/>
              <a:gd name="connsiteY4372" fmla="*/ 440552 h 1996549"/>
              <a:gd name="connsiteX4373" fmla="*/ 743125 w 1998270"/>
              <a:gd name="connsiteY4373" fmla="*/ 439699 h 1996549"/>
              <a:gd name="connsiteX4374" fmla="*/ 743466 w 1998270"/>
              <a:gd name="connsiteY4374" fmla="*/ 439699 h 1996549"/>
              <a:gd name="connsiteX4375" fmla="*/ 758987 w 1998270"/>
              <a:gd name="connsiteY4375" fmla="*/ 455561 h 1996549"/>
              <a:gd name="connsiteX4376" fmla="*/ 758987 w 1998270"/>
              <a:gd name="connsiteY4376" fmla="*/ 455732 h 1996549"/>
              <a:gd name="connsiteX4377" fmla="*/ 743125 w 1998270"/>
              <a:gd name="connsiteY4377" fmla="*/ 471253 h 1996549"/>
              <a:gd name="connsiteX4378" fmla="*/ 727264 w 1998270"/>
              <a:gd name="connsiteY4378" fmla="*/ 455561 h 1996549"/>
              <a:gd name="connsiteX4379" fmla="*/ 743125 w 1998270"/>
              <a:gd name="connsiteY4379" fmla="*/ 439699 h 1996549"/>
              <a:gd name="connsiteX4380" fmla="*/ 803844 w 1998270"/>
              <a:gd name="connsiteY4380" fmla="*/ 438846 h 1996549"/>
              <a:gd name="connsiteX4381" fmla="*/ 820900 w 1998270"/>
              <a:gd name="connsiteY4381" fmla="*/ 455902 h 1996549"/>
              <a:gd name="connsiteX4382" fmla="*/ 803844 w 1998270"/>
              <a:gd name="connsiteY4382" fmla="*/ 472959 h 1996549"/>
              <a:gd name="connsiteX4383" fmla="*/ 786789 w 1998270"/>
              <a:gd name="connsiteY4383" fmla="*/ 455902 h 1996549"/>
              <a:gd name="connsiteX4384" fmla="*/ 803844 w 1998270"/>
              <a:gd name="connsiteY4384" fmla="*/ 438846 h 1996549"/>
              <a:gd name="connsiteX4385" fmla="*/ 865246 w 1998270"/>
              <a:gd name="connsiteY4385" fmla="*/ 438164 h 1996549"/>
              <a:gd name="connsiteX4386" fmla="*/ 882302 w 1998270"/>
              <a:gd name="connsiteY4386" fmla="*/ 455220 h 1996549"/>
              <a:gd name="connsiteX4387" fmla="*/ 865246 w 1998270"/>
              <a:gd name="connsiteY4387" fmla="*/ 472277 h 1996549"/>
              <a:gd name="connsiteX4388" fmla="*/ 848191 w 1998270"/>
              <a:gd name="connsiteY4388" fmla="*/ 455220 h 1996549"/>
              <a:gd name="connsiteX4389" fmla="*/ 865246 w 1998270"/>
              <a:gd name="connsiteY4389" fmla="*/ 438164 h 1996549"/>
              <a:gd name="connsiteX4390" fmla="*/ 926648 w 1998270"/>
              <a:gd name="connsiteY4390" fmla="*/ 437481 h 1996549"/>
              <a:gd name="connsiteX4391" fmla="*/ 926989 w 1998270"/>
              <a:gd name="connsiteY4391" fmla="*/ 437481 h 1996549"/>
              <a:gd name="connsiteX4392" fmla="*/ 944727 w 1998270"/>
              <a:gd name="connsiteY4392" fmla="*/ 455561 h 1996549"/>
              <a:gd name="connsiteX4393" fmla="*/ 926648 w 1998270"/>
              <a:gd name="connsiteY4393" fmla="*/ 472617 h 1996549"/>
              <a:gd name="connsiteX4394" fmla="*/ 908569 w 1998270"/>
              <a:gd name="connsiteY4394" fmla="*/ 455561 h 1996549"/>
              <a:gd name="connsiteX4395" fmla="*/ 926648 w 1998270"/>
              <a:gd name="connsiteY4395" fmla="*/ 437481 h 1996549"/>
              <a:gd name="connsiteX4396" fmla="*/ 988048 w 1998270"/>
              <a:gd name="connsiteY4396" fmla="*/ 436630 h 1996549"/>
              <a:gd name="connsiteX4397" fmla="*/ 1006981 w 1998270"/>
              <a:gd name="connsiteY4397" fmla="*/ 455561 h 1996549"/>
              <a:gd name="connsiteX4398" fmla="*/ 988048 w 1998270"/>
              <a:gd name="connsiteY4398" fmla="*/ 474323 h 1996549"/>
              <a:gd name="connsiteX4399" fmla="*/ 969117 w 1998270"/>
              <a:gd name="connsiteY4399" fmla="*/ 455561 h 1996549"/>
              <a:gd name="connsiteX4400" fmla="*/ 988048 w 1998270"/>
              <a:gd name="connsiteY4400" fmla="*/ 436630 h 1996549"/>
              <a:gd name="connsiteX4401" fmla="*/ 1049816 w 1998270"/>
              <a:gd name="connsiteY4401" fmla="*/ 435812 h 1996549"/>
              <a:gd name="connsiteX4402" fmla="*/ 1069431 w 1998270"/>
              <a:gd name="connsiteY4402" fmla="*/ 455426 h 1996549"/>
              <a:gd name="connsiteX4403" fmla="*/ 1049816 w 1998270"/>
              <a:gd name="connsiteY4403" fmla="*/ 475041 h 1996549"/>
              <a:gd name="connsiteX4404" fmla="*/ 1030202 w 1998270"/>
              <a:gd name="connsiteY4404" fmla="*/ 455426 h 1996549"/>
              <a:gd name="connsiteX4405" fmla="*/ 1049816 w 1998270"/>
              <a:gd name="connsiteY4405" fmla="*/ 435812 h 1996549"/>
              <a:gd name="connsiteX4406" fmla="*/ 1110851 w 1998270"/>
              <a:gd name="connsiteY4406" fmla="*/ 435095 h 1996549"/>
              <a:gd name="connsiteX4407" fmla="*/ 1131318 w 1998270"/>
              <a:gd name="connsiteY4407" fmla="*/ 455561 h 1996549"/>
              <a:gd name="connsiteX4408" fmla="*/ 1131318 w 1998270"/>
              <a:gd name="connsiteY4408" fmla="*/ 455732 h 1996549"/>
              <a:gd name="connsiteX4409" fmla="*/ 1110851 w 1998270"/>
              <a:gd name="connsiteY4409" fmla="*/ 475858 h 1996549"/>
              <a:gd name="connsiteX4410" fmla="*/ 1110680 w 1998270"/>
              <a:gd name="connsiteY4410" fmla="*/ 475858 h 1996549"/>
              <a:gd name="connsiteX4411" fmla="*/ 1090384 w 1998270"/>
              <a:gd name="connsiteY4411" fmla="*/ 455561 h 1996549"/>
              <a:gd name="connsiteX4412" fmla="*/ 1110851 w 1998270"/>
              <a:gd name="connsiteY4412" fmla="*/ 435095 h 1996549"/>
              <a:gd name="connsiteX4413" fmla="*/ 1295055 w 1998270"/>
              <a:gd name="connsiteY4413" fmla="*/ 433901 h 1996549"/>
              <a:gd name="connsiteX4414" fmla="*/ 1317569 w 1998270"/>
              <a:gd name="connsiteY4414" fmla="*/ 456414 h 1996549"/>
              <a:gd name="connsiteX4415" fmla="*/ 1295055 w 1998270"/>
              <a:gd name="connsiteY4415" fmla="*/ 478757 h 1996549"/>
              <a:gd name="connsiteX4416" fmla="*/ 1272542 w 1998270"/>
              <a:gd name="connsiteY4416" fmla="*/ 456414 h 1996549"/>
              <a:gd name="connsiteX4417" fmla="*/ 1295055 w 1998270"/>
              <a:gd name="connsiteY4417" fmla="*/ 433901 h 1996549"/>
              <a:gd name="connsiteX4418" fmla="*/ 1233654 w 1998270"/>
              <a:gd name="connsiteY4418" fmla="*/ 433901 h 1996549"/>
              <a:gd name="connsiteX4419" fmla="*/ 1255486 w 1998270"/>
              <a:gd name="connsiteY4419" fmla="*/ 455732 h 1996549"/>
              <a:gd name="connsiteX4420" fmla="*/ 1255486 w 1998270"/>
              <a:gd name="connsiteY4420" fmla="*/ 455903 h 1996549"/>
              <a:gd name="connsiteX4421" fmla="*/ 1233654 w 1998270"/>
              <a:gd name="connsiteY4421" fmla="*/ 477393 h 1996549"/>
              <a:gd name="connsiteX4422" fmla="*/ 1211823 w 1998270"/>
              <a:gd name="connsiteY4422" fmla="*/ 455732 h 1996549"/>
              <a:gd name="connsiteX4423" fmla="*/ 1233654 w 1998270"/>
              <a:gd name="connsiteY4423" fmla="*/ 433901 h 1996549"/>
              <a:gd name="connsiteX4424" fmla="*/ 1172253 w 1998270"/>
              <a:gd name="connsiteY4424" fmla="*/ 433901 h 1996549"/>
              <a:gd name="connsiteX4425" fmla="*/ 1172594 w 1998270"/>
              <a:gd name="connsiteY4425" fmla="*/ 433901 h 1996549"/>
              <a:gd name="connsiteX4426" fmla="*/ 1193402 w 1998270"/>
              <a:gd name="connsiteY4426" fmla="*/ 455050 h 1996549"/>
              <a:gd name="connsiteX4427" fmla="*/ 1193402 w 1998270"/>
              <a:gd name="connsiteY4427" fmla="*/ 455220 h 1996549"/>
              <a:gd name="connsiteX4428" fmla="*/ 1172253 w 1998270"/>
              <a:gd name="connsiteY4428" fmla="*/ 476029 h 1996549"/>
              <a:gd name="connsiteX4429" fmla="*/ 1151104 w 1998270"/>
              <a:gd name="connsiteY4429" fmla="*/ 455050 h 1996549"/>
              <a:gd name="connsiteX4430" fmla="*/ 1172253 w 1998270"/>
              <a:gd name="connsiteY4430" fmla="*/ 433901 h 1996549"/>
              <a:gd name="connsiteX4431" fmla="*/ 1971151 w 1998270"/>
              <a:gd name="connsiteY4431" fmla="*/ 432366 h 1996549"/>
              <a:gd name="connsiteX4432" fmla="*/ 1994347 w 1998270"/>
              <a:gd name="connsiteY4432" fmla="*/ 455561 h 1996549"/>
              <a:gd name="connsiteX4433" fmla="*/ 1994347 w 1998270"/>
              <a:gd name="connsiteY4433" fmla="*/ 455732 h 1996549"/>
              <a:gd name="connsiteX4434" fmla="*/ 1971151 w 1998270"/>
              <a:gd name="connsiteY4434" fmla="*/ 478587 h 1996549"/>
              <a:gd name="connsiteX4435" fmla="*/ 1970810 w 1998270"/>
              <a:gd name="connsiteY4435" fmla="*/ 478587 h 1996549"/>
              <a:gd name="connsiteX4436" fmla="*/ 1948125 w 1998270"/>
              <a:gd name="connsiteY4436" fmla="*/ 455561 h 1996549"/>
              <a:gd name="connsiteX4437" fmla="*/ 1948125 w 1998270"/>
              <a:gd name="connsiteY4437" fmla="*/ 455391 h 1996549"/>
              <a:gd name="connsiteX4438" fmla="*/ 1971151 w 1998270"/>
              <a:gd name="connsiteY4438" fmla="*/ 432366 h 1996549"/>
              <a:gd name="connsiteX4439" fmla="*/ 1357139 w 1998270"/>
              <a:gd name="connsiteY4439" fmla="*/ 432366 h 1996549"/>
              <a:gd name="connsiteX4440" fmla="*/ 1380335 w 1998270"/>
              <a:gd name="connsiteY4440" fmla="*/ 455561 h 1996549"/>
              <a:gd name="connsiteX4441" fmla="*/ 1380335 w 1998270"/>
              <a:gd name="connsiteY4441" fmla="*/ 455732 h 1996549"/>
              <a:gd name="connsiteX4442" fmla="*/ 1357139 w 1998270"/>
              <a:gd name="connsiteY4442" fmla="*/ 478587 h 1996549"/>
              <a:gd name="connsiteX4443" fmla="*/ 1356798 w 1998270"/>
              <a:gd name="connsiteY4443" fmla="*/ 478587 h 1996549"/>
              <a:gd name="connsiteX4444" fmla="*/ 1334113 w 1998270"/>
              <a:gd name="connsiteY4444" fmla="*/ 455561 h 1996549"/>
              <a:gd name="connsiteX4445" fmla="*/ 1334113 w 1998270"/>
              <a:gd name="connsiteY4445" fmla="*/ 455391 h 1996549"/>
              <a:gd name="connsiteX4446" fmla="*/ 1357139 w 1998270"/>
              <a:gd name="connsiteY4446" fmla="*/ 432366 h 1996549"/>
              <a:gd name="connsiteX4447" fmla="*/ 1417858 w 1998270"/>
              <a:gd name="connsiteY4447" fmla="*/ 431854 h 1996549"/>
              <a:gd name="connsiteX4448" fmla="*/ 1441566 w 1998270"/>
              <a:gd name="connsiteY4448" fmla="*/ 455561 h 1996549"/>
              <a:gd name="connsiteX4449" fmla="*/ 1441566 w 1998270"/>
              <a:gd name="connsiteY4449" fmla="*/ 455732 h 1996549"/>
              <a:gd name="connsiteX4450" fmla="*/ 1417858 w 1998270"/>
              <a:gd name="connsiteY4450" fmla="*/ 479098 h 1996549"/>
              <a:gd name="connsiteX4451" fmla="*/ 1394321 w 1998270"/>
              <a:gd name="connsiteY4451" fmla="*/ 455561 h 1996549"/>
              <a:gd name="connsiteX4452" fmla="*/ 1394321 w 1998270"/>
              <a:gd name="connsiteY4452" fmla="*/ 455391 h 1996549"/>
              <a:gd name="connsiteX4453" fmla="*/ 1417858 w 1998270"/>
              <a:gd name="connsiteY4453" fmla="*/ 431854 h 1996549"/>
              <a:gd name="connsiteX4454" fmla="*/ 1479259 w 1998270"/>
              <a:gd name="connsiteY4454" fmla="*/ 431172 h 1996549"/>
              <a:gd name="connsiteX4455" fmla="*/ 1503649 w 1998270"/>
              <a:gd name="connsiteY4455" fmla="*/ 455561 h 1996549"/>
              <a:gd name="connsiteX4456" fmla="*/ 1479259 w 1998270"/>
              <a:gd name="connsiteY4456" fmla="*/ 479782 h 1996549"/>
              <a:gd name="connsiteX4457" fmla="*/ 1455040 w 1998270"/>
              <a:gd name="connsiteY4457" fmla="*/ 455561 h 1996549"/>
              <a:gd name="connsiteX4458" fmla="*/ 1455040 w 1998270"/>
              <a:gd name="connsiteY4458" fmla="*/ 455391 h 1996549"/>
              <a:gd name="connsiteX4459" fmla="*/ 1479259 w 1998270"/>
              <a:gd name="connsiteY4459" fmla="*/ 431172 h 1996549"/>
              <a:gd name="connsiteX4460" fmla="*/ 1540660 w 1998270"/>
              <a:gd name="connsiteY4460" fmla="*/ 430659 h 1996549"/>
              <a:gd name="connsiteX4461" fmla="*/ 1565561 w 1998270"/>
              <a:gd name="connsiteY4461" fmla="*/ 455561 h 1996549"/>
              <a:gd name="connsiteX4462" fmla="*/ 1565561 w 1998270"/>
              <a:gd name="connsiteY4462" fmla="*/ 455732 h 1996549"/>
              <a:gd name="connsiteX4463" fmla="*/ 1540660 w 1998270"/>
              <a:gd name="connsiteY4463" fmla="*/ 480292 h 1996549"/>
              <a:gd name="connsiteX4464" fmla="*/ 1515929 w 1998270"/>
              <a:gd name="connsiteY4464" fmla="*/ 455561 h 1996549"/>
              <a:gd name="connsiteX4465" fmla="*/ 1515929 w 1998270"/>
              <a:gd name="connsiteY4465" fmla="*/ 455391 h 1996549"/>
              <a:gd name="connsiteX4466" fmla="*/ 1540660 w 1998270"/>
              <a:gd name="connsiteY4466" fmla="*/ 430659 h 1996549"/>
              <a:gd name="connsiteX4467" fmla="*/ 1602061 w 1998270"/>
              <a:gd name="connsiteY4467" fmla="*/ 430147 h 1996549"/>
              <a:gd name="connsiteX4468" fmla="*/ 1627475 w 1998270"/>
              <a:gd name="connsiteY4468" fmla="*/ 455561 h 1996549"/>
              <a:gd name="connsiteX4469" fmla="*/ 1602061 w 1998270"/>
              <a:gd name="connsiteY4469" fmla="*/ 480804 h 1996549"/>
              <a:gd name="connsiteX4470" fmla="*/ 1576819 w 1998270"/>
              <a:gd name="connsiteY4470" fmla="*/ 455561 h 1996549"/>
              <a:gd name="connsiteX4471" fmla="*/ 1602061 w 1998270"/>
              <a:gd name="connsiteY4471" fmla="*/ 430147 h 1996549"/>
              <a:gd name="connsiteX4472" fmla="*/ 1664145 w 1998270"/>
              <a:gd name="connsiteY4472" fmla="*/ 429636 h 1996549"/>
              <a:gd name="connsiteX4473" fmla="*/ 1690070 w 1998270"/>
              <a:gd name="connsiteY4473" fmla="*/ 455561 h 1996549"/>
              <a:gd name="connsiteX4474" fmla="*/ 1664145 w 1998270"/>
              <a:gd name="connsiteY4474" fmla="*/ 481316 h 1996549"/>
              <a:gd name="connsiteX4475" fmla="*/ 1638391 w 1998270"/>
              <a:gd name="connsiteY4475" fmla="*/ 455561 h 1996549"/>
              <a:gd name="connsiteX4476" fmla="*/ 1638391 w 1998270"/>
              <a:gd name="connsiteY4476" fmla="*/ 455391 h 1996549"/>
              <a:gd name="connsiteX4477" fmla="*/ 1664145 w 1998270"/>
              <a:gd name="connsiteY4477" fmla="*/ 429636 h 1996549"/>
              <a:gd name="connsiteX4478" fmla="*/ 1724864 w 1998270"/>
              <a:gd name="connsiteY4478" fmla="*/ 429295 h 1996549"/>
              <a:gd name="connsiteX4479" fmla="*/ 1751130 w 1998270"/>
              <a:gd name="connsiteY4479" fmla="*/ 455561 h 1996549"/>
              <a:gd name="connsiteX4480" fmla="*/ 1751130 w 1998270"/>
              <a:gd name="connsiteY4480" fmla="*/ 455732 h 1996549"/>
              <a:gd name="connsiteX4481" fmla="*/ 1724864 w 1998270"/>
              <a:gd name="connsiteY4481" fmla="*/ 481657 h 1996549"/>
              <a:gd name="connsiteX4482" fmla="*/ 1724523 w 1998270"/>
              <a:gd name="connsiteY4482" fmla="*/ 481657 h 1996549"/>
              <a:gd name="connsiteX4483" fmla="*/ 1698768 w 1998270"/>
              <a:gd name="connsiteY4483" fmla="*/ 455561 h 1996549"/>
              <a:gd name="connsiteX4484" fmla="*/ 1698768 w 1998270"/>
              <a:gd name="connsiteY4484" fmla="*/ 455391 h 1996549"/>
              <a:gd name="connsiteX4485" fmla="*/ 1724864 w 1998270"/>
              <a:gd name="connsiteY4485" fmla="*/ 429295 h 1996549"/>
              <a:gd name="connsiteX4486" fmla="*/ 1786265 w 1998270"/>
              <a:gd name="connsiteY4486" fmla="*/ 428954 h 1996549"/>
              <a:gd name="connsiteX4487" fmla="*/ 1812872 w 1998270"/>
              <a:gd name="connsiteY4487" fmla="*/ 455562 h 1996549"/>
              <a:gd name="connsiteX4488" fmla="*/ 1812872 w 1998270"/>
              <a:gd name="connsiteY4488" fmla="*/ 455732 h 1996549"/>
              <a:gd name="connsiteX4489" fmla="*/ 1786265 w 1998270"/>
              <a:gd name="connsiteY4489" fmla="*/ 481998 h 1996549"/>
              <a:gd name="connsiteX4490" fmla="*/ 1785924 w 1998270"/>
              <a:gd name="connsiteY4490" fmla="*/ 481998 h 1996549"/>
              <a:gd name="connsiteX4491" fmla="*/ 1759828 w 1998270"/>
              <a:gd name="connsiteY4491" fmla="*/ 455562 h 1996549"/>
              <a:gd name="connsiteX4492" fmla="*/ 1759828 w 1998270"/>
              <a:gd name="connsiteY4492" fmla="*/ 455391 h 1996549"/>
              <a:gd name="connsiteX4493" fmla="*/ 1786265 w 1998270"/>
              <a:gd name="connsiteY4493" fmla="*/ 428954 h 1996549"/>
              <a:gd name="connsiteX4494" fmla="*/ 1848033 w 1998270"/>
              <a:gd name="connsiteY4494" fmla="*/ 428820 h 1996549"/>
              <a:gd name="connsiteX4495" fmla="*/ 1874640 w 1998270"/>
              <a:gd name="connsiteY4495" fmla="*/ 455427 h 1996549"/>
              <a:gd name="connsiteX4496" fmla="*/ 1848033 w 1998270"/>
              <a:gd name="connsiteY4496" fmla="*/ 482034 h 1996549"/>
              <a:gd name="connsiteX4497" fmla="*/ 1821426 w 1998270"/>
              <a:gd name="connsiteY4497" fmla="*/ 455427 h 1996549"/>
              <a:gd name="connsiteX4498" fmla="*/ 1848033 w 1998270"/>
              <a:gd name="connsiteY4498" fmla="*/ 428820 h 1996549"/>
              <a:gd name="connsiteX4499" fmla="*/ 1909068 w 1998270"/>
              <a:gd name="connsiteY4499" fmla="*/ 428784 h 1996549"/>
              <a:gd name="connsiteX4500" fmla="*/ 1935846 w 1998270"/>
              <a:gd name="connsiteY4500" fmla="*/ 455561 h 1996549"/>
              <a:gd name="connsiteX4501" fmla="*/ 1935846 w 1998270"/>
              <a:gd name="connsiteY4501" fmla="*/ 455732 h 1996549"/>
              <a:gd name="connsiteX4502" fmla="*/ 1909068 w 1998270"/>
              <a:gd name="connsiteY4502" fmla="*/ 482168 h 1996549"/>
              <a:gd name="connsiteX4503" fmla="*/ 1882461 w 1998270"/>
              <a:gd name="connsiteY4503" fmla="*/ 455561 h 1996549"/>
              <a:gd name="connsiteX4504" fmla="*/ 1882461 w 1998270"/>
              <a:gd name="connsiteY4504" fmla="*/ 455391 h 1996549"/>
              <a:gd name="connsiteX4505" fmla="*/ 1909068 w 1998270"/>
              <a:gd name="connsiteY4505" fmla="*/ 428784 h 1996549"/>
              <a:gd name="connsiteX4506" fmla="*/ 5995 w 1998270"/>
              <a:gd name="connsiteY4506" fmla="*/ 388739 h 1996549"/>
              <a:gd name="connsiteX4507" fmla="*/ 11283 w 1998270"/>
              <a:gd name="connsiteY4507" fmla="*/ 394025 h 1996549"/>
              <a:gd name="connsiteX4508" fmla="*/ 5995 w 1998270"/>
              <a:gd name="connsiteY4508" fmla="*/ 399314 h 1996549"/>
              <a:gd name="connsiteX4509" fmla="*/ 708 w 1998270"/>
              <a:gd name="connsiteY4509" fmla="*/ 394025 h 1996549"/>
              <a:gd name="connsiteX4510" fmla="*/ 5995 w 1998270"/>
              <a:gd name="connsiteY4510" fmla="*/ 388739 h 1996549"/>
              <a:gd name="connsiteX4511" fmla="*/ 67030 w 1998270"/>
              <a:gd name="connsiteY4511" fmla="*/ 386997 h 1996549"/>
              <a:gd name="connsiteX4512" fmla="*/ 74193 w 1998270"/>
              <a:gd name="connsiteY4512" fmla="*/ 394161 h 1996549"/>
              <a:gd name="connsiteX4513" fmla="*/ 67030 w 1998270"/>
              <a:gd name="connsiteY4513" fmla="*/ 401324 h 1996549"/>
              <a:gd name="connsiteX4514" fmla="*/ 59867 w 1998270"/>
              <a:gd name="connsiteY4514" fmla="*/ 394161 h 1996549"/>
              <a:gd name="connsiteX4515" fmla="*/ 67030 w 1998270"/>
              <a:gd name="connsiteY4515" fmla="*/ 386997 h 1996549"/>
              <a:gd name="connsiteX4516" fmla="*/ 129113 w 1998270"/>
              <a:gd name="connsiteY4516" fmla="*/ 386144 h 1996549"/>
              <a:gd name="connsiteX4517" fmla="*/ 137129 w 1998270"/>
              <a:gd name="connsiteY4517" fmla="*/ 394161 h 1996549"/>
              <a:gd name="connsiteX4518" fmla="*/ 129113 w 1998270"/>
              <a:gd name="connsiteY4518" fmla="*/ 402177 h 1996549"/>
              <a:gd name="connsiteX4519" fmla="*/ 121097 w 1998270"/>
              <a:gd name="connsiteY4519" fmla="*/ 394161 h 1996549"/>
              <a:gd name="connsiteX4520" fmla="*/ 129113 w 1998270"/>
              <a:gd name="connsiteY4520" fmla="*/ 386144 h 1996549"/>
              <a:gd name="connsiteX4521" fmla="*/ 189832 w 1998270"/>
              <a:gd name="connsiteY4521" fmla="*/ 385291 h 1996549"/>
              <a:gd name="connsiteX4522" fmla="*/ 198701 w 1998270"/>
              <a:gd name="connsiteY4522" fmla="*/ 394160 h 1996549"/>
              <a:gd name="connsiteX4523" fmla="*/ 189832 w 1998270"/>
              <a:gd name="connsiteY4523" fmla="*/ 403030 h 1996549"/>
              <a:gd name="connsiteX4524" fmla="*/ 180964 w 1998270"/>
              <a:gd name="connsiteY4524" fmla="*/ 394160 h 1996549"/>
              <a:gd name="connsiteX4525" fmla="*/ 189832 w 1998270"/>
              <a:gd name="connsiteY4525" fmla="*/ 385291 h 1996549"/>
              <a:gd name="connsiteX4526" fmla="*/ 251234 w 1998270"/>
              <a:gd name="connsiteY4526" fmla="*/ 384439 h 1996549"/>
              <a:gd name="connsiteX4527" fmla="*/ 251574 w 1998270"/>
              <a:gd name="connsiteY4527" fmla="*/ 384439 h 1996549"/>
              <a:gd name="connsiteX4528" fmla="*/ 260956 w 1998270"/>
              <a:gd name="connsiteY4528" fmla="*/ 394161 h 1996549"/>
              <a:gd name="connsiteX4529" fmla="*/ 251234 w 1998270"/>
              <a:gd name="connsiteY4529" fmla="*/ 403883 h 1996549"/>
              <a:gd name="connsiteX4530" fmla="*/ 241512 w 1998270"/>
              <a:gd name="connsiteY4530" fmla="*/ 394161 h 1996549"/>
              <a:gd name="connsiteX4531" fmla="*/ 251234 w 1998270"/>
              <a:gd name="connsiteY4531" fmla="*/ 384439 h 1996549"/>
              <a:gd name="connsiteX4532" fmla="*/ 313002 w 1998270"/>
              <a:gd name="connsiteY4532" fmla="*/ 383452 h 1996549"/>
              <a:gd name="connsiteX4533" fmla="*/ 323576 w 1998270"/>
              <a:gd name="connsiteY4533" fmla="*/ 394027 h 1996549"/>
              <a:gd name="connsiteX4534" fmla="*/ 313002 w 1998270"/>
              <a:gd name="connsiteY4534" fmla="*/ 404601 h 1996549"/>
              <a:gd name="connsiteX4535" fmla="*/ 302427 w 1998270"/>
              <a:gd name="connsiteY4535" fmla="*/ 394027 h 1996549"/>
              <a:gd name="connsiteX4536" fmla="*/ 313002 w 1998270"/>
              <a:gd name="connsiteY4536" fmla="*/ 383452 h 1996549"/>
              <a:gd name="connsiteX4537" fmla="*/ 436119 w 1998270"/>
              <a:gd name="connsiteY4537" fmla="*/ 382732 h 1996549"/>
              <a:gd name="connsiteX4538" fmla="*/ 448229 w 1998270"/>
              <a:gd name="connsiteY4538" fmla="*/ 394843 h 1996549"/>
              <a:gd name="connsiteX4539" fmla="*/ 436119 w 1998270"/>
              <a:gd name="connsiteY4539" fmla="*/ 406953 h 1996549"/>
              <a:gd name="connsiteX4540" fmla="*/ 424010 w 1998270"/>
              <a:gd name="connsiteY4540" fmla="*/ 394843 h 1996549"/>
              <a:gd name="connsiteX4541" fmla="*/ 436119 w 1998270"/>
              <a:gd name="connsiteY4541" fmla="*/ 382732 h 1996549"/>
              <a:gd name="connsiteX4542" fmla="*/ 374036 w 1998270"/>
              <a:gd name="connsiteY4542" fmla="*/ 382732 h 1996549"/>
              <a:gd name="connsiteX4543" fmla="*/ 374377 w 1998270"/>
              <a:gd name="connsiteY4543" fmla="*/ 382732 h 1996549"/>
              <a:gd name="connsiteX4544" fmla="*/ 385293 w 1998270"/>
              <a:gd name="connsiteY4544" fmla="*/ 393989 h 1996549"/>
              <a:gd name="connsiteX4545" fmla="*/ 374036 w 1998270"/>
              <a:gd name="connsiteY4545" fmla="*/ 405246 h 1996549"/>
              <a:gd name="connsiteX4546" fmla="*/ 362780 w 1998270"/>
              <a:gd name="connsiteY4546" fmla="*/ 393989 h 1996549"/>
              <a:gd name="connsiteX4547" fmla="*/ 374036 w 1998270"/>
              <a:gd name="connsiteY4547" fmla="*/ 382732 h 1996549"/>
              <a:gd name="connsiteX4548" fmla="*/ 496838 w 1998270"/>
              <a:gd name="connsiteY4548" fmla="*/ 381197 h 1996549"/>
              <a:gd name="connsiteX4549" fmla="*/ 509801 w 1998270"/>
              <a:gd name="connsiteY4549" fmla="*/ 394161 h 1996549"/>
              <a:gd name="connsiteX4550" fmla="*/ 496838 w 1998270"/>
              <a:gd name="connsiteY4550" fmla="*/ 407123 h 1996549"/>
              <a:gd name="connsiteX4551" fmla="*/ 483876 w 1998270"/>
              <a:gd name="connsiteY4551" fmla="*/ 394161 h 1996549"/>
              <a:gd name="connsiteX4552" fmla="*/ 496838 w 1998270"/>
              <a:gd name="connsiteY4552" fmla="*/ 381197 h 1996549"/>
              <a:gd name="connsiteX4553" fmla="*/ 558240 w 1998270"/>
              <a:gd name="connsiteY4553" fmla="*/ 380516 h 1996549"/>
              <a:gd name="connsiteX4554" fmla="*/ 571884 w 1998270"/>
              <a:gd name="connsiteY4554" fmla="*/ 394161 h 1996549"/>
              <a:gd name="connsiteX4555" fmla="*/ 558240 w 1998270"/>
              <a:gd name="connsiteY4555" fmla="*/ 407806 h 1996549"/>
              <a:gd name="connsiteX4556" fmla="*/ 544595 w 1998270"/>
              <a:gd name="connsiteY4556" fmla="*/ 394161 h 1996549"/>
              <a:gd name="connsiteX4557" fmla="*/ 558240 w 1998270"/>
              <a:gd name="connsiteY4557" fmla="*/ 380516 h 1996549"/>
              <a:gd name="connsiteX4558" fmla="*/ 619641 w 1998270"/>
              <a:gd name="connsiteY4558" fmla="*/ 379662 h 1996549"/>
              <a:gd name="connsiteX4559" fmla="*/ 634138 w 1998270"/>
              <a:gd name="connsiteY4559" fmla="*/ 394161 h 1996549"/>
              <a:gd name="connsiteX4560" fmla="*/ 619641 w 1998270"/>
              <a:gd name="connsiteY4560" fmla="*/ 408657 h 1996549"/>
              <a:gd name="connsiteX4561" fmla="*/ 605144 w 1998270"/>
              <a:gd name="connsiteY4561" fmla="*/ 394161 h 1996549"/>
              <a:gd name="connsiteX4562" fmla="*/ 619641 w 1998270"/>
              <a:gd name="connsiteY4562" fmla="*/ 379662 h 1996549"/>
              <a:gd name="connsiteX4563" fmla="*/ 681042 w 1998270"/>
              <a:gd name="connsiteY4563" fmla="*/ 378810 h 1996549"/>
              <a:gd name="connsiteX4564" fmla="*/ 696393 w 1998270"/>
              <a:gd name="connsiteY4564" fmla="*/ 394161 h 1996549"/>
              <a:gd name="connsiteX4565" fmla="*/ 696393 w 1998270"/>
              <a:gd name="connsiteY4565" fmla="*/ 394331 h 1996549"/>
              <a:gd name="connsiteX4566" fmla="*/ 681042 w 1998270"/>
              <a:gd name="connsiteY4566" fmla="*/ 409340 h 1996549"/>
              <a:gd name="connsiteX4567" fmla="*/ 665692 w 1998270"/>
              <a:gd name="connsiteY4567" fmla="*/ 394161 h 1996549"/>
              <a:gd name="connsiteX4568" fmla="*/ 681042 w 1998270"/>
              <a:gd name="connsiteY4568" fmla="*/ 378810 h 1996549"/>
              <a:gd name="connsiteX4569" fmla="*/ 743126 w 1998270"/>
              <a:gd name="connsiteY4569" fmla="*/ 377958 h 1996549"/>
              <a:gd name="connsiteX4570" fmla="*/ 745241 w 1998270"/>
              <a:gd name="connsiteY4570" fmla="*/ 377958 h 1996549"/>
              <a:gd name="connsiteX4571" fmla="*/ 760182 w 1998270"/>
              <a:gd name="connsiteY4571" fmla="*/ 395013 h 1996549"/>
              <a:gd name="connsiteX4572" fmla="*/ 760147 w 1998270"/>
              <a:gd name="connsiteY4572" fmla="*/ 396071 h 1996549"/>
              <a:gd name="connsiteX4573" fmla="*/ 743126 w 1998270"/>
              <a:gd name="connsiteY4573" fmla="*/ 411046 h 1996549"/>
              <a:gd name="connsiteX4574" fmla="*/ 726923 w 1998270"/>
              <a:gd name="connsiteY4574" fmla="*/ 395013 h 1996549"/>
              <a:gd name="connsiteX4575" fmla="*/ 743126 w 1998270"/>
              <a:gd name="connsiteY4575" fmla="*/ 377958 h 1996549"/>
              <a:gd name="connsiteX4576" fmla="*/ 803844 w 1998270"/>
              <a:gd name="connsiteY4576" fmla="*/ 377275 h 1996549"/>
              <a:gd name="connsiteX4577" fmla="*/ 820900 w 1998270"/>
              <a:gd name="connsiteY4577" fmla="*/ 394331 h 1996549"/>
              <a:gd name="connsiteX4578" fmla="*/ 803844 w 1998270"/>
              <a:gd name="connsiteY4578" fmla="*/ 411387 h 1996549"/>
              <a:gd name="connsiteX4579" fmla="*/ 786789 w 1998270"/>
              <a:gd name="connsiteY4579" fmla="*/ 394331 h 1996549"/>
              <a:gd name="connsiteX4580" fmla="*/ 803844 w 1998270"/>
              <a:gd name="connsiteY4580" fmla="*/ 377275 h 1996549"/>
              <a:gd name="connsiteX4581" fmla="*/ 865246 w 1998270"/>
              <a:gd name="connsiteY4581" fmla="*/ 376422 h 1996549"/>
              <a:gd name="connsiteX4582" fmla="*/ 882302 w 1998270"/>
              <a:gd name="connsiteY4582" fmla="*/ 393477 h 1996549"/>
              <a:gd name="connsiteX4583" fmla="*/ 865246 w 1998270"/>
              <a:gd name="connsiteY4583" fmla="*/ 410534 h 1996549"/>
              <a:gd name="connsiteX4584" fmla="*/ 848191 w 1998270"/>
              <a:gd name="connsiteY4584" fmla="*/ 393477 h 1996549"/>
              <a:gd name="connsiteX4585" fmla="*/ 865246 w 1998270"/>
              <a:gd name="connsiteY4585" fmla="*/ 376422 h 1996549"/>
              <a:gd name="connsiteX4586" fmla="*/ 926647 w 1998270"/>
              <a:gd name="connsiteY4586" fmla="*/ 375740 h 1996549"/>
              <a:gd name="connsiteX4587" fmla="*/ 945067 w 1998270"/>
              <a:gd name="connsiteY4587" fmla="*/ 394161 h 1996549"/>
              <a:gd name="connsiteX4588" fmla="*/ 945067 w 1998270"/>
              <a:gd name="connsiteY4588" fmla="*/ 394331 h 1996549"/>
              <a:gd name="connsiteX4589" fmla="*/ 926647 w 1998270"/>
              <a:gd name="connsiteY4589" fmla="*/ 412411 h 1996549"/>
              <a:gd name="connsiteX4590" fmla="*/ 908227 w 1998270"/>
              <a:gd name="connsiteY4590" fmla="*/ 394161 h 1996549"/>
              <a:gd name="connsiteX4591" fmla="*/ 926647 w 1998270"/>
              <a:gd name="connsiteY4591" fmla="*/ 375740 h 1996549"/>
              <a:gd name="connsiteX4592" fmla="*/ 988415 w 1998270"/>
              <a:gd name="connsiteY4592" fmla="*/ 374753 h 1996549"/>
              <a:gd name="connsiteX4593" fmla="*/ 1007688 w 1998270"/>
              <a:gd name="connsiteY4593" fmla="*/ 394025 h 1996549"/>
              <a:gd name="connsiteX4594" fmla="*/ 988415 w 1998270"/>
              <a:gd name="connsiteY4594" fmla="*/ 413299 h 1996549"/>
              <a:gd name="connsiteX4595" fmla="*/ 969142 w 1998270"/>
              <a:gd name="connsiteY4595" fmla="*/ 394025 h 1996549"/>
              <a:gd name="connsiteX4596" fmla="*/ 988415 w 1998270"/>
              <a:gd name="connsiteY4596" fmla="*/ 374753 h 1996549"/>
              <a:gd name="connsiteX4597" fmla="*/ 1050132 w 1998270"/>
              <a:gd name="connsiteY4597" fmla="*/ 374205 h 1996549"/>
              <a:gd name="connsiteX4598" fmla="*/ 1070088 w 1998270"/>
              <a:gd name="connsiteY4598" fmla="*/ 394161 h 1996549"/>
              <a:gd name="connsiteX4599" fmla="*/ 1070088 w 1998270"/>
              <a:gd name="connsiteY4599" fmla="*/ 394331 h 1996549"/>
              <a:gd name="connsiteX4600" fmla="*/ 1050132 w 1998270"/>
              <a:gd name="connsiteY4600" fmla="*/ 413946 h 1996549"/>
              <a:gd name="connsiteX4601" fmla="*/ 1030177 w 1998270"/>
              <a:gd name="connsiteY4601" fmla="*/ 394161 h 1996549"/>
              <a:gd name="connsiteX4602" fmla="*/ 1050132 w 1998270"/>
              <a:gd name="connsiteY4602" fmla="*/ 374205 h 1996549"/>
              <a:gd name="connsiteX4603" fmla="*/ 1110851 w 1998270"/>
              <a:gd name="connsiteY4603" fmla="*/ 373352 h 1996549"/>
              <a:gd name="connsiteX4604" fmla="*/ 1111192 w 1998270"/>
              <a:gd name="connsiteY4604" fmla="*/ 373352 h 1996549"/>
              <a:gd name="connsiteX4605" fmla="*/ 1131659 w 1998270"/>
              <a:gd name="connsiteY4605" fmla="*/ 394161 h 1996549"/>
              <a:gd name="connsiteX4606" fmla="*/ 1131659 w 1998270"/>
              <a:gd name="connsiteY4606" fmla="*/ 394331 h 1996549"/>
              <a:gd name="connsiteX4607" fmla="*/ 1110851 w 1998270"/>
              <a:gd name="connsiteY4607" fmla="*/ 414798 h 1996549"/>
              <a:gd name="connsiteX4608" fmla="*/ 1090043 w 1998270"/>
              <a:gd name="connsiteY4608" fmla="*/ 394161 h 1996549"/>
              <a:gd name="connsiteX4609" fmla="*/ 1110851 w 1998270"/>
              <a:gd name="connsiteY4609" fmla="*/ 373352 h 1996549"/>
              <a:gd name="connsiteX4610" fmla="*/ 1172252 w 1998270"/>
              <a:gd name="connsiteY4610" fmla="*/ 372670 h 1996549"/>
              <a:gd name="connsiteX4611" fmla="*/ 1172593 w 1998270"/>
              <a:gd name="connsiteY4611" fmla="*/ 372670 h 1996549"/>
              <a:gd name="connsiteX4612" fmla="*/ 1193743 w 1998270"/>
              <a:gd name="connsiteY4612" fmla="*/ 394161 h 1996549"/>
              <a:gd name="connsiteX4613" fmla="*/ 1193743 w 1998270"/>
              <a:gd name="connsiteY4613" fmla="*/ 394331 h 1996549"/>
              <a:gd name="connsiteX4614" fmla="*/ 1172252 w 1998270"/>
              <a:gd name="connsiteY4614" fmla="*/ 415481 h 1996549"/>
              <a:gd name="connsiteX4615" fmla="*/ 1150762 w 1998270"/>
              <a:gd name="connsiteY4615" fmla="*/ 394161 h 1996549"/>
              <a:gd name="connsiteX4616" fmla="*/ 1172252 w 1998270"/>
              <a:gd name="connsiteY4616" fmla="*/ 372670 h 1996549"/>
              <a:gd name="connsiteX4617" fmla="*/ 1233654 w 1998270"/>
              <a:gd name="connsiteY4617" fmla="*/ 371988 h 1996549"/>
              <a:gd name="connsiteX4618" fmla="*/ 1255826 w 1998270"/>
              <a:gd name="connsiteY4618" fmla="*/ 394161 h 1996549"/>
              <a:gd name="connsiteX4619" fmla="*/ 1233654 w 1998270"/>
              <a:gd name="connsiteY4619" fmla="*/ 416163 h 1996549"/>
              <a:gd name="connsiteX4620" fmla="*/ 1211481 w 1998270"/>
              <a:gd name="connsiteY4620" fmla="*/ 394161 h 1996549"/>
              <a:gd name="connsiteX4621" fmla="*/ 1233654 w 1998270"/>
              <a:gd name="connsiteY4621" fmla="*/ 371988 h 1996549"/>
              <a:gd name="connsiteX4622" fmla="*/ 1295422 w 1998270"/>
              <a:gd name="connsiteY4622" fmla="*/ 371172 h 1996549"/>
              <a:gd name="connsiteX4623" fmla="*/ 1318277 w 1998270"/>
              <a:gd name="connsiteY4623" fmla="*/ 394027 h 1996549"/>
              <a:gd name="connsiteX4624" fmla="*/ 1295422 w 1998270"/>
              <a:gd name="connsiteY4624" fmla="*/ 416881 h 1996549"/>
              <a:gd name="connsiteX4625" fmla="*/ 1272567 w 1998270"/>
              <a:gd name="connsiteY4625" fmla="*/ 394027 h 1996549"/>
              <a:gd name="connsiteX4626" fmla="*/ 1295422 w 1998270"/>
              <a:gd name="connsiteY4626" fmla="*/ 371172 h 1996549"/>
              <a:gd name="connsiteX4627" fmla="*/ 1357139 w 1998270"/>
              <a:gd name="connsiteY4627" fmla="*/ 370453 h 1996549"/>
              <a:gd name="connsiteX4628" fmla="*/ 1380847 w 1998270"/>
              <a:gd name="connsiteY4628" fmla="*/ 394161 h 1996549"/>
              <a:gd name="connsiteX4629" fmla="*/ 1380847 w 1998270"/>
              <a:gd name="connsiteY4629" fmla="*/ 394331 h 1996549"/>
              <a:gd name="connsiteX4630" fmla="*/ 1357139 w 1998270"/>
              <a:gd name="connsiteY4630" fmla="*/ 417698 h 1996549"/>
              <a:gd name="connsiteX4631" fmla="*/ 1333602 w 1998270"/>
              <a:gd name="connsiteY4631" fmla="*/ 394161 h 1996549"/>
              <a:gd name="connsiteX4632" fmla="*/ 1333602 w 1998270"/>
              <a:gd name="connsiteY4632" fmla="*/ 393991 h 1996549"/>
              <a:gd name="connsiteX4633" fmla="*/ 1357139 w 1998270"/>
              <a:gd name="connsiteY4633" fmla="*/ 370453 h 1996549"/>
              <a:gd name="connsiteX4634" fmla="*/ 1971151 w 1998270"/>
              <a:gd name="connsiteY4634" fmla="*/ 370282 h 1996549"/>
              <a:gd name="connsiteX4635" fmla="*/ 1995029 w 1998270"/>
              <a:gd name="connsiteY4635" fmla="*/ 394161 h 1996549"/>
              <a:gd name="connsiteX4636" fmla="*/ 1971151 w 1998270"/>
              <a:gd name="connsiteY4636" fmla="*/ 417867 h 1996549"/>
              <a:gd name="connsiteX4637" fmla="*/ 1947273 w 1998270"/>
              <a:gd name="connsiteY4637" fmla="*/ 394161 h 1996549"/>
              <a:gd name="connsiteX4638" fmla="*/ 1971151 w 1998270"/>
              <a:gd name="connsiteY4638" fmla="*/ 370282 h 1996549"/>
              <a:gd name="connsiteX4639" fmla="*/ 1417858 w 1998270"/>
              <a:gd name="connsiteY4639" fmla="*/ 369771 h 1996549"/>
              <a:gd name="connsiteX4640" fmla="*/ 1442247 w 1998270"/>
              <a:gd name="connsiteY4640" fmla="*/ 394161 h 1996549"/>
              <a:gd name="connsiteX4641" fmla="*/ 1417858 w 1998270"/>
              <a:gd name="connsiteY4641" fmla="*/ 418381 h 1996549"/>
              <a:gd name="connsiteX4642" fmla="*/ 1393639 w 1998270"/>
              <a:gd name="connsiteY4642" fmla="*/ 394161 h 1996549"/>
              <a:gd name="connsiteX4643" fmla="*/ 1393639 w 1998270"/>
              <a:gd name="connsiteY4643" fmla="*/ 393991 h 1996549"/>
              <a:gd name="connsiteX4644" fmla="*/ 1417858 w 1998270"/>
              <a:gd name="connsiteY4644" fmla="*/ 369771 h 1996549"/>
              <a:gd name="connsiteX4645" fmla="*/ 1479259 w 1998270"/>
              <a:gd name="connsiteY4645" fmla="*/ 369259 h 1996549"/>
              <a:gd name="connsiteX4646" fmla="*/ 1504160 w 1998270"/>
              <a:gd name="connsiteY4646" fmla="*/ 394161 h 1996549"/>
              <a:gd name="connsiteX4647" fmla="*/ 1504160 w 1998270"/>
              <a:gd name="connsiteY4647" fmla="*/ 394331 h 1996549"/>
              <a:gd name="connsiteX4648" fmla="*/ 1479259 w 1998270"/>
              <a:gd name="connsiteY4648" fmla="*/ 418891 h 1996549"/>
              <a:gd name="connsiteX4649" fmla="*/ 1454528 w 1998270"/>
              <a:gd name="connsiteY4649" fmla="*/ 394161 h 1996549"/>
              <a:gd name="connsiteX4650" fmla="*/ 1454528 w 1998270"/>
              <a:gd name="connsiteY4650" fmla="*/ 393991 h 1996549"/>
              <a:gd name="connsiteX4651" fmla="*/ 1479259 w 1998270"/>
              <a:gd name="connsiteY4651" fmla="*/ 369259 h 1996549"/>
              <a:gd name="connsiteX4652" fmla="*/ 1540660 w 1998270"/>
              <a:gd name="connsiteY4652" fmla="*/ 368577 h 1996549"/>
              <a:gd name="connsiteX4653" fmla="*/ 1566244 w 1998270"/>
              <a:gd name="connsiteY4653" fmla="*/ 394161 h 1996549"/>
              <a:gd name="connsiteX4654" fmla="*/ 1540660 w 1998270"/>
              <a:gd name="connsiteY4654" fmla="*/ 419575 h 1996549"/>
              <a:gd name="connsiteX4655" fmla="*/ 1515247 w 1998270"/>
              <a:gd name="connsiteY4655" fmla="*/ 394161 h 1996549"/>
              <a:gd name="connsiteX4656" fmla="*/ 1540660 w 1998270"/>
              <a:gd name="connsiteY4656" fmla="*/ 368577 h 1996549"/>
              <a:gd name="connsiteX4657" fmla="*/ 1602428 w 1998270"/>
              <a:gd name="connsiteY4657" fmla="*/ 367931 h 1996549"/>
              <a:gd name="connsiteX4658" fmla="*/ 1628523 w 1998270"/>
              <a:gd name="connsiteY4658" fmla="*/ 394027 h 1996549"/>
              <a:gd name="connsiteX4659" fmla="*/ 1602428 w 1998270"/>
              <a:gd name="connsiteY4659" fmla="*/ 420121 h 1996549"/>
              <a:gd name="connsiteX4660" fmla="*/ 1576332 w 1998270"/>
              <a:gd name="connsiteY4660" fmla="*/ 394027 h 1996549"/>
              <a:gd name="connsiteX4661" fmla="*/ 1602428 w 1998270"/>
              <a:gd name="connsiteY4661" fmla="*/ 367931 h 1996549"/>
              <a:gd name="connsiteX4662" fmla="*/ 1664145 w 1998270"/>
              <a:gd name="connsiteY4662" fmla="*/ 367553 h 1996549"/>
              <a:gd name="connsiteX4663" fmla="*/ 1690752 w 1998270"/>
              <a:gd name="connsiteY4663" fmla="*/ 394161 h 1996549"/>
              <a:gd name="connsiteX4664" fmla="*/ 1690752 w 1998270"/>
              <a:gd name="connsiteY4664" fmla="*/ 394331 h 1996549"/>
              <a:gd name="connsiteX4665" fmla="*/ 1664145 w 1998270"/>
              <a:gd name="connsiteY4665" fmla="*/ 420597 h 1996549"/>
              <a:gd name="connsiteX4666" fmla="*/ 1663804 w 1998270"/>
              <a:gd name="connsiteY4666" fmla="*/ 420597 h 1996549"/>
              <a:gd name="connsiteX4667" fmla="*/ 1637708 w 1998270"/>
              <a:gd name="connsiteY4667" fmla="*/ 394161 h 1996549"/>
              <a:gd name="connsiteX4668" fmla="*/ 1637708 w 1998270"/>
              <a:gd name="connsiteY4668" fmla="*/ 393989 h 1996549"/>
              <a:gd name="connsiteX4669" fmla="*/ 1664145 w 1998270"/>
              <a:gd name="connsiteY4669" fmla="*/ 367553 h 1996549"/>
              <a:gd name="connsiteX4670" fmla="*/ 1724863 w 1998270"/>
              <a:gd name="connsiteY4670" fmla="*/ 367212 h 1996549"/>
              <a:gd name="connsiteX4671" fmla="*/ 1751812 w 1998270"/>
              <a:gd name="connsiteY4671" fmla="*/ 394161 h 1996549"/>
              <a:gd name="connsiteX4672" fmla="*/ 1751812 w 1998270"/>
              <a:gd name="connsiteY4672" fmla="*/ 394331 h 1996549"/>
              <a:gd name="connsiteX4673" fmla="*/ 1724863 w 1998270"/>
              <a:gd name="connsiteY4673" fmla="*/ 420939 h 1996549"/>
              <a:gd name="connsiteX4674" fmla="*/ 1698086 w 1998270"/>
              <a:gd name="connsiteY4674" fmla="*/ 394161 h 1996549"/>
              <a:gd name="connsiteX4675" fmla="*/ 1698086 w 1998270"/>
              <a:gd name="connsiteY4675" fmla="*/ 393989 h 1996549"/>
              <a:gd name="connsiteX4676" fmla="*/ 1724863 w 1998270"/>
              <a:gd name="connsiteY4676" fmla="*/ 367212 h 1996549"/>
              <a:gd name="connsiteX4677" fmla="*/ 1786265 w 1998270"/>
              <a:gd name="connsiteY4677" fmla="*/ 366870 h 1996549"/>
              <a:gd name="connsiteX4678" fmla="*/ 1813555 w 1998270"/>
              <a:gd name="connsiteY4678" fmla="*/ 394161 h 1996549"/>
              <a:gd name="connsiteX4679" fmla="*/ 1786265 w 1998270"/>
              <a:gd name="connsiteY4679" fmla="*/ 421279 h 1996549"/>
              <a:gd name="connsiteX4680" fmla="*/ 1759147 w 1998270"/>
              <a:gd name="connsiteY4680" fmla="*/ 394161 h 1996549"/>
              <a:gd name="connsiteX4681" fmla="*/ 1759147 w 1998270"/>
              <a:gd name="connsiteY4681" fmla="*/ 393989 h 1996549"/>
              <a:gd name="connsiteX4682" fmla="*/ 1786265 w 1998270"/>
              <a:gd name="connsiteY4682" fmla="*/ 366870 h 1996549"/>
              <a:gd name="connsiteX4683" fmla="*/ 1847666 w 1998270"/>
              <a:gd name="connsiteY4683" fmla="*/ 366700 h 1996549"/>
              <a:gd name="connsiteX4684" fmla="*/ 1875126 w 1998270"/>
              <a:gd name="connsiteY4684" fmla="*/ 394160 h 1996549"/>
              <a:gd name="connsiteX4685" fmla="*/ 1847666 w 1998270"/>
              <a:gd name="connsiteY4685" fmla="*/ 421449 h 1996549"/>
              <a:gd name="connsiteX4686" fmla="*/ 1820377 w 1998270"/>
              <a:gd name="connsiteY4686" fmla="*/ 394160 h 1996549"/>
              <a:gd name="connsiteX4687" fmla="*/ 1847666 w 1998270"/>
              <a:gd name="connsiteY4687" fmla="*/ 366700 h 1996549"/>
              <a:gd name="connsiteX4688" fmla="*/ 1909067 w 1998270"/>
              <a:gd name="connsiteY4688" fmla="*/ 366529 h 1996549"/>
              <a:gd name="connsiteX4689" fmla="*/ 1909409 w 1998270"/>
              <a:gd name="connsiteY4689" fmla="*/ 366529 h 1996549"/>
              <a:gd name="connsiteX4690" fmla="*/ 1936698 w 1998270"/>
              <a:gd name="connsiteY4690" fmla="*/ 394161 h 1996549"/>
              <a:gd name="connsiteX4691" fmla="*/ 1936698 w 1998270"/>
              <a:gd name="connsiteY4691" fmla="*/ 394331 h 1996549"/>
              <a:gd name="connsiteX4692" fmla="*/ 1909067 w 1998270"/>
              <a:gd name="connsiteY4692" fmla="*/ 421621 h 1996549"/>
              <a:gd name="connsiteX4693" fmla="*/ 1881608 w 1998270"/>
              <a:gd name="connsiteY4693" fmla="*/ 394161 h 1996549"/>
              <a:gd name="connsiteX4694" fmla="*/ 1881608 w 1998270"/>
              <a:gd name="connsiteY4694" fmla="*/ 393989 h 1996549"/>
              <a:gd name="connsiteX4695" fmla="*/ 1909067 w 1998270"/>
              <a:gd name="connsiteY4695" fmla="*/ 366529 h 1996549"/>
              <a:gd name="connsiteX4696" fmla="*/ 5629 w 1998270"/>
              <a:gd name="connsiteY4696" fmla="*/ 327472 h 1996549"/>
              <a:gd name="connsiteX4697" fmla="*/ 10916 w 1998270"/>
              <a:gd name="connsiteY4697" fmla="*/ 332760 h 1996549"/>
              <a:gd name="connsiteX4698" fmla="*/ 5629 w 1998270"/>
              <a:gd name="connsiteY4698" fmla="*/ 338047 h 1996549"/>
              <a:gd name="connsiteX4699" fmla="*/ 342 w 1998270"/>
              <a:gd name="connsiteY4699" fmla="*/ 332760 h 1996549"/>
              <a:gd name="connsiteX4700" fmla="*/ 5629 w 1998270"/>
              <a:gd name="connsiteY4700" fmla="*/ 327472 h 1996549"/>
              <a:gd name="connsiteX4701" fmla="*/ 67029 w 1998270"/>
              <a:gd name="connsiteY4701" fmla="*/ 325425 h 1996549"/>
              <a:gd name="connsiteX4702" fmla="*/ 74364 w 1998270"/>
              <a:gd name="connsiteY4702" fmla="*/ 332759 h 1996549"/>
              <a:gd name="connsiteX4703" fmla="*/ 67029 w 1998270"/>
              <a:gd name="connsiteY4703" fmla="*/ 340093 h 1996549"/>
              <a:gd name="connsiteX4704" fmla="*/ 59696 w 1998270"/>
              <a:gd name="connsiteY4704" fmla="*/ 332759 h 1996549"/>
              <a:gd name="connsiteX4705" fmla="*/ 67029 w 1998270"/>
              <a:gd name="connsiteY4705" fmla="*/ 325425 h 1996549"/>
              <a:gd name="connsiteX4706" fmla="*/ 129114 w 1998270"/>
              <a:gd name="connsiteY4706" fmla="*/ 324572 h 1996549"/>
              <a:gd name="connsiteX4707" fmla="*/ 129455 w 1998270"/>
              <a:gd name="connsiteY4707" fmla="*/ 324572 h 1996549"/>
              <a:gd name="connsiteX4708" fmla="*/ 137301 w 1998270"/>
              <a:gd name="connsiteY4708" fmla="*/ 332759 h 1996549"/>
              <a:gd name="connsiteX4709" fmla="*/ 129114 w 1998270"/>
              <a:gd name="connsiteY4709" fmla="*/ 340946 h 1996549"/>
              <a:gd name="connsiteX4710" fmla="*/ 120927 w 1998270"/>
              <a:gd name="connsiteY4710" fmla="*/ 332759 h 1996549"/>
              <a:gd name="connsiteX4711" fmla="*/ 129114 w 1998270"/>
              <a:gd name="connsiteY4711" fmla="*/ 324572 h 1996549"/>
              <a:gd name="connsiteX4712" fmla="*/ 189832 w 1998270"/>
              <a:gd name="connsiteY4712" fmla="*/ 323720 h 1996549"/>
              <a:gd name="connsiteX4713" fmla="*/ 190173 w 1998270"/>
              <a:gd name="connsiteY4713" fmla="*/ 323720 h 1996549"/>
              <a:gd name="connsiteX4714" fmla="*/ 198872 w 1998270"/>
              <a:gd name="connsiteY4714" fmla="*/ 332760 h 1996549"/>
              <a:gd name="connsiteX4715" fmla="*/ 189832 w 1998270"/>
              <a:gd name="connsiteY4715" fmla="*/ 341800 h 1996549"/>
              <a:gd name="connsiteX4716" fmla="*/ 180793 w 1998270"/>
              <a:gd name="connsiteY4716" fmla="*/ 332760 h 1996549"/>
              <a:gd name="connsiteX4717" fmla="*/ 189832 w 1998270"/>
              <a:gd name="connsiteY4717" fmla="*/ 323720 h 1996549"/>
              <a:gd name="connsiteX4718" fmla="*/ 251233 w 1998270"/>
              <a:gd name="connsiteY4718" fmla="*/ 322868 h 1996549"/>
              <a:gd name="connsiteX4719" fmla="*/ 261125 w 1998270"/>
              <a:gd name="connsiteY4719" fmla="*/ 332760 h 1996549"/>
              <a:gd name="connsiteX4720" fmla="*/ 251233 w 1998270"/>
              <a:gd name="connsiteY4720" fmla="*/ 342652 h 1996549"/>
              <a:gd name="connsiteX4721" fmla="*/ 241341 w 1998270"/>
              <a:gd name="connsiteY4721" fmla="*/ 332760 h 1996549"/>
              <a:gd name="connsiteX4722" fmla="*/ 251233 w 1998270"/>
              <a:gd name="connsiteY4722" fmla="*/ 322868 h 1996549"/>
              <a:gd name="connsiteX4723" fmla="*/ 312635 w 1998270"/>
              <a:gd name="connsiteY4723" fmla="*/ 322185 h 1996549"/>
              <a:gd name="connsiteX4724" fmla="*/ 323210 w 1998270"/>
              <a:gd name="connsiteY4724" fmla="*/ 332760 h 1996549"/>
              <a:gd name="connsiteX4725" fmla="*/ 312635 w 1998270"/>
              <a:gd name="connsiteY4725" fmla="*/ 343335 h 1996549"/>
              <a:gd name="connsiteX4726" fmla="*/ 302061 w 1998270"/>
              <a:gd name="connsiteY4726" fmla="*/ 332760 h 1996549"/>
              <a:gd name="connsiteX4727" fmla="*/ 312635 w 1998270"/>
              <a:gd name="connsiteY4727" fmla="*/ 322185 h 1996549"/>
              <a:gd name="connsiteX4728" fmla="*/ 374036 w 1998270"/>
              <a:gd name="connsiteY4728" fmla="*/ 321331 h 1996549"/>
              <a:gd name="connsiteX4729" fmla="*/ 385463 w 1998270"/>
              <a:gd name="connsiteY4729" fmla="*/ 332760 h 1996549"/>
              <a:gd name="connsiteX4730" fmla="*/ 374036 w 1998270"/>
              <a:gd name="connsiteY4730" fmla="*/ 344188 h 1996549"/>
              <a:gd name="connsiteX4731" fmla="*/ 362609 w 1998270"/>
              <a:gd name="connsiteY4731" fmla="*/ 332760 h 1996549"/>
              <a:gd name="connsiteX4732" fmla="*/ 374036 w 1998270"/>
              <a:gd name="connsiteY4732" fmla="*/ 321331 h 1996549"/>
              <a:gd name="connsiteX4733" fmla="*/ 436120 w 1998270"/>
              <a:gd name="connsiteY4733" fmla="*/ 320479 h 1996549"/>
              <a:gd name="connsiteX4734" fmla="*/ 448400 w 1998270"/>
              <a:gd name="connsiteY4734" fmla="*/ 332760 h 1996549"/>
              <a:gd name="connsiteX4735" fmla="*/ 436120 w 1998270"/>
              <a:gd name="connsiteY4735" fmla="*/ 345040 h 1996549"/>
              <a:gd name="connsiteX4736" fmla="*/ 423840 w 1998270"/>
              <a:gd name="connsiteY4736" fmla="*/ 332760 h 1996549"/>
              <a:gd name="connsiteX4737" fmla="*/ 436120 w 1998270"/>
              <a:gd name="connsiteY4737" fmla="*/ 320479 h 1996549"/>
              <a:gd name="connsiteX4738" fmla="*/ 496838 w 1998270"/>
              <a:gd name="connsiteY4738" fmla="*/ 319626 h 1996549"/>
              <a:gd name="connsiteX4739" fmla="*/ 497179 w 1998270"/>
              <a:gd name="connsiteY4739" fmla="*/ 319626 h 1996549"/>
              <a:gd name="connsiteX4740" fmla="*/ 509971 w 1998270"/>
              <a:gd name="connsiteY4740" fmla="*/ 332759 h 1996549"/>
              <a:gd name="connsiteX4741" fmla="*/ 496838 w 1998270"/>
              <a:gd name="connsiteY4741" fmla="*/ 345892 h 1996549"/>
              <a:gd name="connsiteX4742" fmla="*/ 483706 w 1998270"/>
              <a:gd name="connsiteY4742" fmla="*/ 332759 h 1996549"/>
              <a:gd name="connsiteX4743" fmla="*/ 496838 w 1998270"/>
              <a:gd name="connsiteY4743" fmla="*/ 319626 h 1996549"/>
              <a:gd name="connsiteX4744" fmla="*/ 558240 w 1998270"/>
              <a:gd name="connsiteY4744" fmla="*/ 318772 h 1996549"/>
              <a:gd name="connsiteX4745" fmla="*/ 572226 w 1998270"/>
              <a:gd name="connsiteY4745" fmla="*/ 332759 h 1996549"/>
              <a:gd name="connsiteX4746" fmla="*/ 558240 w 1998270"/>
              <a:gd name="connsiteY4746" fmla="*/ 346745 h 1996549"/>
              <a:gd name="connsiteX4747" fmla="*/ 544254 w 1998270"/>
              <a:gd name="connsiteY4747" fmla="*/ 332759 h 1996549"/>
              <a:gd name="connsiteX4748" fmla="*/ 558240 w 1998270"/>
              <a:gd name="connsiteY4748" fmla="*/ 318772 h 1996549"/>
              <a:gd name="connsiteX4749" fmla="*/ 620007 w 1998270"/>
              <a:gd name="connsiteY4749" fmla="*/ 317957 h 1996549"/>
              <a:gd name="connsiteX4750" fmla="*/ 634675 w 1998270"/>
              <a:gd name="connsiteY4750" fmla="*/ 332625 h 1996549"/>
              <a:gd name="connsiteX4751" fmla="*/ 620007 w 1998270"/>
              <a:gd name="connsiteY4751" fmla="*/ 347293 h 1996549"/>
              <a:gd name="connsiteX4752" fmla="*/ 605339 w 1998270"/>
              <a:gd name="connsiteY4752" fmla="*/ 332625 h 1996549"/>
              <a:gd name="connsiteX4753" fmla="*/ 620007 w 1998270"/>
              <a:gd name="connsiteY4753" fmla="*/ 317957 h 1996549"/>
              <a:gd name="connsiteX4754" fmla="*/ 681042 w 1998270"/>
              <a:gd name="connsiteY4754" fmla="*/ 317238 h 1996549"/>
              <a:gd name="connsiteX4755" fmla="*/ 696563 w 1998270"/>
              <a:gd name="connsiteY4755" fmla="*/ 332759 h 1996549"/>
              <a:gd name="connsiteX4756" fmla="*/ 696563 w 1998270"/>
              <a:gd name="connsiteY4756" fmla="*/ 332930 h 1996549"/>
              <a:gd name="connsiteX4757" fmla="*/ 681042 w 1998270"/>
              <a:gd name="connsiteY4757" fmla="*/ 348110 h 1996549"/>
              <a:gd name="connsiteX4758" fmla="*/ 680872 w 1998270"/>
              <a:gd name="connsiteY4758" fmla="*/ 348110 h 1996549"/>
              <a:gd name="connsiteX4759" fmla="*/ 665522 w 1998270"/>
              <a:gd name="connsiteY4759" fmla="*/ 332759 h 1996549"/>
              <a:gd name="connsiteX4760" fmla="*/ 681042 w 1998270"/>
              <a:gd name="connsiteY4760" fmla="*/ 317238 h 1996549"/>
              <a:gd name="connsiteX4761" fmla="*/ 743125 w 1998270"/>
              <a:gd name="connsiteY4761" fmla="*/ 316386 h 1996549"/>
              <a:gd name="connsiteX4762" fmla="*/ 760181 w 1998270"/>
              <a:gd name="connsiteY4762" fmla="*/ 333442 h 1996549"/>
              <a:gd name="connsiteX4763" fmla="*/ 743125 w 1998270"/>
              <a:gd name="connsiteY4763" fmla="*/ 350498 h 1996549"/>
              <a:gd name="connsiteX4764" fmla="*/ 726070 w 1998270"/>
              <a:gd name="connsiteY4764" fmla="*/ 333442 h 1996549"/>
              <a:gd name="connsiteX4765" fmla="*/ 743125 w 1998270"/>
              <a:gd name="connsiteY4765" fmla="*/ 316386 h 1996549"/>
              <a:gd name="connsiteX4766" fmla="*/ 803844 w 1998270"/>
              <a:gd name="connsiteY4766" fmla="*/ 315533 h 1996549"/>
              <a:gd name="connsiteX4767" fmla="*/ 820900 w 1998270"/>
              <a:gd name="connsiteY4767" fmla="*/ 332589 h 1996549"/>
              <a:gd name="connsiteX4768" fmla="*/ 803844 w 1998270"/>
              <a:gd name="connsiteY4768" fmla="*/ 349645 h 1996549"/>
              <a:gd name="connsiteX4769" fmla="*/ 786789 w 1998270"/>
              <a:gd name="connsiteY4769" fmla="*/ 332589 h 1996549"/>
              <a:gd name="connsiteX4770" fmla="*/ 803844 w 1998270"/>
              <a:gd name="connsiteY4770" fmla="*/ 315533 h 1996549"/>
              <a:gd name="connsiteX4771" fmla="*/ 865247 w 1998270"/>
              <a:gd name="connsiteY4771" fmla="*/ 314510 h 1996549"/>
              <a:gd name="connsiteX4772" fmla="*/ 882303 w 1998270"/>
              <a:gd name="connsiteY4772" fmla="*/ 331566 h 1996549"/>
              <a:gd name="connsiteX4773" fmla="*/ 865247 w 1998270"/>
              <a:gd name="connsiteY4773" fmla="*/ 348622 h 1996549"/>
              <a:gd name="connsiteX4774" fmla="*/ 864377 w 1998270"/>
              <a:gd name="connsiteY4774" fmla="*/ 348639 h 1996549"/>
              <a:gd name="connsiteX4775" fmla="*/ 847338 w 1998270"/>
              <a:gd name="connsiteY4775" fmla="*/ 331566 h 1996549"/>
              <a:gd name="connsiteX4776" fmla="*/ 847355 w 1998270"/>
              <a:gd name="connsiteY4776" fmla="*/ 330696 h 1996549"/>
              <a:gd name="connsiteX4777" fmla="*/ 865247 w 1998270"/>
              <a:gd name="connsiteY4777" fmla="*/ 314510 h 1996549"/>
              <a:gd name="connsiteX4778" fmla="*/ 927014 w 1998270"/>
              <a:gd name="connsiteY4778" fmla="*/ 313864 h 1996549"/>
              <a:gd name="connsiteX4779" fmla="*/ 945775 w 1998270"/>
              <a:gd name="connsiteY4779" fmla="*/ 332626 h 1996549"/>
              <a:gd name="connsiteX4780" fmla="*/ 927014 w 1998270"/>
              <a:gd name="connsiteY4780" fmla="*/ 351387 h 1996549"/>
              <a:gd name="connsiteX4781" fmla="*/ 908252 w 1998270"/>
              <a:gd name="connsiteY4781" fmla="*/ 332626 h 1996549"/>
              <a:gd name="connsiteX4782" fmla="*/ 927014 w 1998270"/>
              <a:gd name="connsiteY4782" fmla="*/ 313864 h 1996549"/>
              <a:gd name="connsiteX4783" fmla="*/ 988048 w 1998270"/>
              <a:gd name="connsiteY4783" fmla="*/ 313315 h 1996549"/>
              <a:gd name="connsiteX4784" fmla="*/ 1007492 w 1998270"/>
              <a:gd name="connsiteY4784" fmla="*/ 332759 h 1996549"/>
              <a:gd name="connsiteX4785" fmla="*/ 1007492 w 1998270"/>
              <a:gd name="connsiteY4785" fmla="*/ 332930 h 1996549"/>
              <a:gd name="connsiteX4786" fmla="*/ 988048 w 1998270"/>
              <a:gd name="connsiteY4786" fmla="*/ 352032 h 1996549"/>
              <a:gd name="connsiteX4787" fmla="*/ 987878 w 1998270"/>
              <a:gd name="connsiteY4787" fmla="*/ 352032 h 1996549"/>
              <a:gd name="connsiteX4788" fmla="*/ 968605 w 1998270"/>
              <a:gd name="connsiteY4788" fmla="*/ 332759 h 1996549"/>
              <a:gd name="connsiteX4789" fmla="*/ 988048 w 1998270"/>
              <a:gd name="connsiteY4789" fmla="*/ 313315 h 1996549"/>
              <a:gd name="connsiteX4790" fmla="*/ 1050132 w 1998270"/>
              <a:gd name="connsiteY4790" fmla="*/ 312462 h 1996549"/>
              <a:gd name="connsiteX4791" fmla="*/ 1070429 w 1998270"/>
              <a:gd name="connsiteY4791" fmla="*/ 332760 h 1996549"/>
              <a:gd name="connsiteX4792" fmla="*/ 1070429 w 1998270"/>
              <a:gd name="connsiteY4792" fmla="*/ 332931 h 1996549"/>
              <a:gd name="connsiteX4793" fmla="*/ 1050132 w 1998270"/>
              <a:gd name="connsiteY4793" fmla="*/ 352886 h 1996549"/>
              <a:gd name="connsiteX4794" fmla="*/ 1029836 w 1998270"/>
              <a:gd name="connsiteY4794" fmla="*/ 332760 h 1996549"/>
              <a:gd name="connsiteX4795" fmla="*/ 1050132 w 1998270"/>
              <a:gd name="connsiteY4795" fmla="*/ 312462 h 1996549"/>
              <a:gd name="connsiteX4796" fmla="*/ 1110851 w 1998270"/>
              <a:gd name="connsiteY4796" fmla="*/ 311610 h 1996549"/>
              <a:gd name="connsiteX4797" fmla="*/ 1111192 w 1998270"/>
              <a:gd name="connsiteY4797" fmla="*/ 311610 h 1996549"/>
              <a:gd name="connsiteX4798" fmla="*/ 1132000 w 1998270"/>
              <a:gd name="connsiteY4798" fmla="*/ 332760 h 1996549"/>
              <a:gd name="connsiteX4799" fmla="*/ 1132000 w 1998270"/>
              <a:gd name="connsiteY4799" fmla="*/ 332930 h 1996549"/>
              <a:gd name="connsiteX4800" fmla="*/ 1110851 w 1998270"/>
              <a:gd name="connsiteY4800" fmla="*/ 353739 h 1996549"/>
              <a:gd name="connsiteX4801" fmla="*/ 1089702 w 1998270"/>
              <a:gd name="connsiteY4801" fmla="*/ 332760 h 1996549"/>
              <a:gd name="connsiteX4802" fmla="*/ 1110851 w 1998270"/>
              <a:gd name="connsiteY4802" fmla="*/ 311610 h 1996549"/>
              <a:gd name="connsiteX4803" fmla="*/ 1172252 w 1998270"/>
              <a:gd name="connsiteY4803" fmla="*/ 310928 h 1996549"/>
              <a:gd name="connsiteX4804" fmla="*/ 1194084 w 1998270"/>
              <a:gd name="connsiteY4804" fmla="*/ 332760 h 1996549"/>
              <a:gd name="connsiteX4805" fmla="*/ 1194084 w 1998270"/>
              <a:gd name="connsiteY4805" fmla="*/ 332931 h 1996549"/>
              <a:gd name="connsiteX4806" fmla="*/ 1172252 w 1998270"/>
              <a:gd name="connsiteY4806" fmla="*/ 354421 h 1996549"/>
              <a:gd name="connsiteX4807" fmla="*/ 1150421 w 1998270"/>
              <a:gd name="connsiteY4807" fmla="*/ 332760 h 1996549"/>
              <a:gd name="connsiteX4808" fmla="*/ 1172252 w 1998270"/>
              <a:gd name="connsiteY4808" fmla="*/ 310928 h 1996549"/>
              <a:gd name="connsiteX4809" fmla="*/ 1233653 w 1998270"/>
              <a:gd name="connsiteY4809" fmla="*/ 310245 h 1996549"/>
              <a:gd name="connsiteX4810" fmla="*/ 1256167 w 1998270"/>
              <a:gd name="connsiteY4810" fmla="*/ 332759 h 1996549"/>
              <a:gd name="connsiteX4811" fmla="*/ 1233653 w 1998270"/>
              <a:gd name="connsiteY4811" fmla="*/ 355102 h 1996549"/>
              <a:gd name="connsiteX4812" fmla="*/ 1211140 w 1998270"/>
              <a:gd name="connsiteY4812" fmla="*/ 332759 h 1996549"/>
              <a:gd name="connsiteX4813" fmla="*/ 1233653 w 1998270"/>
              <a:gd name="connsiteY4813" fmla="*/ 310245 h 1996549"/>
              <a:gd name="connsiteX4814" fmla="*/ 1295054 w 1998270"/>
              <a:gd name="connsiteY4814" fmla="*/ 309393 h 1996549"/>
              <a:gd name="connsiteX4815" fmla="*/ 1318421 w 1998270"/>
              <a:gd name="connsiteY4815" fmla="*/ 332760 h 1996549"/>
              <a:gd name="connsiteX4816" fmla="*/ 1318421 w 1998270"/>
              <a:gd name="connsiteY4816" fmla="*/ 332931 h 1996549"/>
              <a:gd name="connsiteX4817" fmla="*/ 1295054 w 1998270"/>
              <a:gd name="connsiteY4817" fmla="*/ 355956 h 1996549"/>
              <a:gd name="connsiteX4818" fmla="*/ 1271859 w 1998270"/>
              <a:gd name="connsiteY4818" fmla="*/ 332760 h 1996549"/>
              <a:gd name="connsiteX4819" fmla="*/ 1271859 w 1998270"/>
              <a:gd name="connsiteY4819" fmla="*/ 332589 h 1996549"/>
              <a:gd name="connsiteX4820" fmla="*/ 1295054 w 1998270"/>
              <a:gd name="connsiteY4820" fmla="*/ 309393 h 1996549"/>
              <a:gd name="connsiteX4821" fmla="*/ 1357139 w 1998270"/>
              <a:gd name="connsiteY4821" fmla="*/ 308710 h 1996549"/>
              <a:gd name="connsiteX4822" fmla="*/ 1381188 w 1998270"/>
              <a:gd name="connsiteY4822" fmla="*/ 332759 h 1996549"/>
              <a:gd name="connsiteX4823" fmla="*/ 1357139 w 1998270"/>
              <a:gd name="connsiteY4823" fmla="*/ 356637 h 1996549"/>
              <a:gd name="connsiteX4824" fmla="*/ 1333261 w 1998270"/>
              <a:gd name="connsiteY4824" fmla="*/ 332759 h 1996549"/>
              <a:gd name="connsiteX4825" fmla="*/ 1357139 w 1998270"/>
              <a:gd name="connsiteY4825" fmla="*/ 308710 h 1996549"/>
              <a:gd name="connsiteX4826" fmla="*/ 1970835 w 1998270"/>
              <a:gd name="connsiteY4826" fmla="*/ 308064 h 1996549"/>
              <a:gd name="connsiteX4827" fmla="*/ 1995396 w 1998270"/>
              <a:gd name="connsiteY4827" fmla="*/ 332626 h 1996549"/>
              <a:gd name="connsiteX4828" fmla="*/ 1970835 w 1998270"/>
              <a:gd name="connsiteY4828" fmla="*/ 357186 h 1996549"/>
              <a:gd name="connsiteX4829" fmla="*/ 1946275 w 1998270"/>
              <a:gd name="connsiteY4829" fmla="*/ 332626 h 1996549"/>
              <a:gd name="connsiteX4830" fmla="*/ 1970835 w 1998270"/>
              <a:gd name="connsiteY4830" fmla="*/ 308064 h 1996549"/>
              <a:gd name="connsiteX4831" fmla="*/ 1417858 w 1998270"/>
              <a:gd name="connsiteY4831" fmla="*/ 308028 h 1996549"/>
              <a:gd name="connsiteX4832" fmla="*/ 1442589 w 1998270"/>
              <a:gd name="connsiteY4832" fmla="*/ 332759 h 1996549"/>
              <a:gd name="connsiteX4833" fmla="*/ 1442589 w 1998270"/>
              <a:gd name="connsiteY4833" fmla="*/ 332930 h 1996549"/>
              <a:gd name="connsiteX4834" fmla="*/ 1417858 w 1998270"/>
              <a:gd name="connsiteY4834" fmla="*/ 357320 h 1996549"/>
              <a:gd name="connsiteX4835" fmla="*/ 1417517 w 1998270"/>
              <a:gd name="connsiteY4835" fmla="*/ 357320 h 1996549"/>
              <a:gd name="connsiteX4836" fmla="*/ 1393297 w 1998270"/>
              <a:gd name="connsiteY4836" fmla="*/ 332759 h 1996549"/>
              <a:gd name="connsiteX4837" fmla="*/ 1393297 w 1998270"/>
              <a:gd name="connsiteY4837" fmla="*/ 332589 h 1996549"/>
              <a:gd name="connsiteX4838" fmla="*/ 1417858 w 1998270"/>
              <a:gd name="connsiteY4838" fmla="*/ 308028 h 1996549"/>
              <a:gd name="connsiteX4839" fmla="*/ 1479258 w 1998270"/>
              <a:gd name="connsiteY4839" fmla="*/ 307346 h 1996549"/>
              <a:gd name="connsiteX4840" fmla="*/ 1504672 w 1998270"/>
              <a:gd name="connsiteY4840" fmla="*/ 332760 h 1996549"/>
              <a:gd name="connsiteX4841" fmla="*/ 1479258 w 1998270"/>
              <a:gd name="connsiteY4841" fmla="*/ 358004 h 1996549"/>
              <a:gd name="connsiteX4842" fmla="*/ 1454016 w 1998270"/>
              <a:gd name="connsiteY4842" fmla="*/ 332760 h 1996549"/>
              <a:gd name="connsiteX4843" fmla="*/ 1479258 w 1998270"/>
              <a:gd name="connsiteY4843" fmla="*/ 307346 h 1996549"/>
              <a:gd name="connsiteX4844" fmla="*/ 1540660 w 1998270"/>
              <a:gd name="connsiteY4844" fmla="*/ 306664 h 1996549"/>
              <a:gd name="connsiteX4845" fmla="*/ 1541001 w 1998270"/>
              <a:gd name="connsiteY4845" fmla="*/ 306664 h 1996549"/>
              <a:gd name="connsiteX4846" fmla="*/ 1566755 w 1998270"/>
              <a:gd name="connsiteY4846" fmla="*/ 332760 h 1996549"/>
              <a:gd name="connsiteX4847" fmla="*/ 1566755 w 1998270"/>
              <a:gd name="connsiteY4847" fmla="*/ 332931 h 1996549"/>
              <a:gd name="connsiteX4848" fmla="*/ 1540660 w 1998270"/>
              <a:gd name="connsiteY4848" fmla="*/ 358685 h 1996549"/>
              <a:gd name="connsiteX4849" fmla="*/ 1514735 w 1998270"/>
              <a:gd name="connsiteY4849" fmla="*/ 332760 h 1996549"/>
              <a:gd name="connsiteX4850" fmla="*/ 1514735 w 1998270"/>
              <a:gd name="connsiteY4850" fmla="*/ 332589 h 1996549"/>
              <a:gd name="connsiteX4851" fmla="*/ 1540660 w 1998270"/>
              <a:gd name="connsiteY4851" fmla="*/ 306664 h 1996549"/>
              <a:gd name="connsiteX4852" fmla="*/ 1602061 w 1998270"/>
              <a:gd name="connsiteY4852" fmla="*/ 305981 h 1996549"/>
              <a:gd name="connsiteX4853" fmla="*/ 1628839 w 1998270"/>
              <a:gd name="connsiteY4853" fmla="*/ 332759 h 1996549"/>
              <a:gd name="connsiteX4854" fmla="*/ 1628839 w 1998270"/>
              <a:gd name="connsiteY4854" fmla="*/ 332930 h 1996549"/>
              <a:gd name="connsiteX4855" fmla="*/ 1602061 w 1998270"/>
              <a:gd name="connsiteY4855" fmla="*/ 359365 h 1996549"/>
              <a:gd name="connsiteX4856" fmla="*/ 1575454 w 1998270"/>
              <a:gd name="connsiteY4856" fmla="*/ 332759 h 1996549"/>
              <a:gd name="connsiteX4857" fmla="*/ 1575454 w 1998270"/>
              <a:gd name="connsiteY4857" fmla="*/ 332589 h 1996549"/>
              <a:gd name="connsiteX4858" fmla="*/ 1602061 w 1998270"/>
              <a:gd name="connsiteY4858" fmla="*/ 305981 h 1996549"/>
              <a:gd name="connsiteX4859" fmla="*/ 1664144 w 1998270"/>
              <a:gd name="connsiteY4859" fmla="*/ 305470 h 1996549"/>
              <a:gd name="connsiteX4860" fmla="*/ 1691434 w 1998270"/>
              <a:gd name="connsiteY4860" fmla="*/ 332760 h 1996549"/>
              <a:gd name="connsiteX4861" fmla="*/ 1664144 w 1998270"/>
              <a:gd name="connsiteY4861" fmla="*/ 359879 h 1996549"/>
              <a:gd name="connsiteX4862" fmla="*/ 1637026 w 1998270"/>
              <a:gd name="connsiteY4862" fmla="*/ 332760 h 1996549"/>
              <a:gd name="connsiteX4863" fmla="*/ 1637026 w 1998270"/>
              <a:gd name="connsiteY4863" fmla="*/ 332589 h 1996549"/>
              <a:gd name="connsiteX4864" fmla="*/ 1664144 w 1998270"/>
              <a:gd name="connsiteY4864" fmla="*/ 305470 h 1996549"/>
              <a:gd name="connsiteX4865" fmla="*/ 1724864 w 1998270"/>
              <a:gd name="connsiteY4865" fmla="*/ 304958 h 1996549"/>
              <a:gd name="connsiteX4866" fmla="*/ 1752665 w 1998270"/>
              <a:gd name="connsiteY4866" fmla="*/ 332760 h 1996549"/>
              <a:gd name="connsiteX4867" fmla="*/ 1752665 w 1998270"/>
              <a:gd name="connsiteY4867" fmla="*/ 332930 h 1996549"/>
              <a:gd name="connsiteX4868" fmla="*/ 1724864 w 1998270"/>
              <a:gd name="connsiteY4868" fmla="*/ 360390 h 1996549"/>
              <a:gd name="connsiteX4869" fmla="*/ 1724523 w 1998270"/>
              <a:gd name="connsiteY4869" fmla="*/ 360390 h 1996549"/>
              <a:gd name="connsiteX4870" fmla="*/ 1697233 w 1998270"/>
              <a:gd name="connsiteY4870" fmla="*/ 332760 h 1996549"/>
              <a:gd name="connsiteX4871" fmla="*/ 1697233 w 1998270"/>
              <a:gd name="connsiteY4871" fmla="*/ 332589 h 1996549"/>
              <a:gd name="connsiteX4872" fmla="*/ 1724864 w 1998270"/>
              <a:gd name="connsiteY4872" fmla="*/ 304958 h 1996549"/>
              <a:gd name="connsiteX4873" fmla="*/ 1786265 w 1998270"/>
              <a:gd name="connsiteY4873" fmla="*/ 304617 h 1996549"/>
              <a:gd name="connsiteX4874" fmla="*/ 1814407 w 1998270"/>
              <a:gd name="connsiteY4874" fmla="*/ 332760 h 1996549"/>
              <a:gd name="connsiteX4875" fmla="*/ 1814407 w 1998270"/>
              <a:gd name="connsiteY4875" fmla="*/ 332930 h 1996549"/>
              <a:gd name="connsiteX4876" fmla="*/ 1786265 w 1998270"/>
              <a:gd name="connsiteY4876" fmla="*/ 360731 h 1996549"/>
              <a:gd name="connsiteX4877" fmla="*/ 1785924 w 1998270"/>
              <a:gd name="connsiteY4877" fmla="*/ 360731 h 1996549"/>
              <a:gd name="connsiteX4878" fmla="*/ 1758293 w 1998270"/>
              <a:gd name="connsiteY4878" fmla="*/ 332760 h 1996549"/>
              <a:gd name="connsiteX4879" fmla="*/ 1758293 w 1998270"/>
              <a:gd name="connsiteY4879" fmla="*/ 332589 h 1996549"/>
              <a:gd name="connsiteX4880" fmla="*/ 1786265 w 1998270"/>
              <a:gd name="connsiteY4880" fmla="*/ 304617 h 1996549"/>
              <a:gd name="connsiteX4881" fmla="*/ 1909068 w 1998270"/>
              <a:gd name="connsiteY4881" fmla="*/ 304446 h 1996549"/>
              <a:gd name="connsiteX4882" fmla="*/ 1937381 w 1998270"/>
              <a:gd name="connsiteY4882" fmla="*/ 332759 h 1996549"/>
              <a:gd name="connsiteX4883" fmla="*/ 1937381 w 1998270"/>
              <a:gd name="connsiteY4883" fmla="*/ 332930 h 1996549"/>
              <a:gd name="connsiteX4884" fmla="*/ 1909068 w 1998270"/>
              <a:gd name="connsiteY4884" fmla="*/ 360901 h 1996549"/>
              <a:gd name="connsiteX4885" fmla="*/ 1880926 w 1998270"/>
              <a:gd name="connsiteY4885" fmla="*/ 332759 h 1996549"/>
              <a:gd name="connsiteX4886" fmla="*/ 1880926 w 1998270"/>
              <a:gd name="connsiteY4886" fmla="*/ 332589 h 1996549"/>
              <a:gd name="connsiteX4887" fmla="*/ 1909068 w 1998270"/>
              <a:gd name="connsiteY4887" fmla="*/ 304446 h 1996549"/>
              <a:gd name="connsiteX4888" fmla="*/ 1847666 w 1998270"/>
              <a:gd name="connsiteY4888" fmla="*/ 304446 h 1996549"/>
              <a:gd name="connsiteX4889" fmla="*/ 1875979 w 1998270"/>
              <a:gd name="connsiteY4889" fmla="*/ 332759 h 1996549"/>
              <a:gd name="connsiteX4890" fmla="*/ 1875979 w 1998270"/>
              <a:gd name="connsiteY4890" fmla="*/ 332930 h 1996549"/>
              <a:gd name="connsiteX4891" fmla="*/ 1847666 w 1998270"/>
              <a:gd name="connsiteY4891" fmla="*/ 360901 h 1996549"/>
              <a:gd name="connsiteX4892" fmla="*/ 1819524 w 1998270"/>
              <a:gd name="connsiteY4892" fmla="*/ 332759 h 1996549"/>
              <a:gd name="connsiteX4893" fmla="*/ 1819524 w 1998270"/>
              <a:gd name="connsiteY4893" fmla="*/ 332589 h 1996549"/>
              <a:gd name="connsiteX4894" fmla="*/ 1847666 w 1998270"/>
              <a:gd name="connsiteY4894" fmla="*/ 304446 h 1996549"/>
              <a:gd name="connsiteX4895" fmla="*/ 5629 w 1998270"/>
              <a:gd name="connsiteY4895" fmla="*/ 265900 h 1996549"/>
              <a:gd name="connsiteX4896" fmla="*/ 11086 w 1998270"/>
              <a:gd name="connsiteY4896" fmla="*/ 271358 h 1996549"/>
              <a:gd name="connsiteX4897" fmla="*/ 5629 w 1998270"/>
              <a:gd name="connsiteY4897" fmla="*/ 276816 h 1996549"/>
              <a:gd name="connsiteX4898" fmla="*/ 171 w 1998270"/>
              <a:gd name="connsiteY4898" fmla="*/ 271358 h 1996549"/>
              <a:gd name="connsiteX4899" fmla="*/ 5629 w 1998270"/>
              <a:gd name="connsiteY4899" fmla="*/ 265900 h 1996549"/>
              <a:gd name="connsiteX4900" fmla="*/ 129113 w 1998270"/>
              <a:gd name="connsiteY4900" fmla="*/ 263342 h 1996549"/>
              <a:gd name="connsiteX4901" fmla="*/ 137470 w 1998270"/>
              <a:gd name="connsiteY4901" fmla="*/ 271700 h 1996549"/>
              <a:gd name="connsiteX4902" fmla="*/ 129113 w 1998270"/>
              <a:gd name="connsiteY4902" fmla="*/ 280057 h 1996549"/>
              <a:gd name="connsiteX4903" fmla="*/ 120756 w 1998270"/>
              <a:gd name="connsiteY4903" fmla="*/ 271700 h 1996549"/>
              <a:gd name="connsiteX4904" fmla="*/ 129113 w 1998270"/>
              <a:gd name="connsiteY4904" fmla="*/ 263342 h 1996549"/>
              <a:gd name="connsiteX4905" fmla="*/ 67030 w 1998270"/>
              <a:gd name="connsiteY4905" fmla="*/ 263342 h 1996549"/>
              <a:gd name="connsiteX4906" fmla="*/ 67371 w 1998270"/>
              <a:gd name="connsiteY4906" fmla="*/ 263342 h 1996549"/>
              <a:gd name="connsiteX4907" fmla="*/ 74534 w 1998270"/>
              <a:gd name="connsiteY4907" fmla="*/ 270847 h 1996549"/>
              <a:gd name="connsiteX4908" fmla="*/ 67030 w 1998270"/>
              <a:gd name="connsiteY4908" fmla="*/ 278352 h 1996549"/>
              <a:gd name="connsiteX4909" fmla="*/ 59526 w 1998270"/>
              <a:gd name="connsiteY4909" fmla="*/ 270847 h 1996549"/>
              <a:gd name="connsiteX4910" fmla="*/ 67030 w 1998270"/>
              <a:gd name="connsiteY4910" fmla="*/ 263342 h 1996549"/>
              <a:gd name="connsiteX4911" fmla="*/ 189832 w 1998270"/>
              <a:gd name="connsiteY4911" fmla="*/ 262148 h 1996549"/>
              <a:gd name="connsiteX4912" fmla="*/ 199042 w 1998270"/>
              <a:gd name="connsiteY4912" fmla="*/ 271359 h 1996549"/>
              <a:gd name="connsiteX4913" fmla="*/ 189832 w 1998270"/>
              <a:gd name="connsiteY4913" fmla="*/ 280569 h 1996549"/>
              <a:gd name="connsiteX4914" fmla="*/ 180622 w 1998270"/>
              <a:gd name="connsiteY4914" fmla="*/ 271359 h 1996549"/>
              <a:gd name="connsiteX4915" fmla="*/ 189832 w 1998270"/>
              <a:gd name="connsiteY4915" fmla="*/ 262148 h 1996549"/>
              <a:gd name="connsiteX4916" fmla="*/ 251233 w 1998270"/>
              <a:gd name="connsiteY4916" fmla="*/ 261296 h 1996549"/>
              <a:gd name="connsiteX4917" fmla="*/ 251574 w 1998270"/>
              <a:gd name="connsiteY4917" fmla="*/ 261296 h 1996549"/>
              <a:gd name="connsiteX4918" fmla="*/ 261296 w 1998270"/>
              <a:gd name="connsiteY4918" fmla="*/ 271358 h 1996549"/>
              <a:gd name="connsiteX4919" fmla="*/ 251233 w 1998270"/>
              <a:gd name="connsiteY4919" fmla="*/ 281421 h 1996549"/>
              <a:gd name="connsiteX4920" fmla="*/ 241171 w 1998270"/>
              <a:gd name="connsiteY4920" fmla="*/ 271358 h 1996549"/>
              <a:gd name="connsiteX4921" fmla="*/ 251233 w 1998270"/>
              <a:gd name="connsiteY4921" fmla="*/ 261296 h 1996549"/>
              <a:gd name="connsiteX4922" fmla="*/ 313001 w 1998270"/>
              <a:gd name="connsiteY4922" fmla="*/ 260480 h 1996549"/>
              <a:gd name="connsiteX4923" fmla="*/ 323746 w 1998270"/>
              <a:gd name="connsiteY4923" fmla="*/ 271223 h 1996549"/>
              <a:gd name="connsiteX4924" fmla="*/ 313001 w 1998270"/>
              <a:gd name="connsiteY4924" fmla="*/ 281969 h 1996549"/>
              <a:gd name="connsiteX4925" fmla="*/ 302256 w 1998270"/>
              <a:gd name="connsiteY4925" fmla="*/ 271223 h 1996549"/>
              <a:gd name="connsiteX4926" fmla="*/ 313001 w 1998270"/>
              <a:gd name="connsiteY4926" fmla="*/ 260480 h 1996549"/>
              <a:gd name="connsiteX4927" fmla="*/ 374035 w 1998270"/>
              <a:gd name="connsiteY4927" fmla="*/ 259760 h 1996549"/>
              <a:gd name="connsiteX4928" fmla="*/ 374377 w 1998270"/>
              <a:gd name="connsiteY4928" fmla="*/ 259760 h 1996549"/>
              <a:gd name="connsiteX4929" fmla="*/ 385634 w 1998270"/>
              <a:gd name="connsiteY4929" fmla="*/ 271358 h 1996549"/>
              <a:gd name="connsiteX4930" fmla="*/ 374035 w 1998270"/>
              <a:gd name="connsiteY4930" fmla="*/ 282956 h 1996549"/>
              <a:gd name="connsiteX4931" fmla="*/ 362438 w 1998270"/>
              <a:gd name="connsiteY4931" fmla="*/ 271358 h 1996549"/>
              <a:gd name="connsiteX4932" fmla="*/ 374035 w 1998270"/>
              <a:gd name="connsiteY4932" fmla="*/ 259760 h 1996549"/>
              <a:gd name="connsiteX4933" fmla="*/ 436120 w 1998270"/>
              <a:gd name="connsiteY4933" fmla="*/ 258908 h 1996549"/>
              <a:gd name="connsiteX4934" fmla="*/ 436460 w 1998270"/>
              <a:gd name="connsiteY4934" fmla="*/ 258908 h 1996549"/>
              <a:gd name="connsiteX4935" fmla="*/ 448571 w 1998270"/>
              <a:gd name="connsiteY4935" fmla="*/ 271358 h 1996549"/>
              <a:gd name="connsiteX4936" fmla="*/ 436120 w 1998270"/>
              <a:gd name="connsiteY4936" fmla="*/ 283808 h 1996549"/>
              <a:gd name="connsiteX4937" fmla="*/ 423669 w 1998270"/>
              <a:gd name="connsiteY4937" fmla="*/ 271358 h 1996549"/>
              <a:gd name="connsiteX4938" fmla="*/ 436120 w 1998270"/>
              <a:gd name="connsiteY4938" fmla="*/ 258908 h 1996549"/>
              <a:gd name="connsiteX4939" fmla="*/ 496838 w 1998270"/>
              <a:gd name="connsiteY4939" fmla="*/ 258055 h 1996549"/>
              <a:gd name="connsiteX4940" fmla="*/ 510142 w 1998270"/>
              <a:gd name="connsiteY4940" fmla="*/ 271358 h 1996549"/>
              <a:gd name="connsiteX4941" fmla="*/ 496838 w 1998270"/>
              <a:gd name="connsiteY4941" fmla="*/ 284662 h 1996549"/>
              <a:gd name="connsiteX4942" fmla="*/ 483535 w 1998270"/>
              <a:gd name="connsiteY4942" fmla="*/ 271358 h 1996549"/>
              <a:gd name="connsiteX4943" fmla="*/ 496838 w 1998270"/>
              <a:gd name="connsiteY4943" fmla="*/ 258055 h 1996549"/>
              <a:gd name="connsiteX4944" fmla="*/ 558240 w 1998270"/>
              <a:gd name="connsiteY4944" fmla="*/ 257203 h 1996549"/>
              <a:gd name="connsiteX4945" fmla="*/ 572396 w 1998270"/>
              <a:gd name="connsiteY4945" fmla="*/ 271359 h 1996549"/>
              <a:gd name="connsiteX4946" fmla="*/ 558240 w 1998270"/>
              <a:gd name="connsiteY4946" fmla="*/ 285515 h 1996549"/>
              <a:gd name="connsiteX4947" fmla="*/ 544084 w 1998270"/>
              <a:gd name="connsiteY4947" fmla="*/ 271359 h 1996549"/>
              <a:gd name="connsiteX4948" fmla="*/ 558240 w 1998270"/>
              <a:gd name="connsiteY4948" fmla="*/ 257203 h 1996549"/>
              <a:gd name="connsiteX4949" fmla="*/ 619641 w 1998270"/>
              <a:gd name="connsiteY4949" fmla="*/ 256520 h 1996549"/>
              <a:gd name="connsiteX4950" fmla="*/ 634480 w 1998270"/>
              <a:gd name="connsiteY4950" fmla="*/ 271358 h 1996549"/>
              <a:gd name="connsiteX4951" fmla="*/ 619641 w 1998270"/>
              <a:gd name="connsiteY4951" fmla="*/ 286197 h 1996549"/>
              <a:gd name="connsiteX4952" fmla="*/ 604803 w 1998270"/>
              <a:gd name="connsiteY4952" fmla="*/ 271358 h 1996549"/>
              <a:gd name="connsiteX4953" fmla="*/ 619641 w 1998270"/>
              <a:gd name="connsiteY4953" fmla="*/ 256520 h 1996549"/>
              <a:gd name="connsiteX4954" fmla="*/ 681408 w 1998270"/>
              <a:gd name="connsiteY4954" fmla="*/ 255534 h 1996549"/>
              <a:gd name="connsiteX4955" fmla="*/ 697100 w 1998270"/>
              <a:gd name="connsiteY4955" fmla="*/ 271223 h 1996549"/>
              <a:gd name="connsiteX4956" fmla="*/ 681408 w 1998270"/>
              <a:gd name="connsiteY4956" fmla="*/ 286917 h 1996549"/>
              <a:gd name="connsiteX4957" fmla="*/ 665717 w 1998270"/>
              <a:gd name="connsiteY4957" fmla="*/ 271223 h 1996549"/>
              <a:gd name="connsiteX4958" fmla="*/ 681408 w 1998270"/>
              <a:gd name="connsiteY4958" fmla="*/ 255534 h 1996549"/>
              <a:gd name="connsiteX4959" fmla="*/ 743125 w 1998270"/>
              <a:gd name="connsiteY4959" fmla="*/ 254815 h 1996549"/>
              <a:gd name="connsiteX4960" fmla="*/ 760181 w 1998270"/>
              <a:gd name="connsiteY4960" fmla="*/ 271870 h 1996549"/>
              <a:gd name="connsiteX4961" fmla="*/ 743125 w 1998270"/>
              <a:gd name="connsiteY4961" fmla="*/ 288926 h 1996549"/>
              <a:gd name="connsiteX4962" fmla="*/ 726070 w 1998270"/>
              <a:gd name="connsiteY4962" fmla="*/ 271870 h 1996549"/>
              <a:gd name="connsiteX4963" fmla="*/ 743125 w 1998270"/>
              <a:gd name="connsiteY4963" fmla="*/ 254815 h 1996549"/>
              <a:gd name="connsiteX4964" fmla="*/ 803844 w 1998270"/>
              <a:gd name="connsiteY4964" fmla="*/ 253962 h 1996549"/>
              <a:gd name="connsiteX4965" fmla="*/ 820900 w 1998270"/>
              <a:gd name="connsiteY4965" fmla="*/ 271017 h 1996549"/>
              <a:gd name="connsiteX4966" fmla="*/ 803844 w 1998270"/>
              <a:gd name="connsiteY4966" fmla="*/ 288073 h 1996549"/>
              <a:gd name="connsiteX4967" fmla="*/ 786789 w 1998270"/>
              <a:gd name="connsiteY4967" fmla="*/ 271017 h 1996549"/>
              <a:gd name="connsiteX4968" fmla="*/ 803844 w 1998270"/>
              <a:gd name="connsiteY4968" fmla="*/ 253962 h 1996549"/>
              <a:gd name="connsiteX4969" fmla="*/ 865246 w 1998270"/>
              <a:gd name="connsiteY4969" fmla="*/ 253279 h 1996549"/>
              <a:gd name="connsiteX4970" fmla="*/ 865587 w 1998270"/>
              <a:gd name="connsiteY4970" fmla="*/ 253279 h 1996549"/>
              <a:gd name="connsiteX4971" fmla="*/ 883325 w 1998270"/>
              <a:gd name="connsiteY4971" fmla="*/ 271359 h 1996549"/>
              <a:gd name="connsiteX4972" fmla="*/ 865246 w 1998270"/>
              <a:gd name="connsiteY4972" fmla="*/ 288415 h 1996549"/>
              <a:gd name="connsiteX4973" fmla="*/ 847167 w 1998270"/>
              <a:gd name="connsiteY4973" fmla="*/ 271359 h 1996549"/>
              <a:gd name="connsiteX4974" fmla="*/ 865246 w 1998270"/>
              <a:gd name="connsiteY4974" fmla="*/ 253279 h 1996549"/>
              <a:gd name="connsiteX4975" fmla="*/ 926648 w 1998270"/>
              <a:gd name="connsiteY4975" fmla="*/ 252427 h 1996549"/>
              <a:gd name="connsiteX4976" fmla="*/ 945580 w 1998270"/>
              <a:gd name="connsiteY4976" fmla="*/ 271359 h 1996549"/>
              <a:gd name="connsiteX4977" fmla="*/ 926648 w 1998270"/>
              <a:gd name="connsiteY4977" fmla="*/ 290120 h 1996549"/>
              <a:gd name="connsiteX4978" fmla="*/ 907716 w 1998270"/>
              <a:gd name="connsiteY4978" fmla="*/ 271359 h 1996549"/>
              <a:gd name="connsiteX4979" fmla="*/ 926648 w 1998270"/>
              <a:gd name="connsiteY4979" fmla="*/ 252427 h 1996549"/>
              <a:gd name="connsiteX4980" fmla="*/ 988048 w 1998270"/>
              <a:gd name="connsiteY4980" fmla="*/ 251574 h 1996549"/>
              <a:gd name="connsiteX4981" fmla="*/ 1007833 w 1998270"/>
              <a:gd name="connsiteY4981" fmla="*/ 271358 h 1996549"/>
              <a:gd name="connsiteX4982" fmla="*/ 1007833 w 1998270"/>
              <a:gd name="connsiteY4982" fmla="*/ 271529 h 1996549"/>
              <a:gd name="connsiteX4983" fmla="*/ 988048 w 1998270"/>
              <a:gd name="connsiteY4983" fmla="*/ 290973 h 1996549"/>
              <a:gd name="connsiteX4984" fmla="*/ 987878 w 1998270"/>
              <a:gd name="connsiteY4984" fmla="*/ 290973 h 1996549"/>
              <a:gd name="connsiteX4985" fmla="*/ 968264 w 1998270"/>
              <a:gd name="connsiteY4985" fmla="*/ 271358 h 1996549"/>
              <a:gd name="connsiteX4986" fmla="*/ 988048 w 1998270"/>
              <a:gd name="connsiteY4986" fmla="*/ 251574 h 1996549"/>
              <a:gd name="connsiteX4987" fmla="*/ 1050132 w 1998270"/>
              <a:gd name="connsiteY4987" fmla="*/ 250892 h 1996549"/>
              <a:gd name="connsiteX4988" fmla="*/ 1070599 w 1998270"/>
              <a:gd name="connsiteY4988" fmla="*/ 271359 h 1996549"/>
              <a:gd name="connsiteX4989" fmla="*/ 1070599 w 1998270"/>
              <a:gd name="connsiteY4989" fmla="*/ 271529 h 1996549"/>
              <a:gd name="connsiteX4990" fmla="*/ 1050132 w 1998270"/>
              <a:gd name="connsiteY4990" fmla="*/ 291655 h 1996549"/>
              <a:gd name="connsiteX4991" fmla="*/ 1049961 w 1998270"/>
              <a:gd name="connsiteY4991" fmla="*/ 291655 h 1996549"/>
              <a:gd name="connsiteX4992" fmla="*/ 1029665 w 1998270"/>
              <a:gd name="connsiteY4992" fmla="*/ 271359 h 1996549"/>
              <a:gd name="connsiteX4993" fmla="*/ 1050132 w 1998270"/>
              <a:gd name="connsiteY4993" fmla="*/ 250892 h 1996549"/>
              <a:gd name="connsiteX4994" fmla="*/ 1110851 w 1998270"/>
              <a:gd name="connsiteY4994" fmla="*/ 250039 h 1996549"/>
              <a:gd name="connsiteX4995" fmla="*/ 1132171 w 1998270"/>
              <a:gd name="connsiteY4995" fmla="*/ 271358 h 1996549"/>
              <a:gd name="connsiteX4996" fmla="*/ 1132171 w 1998270"/>
              <a:gd name="connsiteY4996" fmla="*/ 271529 h 1996549"/>
              <a:gd name="connsiteX4997" fmla="*/ 1110851 w 1998270"/>
              <a:gd name="connsiteY4997" fmla="*/ 292508 h 1996549"/>
              <a:gd name="connsiteX4998" fmla="*/ 1110681 w 1998270"/>
              <a:gd name="connsiteY4998" fmla="*/ 292508 h 1996549"/>
              <a:gd name="connsiteX4999" fmla="*/ 1089532 w 1998270"/>
              <a:gd name="connsiteY4999" fmla="*/ 271358 h 1996549"/>
              <a:gd name="connsiteX5000" fmla="*/ 1110851 w 1998270"/>
              <a:gd name="connsiteY5000" fmla="*/ 250039 h 1996549"/>
              <a:gd name="connsiteX5001" fmla="*/ 1172252 w 1998270"/>
              <a:gd name="connsiteY5001" fmla="*/ 249357 h 1996549"/>
              <a:gd name="connsiteX5002" fmla="*/ 1194254 w 1998270"/>
              <a:gd name="connsiteY5002" fmla="*/ 271359 h 1996549"/>
              <a:gd name="connsiteX5003" fmla="*/ 1194254 w 1998270"/>
              <a:gd name="connsiteY5003" fmla="*/ 271529 h 1996549"/>
              <a:gd name="connsiteX5004" fmla="*/ 1172252 w 1998270"/>
              <a:gd name="connsiteY5004" fmla="*/ 293190 h 1996549"/>
              <a:gd name="connsiteX5005" fmla="*/ 1150421 w 1998270"/>
              <a:gd name="connsiteY5005" fmla="*/ 271359 h 1996549"/>
              <a:gd name="connsiteX5006" fmla="*/ 1150421 w 1998270"/>
              <a:gd name="connsiteY5006" fmla="*/ 271188 h 1996549"/>
              <a:gd name="connsiteX5007" fmla="*/ 1172252 w 1998270"/>
              <a:gd name="connsiteY5007" fmla="*/ 249357 h 1996549"/>
              <a:gd name="connsiteX5008" fmla="*/ 1233654 w 1998270"/>
              <a:gd name="connsiteY5008" fmla="*/ 248503 h 1996549"/>
              <a:gd name="connsiteX5009" fmla="*/ 1256509 w 1998270"/>
              <a:gd name="connsiteY5009" fmla="*/ 271358 h 1996549"/>
              <a:gd name="connsiteX5010" fmla="*/ 1256509 w 1998270"/>
              <a:gd name="connsiteY5010" fmla="*/ 271529 h 1996549"/>
              <a:gd name="connsiteX5011" fmla="*/ 1233654 w 1998270"/>
              <a:gd name="connsiteY5011" fmla="*/ 294043 h 1996549"/>
              <a:gd name="connsiteX5012" fmla="*/ 1233313 w 1998270"/>
              <a:gd name="connsiteY5012" fmla="*/ 294043 h 1996549"/>
              <a:gd name="connsiteX5013" fmla="*/ 1210969 w 1998270"/>
              <a:gd name="connsiteY5013" fmla="*/ 271358 h 1996549"/>
              <a:gd name="connsiteX5014" fmla="*/ 1210969 w 1998270"/>
              <a:gd name="connsiteY5014" fmla="*/ 271188 h 1996549"/>
              <a:gd name="connsiteX5015" fmla="*/ 1233654 w 1998270"/>
              <a:gd name="connsiteY5015" fmla="*/ 248503 h 1996549"/>
              <a:gd name="connsiteX5016" fmla="*/ 1295054 w 1998270"/>
              <a:gd name="connsiteY5016" fmla="*/ 247650 h 1996549"/>
              <a:gd name="connsiteX5017" fmla="*/ 1318762 w 1998270"/>
              <a:gd name="connsiteY5017" fmla="*/ 271358 h 1996549"/>
              <a:gd name="connsiteX5018" fmla="*/ 1318762 w 1998270"/>
              <a:gd name="connsiteY5018" fmla="*/ 271529 h 1996549"/>
              <a:gd name="connsiteX5019" fmla="*/ 1295054 w 1998270"/>
              <a:gd name="connsiteY5019" fmla="*/ 294895 h 1996549"/>
              <a:gd name="connsiteX5020" fmla="*/ 1271518 w 1998270"/>
              <a:gd name="connsiteY5020" fmla="*/ 271358 h 1996549"/>
              <a:gd name="connsiteX5021" fmla="*/ 1271518 w 1998270"/>
              <a:gd name="connsiteY5021" fmla="*/ 271188 h 1996549"/>
              <a:gd name="connsiteX5022" fmla="*/ 1295054 w 1998270"/>
              <a:gd name="connsiteY5022" fmla="*/ 247650 h 1996549"/>
              <a:gd name="connsiteX5023" fmla="*/ 1971151 w 1998270"/>
              <a:gd name="connsiteY5023" fmla="*/ 246286 h 1996549"/>
              <a:gd name="connsiteX5024" fmla="*/ 1996394 w 1998270"/>
              <a:gd name="connsiteY5024" fmla="*/ 271529 h 1996549"/>
              <a:gd name="connsiteX5025" fmla="*/ 1996394 w 1998270"/>
              <a:gd name="connsiteY5025" fmla="*/ 271700 h 1996549"/>
              <a:gd name="connsiteX5026" fmla="*/ 1971151 w 1998270"/>
              <a:gd name="connsiteY5026" fmla="*/ 296601 h 1996549"/>
              <a:gd name="connsiteX5027" fmla="*/ 1946079 w 1998270"/>
              <a:gd name="connsiteY5027" fmla="*/ 271529 h 1996549"/>
              <a:gd name="connsiteX5028" fmla="*/ 1946079 w 1998270"/>
              <a:gd name="connsiteY5028" fmla="*/ 271359 h 1996549"/>
              <a:gd name="connsiteX5029" fmla="*/ 1971151 w 1998270"/>
              <a:gd name="connsiteY5029" fmla="*/ 246286 h 1996549"/>
              <a:gd name="connsiteX5030" fmla="*/ 1479259 w 1998270"/>
              <a:gd name="connsiteY5030" fmla="*/ 246286 h 1996549"/>
              <a:gd name="connsiteX5031" fmla="*/ 1505184 w 1998270"/>
              <a:gd name="connsiteY5031" fmla="*/ 272211 h 1996549"/>
              <a:gd name="connsiteX5032" fmla="*/ 1479259 w 1998270"/>
              <a:gd name="connsiteY5032" fmla="*/ 297966 h 1996549"/>
              <a:gd name="connsiteX5033" fmla="*/ 1453505 w 1998270"/>
              <a:gd name="connsiteY5033" fmla="*/ 272211 h 1996549"/>
              <a:gd name="connsiteX5034" fmla="*/ 1453505 w 1998270"/>
              <a:gd name="connsiteY5034" fmla="*/ 272041 h 1996549"/>
              <a:gd name="connsiteX5035" fmla="*/ 1479259 w 1998270"/>
              <a:gd name="connsiteY5035" fmla="*/ 246286 h 1996549"/>
              <a:gd name="connsiteX5036" fmla="*/ 1417857 w 1998270"/>
              <a:gd name="connsiteY5036" fmla="*/ 246286 h 1996549"/>
              <a:gd name="connsiteX5037" fmla="*/ 1442929 w 1998270"/>
              <a:gd name="connsiteY5037" fmla="*/ 271359 h 1996549"/>
              <a:gd name="connsiteX5038" fmla="*/ 1442929 w 1998270"/>
              <a:gd name="connsiteY5038" fmla="*/ 271529 h 1996549"/>
              <a:gd name="connsiteX5039" fmla="*/ 1417857 w 1998270"/>
              <a:gd name="connsiteY5039" fmla="*/ 296260 h 1996549"/>
              <a:gd name="connsiteX5040" fmla="*/ 1392956 w 1998270"/>
              <a:gd name="connsiteY5040" fmla="*/ 271359 h 1996549"/>
              <a:gd name="connsiteX5041" fmla="*/ 1392956 w 1998270"/>
              <a:gd name="connsiteY5041" fmla="*/ 271188 h 1996549"/>
              <a:gd name="connsiteX5042" fmla="*/ 1417857 w 1998270"/>
              <a:gd name="connsiteY5042" fmla="*/ 246286 h 1996549"/>
              <a:gd name="connsiteX5043" fmla="*/ 1357138 w 1998270"/>
              <a:gd name="connsiteY5043" fmla="*/ 246286 h 1996549"/>
              <a:gd name="connsiteX5044" fmla="*/ 1381528 w 1998270"/>
              <a:gd name="connsiteY5044" fmla="*/ 270676 h 1996549"/>
              <a:gd name="connsiteX5045" fmla="*/ 1357138 w 1998270"/>
              <a:gd name="connsiteY5045" fmla="*/ 294896 h 1996549"/>
              <a:gd name="connsiteX5046" fmla="*/ 1332919 w 1998270"/>
              <a:gd name="connsiteY5046" fmla="*/ 270676 h 1996549"/>
              <a:gd name="connsiteX5047" fmla="*/ 1332919 w 1998270"/>
              <a:gd name="connsiteY5047" fmla="*/ 270506 h 1996549"/>
              <a:gd name="connsiteX5048" fmla="*/ 1357138 w 1998270"/>
              <a:gd name="connsiteY5048" fmla="*/ 246286 h 1996549"/>
              <a:gd name="connsiteX5049" fmla="*/ 1540660 w 1998270"/>
              <a:gd name="connsiteY5049" fmla="*/ 244752 h 1996549"/>
              <a:gd name="connsiteX5050" fmla="*/ 1567267 w 1998270"/>
              <a:gd name="connsiteY5050" fmla="*/ 271359 h 1996549"/>
              <a:gd name="connsiteX5051" fmla="*/ 1567267 w 1998270"/>
              <a:gd name="connsiteY5051" fmla="*/ 271529 h 1996549"/>
              <a:gd name="connsiteX5052" fmla="*/ 1540660 w 1998270"/>
              <a:gd name="connsiteY5052" fmla="*/ 297795 h 1996549"/>
              <a:gd name="connsiteX5053" fmla="*/ 1540319 w 1998270"/>
              <a:gd name="connsiteY5053" fmla="*/ 297795 h 1996549"/>
              <a:gd name="connsiteX5054" fmla="*/ 1514223 w 1998270"/>
              <a:gd name="connsiteY5054" fmla="*/ 271359 h 1996549"/>
              <a:gd name="connsiteX5055" fmla="*/ 1514223 w 1998270"/>
              <a:gd name="connsiteY5055" fmla="*/ 271188 h 1996549"/>
              <a:gd name="connsiteX5056" fmla="*/ 1540660 w 1998270"/>
              <a:gd name="connsiteY5056" fmla="*/ 244752 h 1996549"/>
              <a:gd name="connsiteX5057" fmla="*/ 1602061 w 1998270"/>
              <a:gd name="connsiteY5057" fmla="*/ 244070 h 1996549"/>
              <a:gd name="connsiteX5058" fmla="*/ 1629351 w 1998270"/>
              <a:gd name="connsiteY5058" fmla="*/ 271359 h 1996549"/>
              <a:gd name="connsiteX5059" fmla="*/ 1602061 w 1998270"/>
              <a:gd name="connsiteY5059" fmla="*/ 298478 h 1996549"/>
              <a:gd name="connsiteX5060" fmla="*/ 1574943 w 1998270"/>
              <a:gd name="connsiteY5060" fmla="*/ 271359 h 1996549"/>
              <a:gd name="connsiteX5061" fmla="*/ 1574943 w 1998270"/>
              <a:gd name="connsiteY5061" fmla="*/ 271188 h 1996549"/>
              <a:gd name="connsiteX5062" fmla="*/ 1602061 w 1998270"/>
              <a:gd name="connsiteY5062" fmla="*/ 244070 h 1996549"/>
              <a:gd name="connsiteX5063" fmla="*/ 1664145 w 1998270"/>
              <a:gd name="connsiteY5063" fmla="*/ 243558 h 1996549"/>
              <a:gd name="connsiteX5064" fmla="*/ 1691946 w 1998270"/>
              <a:gd name="connsiteY5064" fmla="*/ 271359 h 1996549"/>
              <a:gd name="connsiteX5065" fmla="*/ 1691946 w 1998270"/>
              <a:gd name="connsiteY5065" fmla="*/ 271529 h 1996549"/>
              <a:gd name="connsiteX5066" fmla="*/ 1664145 w 1998270"/>
              <a:gd name="connsiteY5066" fmla="*/ 298989 h 1996549"/>
              <a:gd name="connsiteX5067" fmla="*/ 1663804 w 1998270"/>
              <a:gd name="connsiteY5067" fmla="*/ 298989 h 1996549"/>
              <a:gd name="connsiteX5068" fmla="*/ 1636514 w 1998270"/>
              <a:gd name="connsiteY5068" fmla="*/ 271359 h 1996549"/>
              <a:gd name="connsiteX5069" fmla="*/ 1636514 w 1998270"/>
              <a:gd name="connsiteY5069" fmla="*/ 271188 h 1996549"/>
              <a:gd name="connsiteX5070" fmla="*/ 1664145 w 1998270"/>
              <a:gd name="connsiteY5070" fmla="*/ 243558 h 1996549"/>
              <a:gd name="connsiteX5071" fmla="*/ 1724863 w 1998270"/>
              <a:gd name="connsiteY5071" fmla="*/ 242876 h 1996549"/>
              <a:gd name="connsiteX5072" fmla="*/ 1753347 w 1998270"/>
              <a:gd name="connsiteY5072" fmla="*/ 271359 h 1996549"/>
              <a:gd name="connsiteX5073" fmla="*/ 1753347 w 1998270"/>
              <a:gd name="connsiteY5073" fmla="*/ 271529 h 1996549"/>
              <a:gd name="connsiteX5074" fmla="*/ 1724863 w 1998270"/>
              <a:gd name="connsiteY5074" fmla="*/ 299672 h 1996549"/>
              <a:gd name="connsiteX5075" fmla="*/ 1696551 w 1998270"/>
              <a:gd name="connsiteY5075" fmla="*/ 271359 h 1996549"/>
              <a:gd name="connsiteX5076" fmla="*/ 1696551 w 1998270"/>
              <a:gd name="connsiteY5076" fmla="*/ 271188 h 1996549"/>
              <a:gd name="connsiteX5077" fmla="*/ 1724863 w 1998270"/>
              <a:gd name="connsiteY5077" fmla="*/ 242876 h 1996549"/>
              <a:gd name="connsiteX5078" fmla="*/ 1786265 w 1998270"/>
              <a:gd name="connsiteY5078" fmla="*/ 242534 h 1996549"/>
              <a:gd name="connsiteX5079" fmla="*/ 1815090 w 1998270"/>
              <a:gd name="connsiteY5079" fmla="*/ 271358 h 1996549"/>
              <a:gd name="connsiteX5080" fmla="*/ 1786265 w 1998270"/>
              <a:gd name="connsiteY5080" fmla="*/ 300012 h 1996549"/>
              <a:gd name="connsiteX5081" fmla="*/ 1757612 w 1998270"/>
              <a:gd name="connsiteY5081" fmla="*/ 271358 h 1996549"/>
              <a:gd name="connsiteX5082" fmla="*/ 1757612 w 1998270"/>
              <a:gd name="connsiteY5082" fmla="*/ 271187 h 1996549"/>
              <a:gd name="connsiteX5083" fmla="*/ 1786265 w 1998270"/>
              <a:gd name="connsiteY5083" fmla="*/ 242534 h 1996549"/>
              <a:gd name="connsiteX5084" fmla="*/ 1909067 w 1998270"/>
              <a:gd name="connsiteY5084" fmla="*/ 242193 h 1996549"/>
              <a:gd name="connsiteX5085" fmla="*/ 1909409 w 1998270"/>
              <a:gd name="connsiteY5085" fmla="*/ 242193 h 1996549"/>
              <a:gd name="connsiteX5086" fmla="*/ 1938233 w 1998270"/>
              <a:gd name="connsiteY5086" fmla="*/ 271358 h 1996549"/>
              <a:gd name="connsiteX5087" fmla="*/ 1938233 w 1998270"/>
              <a:gd name="connsiteY5087" fmla="*/ 271529 h 1996549"/>
              <a:gd name="connsiteX5088" fmla="*/ 1909067 w 1998270"/>
              <a:gd name="connsiteY5088" fmla="*/ 300353 h 1996549"/>
              <a:gd name="connsiteX5089" fmla="*/ 1880073 w 1998270"/>
              <a:gd name="connsiteY5089" fmla="*/ 271358 h 1996549"/>
              <a:gd name="connsiteX5090" fmla="*/ 1880073 w 1998270"/>
              <a:gd name="connsiteY5090" fmla="*/ 271187 h 1996549"/>
              <a:gd name="connsiteX5091" fmla="*/ 1909067 w 1998270"/>
              <a:gd name="connsiteY5091" fmla="*/ 242193 h 1996549"/>
              <a:gd name="connsiteX5092" fmla="*/ 1847667 w 1998270"/>
              <a:gd name="connsiteY5092" fmla="*/ 242193 h 1996549"/>
              <a:gd name="connsiteX5093" fmla="*/ 1848008 w 1998270"/>
              <a:gd name="connsiteY5093" fmla="*/ 242193 h 1996549"/>
              <a:gd name="connsiteX5094" fmla="*/ 1876832 w 1998270"/>
              <a:gd name="connsiteY5094" fmla="*/ 271358 h 1996549"/>
              <a:gd name="connsiteX5095" fmla="*/ 1876832 w 1998270"/>
              <a:gd name="connsiteY5095" fmla="*/ 271529 h 1996549"/>
              <a:gd name="connsiteX5096" fmla="*/ 1847667 w 1998270"/>
              <a:gd name="connsiteY5096" fmla="*/ 300353 h 1996549"/>
              <a:gd name="connsiteX5097" fmla="*/ 1818672 w 1998270"/>
              <a:gd name="connsiteY5097" fmla="*/ 271358 h 1996549"/>
              <a:gd name="connsiteX5098" fmla="*/ 1818672 w 1998270"/>
              <a:gd name="connsiteY5098" fmla="*/ 271187 h 1996549"/>
              <a:gd name="connsiteX5099" fmla="*/ 1847667 w 1998270"/>
              <a:gd name="connsiteY5099" fmla="*/ 242193 h 1996549"/>
              <a:gd name="connsiteX5100" fmla="*/ 5629 w 1998270"/>
              <a:gd name="connsiteY5100" fmla="*/ 204500 h 1996549"/>
              <a:gd name="connsiteX5101" fmla="*/ 11086 w 1998270"/>
              <a:gd name="connsiteY5101" fmla="*/ 209958 h 1996549"/>
              <a:gd name="connsiteX5102" fmla="*/ 5629 w 1998270"/>
              <a:gd name="connsiteY5102" fmla="*/ 215416 h 1996549"/>
              <a:gd name="connsiteX5103" fmla="*/ 171 w 1998270"/>
              <a:gd name="connsiteY5103" fmla="*/ 209958 h 1996549"/>
              <a:gd name="connsiteX5104" fmla="*/ 5629 w 1998270"/>
              <a:gd name="connsiteY5104" fmla="*/ 204500 h 1996549"/>
              <a:gd name="connsiteX5105" fmla="*/ 67029 w 1998270"/>
              <a:gd name="connsiteY5105" fmla="*/ 202283 h 1996549"/>
              <a:gd name="connsiteX5106" fmla="*/ 74705 w 1998270"/>
              <a:gd name="connsiteY5106" fmla="*/ 209959 h 1996549"/>
              <a:gd name="connsiteX5107" fmla="*/ 67029 w 1998270"/>
              <a:gd name="connsiteY5107" fmla="*/ 217634 h 1996549"/>
              <a:gd name="connsiteX5108" fmla="*/ 59355 w 1998270"/>
              <a:gd name="connsiteY5108" fmla="*/ 209959 h 1996549"/>
              <a:gd name="connsiteX5109" fmla="*/ 67029 w 1998270"/>
              <a:gd name="connsiteY5109" fmla="*/ 202283 h 1996549"/>
              <a:gd name="connsiteX5110" fmla="*/ 129113 w 1998270"/>
              <a:gd name="connsiteY5110" fmla="*/ 201600 h 1996549"/>
              <a:gd name="connsiteX5111" fmla="*/ 137470 w 1998270"/>
              <a:gd name="connsiteY5111" fmla="*/ 209958 h 1996549"/>
              <a:gd name="connsiteX5112" fmla="*/ 129113 w 1998270"/>
              <a:gd name="connsiteY5112" fmla="*/ 218315 h 1996549"/>
              <a:gd name="connsiteX5113" fmla="*/ 120756 w 1998270"/>
              <a:gd name="connsiteY5113" fmla="*/ 209958 h 1996549"/>
              <a:gd name="connsiteX5114" fmla="*/ 129113 w 1998270"/>
              <a:gd name="connsiteY5114" fmla="*/ 201600 h 1996549"/>
              <a:gd name="connsiteX5115" fmla="*/ 189832 w 1998270"/>
              <a:gd name="connsiteY5115" fmla="*/ 200748 h 1996549"/>
              <a:gd name="connsiteX5116" fmla="*/ 199042 w 1998270"/>
              <a:gd name="connsiteY5116" fmla="*/ 209959 h 1996549"/>
              <a:gd name="connsiteX5117" fmla="*/ 189832 w 1998270"/>
              <a:gd name="connsiteY5117" fmla="*/ 219169 h 1996549"/>
              <a:gd name="connsiteX5118" fmla="*/ 180622 w 1998270"/>
              <a:gd name="connsiteY5118" fmla="*/ 209959 h 1996549"/>
              <a:gd name="connsiteX5119" fmla="*/ 189832 w 1998270"/>
              <a:gd name="connsiteY5119" fmla="*/ 200748 h 1996549"/>
              <a:gd name="connsiteX5120" fmla="*/ 251233 w 1998270"/>
              <a:gd name="connsiteY5120" fmla="*/ 199895 h 1996549"/>
              <a:gd name="connsiteX5121" fmla="*/ 251574 w 1998270"/>
              <a:gd name="connsiteY5121" fmla="*/ 199895 h 1996549"/>
              <a:gd name="connsiteX5122" fmla="*/ 261296 w 1998270"/>
              <a:gd name="connsiteY5122" fmla="*/ 209958 h 1996549"/>
              <a:gd name="connsiteX5123" fmla="*/ 251233 w 1998270"/>
              <a:gd name="connsiteY5123" fmla="*/ 220021 h 1996549"/>
              <a:gd name="connsiteX5124" fmla="*/ 241171 w 1998270"/>
              <a:gd name="connsiteY5124" fmla="*/ 209958 h 1996549"/>
              <a:gd name="connsiteX5125" fmla="*/ 251233 w 1998270"/>
              <a:gd name="connsiteY5125" fmla="*/ 199895 h 1996549"/>
              <a:gd name="connsiteX5126" fmla="*/ 312635 w 1998270"/>
              <a:gd name="connsiteY5126" fmla="*/ 199042 h 1996549"/>
              <a:gd name="connsiteX5127" fmla="*/ 312976 w 1998270"/>
              <a:gd name="connsiteY5127" fmla="*/ 199042 h 1996549"/>
              <a:gd name="connsiteX5128" fmla="*/ 323550 w 1998270"/>
              <a:gd name="connsiteY5128" fmla="*/ 209958 h 1996549"/>
              <a:gd name="connsiteX5129" fmla="*/ 312635 w 1998270"/>
              <a:gd name="connsiteY5129" fmla="*/ 220874 h 1996549"/>
              <a:gd name="connsiteX5130" fmla="*/ 301719 w 1998270"/>
              <a:gd name="connsiteY5130" fmla="*/ 209958 h 1996549"/>
              <a:gd name="connsiteX5131" fmla="*/ 312635 w 1998270"/>
              <a:gd name="connsiteY5131" fmla="*/ 199042 h 1996549"/>
              <a:gd name="connsiteX5132" fmla="*/ 374036 w 1998270"/>
              <a:gd name="connsiteY5132" fmla="*/ 198189 h 1996549"/>
              <a:gd name="connsiteX5133" fmla="*/ 385804 w 1998270"/>
              <a:gd name="connsiteY5133" fmla="*/ 209958 h 1996549"/>
              <a:gd name="connsiteX5134" fmla="*/ 374036 w 1998270"/>
              <a:gd name="connsiteY5134" fmla="*/ 221727 h 1996549"/>
              <a:gd name="connsiteX5135" fmla="*/ 362268 w 1998270"/>
              <a:gd name="connsiteY5135" fmla="*/ 209958 h 1996549"/>
              <a:gd name="connsiteX5136" fmla="*/ 374036 w 1998270"/>
              <a:gd name="connsiteY5136" fmla="*/ 198189 h 1996549"/>
              <a:gd name="connsiteX5137" fmla="*/ 436120 w 1998270"/>
              <a:gd name="connsiteY5137" fmla="*/ 197336 h 1996549"/>
              <a:gd name="connsiteX5138" fmla="*/ 448741 w 1998270"/>
              <a:gd name="connsiteY5138" fmla="*/ 209958 h 1996549"/>
              <a:gd name="connsiteX5139" fmla="*/ 436120 w 1998270"/>
              <a:gd name="connsiteY5139" fmla="*/ 222579 h 1996549"/>
              <a:gd name="connsiteX5140" fmla="*/ 423499 w 1998270"/>
              <a:gd name="connsiteY5140" fmla="*/ 209958 h 1996549"/>
              <a:gd name="connsiteX5141" fmla="*/ 436120 w 1998270"/>
              <a:gd name="connsiteY5141" fmla="*/ 197336 h 1996549"/>
              <a:gd name="connsiteX5142" fmla="*/ 496838 w 1998270"/>
              <a:gd name="connsiteY5142" fmla="*/ 196654 h 1996549"/>
              <a:gd name="connsiteX5143" fmla="*/ 510142 w 1998270"/>
              <a:gd name="connsiteY5143" fmla="*/ 209958 h 1996549"/>
              <a:gd name="connsiteX5144" fmla="*/ 496838 w 1998270"/>
              <a:gd name="connsiteY5144" fmla="*/ 223262 h 1996549"/>
              <a:gd name="connsiteX5145" fmla="*/ 483535 w 1998270"/>
              <a:gd name="connsiteY5145" fmla="*/ 209958 h 1996549"/>
              <a:gd name="connsiteX5146" fmla="*/ 496838 w 1998270"/>
              <a:gd name="connsiteY5146" fmla="*/ 196654 h 1996549"/>
              <a:gd name="connsiteX5147" fmla="*/ 619641 w 1998270"/>
              <a:gd name="connsiteY5147" fmla="*/ 195119 h 1996549"/>
              <a:gd name="connsiteX5148" fmla="*/ 619982 w 1998270"/>
              <a:gd name="connsiteY5148" fmla="*/ 195119 h 1996549"/>
              <a:gd name="connsiteX5149" fmla="*/ 634650 w 1998270"/>
              <a:gd name="connsiteY5149" fmla="*/ 210129 h 1996549"/>
              <a:gd name="connsiteX5150" fmla="*/ 634650 w 1998270"/>
              <a:gd name="connsiteY5150" fmla="*/ 210299 h 1996549"/>
              <a:gd name="connsiteX5151" fmla="*/ 619641 w 1998270"/>
              <a:gd name="connsiteY5151" fmla="*/ 224967 h 1996549"/>
              <a:gd name="connsiteX5152" fmla="*/ 604632 w 1998270"/>
              <a:gd name="connsiteY5152" fmla="*/ 210129 h 1996549"/>
              <a:gd name="connsiteX5153" fmla="*/ 619641 w 1998270"/>
              <a:gd name="connsiteY5153" fmla="*/ 195119 h 1996549"/>
              <a:gd name="connsiteX5154" fmla="*/ 558240 w 1998270"/>
              <a:gd name="connsiteY5154" fmla="*/ 195119 h 1996549"/>
              <a:gd name="connsiteX5155" fmla="*/ 572396 w 1998270"/>
              <a:gd name="connsiteY5155" fmla="*/ 209276 h 1996549"/>
              <a:gd name="connsiteX5156" fmla="*/ 558240 w 1998270"/>
              <a:gd name="connsiteY5156" fmla="*/ 223432 h 1996549"/>
              <a:gd name="connsiteX5157" fmla="*/ 544084 w 1998270"/>
              <a:gd name="connsiteY5157" fmla="*/ 209276 h 1996549"/>
              <a:gd name="connsiteX5158" fmla="*/ 558240 w 1998270"/>
              <a:gd name="connsiteY5158" fmla="*/ 195119 h 1996549"/>
              <a:gd name="connsiteX5159" fmla="*/ 681042 w 1998270"/>
              <a:gd name="connsiteY5159" fmla="*/ 194096 h 1996549"/>
              <a:gd name="connsiteX5160" fmla="*/ 681384 w 1998270"/>
              <a:gd name="connsiteY5160" fmla="*/ 194096 h 1996549"/>
              <a:gd name="connsiteX5161" fmla="*/ 696905 w 1998270"/>
              <a:gd name="connsiteY5161" fmla="*/ 209958 h 1996549"/>
              <a:gd name="connsiteX5162" fmla="*/ 696905 w 1998270"/>
              <a:gd name="connsiteY5162" fmla="*/ 210129 h 1996549"/>
              <a:gd name="connsiteX5163" fmla="*/ 681042 w 1998270"/>
              <a:gd name="connsiteY5163" fmla="*/ 225650 h 1996549"/>
              <a:gd name="connsiteX5164" fmla="*/ 665181 w 1998270"/>
              <a:gd name="connsiteY5164" fmla="*/ 209958 h 1996549"/>
              <a:gd name="connsiteX5165" fmla="*/ 681042 w 1998270"/>
              <a:gd name="connsiteY5165" fmla="*/ 194096 h 1996549"/>
              <a:gd name="connsiteX5166" fmla="*/ 743125 w 1998270"/>
              <a:gd name="connsiteY5166" fmla="*/ 193243 h 1996549"/>
              <a:gd name="connsiteX5167" fmla="*/ 760181 w 1998270"/>
              <a:gd name="connsiteY5167" fmla="*/ 210299 h 1996549"/>
              <a:gd name="connsiteX5168" fmla="*/ 743125 w 1998270"/>
              <a:gd name="connsiteY5168" fmla="*/ 227355 h 1996549"/>
              <a:gd name="connsiteX5169" fmla="*/ 726070 w 1998270"/>
              <a:gd name="connsiteY5169" fmla="*/ 210299 h 1996549"/>
              <a:gd name="connsiteX5170" fmla="*/ 743125 w 1998270"/>
              <a:gd name="connsiteY5170" fmla="*/ 193243 h 1996549"/>
              <a:gd name="connsiteX5171" fmla="*/ 803844 w 1998270"/>
              <a:gd name="connsiteY5171" fmla="*/ 192390 h 1996549"/>
              <a:gd name="connsiteX5172" fmla="*/ 820900 w 1998270"/>
              <a:gd name="connsiteY5172" fmla="*/ 209446 h 1996549"/>
              <a:gd name="connsiteX5173" fmla="*/ 803844 w 1998270"/>
              <a:gd name="connsiteY5173" fmla="*/ 226502 h 1996549"/>
              <a:gd name="connsiteX5174" fmla="*/ 786789 w 1998270"/>
              <a:gd name="connsiteY5174" fmla="*/ 209446 h 1996549"/>
              <a:gd name="connsiteX5175" fmla="*/ 803844 w 1998270"/>
              <a:gd name="connsiteY5175" fmla="*/ 192390 h 1996549"/>
              <a:gd name="connsiteX5176" fmla="*/ 865247 w 1998270"/>
              <a:gd name="connsiteY5176" fmla="*/ 191708 h 1996549"/>
              <a:gd name="connsiteX5177" fmla="*/ 883496 w 1998270"/>
              <a:gd name="connsiteY5177" fmla="*/ 209958 h 1996549"/>
              <a:gd name="connsiteX5178" fmla="*/ 883496 w 1998270"/>
              <a:gd name="connsiteY5178" fmla="*/ 210129 h 1996549"/>
              <a:gd name="connsiteX5179" fmla="*/ 865247 w 1998270"/>
              <a:gd name="connsiteY5179" fmla="*/ 228037 h 1996549"/>
              <a:gd name="connsiteX5180" fmla="*/ 865076 w 1998270"/>
              <a:gd name="connsiteY5180" fmla="*/ 228037 h 1996549"/>
              <a:gd name="connsiteX5181" fmla="*/ 846997 w 1998270"/>
              <a:gd name="connsiteY5181" fmla="*/ 209958 h 1996549"/>
              <a:gd name="connsiteX5182" fmla="*/ 865247 w 1998270"/>
              <a:gd name="connsiteY5182" fmla="*/ 191708 h 1996549"/>
              <a:gd name="connsiteX5183" fmla="*/ 926648 w 1998270"/>
              <a:gd name="connsiteY5183" fmla="*/ 190855 h 1996549"/>
              <a:gd name="connsiteX5184" fmla="*/ 945751 w 1998270"/>
              <a:gd name="connsiteY5184" fmla="*/ 209958 h 1996549"/>
              <a:gd name="connsiteX5185" fmla="*/ 926648 w 1998270"/>
              <a:gd name="connsiteY5185" fmla="*/ 228890 h 1996549"/>
              <a:gd name="connsiteX5186" fmla="*/ 907546 w 1998270"/>
              <a:gd name="connsiteY5186" fmla="*/ 209958 h 1996549"/>
              <a:gd name="connsiteX5187" fmla="*/ 926648 w 1998270"/>
              <a:gd name="connsiteY5187" fmla="*/ 190855 h 1996549"/>
              <a:gd name="connsiteX5188" fmla="*/ 988049 w 1998270"/>
              <a:gd name="connsiteY5188" fmla="*/ 190002 h 1996549"/>
              <a:gd name="connsiteX5189" fmla="*/ 1008004 w 1998270"/>
              <a:gd name="connsiteY5189" fmla="*/ 209958 h 1996549"/>
              <a:gd name="connsiteX5190" fmla="*/ 1008004 w 1998270"/>
              <a:gd name="connsiteY5190" fmla="*/ 210127 h 1996549"/>
              <a:gd name="connsiteX5191" fmla="*/ 988049 w 1998270"/>
              <a:gd name="connsiteY5191" fmla="*/ 229743 h 1996549"/>
              <a:gd name="connsiteX5192" fmla="*/ 968094 w 1998270"/>
              <a:gd name="connsiteY5192" fmla="*/ 209958 h 1996549"/>
              <a:gd name="connsiteX5193" fmla="*/ 988049 w 1998270"/>
              <a:gd name="connsiteY5193" fmla="*/ 190002 h 1996549"/>
              <a:gd name="connsiteX5194" fmla="*/ 1050132 w 1998270"/>
              <a:gd name="connsiteY5194" fmla="*/ 189150 h 1996549"/>
              <a:gd name="connsiteX5195" fmla="*/ 1050473 w 1998270"/>
              <a:gd name="connsiteY5195" fmla="*/ 189150 h 1996549"/>
              <a:gd name="connsiteX5196" fmla="*/ 1070940 w 1998270"/>
              <a:gd name="connsiteY5196" fmla="*/ 209959 h 1996549"/>
              <a:gd name="connsiteX5197" fmla="*/ 1070940 w 1998270"/>
              <a:gd name="connsiteY5197" fmla="*/ 210129 h 1996549"/>
              <a:gd name="connsiteX5198" fmla="*/ 1050132 w 1998270"/>
              <a:gd name="connsiteY5198" fmla="*/ 230596 h 1996549"/>
              <a:gd name="connsiteX5199" fmla="*/ 1029324 w 1998270"/>
              <a:gd name="connsiteY5199" fmla="*/ 209959 h 1996549"/>
              <a:gd name="connsiteX5200" fmla="*/ 1050132 w 1998270"/>
              <a:gd name="connsiteY5200" fmla="*/ 189150 h 1996549"/>
              <a:gd name="connsiteX5201" fmla="*/ 1110851 w 1998270"/>
              <a:gd name="connsiteY5201" fmla="*/ 188467 h 1996549"/>
              <a:gd name="connsiteX5202" fmla="*/ 1111192 w 1998270"/>
              <a:gd name="connsiteY5202" fmla="*/ 188467 h 1996549"/>
              <a:gd name="connsiteX5203" fmla="*/ 1132342 w 1998270"/>
              <a:gd name="connsiteY5203" fmla="*/ 209958 h 1996549"/>
              <a:gd name="connsiteX5204" fmla="*/ 1132342 w 1998270"/>
              <a:gd name="connsiteY5204" fmla="*/ 210127 h 1996549"/>
              <a:gd name="connsiteX5205" fmla="*/ 1110851 w 1998270"/>
              <a:gd name="connsiteY5205" fmla="*/ 231278 h 1996549"/>
              <a:gd name="connsiteX5206" fmla="*/ 1089532 w 1998270"/>
              <a:gd name="connsiteY5206" fmla="*/ 209958 h 1996549"/>
              <a:gd name="connsiteX5207" fmla="*/ 1089532 w 1998270"/>
              <a:gd name="connsiteY5207" fmla="*/ 209787 h 1996549"/>
              <a:gd name="connsiteX5208" fmla="*/ 1110851 w 1998270"/>
              <a:gd name="connsiteY5208" fmla="*/ 188467 h 1996549"/>
              <a:gd name="connsiteX5209" fmla="*/ 1172253 w 1998270"/>
              <a:gd name="connsiteY5209" fmla="*/ 187614 h 1996549"/>
              <a:gd name="connsiteX5210" fmla="*/ 1194596 w 1998270"/>
              <a:gd name="connsiteY5210" fmla="*/ 209958 h 1996549"/>
              <a:gd name="connsiteX5211" fmla="*/ 1172253 w 1998270"/>
              <a:gd name="connsiteY5211" fmla="*/ 232130 h 1996549"/>
              <a:gd name="connsiteX5212" fmla="*/ 1150080 w 1998270"/>
              <a:gd name="connsiteY5212" fmla="*/ 209958 h 1996549"/>
              <a:gd name="connsiteX5213" fmla="*/ 1150080 w 1998270"/>
              <a:gd name="connsiteY5213" fmla="*/ 209787 h 1996549"/>
              <a:gd name="connsiteX5214" fmla="*/ 1172253 w 1998270"/>
              <a:gd name="connsiteY5214" fmla="*/ 187614 h 1996549"/>
              <a:gd name="connsiteX5215" fmla="*/ 1233654 w 1998270"/>
              <a:gd name="connsiteY5215" fmla="*/ 186762 h 1996549"/>
              <a:gd name="connsiteX5216" fmla="*/ 1256850 w 1998270"/>
              <a:gd name="connsiteY5216" fmla="*/ 209958 h 1996549"/>
              <a:gd name="connsiteX5217" fmla="*/ 1256850 w 1998270"/>
              <a:gd name="connsiteY5217" fmla="*/ 210129 h 1996549"/>
              <a:gd name="connsiteX5218" fmla="*/ 1233654 w 1998270"/>
              <a:gd name="connsiteY5218" fmla="*/ 232984 h 1996549"/>
              <a:gd name="connsiteX5219" fmla="*/ 1233312 w 1998270"/>
              <a:gd name="connsiteY5219" fmla="*/ 232984 h 1996549"/>
              <a:gd name="connsiteX5220" fmla="*/ 1210628 w 1998270"/>
              <a:gd name="connsiteY5220" fmla="*/ 209958 h 1996549"/>
              <a:gd name="connsiteX5221" fmla="*/ 1210628 w 1998270"/>
              <a:gd name="connsiteY5221" fmla="*/ 209788 h 1996549"/>
              <a:gd name="connsiteX5222" fmla="*/ 1233654 w 1998270"/>
              <a:gd name="connsiteY5222" fmla="*/ 186762 h 1996549"/>
              <a:gd name="connsiteX5223" fmla="*/ 1295055 w 1998270"/>
              <a:gd name="connsiteY5223" fmla="*/ 186079 h 1996549"/>
              <a:gd name="connsiteX5224" fmla="*/ 1318934 w 1998270"/>
              <a:gd name="connsiteY5224" fmla="*/ 209958 h 1996549"/>
              <a:gd name="connsiteX5225" fmla="*/ 1295055 w 1998270"/>
              <a:gd name="connsiteY5225" fmla="*/ 233665 h 1996549"/>
              <a:gd name="connsiteX5226" fmla="*/ 1271348 w 1998270"/>
              <a:gd name="connsiteY5226" fmla="*/ 209958 h 1996549"/>
              <a:gd name="connsiteX5227" fmla="*/ 1271348 w 1998270"/>
              <a:gd name="connsiteY5227" fmla="*/ 209787 h 1996549"/>
              <a:gd name="connsiteX5228" fmla="*/ 1295055 w 1998270"/>
              <a:gd name="connsiteY5228" fmla="*/ 186079 h 1996549"/>
              <a:gd name="connsiteX5229" fmla="*/ 1357139 w 1998270"/>
              <a:gd name="connsiteY5229" fmla="*/ 185227 h 1996549"/>
              <a:gd name="connsiteX5230" fmla="*/ 1381870 w 1998270"/>
              <a:gd name="connsiteY5230" fmla="*/ 209959 h 1996549"/>
              <a:gd name="connsiteX5231" fmla="*/ 1381870 w 1998270"/>
              <a:gd name="connsiteY5231" fmla="*/ 210129 h 1996549"/>
              <a:gd name="connsiteX5232" fmla="*/ 1357139 w 1998270"/>
              <a:gd name="connsiteY5232" fmla="*/ 234519 h 1996549"/>
              <a:gd name="connsiteX5233" fmla="*/ 1356798 w 1998270"/>
              <a:gd name="connsiteY5233" fmla="*/ 234519 h 1996549"/>
              <a:gd name="connsiteX5234" fmla="*/ 1332578 w 1998270"/>
              <a:gd name="connsiteY5234" fmla="*/ 209959 h 1996549"/>
              <a:gd name="connsiteX5235" fmla="*/ 1332578 w 1998270"/>
              <a:gd name="connsiteY5235" fmla="*/ 209788 h 1996549"/>
              <a:gd name="connsiteX5236" fmla="*/ 1357139 w 1998270"/>
              <a:gd name="connsiteY5236" fmla="*/ 185227 h 1996549"/>
              <a:gd name="connsiteX5237" fmla="*/ 1417857 w 1998270"/>
              <a:gd name="connsiteY5237" fmla="*/ 184544 h 1996549"/>
              <a:gd name="connsiteX5238" fmla="*/ 1443271 w 1998270"/>
              <a:gd name="connsiteY5238" fmla="*/ 209958 h 1996549"/>
              <a:gd name="connsiteX5239" fmla="*/ 1417857 w 1998270"/>
              <a:gd name="connsiteY5239" fmla="*/ 235201 h 1996549"/>
              <a:gd name="connsiteX5240" fmla="*/ 1392615 w 1998270"/>
              <a:gd name="connsiteY5240" fmla="*/ 209958 h 1996549"/>
              <a:gd name="connsiteX5241" fmla="*/ 1417857 w 1998270"/>
              <a:gd name="connsiteY5241" fmla="*/ 184544 h 1996549"/>
              <a:gd name="connsiteX5242" fmla="*/ 1971151 w 1998270"/>
              <a:gd name="connsiteY5242" fmla="*/ 184033 h 1996549"/>
              <a:gd name="connsiteX5243" fmla="*/ 1997076 w 1998270"/>
              <a:gd name="connsiteY5243" fmla="*/ 209958 h 1996549"/>
              <a:gd name="connsiteX5244" fmla="*/ 1971151 w 1998270"/>
              <a:gd name="connsiteY5244" fmla="*/ 235713 h 1996549"/>
              <a:gd name="connsiteX5245" fmla="*/ 1945397 w 1998270"/>
              <a:gd name="connsiteY5245" fmla="*/ 209958 h 1996549"/>
              <a:gd name="connsiteX5246" fmla="*/ 1945397 w 1998270"/>
              <a:gd name="connsiteY5246" fmla="*/ 209788 h 1996549"/>
              <a:gd name="connsiteX5247" fmla="*/ 1971151 w 1998270"/>
              <a:gd name="connsiteY5247" fmla="*/ 184033 h 1996549"/>
              <a:gd name="connsiteX5248" fmla="*/ 1479259 w 1998270"/>
              <a:gd name="connsiteY5248" fmla="*/ 183692 h 1996549"/>
              <a:gd name="connsiteX5249" fmla="*/ 1505525 w 1998270"/>
              <a:gd name="connsiteY5249" fmla="*/ 209959 h 1996549"/>
              <a:gd name="connsiteX5250" fmla="*/ 1505525 w 1998270"/>
              <a:gd name="connsiteY5250" fmla="*/ 210129 h 1996549"/>
              <a:gd name="connsiteX5251" fmla="*/ 1479259 w 1998270"/>
              <a:gd name="connsiteY5251" fmla="*/ 236054 h 1996549"/>
              <a:gd name="connsiteX5252" fmla="*/ 1478918 w 1998270"/>
              <a:gd name="connsiteY5252" fmla="*/ 236054 h 1996549"/>
              <a:gd name="connsiteX5253" fmla="*/ 1453163 w 1998270"/>
              <a:gd name="connsiteY5253" fmla="*/ 209959 h 1996549"/>
              <a:gd name="connsiteX5254" fmla="*/ 1453163 w 1998270"/>
              <a:gd name="connsiteY5254" fmla="*/ 209788 h 1996549"/>
              <a:gd name="connsiteX5255" fmla="*/ 1479259 w 1998270"/>
              <a:gd name="connsiteY5255" fmla="*/ 183692 h 1996549"/>
              <a:gd name="connsiteX5256" fmla="*/ 1540660 w 1998270"/>
              <a:gd name="connsiteY5256" fmla="*/ 183009 h 1996549"/>
              <a:gd name="connsiteX5257" fmla="*/ 1567609 w 1998270"/>
              <a:gd name="connsiteY5257" fmla="*/ 209958 h 1996549"/>
              <a:gd name="connsiteX5258" fmla="*/ 1567609 w 1998270"/>
              <a:gd name="connsiteY5258" fmla="*/ 210127 h 1996549"/>
              <a:gd name="connsiteX5259" fmla="*/ 1540660 w 1998270"/>
              <a:gd name="connsiteY5259" fmla="*/ 236736 h 1996549"/>
              <a:gd name="connsiteX5260" fmla="*/ 1513883 w 1998270"/>
              <a:gd name="connsiteY5260" fmla="*/ 209958 h 1996549"/>
              <a:gd name="connsiteX5261" fmla="*/ 1513883 w 1998270"/>
              <a:gd name="connsiteY5261" fmla="*/ 209787 h 1996549"/>
              <a:gd name="connsiteX5262" fmla="*/ 1540660 w 1998270"/>
              <a:gd name="connsiteY5262" fmla="*/ 183009 h 1996549"/>
              <a:gd name="connsiteX5263" fmla="*/ 1602061 w 1998270"/>
              <a:gd name="connsiteY5263" fmla="*/ 182157 h 1996549"/>
              <a:gd name="connsiteX5264" fmla="*/ 1629862 w 1998270"/>
              <a:gd name="connsiteY5264" fmla="*/ 209959 h 1996549"/>
              <a:gd name="connsiteX5265" fmla="*/ 1629862 w 1998270"/>
              <a:gd name="connsiteY5265" fmla="*/ 210129 h 1996549"/>
              <a:gd name="connsiteX5266" fmla="*/ 1602061 w 1998270"/>
              <a:gd name="connsiteY5266" fmla="*/ 237589 h 1996549"/>
              <a:gd name="connsiteX5267" fmla="*/ 1601720 w 1998270"/>
              <a:gd name="connsiteY5267" fmla="*/ 237589 h 1996549"/>
              <a:gd name="connsiteX5268" fmla="*/ 1574430 w 1998270"/>
              <a:gd name="connsiteY5268" fmla="*/ 209959 h 1996549"/>
              <a:gd name="connsiteX5269" fmla="*/ 1574430 w 1998270"/>
              <a:gd name="connsiteY5269" fmla="*/ 209788 h 1996549"/>
              <a:gd name="connsiteX5270" fmla="*/ 1602061 w 1998270"/>
              <a:gd name="connsiteY5270" fmla="*/ 182157 h 1996549"/>
              <a:gd name="connsiteX5271" fmla="*/ 1664144 w 1998270"/>
              <a:gd name="connsiteY5271" fmla="*/ 181474 h 1996549"/>
              <a:gd name="connsiteX5272" fmla="*/ 1692628 w 1998270"/>
              <a:gd name="connsiteY5272" fmla="*/ 209958 h 1996549"/>
              <a:gd name="connsiteX5273" fmla="*/ 1692628 w 1998270"/>
              <a:gd name="connsiteY5273" fmla="*/ 210127 h 1996549"/>
              <a:gd name="connsiteX5274" fmla="*/ 1664144 w 1998270"/>
              <a:gd name="connsiteY5274" fmla="*/ 238271 h 1996549"/>
              <a:gd name="connsiteX5275" fmla="*/ 1635832 w 1998270"/>
              <a:gd name="connsiteY5275" fmla="*/ 209958 h 1996549"/>
              <a:gd name="connsiteX5276" fmla="*/ 1635832 w 1998270"/>
              <a:gd name="connsiteY5276" fmla="*/ 209787 h 1996549"/>
              <a:gd name="connsiteX5277" fmla="*/ 1664144 w 1998270"/>
              <a:gd name="connsiteY5277" fmla="*/ 181474 h 1996549"/>
              <a:gd name="connsiteX5278" fmla="*/ 1724864 w 1998270"/>
              <a:gd name="connsiteY5278" fmla="*/ 180963 h 1996549"/>
              <a:gd name="connsiteX5279" fmla="*/ 1753859 w 1998270"/>
              <a:gd name="connsiteY5279" fmla="*/ 209959 h 1996549"/>
              <a:gd name="connsiteX5280" fmla="*/ 1724864 w 1998270"/>
              <a:gd name="connsiteY5280" fmla="*/ 238783 h 1996549"/>
              <a:gd name="connsiteX5281" fmla="*/ 1696040 w 1998270"/>
              <a:gd name="connsiteY5281" fmla="*/ 209959 h 1996549"/>
              <a:gd name="connsiteX5282" fmla="*/ 1724864 w 1998270"/>
              <a:gd name="connsiteY5282" fmla="*/ 180963 h 1996549"/>
              <a:gd name="connsiteX5283" fmla="*/ 1786632 w 1998270"/>
              <a:gd name="connsiteY5283" fmla="*/ 180317 h 1996549"/>
              <a:gd name="connsiteX5284" fmla="*/ 1816138 w 1998270"/>
              <a:gd name="connsiteY5284" fmla="*/ 209824 h 1996549"/>
              <a:gd name="connsiteX5285" fmla="*/ 1786632 w 1998270"/>
              <a:gd name="connsiteY5285" fmla="*/ 239330 h 1996549"/>
              <a:gd name="connsiteX5286" fmla="*/ 1757125 w 1998270"/>
              <a:gd name="connsiteY5286" fmla="*/ 209824 h 1996549"/>
              <a:gd name="connsiteX5287" fmla="*/ 1786632 w 1998270"/>
              <a:gd name="connsiteY5287" fmla="*/ 180317 h 1996549"/>
              <a:gd name="connsiteX5288" fmla="*/ 1847666 w 1998270"/>
              <a:gd name="connsiteY5288" fmla="*/ 180110 h 1996549"/>
              <a:gd name="connsiteX5289" fmla="*/ 1877514 w 1998270"/>
              <a:gd name="connsiteY5289" fmla="*/ 209958 h 1996549"/>
              <a:gd name="connsiteX5290" fmla="*/ 1877514 w 1998270"/>
              <a:gd name="connsiteY5290" fmla="*/ 210129 h 1996549"/>
              <a:gd name="connsiteX5291" fmla="*/ 1847666 w 1998270"/>
              <a:gd name="connsiteY5291" fmla="*/ 239636 h 1996549"/>
              <a:gd name="connsiteX5292" fmla="*/ 1817989 w 1998270"/>
              <a:gd name="connsiteY5292" fmla="*/ 209958 h 1996549"/>
              <a:gd name="connsiteX5293" fmla="*/ 1817989 w 1998270"/>
              <a:gd name="connsiteY5293" fmla="*/ 209788 h 1996549"/>
              <a:gd name="connsiteX5294" fmla="*/ 1847666 w 1998270"/>
              <a:gd name="connsiteY5294" fmla="*/ 180110 h 1996549"/>
              <a:gd name="connsiteX5295" fmla="*/ 1909067 w 1998270"/>
              <a:gd name="connsiteY5295" fmla="*/ 179939 h 1996549"/>
              <a:gd name="connsiteX5296" fmla="*/ 1939086 w 1998270"/>
              <a:gd name="connsiteY5296" fmla="*/ 209958 h 1996549"/>
              <a:gd name="connsiteX5297" fmla="*/ 1939086 w 1998270"/>
              <a:gd name="connsiteY5297" fmla="*/ 210127 h 1996549"/>
              <a:gd name="connsiteX5298" fmla="*/ 1909067 w 1998270"/>
              <a:gd name="connsiteY5298" fmla="*/ 239806 h 1996549"/>
              <a:gd name="connsiteX5299" fmla="*/ 1879220 w 1998270"/>
              <a:gd name="connsiteY5299" fmla="*/ 209958 h 1996549"/>
              <a:gd name="connsiteX5300" fmla="*/ 1879220 w 1998270"/>
              <a:gd name="connsiteY5300" fmla="*/ 209787 h 1996549"/>
              <a:gd name="connsiteX5301" fmla="*/ 1909067 w 1998270"/>
              <a:gd name="connsiteY5301" fmla="*/ 179939 h 1996549"/>
              <a:gd name="connsiteX5302" fmla="*/ 5629 w 1998270"/>
              <a:gd name="connsiteY5302" fmla="*/ 143951 h 1996549"/>
              <a:gd name="connsiteX5303" fmla="*/ 11086 w 1998270"/>
              <a:gd name="connsiteY5303" fmla="*/ 149409 h 1996549"/>
              <a:gd name="connsiteX5304" fmla="*/ 5629 w 1998270"/>
              <a:gd name="connsiteY5304" fmla="*/ 154867 h 1996549"/>
              <a:gd name="connsiteX5305" fmla="*/ 171 w 1998270"/>
              <a:gd name="connsiteY5305" fmla="*/ 149409 h 1996549"/>
              <a:gd name="connsiteX5306" fmla="*/ 5629 w 1998270"/>
              <a:gd name="connsiteY5306" fmla="*/ 143951 h 1996549"/>
              <a:gd name="connsiteX5307" fmla="*/ 67029 w 1998270"/>
              <a:gd name="connsiteY5307" fmla="*/ 140881 h 1996549"/>
              <a:gd name="connsiteX5308" fmla="*/ 74705 w 1998270"/>
              <a:gd name="connsiteY5308" fmla="*/ 148557 h 1996549"/>
              <a:gd name="connsiteX5309" fmla="*/ 67029 w 1998270"/>
              <a:gd name="connsiteY5309" fmla="*/ 156232 h 1996549"/>
              <a:gd name="connsiteX5310" fmla="*/ 59355 w 1998270"/>
              <a:gd name="connsiteY5310" fmla="*/ 148557 h 1996549"/>
              <a:gd name="connsiteX5311" fmla="*/ 67029 w 1998270"/>
              <a:gd name="connsiteY5311" fmla="*/ 140881 h 1996549"/>
              <a:gd name="connsiteX5312" fmla="*/ 129114 w 1998270"/>
              <a:gd name="connsiteY5312" fmla="*/ 140028 h 1996549"/>
              <a:gd name="connsiteX5313" fmla="*/ 137641 w 1998270"/>
              <a:gd name="connsiteY5313" fmla="*/ 148556 h 1996549"/>
              <a:gd name="connsiteX5314" fmla="*/ 129114 w 1998270"/>
              <a:gd name="connsiteY5314" fmla="*/ 157084 h 1996549"/>
              <a:gd name="connsiteX5315" fmla="*/ 120586 w 1998270"/>
              <a:gd name="connsiteY5315" fmla="*/ 148556 h 1996549"/>
              <a:gd name="connsiteX5316" fmla="*/ 129114 w 1998270"/>
              <a:gd name="connsiteY5316" fmla="*/ 140028 h 1996549"/>
              <a:gd name="connsiteX5317" fmla="*/ 189832 w 1998270"/>
              <a:gd name="connsiteY5317" fmla="*/ 139176 h 1996549"/>
              <a:gd name="connsiteX5318" fmla="*/ 190173 w 1998270"/>
              <a:gd name="connsiteY5318" fmla="*/ 139176 h 1996549"/>
              <a:gd name="connsiteX5319" fmla="*/ 199213 w 1998270"/>
              <a:gd name="connsiteY5319" fmla="*/ 148557 h 1996549"/>
              <a:gd name="connsiteX5320" fmla="*/ 189832 w 1998270"/>
              <a:gd name="connsiteY5320" fmla="*/ 157938 h 1996549"/>
              <a:gd name="connsiteX5321" fmla="*/ 180452 w 1998270"/>
              <a:gd name="connsiteY5321" fmla="*/ 148557 h 1996549"/>
              <a:gd name="connsiteX5322" fmla="*/ 189832 w 1998270"/>
              <a:gd name="connsiteY5322" fmla="*/ 139176 h 1996549"/>
              <a:gd name="connsiteX5323" fmla="*/ 251233 w 1998270"/>
              <a:gd name="connsiteY5323" fmla="*/ 138493 h 1996549"/>
              <a:gd name="connsiteX5324" fmla="*/ 251574 w 1998270"/>
              <a:gd name="connsiteY5324" fmla="*/ 138493 h 1996549"/>
              <a:gd name="connsiteX5325" fmla="*/ 261296 w 1998270"/>
              <a:gd name="connsiteY5325" fmla="*/ 148556 h 1996549"/>
              <a:gd name="connsiteX5326" fmla="*/ 251233 w 1998270"/>
              <a:gd name="connsiteY5326" fmla="*/ 158619 h 1996549"/>
              <a:gd name="connsiteX5327" fmla="*/ 241171 w 1998270"/>
              <a:gd name="connsiteY5327" fmla="*/ 148556 h 1996549"/>
              <a:gd name="connsiteX5328" fmla="*/ 251233 w 1998270"/>
              <a:gd name="connsiteY5328" fmla="*/ 138493 h 1996549"/>
              <a:gd name="connsiteX5329" fmla="*/ 313001 w 1998270"/>
              <a:gd name="connsiteY5329" fmla="*/ 137507 h 1996549"/>
              <a:gd name="connsiteX5330" fmla="*/ 323917 w 1998270"/>
              <a:gd name="connsiteY5330" fmla="*/ 148423 h 1996549"/>
              <a:gd name="connsiteX5331" fmla="*/ 313001 w 1998270"/>
              <a:gd name="connsiteY5331" fmla="*/ 159339 h 1996549"/>
              <a:gd name="connsiteX5332" fmla="*/ 302085 w 1998270"/>
              <a:gd name="connsiteY5332" fmla="*/ 148423 h 1996549"/>
              <a:gd name="connsiteX5333" fmla="*/ 313001 w 1998270"/>
              <a:gd name="connsiteY5333" fmla="*/ 137507 h 1996549"/>
              <a:gd name="connsiteX5334" fmla="*/ 374036 w 1998270"/>
              <a:gd name="connsiteY5334" fmla="*/ 136788 h 1996549"/>
              <a:gd name="connsiteX5335" fmla="*/ 385804 w 1998270"/>
              <a:gd name="connsiteY5335" fmla="*/ 148557 h 1996549"/>
              <a:gd name="connsiteX5336" fmla="*/ 374036 w 1998270"/>
              <a:gd name="connsiteY5336" fmla="*/ 160326 h 1996549"/>
              <a:gd name="connsiteX5337" fmla="*/ 362268 w 1998270"/>
              <a:gd name="connsiteY5337" fmla="*/ 148557 h 1996549"/>
              <a:gd name="connsiteX5338" fmla="*/ 374036 w 1998270"/>
              <a:gd name="connsiteY5338" fmla="*/ 136788 h 1996549"/>
              <a:gd name="connsiteX5339" fmla="*/ 436120 w 1998270"/>
              <a:gd name="connsiteY5339" fmla="*/ 135935 h 1996549"/>
              <a:gd name="connsiteX5340" fmla="*/ 448741 w 1998270"/>
              <a:gd name="connsiteY5340" fmla="*/ 148557 h 1996549"/>
              <a:gd name="connsiteX5341" fmla="*/ 436120 w 1998270"/>
              <a:gd name="connsiteY5341" fmla="*/ 161178 h 1996549"/>
              <a:gd name="connsiteX5342" fmla="*/ 423499 w 1998270"/>
              <a:gd name="connsiteY5342" fmla="*/ 148557 h 1996549"/>
              <a:gd name="connsiteX5343" fmla="*/ 436120 w 1998270"/>
              <a:gd name="connsiteY5343" fmla="*/ 135935 h 1996549"/>
              <a:gd name="connsiteX5344" fmla="*/ 496839 w 1998270"/>
              <a:gd name="connsiteY5344" fmla="*/ 135082 h 1996549"/>
              <a:gd name="connsiteX5345" fmla="*/ 510313 w 1998270"/>
              <a:gd name="connsiteY5345" fmla="*/ 148556 h 1996549"/>
              <a:gd name="connsiteX5346" fmla="*/ 496839 w 1998270"/>
              <a:gd name="connsiteY5346" fmla="*/ 162031 h 1996549"/>
              <a:gd name="connsiteX5347" fmla="*/ 483365 w 1998270"/>
              <a:gd name="connsiteY5347" fmla="*/ 148556 h 1996549"/>
              <a:gd name="connsiteX5348" fmla="*/ 496839 w 1998270"/>
              <a:gd name="connsiteY5348" fmla="*/ 135082 h 1996549"/>
              <a:gd name="connsiteX5349" fmla="*/ 558239 w 1998270"/>
              <a:gd name="connsiteY5349" fmla="*/ 134229 h 1996549"/>
              <a:gd name="connsiteX5350" fmla="*/ 558580 w 1998270"/>
              <a:gd name="connsiteY5350" fmla="*/ 134229 h 1996549"/>
              <a:gd name="connsiteX5351" fmla="*/ 572566 w 1998270"/>
              <a:gd name="connsiteY5351" fmla="*/ 148556 h 1996549"/>
              <a:gd name="connsiteX5352" fmla="*/ 558239 w 1998270"/>
              <a:gd name="connsiteY5352" fmla="*/ 162883 h 1996549"/>
              <a:gd name="connsiteX5353" fmla="*/ 543913 w 1998270"/>
              <a:gd name="connsiteY5353" fmla="*/ 148556 h 1996549"/>
              <a:gd name="connsiteX5354" fmla="*/ 558239 w 1998270"/>
              <a:gd name="connsiteY5354" fmla="*/ 134229 h 1996549"/>
              <a:gd name="connsiteX5355" fmla="*/ 619642 w 1998270"/>
              <a:gd name="connsiteY5355" fmla="*/ 133377 h 1996549"/>
              <a:gd name="connsiteX5356" fmla="*/ 634821 w 1998270"/>
              <a:gd name="connsiteY5356" fmla="*/ 148557 h 1996549"/>
              <a:gd name="connsiteX5357" fmla="*/ 634821 w 1998270"/>
              <a:gd name="connsiteY5357" fmla="*/ 148728 h 1996549"/>
              <a:gd name="connsiteX5358" fmla="*/ 619642 w 1998270"/>
              <a:gd name="connsiteY5358" fmla="*/ 163566 h 1996549"/>
              <a:gd name="connsiteX5359" fmla="*/ 619471 w 1998270"/>
              <a:gd name="connsiteY5359" fmla="*/ 163566 h 1996549"/>
              <a:gd name="connsiteX5360" fmla="*/ 604462 w 1998270"/>
              <a:gd name="connsiteY5360" fmla="*/ 148557 h 1996549"/>
              <a:gd name="connsiteX5361" fmla="*/ 619642 w 1998270"/>
              <a:gd name="connsiteY5361" fmla="*/ 133377 h 1996549"/>
              <a:gd name="connsiteX5362" fmla="*/ 681043 w 1998270"/>
              <a:gd name="connsiteY5362" fmla="*/ 132524 h 1996549"/>
              <a:gd name="connsiteX5363" fmla="*/ 697075 w 1998270"/>
              <a:gd name="connsiteY5363" fmla="*/ 148557 h 1996549"/>
              <a:gd name="connsiteX5364" fmla="*/ 681043 w 1998270"/>
              <a:gd name="connsiteY5364" fmla="*/ 164419 h 1996549"/>
              <a:gd name="connsiteX5365" fmla="*/ 665011 w 1998270"/>
              <a:gd name="connsiteY5365" fmla="*/ 148557 h 1996549"/>
              <a:gd name="connsiteX5366" fmla="*/ 681043 w 1998270"/>
              <a:gd name="connsiteY5366" fmla="*/ 132524 h 1996549"/>
              <a:gd name="connsiteX5367" fmla="*/ 743125 w 1998270"/>
              <a:gd name="connsiteY5367" fmla="*/ 131842 h 1996549"/>
              <a:gd name="connsiteX5368" fmla="*/ 760181 w 1998270"/>
              <a:gd name="connsiteY5368" fmla="*/ 148898 h 1996549"/>
              <a:gd name="connsiteX5369" fmla="*/ 743125 w 1998270"/>
              <a:gd name="connsiteY5369" fmla="*/ 165954 h 1996549"/>
              <a:gd name="connsiteX5370" fmla="*/ 726070 w 1998270"/>
              <a:gd name="connsiteY5370" fmla="*/ 148898 h 1996549"/>
              <a:gd name="connsiteX5371" fmla="*/ 743125 w 1998270"/>
              <a:gd name="connsiteY5371" fmla="*/ 131842 h 1996549"/>
              <a:gd name="connsiteX5372" fmla="*/ 803844 w 1998270"/>
              <a:gd name="connsiteY5372" fmla="*/ 130989 h 1996549"/>
              <a:gd name="connsiteX5373" fmla="*/ 820900 w 1998270"/>
              <a:gd name="connsiteY5373" fmla="*/ 148045 h 1996549"/>
              <a:gd name="connsiteX5374" fmla="*/ 803844 w 1998270"/>
              <a:gd name="connsiteY5374" fmla="*/ 165101 h 1996549"/>
              <a:gd name="connsiteX5375" fmla="*/ 786789 w 1998270"/>
              <a:gd name="connsiteY5375" fmla="*/ 148045 h 1996549"/>
              <a:gd name="connsiteX5376" fmla="*/ 803844 w 1998270"/>
              <a:gd name="connsiteY5376" fmla="*/ 130989 h 1996549"/>
              <a:gd name="connsiteX5377" fmla="*/ 865246 w 1998270"/>
              <a:gd name="connsiteY5377" fmla="*/ 130136 h 1996549"/>
              <a:gd name="connsiteX5378" fmla="*/ 883666 w 1998270"/>
              <a:gd name="connsiteY5378" fmla="*/ 148557 h 1996549"/>
              <a:gd name="connsiteX5379" fmla="*/ 883666 w 1998270"/>
              <a:gd name="connsiteY5379" fmla="*/ 148727 h 1996549"/>
              <a:gd name="connsiteX5380" fmla="*/ 865246 w 1998270"/>
              <a:gd name="connsiteY5380" fmla="*/ 166807 h 1996549"/>
              <a:gd name="connsiteX5381" fmla="*/ 846826 w 1998270"/>
              <a:gd name="connsiteY5381" fmla="*/ 148557 h 1996549"/>
              <a:gd name="connsiteX5382" fmla="*/ 865246 w 1998270"/>
              <a:gd name="connsiteY5382" fmla="*/ 130136 h 1996549"/>
              <a:gd name="connsiteX5383" fmla="*/ 926648 w 1998270"/>
              <a:gd name="connsiteY5383" fmla="*/ 129283 h 1996549"/>
              <a:gd name="connsiteX5384" fmla="*/ 926989 w 1998270"/>
              <a:gd name="connsiteY5384" fmla="*/ 129283 h 1996549"/>
              <a:gd name="connsiteX5385" fmla="*/ 945921 w 1998270"/>
              <a:gd name="connsiteY5385" fmla="*/ 148557 h 1996549"/>
              <a:gd name="connsiteX5386" fmla="*/ 945921 w 1998270"/>
              <a:gd name="connsiteY5386" fmla="*/ 148727 h 1996549"/>
              <a:gd name="connsiteX5387" fmla="*/ 926648 w 1998270"/>
              <a:gd name="connsiteY5387" fmla="*/ 167659 h 1996549"/>
              <a:gd name="connsiteX5388" fmla="*/ 907375 w 1998270"/>
              <a:gd name="connsiteY5388" fmla="*/ 148557 h 1996549"/>
              <a:gd name="connsiteX5389" fmla="*/ 926648 w 1998270"/>
              <a:gd name="connsiteY5389" fmla="*/ 129283 h 1996549"/>
              <a:gd name="connsiteX5390" fmla="*/ 988048 w 1998270"/>
              <a:gd name="connsiteY5390" fmla="*/ 128430 h 1996549"/>
              <a:gd name="connsiteX5391" fmla="*/ 1008175 w 1998270"/>
              <a:gd name="connsiteY5391" fmla="*/ 148556 h 1996549"/>
              <a:gd name="connsiteX5392" fmla="*/ 1008175 w 1998270"/>
              <a:gd name="connsiteY5392" fmla="*/ 148727 h 1996549"/>
              <a:gd name="connsiteX5393" fmla="*/ 988048 w 1998270"/>
              <a:gd name="connsiteY5393" fmla="*/ 168512 h 1996549"/>
              <a:gd name="connsiteX5394" fmla="*/ 987878 w 1998270"/>
              <a:gd name="connsiteY5394" fmla="*/ 168512 h 1996549"/>
              <a:gd name="connsiteX5395" fmla="*/ 967923 w 1998270"/>
              <a:gd name="connsiteY5395" fmla="*/ 148556 h 1996549"/>
              <a:gd name="connsiteX5396" fmla="*/ 988048 w 1998270"/>
              <a:gd name="connsiteY5396" fmla="*/ 128430 h 1996549"/>
              <a:gd name="connsiteX5397" fmla="*/ 1050132 w 1998270"/>
              <a:gd name="connsiteY5397" fmla="*/ 127748 h 1996549"/>
              <a:gd name="connsiteX5398" fmla="*/ 1050473 w 1998270"/>
              <a:gd name="connsiteY5398" fmla="*/ 127748 h 1996549"/>
              <a:gd name="connsiteX5399" fmla="*/ 1070940 w 1998270"/>
              <a:gd name="connsiteY5399" fmla="*/ 148557 h 1996549"/>
              <a:gd name="connsiteX5400" fmla="*/ 1070940 w 1998270"/>
              <a:gd name="connsiteY5400" fmla="*/ 148727 h 1996549"/>
              <a:gd name="connsiteX5401" fmla="*/ 1050132 w 1998270"/>
              <a:gd name="connsiteY5401" fmla="*/ 169194 h 1996549"/>
              <a:gd name="connsiteX5402" fmla="*/ 1029324 w 1998270"/>
              <a:gd name="connsiteY5402" fmla="*/ 148557 h 1996549"/>
              <a:gd name="connsiteX5403" fmla="*/ 1050132 w 1998270"/>
              <a:gd name="connsiteY5403" fmla="*/ 127748 h 1996549"/>
              <a:gd name="connsiteX5404" fmla="*/ 1172253 w 1998270"/>
              <a:gd name="connsiteY5404" fmla="*/ 126895 h 1996549"/>
              <a:gd name="connsiteX5405" fmla="*/ 1194767 w 1998270"/>
              <a:gd name="connsiteY5405" fmla="*/ 149409 h 1996549"/>
              <a:gd name="connsiteX5406" fmla="*/ 1172253 w 1998270"/>
              <a:gd name="connsiteY5406" fmla="*/ 171752 h 1996549"/>
              <a:gd name="connsiteX5407" fmla="*/ 1149910 w 1998270"/>
              <a:gd name="connsiteY5407" fmla="*/ 149409 h 1996549"/>
              <a:gd name="connsiteX5408" fmla="*/ 1172253 w 1998270"/>
              <a:gd name="connsiteY5408" fmla="*/ 126895 h 1996549"/>
              <a:gd name="connsiteX5409" fmla="*/ 1110851 w 1998270"/>
              <a:gd name="connsiteY5409" fmla="*/ 126895 h 1996549"/>
              <a:gd name="connsiteX5410" fmla="*/ 1132512 w 1998270"/>
              <a:gd name="connsiteY5410" fmla="*/ 148556 h 1996549"/>
              <a:gd name="connsiteX5411" fmla="*/ 1132512 w 1998270"/>
              <a:gd name="connsiteY5411" fmla="*/ 148727 h 1996549"/>
              <a:gd name="connsiteX5412" fmla="*/ 1110851 w 1998270"/>
              <a:gd name="connsiteY5412" fmla="*/ 170047 h 1996549"/>
              <a:gd name="connsiteX5413" fmla="*/ 1110681 w 1998270"/>
              <a:gd name="connsiteY5413" fmla="*/ 170047 h 1996549"/>
              <a:gd name="connsiteX5414" fmla="*/ 1089191 w 1998270"/>
              <a:gd name="connsiteY5414" fmla="*/ 148556 h 1996549"/>
              <a:gd name="connsiteX5415" fmla="*/ 1110851 w 1998270"/>
              <a:gd name="connsiteY5415" fmla="*/ 126895 h 1996549"/>
              <a:gd name="connsiteX5416" fmla="*/ 1233654 w 1998270"/>
              <a:gd name="connsiteY5416" fmla="*/ 125190 h 1996549"/>
              <a:gd name="connsiteX5417" fmla="*/ 1257020 w 1998270"/>
              <a:gd name="connsiteY5417" fmla="*/ 148557 h 1996549"/>
              <a:gd name="connsiteX5418" fmla="*/ 1257020 w 1998270"/>
              <a:gd name="connsiteY5418" fmla="*/ 148728 h 1996549"/>
              <a:gd name="connsiteX5419" fmla="*/ 1233654 w 1998270"/>
              <a:gd name="connsiteY5419" fmla="*/ 171753 h 1996549"/>
              <a:gd name="connsiteX5420" fmla="*/ 1210458 w 1998270"/>
              <a:gd name="connsiteY5420" fmla="*/ 148557 h 1996549"/>
              <a:gd name="connsiteX5421" fmla="*/ 1210458 w 1998270"/>
              <a:gd name="connsiteY5421" fmla="*/ 148386 h 1996549"/>
              <a:gd name="connsiteX5422" fmla="*/ 1233654 w 1998270"/>
              <a:gd name="connsiteY5422" fmla="*/ 125190 h 1996549"/>
              <a:gd name="connsiteX5423" fmla="*/ 1295055 w 1998270"/>
              <a:gd name="connsiteY5423" fmla="*/ 124508 h 1996549"/>
              <a:gd name="connsiteX5424" fmla="*/ 1319104 w 1998270"/>
              <a:gd name="connsiteY5424" fmla="*/ 148557 h 1996549"/>
              <a:gd name="connsiteX5425" fmla="*/ 1295055 w 1998270"/>
              <a:gd name="connsiteY5425" fmla="*/ 172435 h 1996549"/>
              <a:gd name="connsiteX5426" fmla="*/ 1271177 w 1998270"/>
              <a:gd name="connsiteY5426" fmla="*/ 148557 h 1996549"/>
              <a:gd name="connsiteX5427" fmla="*/ 1295055 w 1998270"/>
              <a:gd name="connsiteY5427" fmla="*/ 124508 h 1996549"/>
              <a:gd name="connsiteX5428" fmla="*/ 1357139 w 1998270"/>
              <a:gd name="connsiteY5428" fmla="*/ 123655 h 1996549"/>
              <a:gd name="connsiteX5429" fmla="*/ 1382040 w 1998270"/>
              <a:gd name="connsiteY5429" fmla="*/ 148557 h 1996549"/>
              <a:gd name="connsiteX5430" fmla="*/ 1382040 w 1998270"/>
              <a:gd name="connsiteY5430" fmla="*/ 148728 h 1996549"/>
              <a:gd name="connsiteX5431" fmla="*/ 1357139 w 1998270"/>
              <a:gd name="connsiteY5431" fmla="*/ 173288 h 1996549"/>
              <a:gd name="connsiteX5432" fmla="*/ 1332408 w 1998270"/>
              <a:gd name="connsiteY5432" fmla="*/ 148557 h 1996549"/>
              <a:gd name="connsiteX5433" fmla="*/ 1332408 w 1998270"/>
              <a:gd name="connsiteY5433" fmla="*/ 148387 h 1996549"/>
              <a:gd name="connsiteX5434" fmla="*/ 1357139 w 1998270"/>
              <a:gd name="connsiteY5434" fmla="*/ 123655 h 1996549"/>
              <a:gd name="connsiteX5435" fmla="*/ 1417857 w 1998270"/>
              <a:gd name="connsiteY5435" fmla="*/ 122802 h 1996549"/>
              <a:gd name="connsiteX5436" fmla="*/ 1418198 w 1998270"/>
              <a:gd name="connsiteY5436" fmla="*/ 122802 h 1996549"/>
              <a:gd name="connsiteX5437" fmla="*/ 1443612 w 1998270"/>
              <a:gd name="connsiteY5437" fmla="*/ 148557 h 1996549"/>
              <a:gd name="connsiteX5438" fmla="*/ 1443612 w 1998270"/>
              <a:gd name="connsiteY5438" fmla="*/ 148727 h 1996549"/>
              <a:gd name="connsiteX5439" fmla="*/ 1417857 w 1998270"/>
              <a:gd name="connsiteY5439" fmla="*/ 174141 h 1996549"/>
              <a:gd name="connsiteX5440" fmla="*/ 1392274 w 1998270"/>
              <a:gd name="connsiteY5440" fmla="*/ 148557 h 1996549"/>
              <a:gd name="connsiteX5441" fmla="*/ 1392274 w 1998270"/>
              <a:gd name="connsiteY5441" fmla="*/ 148386 h 1996549"/>
              <a:gd name="connsiteX5442" fmla="*/ 1417857 w 1998270"/>
              <a:gd name="connsiteY5442" fmla="*/ 122802 h 1996549"/>
              <a:gd name="connsiteX5443" fmla="*/ 1479259 w 1998270"/>
              <a:gd name="connsiteY5443" fmla="*/ 122120 h 1996549"/>
              <a:gd name="connsiteX5444" fmla="*/ 1479600 w 1998270"/>
              <a:gd name="connsiteY5444" fmla="*/ 122120 h 1996549"/>
              <a:gd name="connsiteX5445" fmla="*/ 1505695 w 1998270"/>
              <a:gd name="connsiteY5445" fmla="*/ 148557 h 1996549"/>
              <a:gd name="connsiteX5446" fmla="*/ 1505695 w 1998270"/>
              <a:gd name="connsiteY5446" fmla="*/ 148728 h 1996549"/>
              <a:gd name="connsiteX5447" fmla="*/ 1479259 w 1998270"/>
              <a:gd name="connsiteY5447" fmla="*/ 174823 h 1996549"/>
              <a:gd name="connsiteX5448" fmla="*/ 1452993 w 1998270"/>
              <a:gd name="connsiteY5448" fmla="*/ 148557 h 1996549"/>
              <a:gd name="connsiteX5449" fmla="*/ 1452993 w 1998270"/>
              <a:gd name="connsiteY5449" fmla="*/ 148387 h 1996549"/>
              <a:gd name="connsiteX5450" fmla="*/ 1479259 w 1998270"/>
              <a:gd name="connsiteY5450" fmla="*/ 122120 h 1996549"/>
              <a:gd name="connsiteX5451" fmla="*/ 1971151 w 1998270"/>
              <a:gd name="connsiteY5451" fmla="*/ 121949 h 1996549"/>
              <a:gd name="connsiteX5452" fmla="*/ 1997758 w 1998270"/>
              <a:gd name="connsiteY5452" fmla="*/ 148557 h 1996549"/>
              <a:gd name="connsiteX5453" fmla="*/ 1997758 w 1998270"/>
              <a:gd name="connsiteY5453" fmla="*/ 148727 h 1996549"/>
              <a:gd name="connsiteX5454" fmla="*/ 1971151 w 1998270"/>
              <a:gd name="connsiteY5454" fmla="*/ 174993 h 1996549"/>
              <a:gd name="connsiteX5455" fmla="*/ 1970810 w 1998270"/>
              <a:gd name="connsiteY5455" fmla="*/ 174993 h 1996549"/>
              <a:gd name="connsiteX5456" fmla="*/ 1944714 w 1998270"/>
              <a:gd name="connsiteY5456" fmla="*/ 148557 h 1996549"/>
              <a:gd name="connsiteX5457" fmla="*/ 1944714 w 1998270"/>
              <a:gd name="connsiteY5457" fmla="*/ 148386 h 1996549"/>
              <a:gd name="connsiteX5458" fmla="*/ 1971151 w 1998270"/>
              <a:gd name="connsiteY5458" fmla="*/ 121949 h 1996549"/>
              <a:gd name="connsiteX5459" fmla="*/ 1540660 w 1998270"/>
              <a:gd name="connsiteY5459" fmla="*/ 121267 h 1996549"/>
              <a:gd name="connsiteX5460" fmla="*/ 1541001 w 1998270"/>
              <a:gd name="connsiteY5460" fmla="*/ 121267 h 1996549"/>
              <a:gd name="connsiteX5461" fmla="*/ 1567949 w 1998270"/>
              <a:gd name="connsiteY5461" fmla="*/ 148557 h 1996549"/>
              <a:gd name="connsiteX5462" fmla="*/ 1567949 w 1998270"/>
              <a:gd name="connsiteY5462" fmla="*/ 148727 h 1996549"/>
              <a:gd name="connsiteX5463" fmla="*/ 1540660 w 1998270"/>
              <a:gd name="connsiteY5463" fmla="*/ 175676 h 1996549"/>
              <a:gd name="connsiteX5464" fmla="*/ 1513542 w 1998270"/>
              <a:gd name="connsiteY5464" fmla="*/ 148557 h 1996549"/>
              <a:gd name="connsiteX5465" fmla="*/ 1513542 w 1998270"/>
              <a:gd name="connsiteY5465" fmla="*/ 148386 h 1996549"/>
              <a:gd name="connsiteX5466" fmla="*/ 1540660 w 1998270"/>
              <a:gd name="connsiteY5466" fmla="*/ 121267 h 1996549"/>
              <a:gd name="connsiteX5467" fmla="*/ 1602061 w 1998270"/>
              <a:gd name="connsiteY5467" fmla="*/ 120414 h 1996549"/>
              <a:gd name="connsiteX5468" fmla="*/ 1630203 w 1998270"/>
              <a:gd name="connsiteY5468" fmla="*/ 148557 h 1996549"/>
              <a:gd name="connsiteX5469" fmla="*/ 1630203 w 1998270"/>
              <a:gd name="connsiteY5469" fmla="*/ 148727 h 1996549"/>
              <a:gd name="connsiteX5470" fmla="*/ 1602061 w 1998270"/>
              <a:gd name="connsiteY5470" fmla="*/ 176528 h 1996549"/>
              <a:gd name="connsiteX5471" fmla="*/ 1601720 w 1998270"/>
              <a:gd name="connsiteY5471" fmla="*/ 176528 h 1996549"/>
              <a:gd name="connsiteX5472" fmla="*/ 1574089 w 1998270"/>
              <a:gd name="connsiteY5472" fmla="*/ 148557 h 1996549"/>
              <a:gd name="connsiteX5473" fmla="*/ 1574089 w 1998270"/>
              <a:gd name="connsiteY5473" fmla="*/ 148386 h 1996549"/>
              <a:gd name="connsiteX5474" fmla="*/ 1602061 w 1998270"/>
              <a:gd name="connsiteY5474" fmla="*/ 120414 h 1996549"/>
              <a:gd name="connsiteX5475" fmla="*/ 1664145 w 1998270"/>
              <a:gd name="connsiteY5475" fmla="*/ 119732 h 1996549"/>
              <a:gd name="connsiteX5476" fmla="*/ 1665014 w 1998270"/>
              <a:gd name="connsiteY5476" fmla="*/ 119750 h 1996549"/>
              <a:gd name="connsiteX5477" fmla="*/ 1692969 w 1998270"/>
              <a:gd name="connsiteY5477" fmla="*/ 149410 h 1996549"/>
              <a:gd name="connsiteX5478" fmla="*/ 1664145 w 1998270"/>
              <a:gd name="connsiteY5478" fmla="*/ 178064 h 1996549"/>
              <a:gd name="connsiteX5479" fmla="*/ 1663275 w 1998270"/>
              <a:gd name="connsiteY5479" fmla="*/ 178047 h 1996549"/>
              <a:gd name="connsiteX5480" fmla="*/ 1635491 w 1998270"/>
              <a:gd name="connsiteY5480" fmla="*/ 148557 h 1996549"/>
              <a:gd name="connsiteX5481" fmla="*/ 1635491 w 1998270"/>
              <a:gd name="connsiteY5481" fmla="*/ 148386 h 1996549"/>
              <a:gd name="connsiteX5482" fmla="*/ 1664145 w 1998270"/>
              <a:gd name="connsiteY5482" fmla="*/ 119732 h 1996549"/>
              <a:gd name="connsiteX5483" fmla="*/ 1724864 w 1998270"/>
              <a:gd name="connsiteY5483" fmla="*/ 119050 h 1996549"/>
              <a:gd name="connsiteX5484" fmla="*/ 1725205 w 1998270"/>
              <a:gd name="connsiteY5484" fmla="*/ 119050 h 1996549"/>
              <a:gd name="connsiteX5485" fmla="*/ 1754371 w 1998270"/>
              <a:gd name="connsiteY5485" fmla="*/ 148557 h 1996549"/>
              <a:gd name="connsiteX5486" fmla="*/ 1754371 w 1998270"/>
              <a:gd name="connsiteY5486" fmla="*/ 148728 h 1996549"/>
              <a:gd name="connsiteX5487" fmla="*/ 1724864 w 1998270"/>
              <a:gd name="connsiteY5487" fmla="*/ 177893 h 1996549"/>
              <a:gd name="connsiteX5488" fmla="*/ 1695528 w 1998270"/>
              <a:gd name="connsiteY5488" fmla="*/ 148557 h 1996549"/>
              <a:gd name="connsiteX5489" fmla="*/ 1695528 w 1998270"/>
              <a:gd name="connsiteY5489" fmla="*/ 148387 h 1996549"/>
              <a:gd name="connsiteX5490" fmla="*/ 1724864 w 1998270"/>
              <a:gd name="connsiteY5490" fmla="*/ 119050 h 1996549"/>
              <a:gd name="connsiteX5491" fmla="*/ 1786265 w 1998270"/>
              <a:gd name="connsiteY5491" fmla="*/ 118367 h 1996549"/>
              <a:gd name="connsiteX5492" fmla="*/ 1816454 w 1998270"/>
              <a:gd name="connsiteY5492" fmla="*/ 148556 h 1996549"/>
              <a:gd name="connsiteX5493" fmla="*/ 1816454 w 1998270"/>
              <a:gd name="connsiteY5493" fmla="*/ 148727 h 1996549"/>
              <a:gd name="connsiteX5494" fmla="*/ 1786265 w 1998270"/>
              <a:gd name="connsiteY5494" fmla="*/ 178575 h 1996549"/>
              <a:gd name="connsiteX5495" fmla="*/ 1756247 w 1998270"/>
              <a:gd name="connsiteY5495" fmla="*/ 148556 h 1996549"/>
              <a:gd name="connsiteX5496" fmla="*/ 1756247 w 1998270"/>
              <a:gd name="connsiteY5496" fmla="*/ 148386 h 1996549"/>
              <a:gd name="connsiteX5497" fmla="*/ 1786265 w 1998270"/>
              <a:gd name="connsiteY5497" fmla="*/ 118367 h 1996549"/>
              <a:gd name="connsiteX5498" fmla="*/ 1878367 w 1998270"/>
              <a:gd name="connsiteY5498" fmla="*/ 93637 h 1996549"/>
              <a:gd name="connsiteX5499" fmla="*/ 1850565 w 1998270"/>
              <a:gd name="connsiteY5499" fmla="*/ 118197 h 1996549"/>
              <a:gd name="connsiteX5500" fmla="*/ 1878367 w 1998270"/>
              <a:gd name="connsiteY5500" fmla="*/ 148216 h 1996549"/>
              <a:gd name="connsiteX5501" fmla="*/ 1904633 w 1998270"/>
              <a:gd name="connsiteY5501" fmla="*/ 118197 h 1996549"/>
              <a:gd name="connsiteX5502" fmla="*/ 1878367 w 1998270"/>
              <a:gd name="connsiteY5502" fmla="*/ 93637 h 1996549"/>
              <a:gd name="connsiteX5503" fmla="*/ 5628 w 1998270"/>
              <a:gd name="connsiteY5503" fmla="*/ 81527 h 1996549"/>
              <a:gd name="connsiteX5504" fmla="*/ 11257 w 1998270"/>
              <a:gd name="connsiteY5504" fmla="*/ 87156 h 1996549"/>
              <a:gd name="connsiteX5505" fmla="*/ 5628 w 1998270"/>
              <a:gd name="connsiteY5505" fmla="*/ 92784 h 1996549"/>
              <a:gd name="connsiteX5506" fmla="*/ 0 w 1998270"/>
              <a:gd name="connsiteY5506" fmla="*/ 87156 h 1996549"/>
              <a:gd name="connsiteX5507" fmla="*/ 5628 w 1998270"/>
              <a:gd name="connsiteY5507" fmla="*/ 81527 h 1996549"/>
              <a:gd name="connsiteX5508" fmla="*/ 67029 w 1998270"/>
              <a:gd name="connsiteY5508" fmla="*/ 79480 h 1996549"/>
              <a:gd name="connsiteX5509" fmla="*/ 74705 w 1998270"/>
              <a:gd name="connsiteY5509" fmla="*/ 87156 h 1996549"/>
              <a:gd name="connsiteX5510" fmla="*/ 67029 w 1998270"/>
              <a:gd name="connsiteY5510" fmla="*/ 94832 h 1996549"/>
              <a:gd name="connsiteX5511" fmla="*/ 59355 w 1998270"/>
              <a:gd name="connsiteY5511" fmla="*/ 87156 h 1996549"/>
              <a:gd name="connsiteX5512" fmla="*/ 67029 w 1998270"/>
              <a:gd name="connsiteY5512" fmla="*/ 79480 h 1996549"/>
              <a:gd name="connsiteX5513" fmla="*/ 129114 w 1998270"/>
              <a:gd name="connsiteY5513" fmla="*/ 78627 h 1996549"/>
              <a:gd name="connsiteX5514" fmla="*/ 137641 w 1998270"/>
              <a:gd name="connsiteY5514" fmla="*/ 87155 h 1996549"/>
              <a:gd name="connsiteX5515" fmla="*/ 129114 w 1998270"/>
              <a:gd name="connsiteY5515" fmla="*/ 95683 h 1996549"/>
              <a:gd name="connsiteX5516" fmla="*/ 120586 w 1998270"/>
              <a:gd name="connsiteY5516" fmla="*/ 87155 h 1996549"/>
              <a:gd name="connsiteX5517" fmla="*/ 129114 w 1998270"/>
              <a:gd name="connsiteY5517" fmla="*/ 78627 h 1996549"/>
              <a:gd name="connsiteX5518" fmla="*/ 189832 w 1998270"/>
              <a:gd name="connsiteY5518" fmla="*/ 77774 h 1996549"/>
              <a:gd name="connsiteX5519" fmla="*/ 190173 w 1998270"/>
              <a:gd name="connsiteY5519" fmla="*/ 77774 h 1996549"/>
              <a:gd name="connsiteX5520" fmla="*/ 199213 w 1998270"/>
              <a:gd name="connsiteY5520" fmla="*/ 87155 h 1996549"/>
              <a:gd name="connsiteX5521" fmla="*/ 189832 w 1998270"/>
              <a:gd name="connsiteY5521" fmla="*/ 96537 h 1996549"/>
              <a:gd name="connsiteX5522" fmla="*/ 180452 w 1998270"/>
              <a:gd name="connsiteY5522" fmla="*/ 87155 h 1996549"/>
              <a:gd name="connsiteX5523" fmla="*/ 189832 w 1998270"/>
              <a:gd name="connsiteY5523" fmla="*/ 77774 h 1996549"/>
              <a:gd name="connsiteX5524" fmla="*/ 251233 w 1998270"/>
              <a:gd name="connsiteY5524" fmla="*/ 76922 h 1996549"/>
              <a:gd name="connsiteX5525" fmla="*/ 261467 w 1998270"/>
              <a:gd name="connsiteY5525" fmla="*/ 87156 h 1996549"/>
              <a:gd name="connsiteX5526" fmla="*/ 251233 w 1998270"/>
              <a:gd name="connsiteY5526" fmla="*/ 97389 h 1996549"/>
              <a:gd name="connsiteX5527" fmla="*/ 241000 w 1998270"/>
              <a:gd name="connsiteY5527" fmla="*/ 87156 h 1996549"/>
              <a:gd name="connsiteX5528" fmla="*/ 251233 w 1998270"/>
              <a:gd name="connsiteY5528" fmla="*/ 76922 h 1996549"/>
              <a:gd name="connsiteX5529" fmla="*/ 374035 w 1998270"/>
              <a:gd name="connsiteY5529" fmla="*/ 75728 h 1996549"/>
              <a:gd name="connsiteX5530" fmla="*/ 385975 w 1998270"/>
              <a:gd name="connsiteY5530" fmla="*/ 87668 h 1996549"/>
              <a:gd name="connsiteX5531" fmla="*/ 374035 w 1998270"/>
              <a:gd name="connsiteY5531" fmla="*/ 99607 h 1996549"/>
              <a:gd name="connsiteX5532" fmla="*/ 362097 w 1998270"/>
              <a:gd name="connsiteY5532" fmla="*/ 87668 h 1996549"/>
              <a:gd name="connsiteX5533" fmla="*/ 374035 w 1998270"/>
              <a:gd name="connsiteY5533" fmla="*/ 75728 h 1996549"/>
              <a:gd name="connsiteX5534" fmla="*/ 312635 w 1998270"/>
              <a:gd name="connsiteY5534" fmla="*/ 75728 h 1996549"/>
              <a:gd name="connsiteX5535" fmla="*/ 323722 w 1998270"/>
              <a:gd name="connsiteY5535" fmla="*/ 86815 h 1996549"/>
              <a:gd name="connsiteX5536" fmla="*/ 312635 w 1998270"/>
              <a:gd name="connsiteY5536" fmla="*/ 97901 h 1996549"/>
              <a:gd name="connsiteX5537" fmla="*/ 301549 w 1998270"/>
              <a:gd name="connsiteY5537" fmla="*/ 86815 h 1996549"/>
              <a:gd name="connsiteX5538" fmla="*/ 312635 w 1998270"/>
              <a:gd name="connsiteY5538" fmla="*/ 75728 h 1996549"/>
              <a:gd name="connsiteX5539" fmla="*/ 436120 w 1998270"/>
              <a:gd name="connsiteY5539" fmla="*/ 74535 h 1996549"/>
              <a:gd name="connsiteX5540" fmla="*/ 448741 w 1998270"/>
              <a:gd name="connsiteY5540" fmla="*/ 87156 h 1996549"/>
              <a:gd name="connsiteX5541" fmla="*/ 436120 w 1998270"/>
              <a:gd name="connsiteY5541" fmla="*/ 99777 h 1996549"/>
              <a:gd name="connsiteX5542" fmla="*/ 423499 w 1998270"/>
              <a:gd name="connsiteY5542" fmla="*/ 87156 h 1996549"/>
              <a:gd name="connsiteX5543" fmla="*/ 436120 w 1998270"/>
              <a:gd name="connsiteY5543" fmla="*/ 74535 h 1996549"/>
              <a:gd name="connsiteX5544" fmla="*/ 496839 w 1998270"/>
              <a:gd name="connsiteY5544" fmla="*/ 73681 h 1996549"/>
              <a:gd name="connsiteX5545" fmla="*/ 510313 w 1998270"/>
              <a:gd name="connsiteY5545" fmla="*/ 87155 h 1996549"/>
              <a:gd name="connsiteX5546" fmla="*/ 496839 w 1998270"/>
              <a:gd name="connsiteY5546" fmla="*/ 100630 h 1996549"/>
              <a:gd name="connsiteX5547" fmla="*/ 483365 w 1998270"/>
              <a:gd name="connsiteY5547" fmla="*/ 87155 h 1996549"/>
              <a:gd name="connsiteX5548" fmla="*/ 496839 w 1998270"/>
              <a:gd name="connsiteY5548" fmla="*/ 73681 h 1996549"/>
              <a:gd name="connsiteX5549" fmla="*/ 558239 w 1998270"/>
              <a:gd name="connsiteY5549" fmla="*/ 72828 h 1996549"/>
              <a:gd name="connsiteX5550" fmla="*/ 558580 w 1998270"/>
              <a:gd name="connsiteY5550" fmla="*/ 72828 h 1996549"/>
              <a:gd name="connsiteX5551" fmla="*/ 572566 w 1998270"/>
              <a:gd name="connsiteY5551" fmla="*/ 87155 h 1996549"/>
              <a:gd name="connsiteX5552" fmla="*/ 558239 w 1998270"/>
              <a:gd name="connsiteY5552" fmla="*/ 101482 h 1996549"/>
              <a:gd name="connsiteX5553" fmla="*/ 543913 w 1998270"/>
              <a:gd name="connsiteY5553" fmla="*/ 87155 h 1996549"/>
              <a:gd name="connsiteX5554" fmla="*/ 558239 w 1998270"/>
              <a:gd name="connsiteY5554" fmla="*/ 72828 h 1996549"/>
              <a:gd name="connsiteX5555" fmla="*/ 619642 w 1998270"/>
              <a:gd name="connsiteY5555" fmla="*/ 71975 h 1996549"/>
              <a:gd name="connsiteX5556" fmla="*/ 634821 w 1998270"/>
              <a:gd name="connsiteY5556" fmla="*/ 87155 h 1996549"/>
              <a:gd name="connsiteX5557" fmla="*/ 634821 w 1998270"/>
              <a:gd name="connsiteY5557" fmla="*/ 87326 h 1996549"/>
              <a:gd name="connsiteX5558" fmla="*/ 619642 w 1998270"/>
              <a:gd name="connsiteY5558" fmla="*/ 102164 h 1996549"/>
              <a:gd name="connsiteX5559" fmla="*/ 619471 w 1998270"/>
              <a:gd name="connsiteY5559" fmla="*/ 102164 h 1996549"/>
              <a:gd name="connsiteX5560" fmla="*/ 604462 w 1998270"/>
              <a:gd name="connsiteY5560" fmla="*/ 87155 h 1996549"/>
              <a:gd name="connsiteX5561" fmla="*/ 619642 w 1998270"/>
              <a:gd name="connsiteY5561" fmla="*/ 71975 h 1996549"/>
              <a:gd name="connsiteX5562" fmla="*/ 681409 w 1998270"/>
              <a:gd name="connsiteY5562" fmla="*/ 70989 h 1996549"/>
              <a:gd name="connsiteX5563" fmla="*/ 697441 w 1998270"/>
              <a:gd name="connsiteY5563" fmla="*/ 87022 h 1996549"/>
              <a:gd name="connsiteX5564" fmla="*/ 681409 w 1998270"/>
              <a:gd name="connsiteY5564" fmla="*/ 103054 h 1996549"/>
              <a:gd name="connsiteX5565" fmla="*/ 665376 w 1998270"/>
              <a:gd name="connsiteY5565" fmla="*/ 87022 h 1996549"/>
              <a:gd name="connsiteX5566" fmla="*/ 681409 w 1998270"/>
              <a:gd name="connsiteY5566" fmla="*/ 70989 h 1996549"/>
              <a:gd name="connsiteX5567" fmla="*/ 743125 w 1998270"/>
              <a:gd name="connsiteY5567" fmla="*/ 70270 h 1996549"/>
              <a:gd name="connsiteX5568" fmla="*/ 760181 w 1998270"/>
              <a:gd name="connsiteY5568" fmla="*/ 87326 h 1996549"/>
              <a:gd name="connsiteX5569" fmla="*/ 743125 w 1998270"/>
              <a:gd name="connsiteY5569" fmla="*/ 104382 h 1996549"/>
              <a:gd name="connsiteX5570" fmla="*/ 726070 w 1998270"/>
              <a:gd name="connsiteY5570" fmla="*/ 87326 h 1996549"/>
              <a:gd name="connsiteX5571" fmla="*/ 743125 w 1998270"/>
              <a:gd name="connsiteY5571" fmla="*/ 70270 h 1996549"/>
              <a:gd name="connsiteX5572" fmla="*/ 803844 w 1998270"/>
              <a:gd name="connsiteY5572" fmla="*/ 69417 h 1996549"/>
              <a:gd name="connsiteX5573" fmla="*/ 820900 w 1998270"/>
              <a:gd name="connsiteY5573" fmla="*/ 86474 h 1996549"/>
              <a:gd name="connsiteX5574" fmla="*/ 803844 w 1998270"/>
              <a:gd name="connsiteY5574" fmla="*/ 103529 h 1996549"/>
              <a:gd name="connsiteX5575" fmla="*/ 786789 w 1998270"/>
              <a:gd name="connsiteY5575" fmla="*/ 86474 h 1996549"/>
              <a:gd name="connsiteX5576" fmla="*/ 803844 w 1998270"/>
              <a:gd name="connsiteY5576" fmla="*/ 69417 h 1996549"/>
              <a:gd name="connsiteX5577" fmla="*/ 865246 w 1998270"/>
              <a:gd name="connsiteY5577" fmla="*/ 68735 h 1996549"/>
              <a:gd name="connsiteX5578" fmla="*/ 883666 w 1998270"/>
              <a:gd name="connsiteY5578" fmla="*/ 87156 h 1996549"/>
              <a:gd name="connsiteX5579" fmla="*/ 883666 w 1998270"/>
              <a:gd name="connsiteY5579" fmla="*/ 87326 h 1996549"/>
              <a:gd name="connsiteX5580" fmla="*/ 865246 w 1998270"/>
              <a:gd name="connsiteY5580" fmla="*/ 105406 h 1996549"/>
              <a:gd name="connsiteX5581" fmla="*/ 846826 w 1998270"/>
              <a:gd name="connsiteY5581" fmla="*/ 87156 h 1996549"/>
              <a:gd name="connsiteX5582" fmla="*/ 865246 w 1998270"/>
              <a:gd name="connsiteY5582" fmla="*/ 68735 h 1996549"/>
              <a:gd name="connsiteX5583" fmla="*/ 927014 w 1998270"/>
              <a:gd name="connsiteY5583" fmla="*/ 67748 h 1996549"/>
              <a:gd name="connsiteX5584" fmla="*/ 946287 w 1998270"/>
              <a:gd name="connsiteY5584" fmla="*/ 87021 h 1996549"/>
              <a:gd name="connsiteX5585" fmla="*/ 927014 w 1998270"/>
              <a:gd name="connsiteY5585" fmla="*/ 106294 h 1996549"/>
              <a:gd name="connsiteX5586" fmla="*/ 907741 w 1998270"/>
              <a:gd name="connsiteY5586" fmla="*/ 87021 h 1996549"/>
              <a:gd name="connsiteX5587" fmla="*/ 927014 w 1998270"/>
              <a:gd name="connsiteY5587" fmla="*/ 67748 h 1996549"/>
              <a:gd name="connsiteX5588" fmla="*/ 988048 w 1998270"/>
              <a:gd name="connsiteY5588" fmla="*/ 67029 h 1996549"/>
              <a:gd name="connsiteX5589" fmla="*/ 1008175 w 1998270"/>
              <a:gd name="connsiteY5589" fmla="*/ 87155 h 1996549"/>
              <a:gd name="connsiteX5590" fmla="*/ 1008175 w 1998270"/>
              <a:gd name="connsiteY5590" fmla="*/ 87326 h 1996549"/>
              <a:gd name="connsiteX5591" fmla="*/ 988048 w 1998270"/>
              <a:gd name="connsiteY5591" fmla="*/ 107111 h 1996549"/>
              <a:gd name="connsiteX5592" fmla="*/ 987878 w 1998270"/>
              <a:gd name="connsiteY5592" fmla="*/ 107111 h 1996549"/>
              <a:gd name="connsiteX5593" fmla="*/ 967923 w 1998270"/>
              <a:gd name="connsiteY5593" fmla="*/ 87155 h 1996549"/>
              <a:gd name="connsiteX5594" fmla="*/ 988048 w 1998270"/>
              <a:gd name="connsiteY5594" fmla="*/ 67029 h 1996549"/>
              <a:gd name="connsiteX5595" fmla="*/ 1049817 w 1998270"/>
              <a:gd name="connsiteY5595" fmla="*/ 66042 h 1996549"/>
              <a:gd name="connsiteX5596" fmla="*/ 1070796 w 1998270"/>
              <a:gd name="connsiteY5596" fmla="*/ 87021 h 1996549"/>
              <a:gd name="connsiteX5597" fmla="*/ 1049817 w 1998270"/>
              <a:gd name="connsiteY5597" fmla="*/ 108000 h 1996549"/>
              <a:gd name="connsiteX5598" fmla="*/ 1028838 w 1998270"/>
              <a:gd name="connsiteY5598" fmla="*/ 87021 h 1996549"/>
              <a:gd name="connsiteX5599" fmla="*/ 1049817 w 1998270"/>
              <a:gd name="connsiteY5599" fmla="*/ 66042 h 1996549"/>
              <a:gd name="connsiteX5600" fmla="*/ 1110851 w 1998270"/>
              <a:gd name="connsiteY5600" fmla="*/ 65324 h 1996549"/>
              <a:gd name="connsiteX5601" fmla="*/ 1132683 w 1998270"/>
              <a:gd name="connsiteY5601" fmla="*/ 87156 h 1996549"/>
              <a:gd name="connsiteX5602" fmla="*/ 1132683 w 1998270"/>
              <a:gd name="connsiteY5602" fmla="*/ 87326 h 1996549"/>
              <a:gd name="connsiteX5603" fmla="*/ 1110851 w 1998270"/>
              <a:gd name="connsiteY5603" fmla="*/ 108817 h 1996549"/>
              <a:gd name="connsiteX5604" fmla="*/ 1089191 w 1998270"/>
              <a:gd name="connsiteY5604" fmla="*/ 87156 h 1996549"/>
              <a:gd name="connsiteX5605" fmla="*/ 1089191 w 1998270"/>
              <a:gd name="connsiteY5605" fmla="*/ 86986 h 1996549"/>
              <a:gd name="connsiteX5606" fmla="*/ 1110851 w 1998270"/>
              <a:gd name="connsiteY5606" fmla="*/ 65324 h 1996549"/>
              <a:gd name="connsiteX5607" fmla="*/ 1172253 w 1998270"/>
              <a:gd name="connsiteY5607" fmla="*/ 64642 h 1996549"/>
              <a:gd name="connsiteX5608" fmla="*/ 1194767 w 1998270"/>
              <a:gd name="connsiteY5608" fmla="*/ 87155 h 1996549"/>
              <a:gd name="connsiteX5609" fmla="*/ 1172253 w 1998270"/>
              <a:gd name="connsiteY5609" fmla="*/ 109498 h 1996549"/>
              <a:gd name="connsiteX5610" fmla="*/ 1149910 w 1998270"/>
              <a:gd name="connsiteY5610" fmla="*/ 87155 h 1996549"/>
              <a:gd name="connsiteX5611" fmla="*/ 1172253 w 1998270"/>
              <a:gd name="connsiteY5611" fmla="*/ 64642 h 1996549"/>
              <a:gd name="connsiteX5612" fmla="*/ 1233654 w 1998270"/>
              <a:gd name="connsiteY5612" fmla="*/ 63789 h 1996549"/>
              <a:gd name="connsiteX5613" fmla="*/ 1257020 w 1998270"/>
              <a:gd name="connsiteY5613" fmla="*/ 87156 h 1996549"/>
              <a:gd name="connsiteX5614" fmla="*/ 1257020 w 1998270"/>
              <a:gd name="connsiteY5614" fmla="*/ 87326 h 1996549"/>
              <a:gd name="connsiteX5615" fmla="*/ 1233654 w 1998270"/>
              <a:gd name="connsiteY5615" fmla="*/ 110352 h 1996549"/>
              <a:gd name="connsiteX5616" fmla="*/ 1210458 w 1998270"/>
              <a:gd name="connsiteY5616" fmla="*/ 87156 h 1996549"/>
              <a:gd name="connsiteX5617" fmla="*/ 1210458 w 1998270"/>
              <a:gd name="connsiteY5617" fmla="*/ 86985 h 1996549"/>
              <a:gd name="connsiteX5618" fmla="*/ 1233654 w 1998270"/>
              <a:gd name="connsiteY5618" fmla="*/ 63789 h 1996549"/>
              <a:gd name="connsiteX5619" fmla="*/ 1295055 w 1998270"/>
              <a:gd name="connsiteY5619" fmla="*/ 62936 h 1996549"/>
              <a:gd name="connsiteX5620" fmla="*/ 1295396 w 1998270"/>
              <a:gd name="connsiteY5620" fmla="*/ 62936 h 1996549"/>
              <a:gd name="connsiteX5621" fmla="*/ 1319275 w 1998270"/>
              <a:gd name="connsiteY5621" fmla="*/ 87156 h 1996549"/>
              <a:gd name="connsiteX5622" fmla="*/ 1319275 w 1998270"/>
              <a:gd name="connsiteY5622" fmla="*/ 87326 h 1996549"/>
              <a:gd name="connsiteX5623" fmla="*/ 1295055 w 1998270"/>
              <a:gd name="connsiteY5623" fmla="*/ 111205 h 1996549"/>
              <a:gd name="connsiteX5624" fmla="*/ 1271007 w 1998270"/>
              <a:gd name="connsiteY5624" fmla="*/ 87156 h 1996549"/>
              <a:gd name="connsiteX5625" fmla="*/ 1271007 w 1998270"/>
              <a:gd name="connsiteY5625" fmla="*/ 86985 h 1996549"/>
              <a:gd name="connsiteX5626" fmla="*/ 1295055 w 1998270"/>
              <a:gd name="connsiteY5626" fmla="*/ 62936 h 1996549"/>
              <a:gd name="connsiteX5627" fmla="*/ 1357138 w 1998270"/>
              <a:gd name="connsiteY5627" fmla="*/ 62083 h 1996549"/>
              <a:gd name="connsiteX5628" fmla="*/ 1382210 w 1998270"/>
              <a:gd name="connsiteY5628" fmla="*/ 87156 h 1996549"/>
              <a:gd name="connsiteX5629" fmla="*/ 1382210 w 1998270"/>
              <a:gd name="connsiteY5629" fmla="*/ 87326 h 1996549"/>
              <a:gd name="connsiteX5630" fmla="*/ 1357138 w 1998270"/>
              <a:gd name="connsiteY5630" fmla="*/ 112057 h 1996549"/>
              <a:gd name="connsiteX5631" fmla="*/ 1332237 w 1998270"/>
              <a:gd name="connsiteY5631" fmla="*/ 87156 h 1996549"/>
              <a:gd name="connsiteX5632" fmla="*/ 1332237 w 1998270"/>
              <a:gd name="connsiteY5632" fmla="*/ 86985 h 1996549"/>
              <a:gd name="connsiteX5633" fmla="*/ 1357138 w 1998270"/>
              <a:gd name="connsiteY5633" fmla="*/ 62083 h 1996549"/>
              <a:gd name="connsiteX5634" fmla="*/ 1417857 w 1998270"/>
              <a:gd name="connsiteY5634" fmla="*/ 61230 h 1996549"/>
              <a:gd name="connsiteX5635" fmla="*/ 1443782 w 1998270"/>
              <a:gd name="connsiteY5635" fmla="*/ 87155 h 1996549"/>
              <a:gd name="connsiteX5636" fmla="*/ 1417857 w 1998270"/>
              <a:gd name="connsiteY5636" fmla="*/ 112910 h 1996549"/>
              <a:gd name="connsiteX5637" fmla="*/ 1392103 w 1998270"/>
              <a:gd name="connsiteY5637" fmla="*/ 87155 h 1996549"/>
              <a:gd name="connsiteX5638" fmla="*/ 1392103 w 1998270"/>
              <a:gd name="connsiteY5638" fmla="*/ 86985 h 1996549"/>
              <a:gd name="connsiteX5639" fmla="*/ 1417857 w 1998270"/>
              <a:gd name="connsiteY5639" fmla="*/ 61230 h 1996549"/>
              <a:gd name="connsiteX5640" fmla="*/ 1479259 w 1998270"/>
              <a:gd name="connsiteY5640" fmla="*/ 60548 h 1996549"/>
              <a:gd name="connsiteX5641" fmla="*/ 1505866 w 1998270"/>
              <a:gd name="connsiteY5641" fmla="*/ 87156 h 1996549"/>
              <a:gd name="connsiteX5642" fmla="*/ 1505866 w 1998270"/>
              <a:gd name="connsiteY5642" fmla="*/ 87326 h 1996549"/>
              <a:gd name="connsiteX5643" fmla="*/ 1479259 w 1998270"/>
              <a:gd name="connsiteY5643" fmla="*/ 113592 h 1996549"/>
              <a:gd name="connsiteX5644" fmla="*/ 1478918 w 1998270"/>
              <a:gd name="connsiteY5644" fmla="*/ 113592 h 1996549"/>
              <a:gd name="connsiteX5645" fmla="*/ 1452822 w 1998270"/>
              <a:gd name="connsiteY5645" fmla="*/ 87156 h 1996549"/>
              <a:gd name="connsiteX5646" fmla="*/ 1452822 w 1998270"/>
              <a:gd name="connsiteY5646" fmla="*/ 86985 h 1996549"/>
              <a:gd name="connsiteX5647" fmla="*/ 1479259 w 1998270"/>
              <a:gd name="connsiteY5647" fmla="*/ 60548 h 1996549"/>
              <a:gd name="connsiteX5648" fmla="*/ 1971151 w 1998270"/>
              <a:gd name="connsiteY5648" fmla="*/ 60037 h 1996549"/>
              <a:gd name="connsiteX5649" fmla="*/ 1998270 w 1998270"/>
              <a:gd name="connsiteY5649" fmla="*/ 87155 h 1996549"/>
              <a:gd name="connsiteX5650" fmla="*/ 1971151 w 1998270"/>
              <a:gd name="connsiteY5650" fmla="*/ 114104 h 1996549"/>
              <a:gd name="connsiteX5651" fmla="*/ 1944203 w 1998270"/>
              <a:gd name="connsiteY5651" fmla="*/ 87155 h 1996549"/>
              <a:gd name="connsiteX5652" fmla="*/ 1971151 w 1998270"/>
              <a:gd name="connsiteY5652" fmla="*/ 60037 h 1996549"/>
              <a:gd name="connsiteX5653" fmla="*/ 1540660 w 1998270"/>
              <a:gd name="connsiteY5653" fmla="*/ 59695 h 1996549"/>
              <a:gd name="connsiteX5654" fmla="*/ 1568120 w 1998270"/>
              <a:gd name="connsiteY5654" fmla="*/ 87155 h 1996549"/>
              <a:gd name="connsiteX5655" fmla="*/ 1540660 w 1998270"/>
              <a:gd name="connsiteY5655" fmla="*/ 114445 h 1996549"/>
              <a:gd name="connsiteX5656" fmla="*/ 1513371 w 1998270"/>
              <a:gd name="connsiteY5656" fmla="*/ 87155 h 1996549"/>
              <a:gd name="connsiteX5657" fmla="*/ 1540660 w 1998270"/>
              <a:gd name="connsiteY5657" fmla="*/ 59695 h 1996549"/>
              <a:gd name="connsiteX5658" fmla="*/ 1664145 w 1998270"/>
              <a:gd name="connsiteY5658" fmla="*/ 58672 h 1996549"/>
              <a:gd name="connsiteX5659" fmla="*/ 1664486 w 1998270"/>
              <a:gd name="connsiteY5659" fmla="*/ 58672 h 1996549"/>
              <a:gd name="connsiteX5660" fmla="*/ 1693310 w 1998270"/>
              <a:gd name="connsiteY5660" fmla="*/ 87838 h 1996549"/>
              <a:gd name="connsiteX5661" fmla="*/ 1693310 w 1998270"/>
              <a:gd name="connsiteY5661" fmla="*/ 88010 h 1996549"/>
              <a:gd name="connsiteX5662" fmla="*/ 1664145 w 1998270"/>
              <a:gd name="connsiteY5662" fmla="*/ 116833 h 1996549"/>
              <a:gd name="connsiteX5663" fmla="*/ 1635150 w 1998270"/>
              <a:gd name="connsiteY5663" fmla="*/ 87838 h 1996549"/>
              <a:gd name="connsiteX5664" fmla="*/ 1635150 w 1998270"/>
              <a:gd name="connsiteY5664" fmla="*/ 87667 h 1996549"/>
              <a:gd name="connsiteX5665" fmla="*/ 1664145 w 1998270"/>
              <a:gd name="connsiteY5665" fmla="*/ 58672 h 1996549"/>
              <a:gd name="connsiteX5666" fmla="*/ 1602061 w 1998270"/>
              <a:gd name="connsiteY5666" fmla="*/ 58672 h 1996549"/>
              <a:gd name="connsiteX5667" fmla="*/ 1630374 w 1998270"/>
              <a:gd name="connsiteY5667" fmla="*/ 86985 h 1996549"/>
              <a:gd name="connsiteX5668" fmla="*/ 1630374 w 1998270"/>
              <a:gd name="connsiteY5668" fmla="*/ 87156 h 1996549"/>
              <a:gd name="connsiteX5669" fmla="*/ 1602061 w 1998270"/>
              <a:gd name="connsiteY5669" fmla="*/ 115127 h 1996549"/>
              <a:gd name="connsiteX5670" fmla="*/ 1573919 w 1998270"/>
              <a:gd name="connsiteY5670" fmla="*/ 86985 h 1996549"/>
              <a:gd name="connsiteX5671" fmla="*/ 1573919 w 1998270"/>
              <a:gd name="connsiteY5671" fmla="*/ 86815 h 1996549"/>
              <a:gd name="connsiteX5672" fmla="*/ 1602061 w 1998270"/>
              <a:gd name="connsiteY5672" fmla="*/ 58672 h 1996549"/>
              <a:gd name="connsiteX5673" fmla="*/ 1724864 w 1998270"/>
              <a:gd name="connsiteY5673" fmla="*/ 57307 h 1996549"/>
              <a:gd name="connsiteX5674" fmla="*/ 1754712 w 1998270"/>
              <a:gd name="connsiteY5674" fmla="*/ 87155 h 1996549"/>
              <a:gd name="connsiteX5675" fmla="*/ 1754712 w 1998270"/>
              <a:gd name="connsiteY5675" fmla="*/ 87326 h 1996549"/>
              <a:gd name="connsiteX5676" fmla="*/ 1724864 w 1998270"/>
              <a:gd name="connsiteY5676" fmla="*/ 116833 h 1996549"/>
              <a:gd name="connsiteX5677" fmla="*/ 1695187 w 1998270"/>
              <a:gd name="connsiteY5677" fmla="*/ 87155 h 1996549"/>
              <a:gd name="connsiteX5678" fmla="*/ 1695187 w 1998270"/>
              <a:gd name="connsiteY5678" fmla="*/ 86985 h 1996549"/>
              <a:gd name="connsiteX5679" fmla="*/ 1724864 w 1998270"/>
              <a:gd name="connsiteY5679" fmla="*/ 57307 h 1996549"/>
              <a:gd name="connsiteX5680" fmla="*/ 1909067 w 1998270"/>
              <a:gd name="connsiteY5680" fmla="*/ 55602 h 1996549"/>
              <a:gd name="connsiteX5681" fmla="*/ 1940621 w 1998270"/>
              <a:gd name="connsiteY5681" fmla="*/ 87156 h 1996549"/>
              <a:gd name="connsiteX5682" fmla="*/ 1913672 w 1998270"/>
              <a:gd name="connsiteY5682" fmla="*/ 118197 h 1996549"/>
              <a:gd name="connsiteX5683" fmla="*/ 1939939 w 1998270"/>
              <a:gd name="connsiteY5683" fmla="*/ 148557 h 1996549"/>
              <a:gd name="connsiteX5684" fmla="*/ 1909067 w 1998270"/>
              <a:gd name="connsiteY5684" fmla="*/ 179258 h 1996549"/>
              <a:gd name="connsiteX5685" fmla="*/ 1878367 w 1998270"/>
              <a:gd name="connsiteY5685" fmla="*/ 148898 h 1996549"/>
              <a:gd name="connsiteX5686" fmla="*/ 1847666 w 1998270"/>
              <a:gd name="connsiteY5686" fmla="*/ 179087 h 1996549"/>
              <a:gd name="connsiteX5687" fmla="*/ 1817136 w 1998270"/>
              <a:gd name="connsiteY5687" fmla="*/ 148557 h 1996549"/>
              <a:gd name="connsiteX5688" fmla="*/ 1844937 w 1998270"/>
              <a:gd name="connsiteY5688" fmla="*/ 118197 h 1996549"/>
              <a:gd name="connsiteX5689" fmla="*/ 1816624 w 1998270"/>
              <a:gd name="connsiteY5689" fmla="*/ 89885 h 1996549"/>
              <a:gd name="connsiteX5690" fmla="*/ 1786265 w 1998270"/>
              <a:gd name="connsiteY5690" fmla="*/ 117686 h 1996549"/>
              <a:gd name="connsiteX5691" fmla="*/ 1755735 w 1998270"/>
              <a:gd name="connsiteY5691" fmla="*/ 87156 h 1996549"/>
              <a:gd name="connsiteX5692" fmla="*/ 1755735 w 1998270"/>
              <a:gd name="connsiteY5692" fmla="*/ 86985 h 1996549"/>
              <a:gd name="connsiteX5693" fmla="*/ 1786265 w 1998270"/>
              <a:gd name="connsiteY5693" fmla="*/ 56456 h 1996549"/>
              <a:gd name="connsiteX5694" fmla="*/ 1816624 w 1998270"/>
              <a:gd name="connsiteY5694" fmla="*/ 84256 h 1996549"/>
              <a:gd name="connsiteX5695" fmla="*/ 1847666 w 1998270"/>
              <a:gd name="connsiteY5695" fmla="*/ 55773 h 1996549"/>
              <a:gd name="connsiteX5696" fmla="*/ 1878367 w 1998270"/>
              <a:gd name="connsiteY5696" fmla="*/ 80504 h 1996549"/>
              <a:gd name="connsiteX5697" fmla="*/ 1909067 w 1998270"/>
              <a:gd name="connsiteY5697" fmla="*/ 55602 h 1996549"/>
              <a:gd name="connsiteX5698" fmla="*/ 5628 w 1998270"/>
              <a:gd name="connsiteY5698" fmla="*/ 21319 h 1996549"/>
              <a:gd name="connsiteX5699" fmla="*/ 5969 w 1998270"/>
              <a:gd name="connsiteY5699" fmla="*/ 21319 h 1996549"/>
              <a:gd name="connsiteX5700" fmla="*/ 10062 w 1998270"/>
              <a:gd name="connsiteY5700" fmla="*/ 25755 h 1996549"/>
              <a:gd name="connsiteX5701" fmla="*/ 5628 w 1998270"/>
              <a:gd name="connsiteY5701" fmla="*/ 30189 h 1996549"/>
              <a:gd name="connsiteX5702" fmla="*/ 1194 w 1998270"/>
              <a:gd name="connsiteY5702" fmla="*/ 25755 h 1996549"/>
              <a:gd name="connsiteX5703" fmla="*/ 5628 w 1998270"/>
              <a:gd name="connsiteY5703" fmla="*/ 21319 h 1996549"/>
              <a:gd name="connsiteX5704" fmla="*/ 67029 w 1998270"/>
              <a:gd name="connsiteY5704" fmla="*/ 19614 h 1996549"/>
              <a:gd name="connsiteX5705" fmla="*/ 73170 w 1998270"/>
              <a:gd name="connsiteY5705" fmla="*/ 25756 h 1996549"/>
              <a:gd name="connsiteX5706" fmla="*/ 67029 w 1998270"/>
              <a:gd name="connsiteY5706" fmla="*/ 31894 h 1996549"/>
              <a:gd name="connsiteX5707" fmla="*/ 60890 w 1998270"/>
              <a:gd name="connsiteY5707" fmla="*/ 25756 h 1996549"/>
              <a:gd name="connsiteX5708" fmla="*/ 67029 w 1998270"/>
              <a:gd name="connsiteY5708" fmla="*/ 19614 h 1996549"/>
              <a:gd name="connsiteX5709" fmla="*/ 129113 w 1998270"/>
              <a:gd name="connsiteY5709" fmla="*/ 18932 h 1996549"/>
              <a:gd name="connsiteX5710" fmla="*/ 135935 w 1998270"/>
              <a:gd name="connsiteY5710" fmla="*/ 25756 h 1996549"/>
              <a:gd name="connsiteX5711" fmla="*/ 129113 w 1998270"/>
              <a:gd name="connsiteY5711" fmla="*/ 32577 h 1996549"/>
              <a:gd name="connsiteX5712" fmla="*/ 122291 w 1998270"/>
              <a:gd name="connsiteY5712" fmla="*/ 25756 h 1996549"/>
              <a:gd name="connsiteX5713" fmla="*/ 129113 w 1998270"/>
              <a:gd name="connsiteY5713" fmla="*/ 18932 h 1996549"/>
              <a:gd name="connsiteX5714" fmla="*/ 189832 w 1998270"/>
              <a:gd name="connsiteY5714" fmla="*/ 18249 h 1996549"/>
              <a:gd name="connsiteX5715" fmla="*/ 190173 w 1998270"/>
              <a:gd name="connsiteY5715" fmla="*/ 18249 h 1996549"/>
              <a:gd name="connsiteX5716" fmla="*/ 197337 w 1998270"/>
              <a:gd name="connsiteY5716" fmla="*/ 25755 h 1996549"/>
              <a:gd name="connsiteX5717" fmla="*/ 189832 w 1998270"/>
              <a:gd name="connsiteY5717" fmla="*/ 33258 h 1996549"/>
              <a:gd name="connsiteX5718" fmla="*/ 182328 w 1998270"/>
              <a:gd name="connsiteY5718" fmla="*/ 25755 h 1996549"/>
              <a:gd name="connsiteX5719" fmla="*/ 189832 w 1998270"/>
              <a:gd name="connsiteY5719" fmla="*/ 18249 h 1996549"/>
              <a:gd name="connsiteX5720" fmla="*/ 251234 w 1998270"/>
              <a:gd name="connsiteY5720" fmla="*/ 17567 h 1996549"/>
              <a:gd name="connsiteX5721" fmla="*/ 251575 w 1998270"/>
              <a:gd name="connsiteY5721" fmla="*/ 17567 h 1996549"/>
              <a:gd name="connsiteX5722" fmla="*/ 259421 w 1998270"/>
              <a:gd name="connsiteY5722" fmla="*/ 25755 h 1996549"/>
              <a:gd name="connsiteX5723" fmla="*/ 251234 w 1998270"/>
              <a:gd name="connsiteY5723" fmla="*/ 33942 h 1996549"/>
              <a:gd name="connsiteX5724" fmla="*/ 243047 w 1998270"/>
              <a:gd name="connsiteY5724" fmla="*/ 25755 h 1996549"/>
              <a:gd name="connsiteX5725" fmla="*/ 251234 w 1998270"/>
              <a:gd name="connsiteY5725" fmla="*/ 17567 h 1996549"/>
              <a:gd name="connsiteX5726" fmla="*/ 313001 w 1998270"/>
              <a:gd name="connsiteY5726" fmla="*/ 16751 h 1996549"/>
              <a:gd name="connsiteX5727" fmla="*/ 321870 w 1998270"/>
              <a:gd name="connsiteY5727" fmla="*/ 25620 h 1996549"/>
              <a:gd name="connsiteX5728" fmla="*/ 313001 w 1998270"/>
              <a:gd name="connsiteY5728" fmla="*/ 34489 h 1996549"/>
              <a:gd name="connsiteX5729" fmla="*/ 304132 w 1998270"/>
              <a:gd name="connsiteY5729" fmla="*/ 25620 h 1996549"/>
              <a:gd name="connsiteX5730" fmla="*/ 313001 w 1998270"/>
              <a:gd name="connsiteY5730" fmla="*/ 16751 h 1996549"/>
              <a:gd name="connsiteX5731" fmla="*/ 374036 w 1998270"/>
              <a:gd name="connsiteY5731" fmla="*/ 16203 h 1996549"/>
              <a:gd name="connsiteX5732" fmla="*/ 383588 w 1998270"/>
              <a:gd name="connsiteY5732" fmla="*/ 25756 h 1996549"/>
              <a:gd name="connsiteX5733" fmla="*/ 374036 w 1998270"/>
              <a:gd name="connsiteY5733" fmla="*/ 35307 h 1996549"/>
              <a:gd name="connsiteX5734" fmla="*/ 364485 w 1998270"/>
              <a:gd name="connsiteY5734" fmla="*/ 25756 h 1996549"/>
              <a:gd name="connsiteX5735" fmla="*/ 374036 w 1998270"/>
              <a:gd name="connsiteY5735" fmla="*/ 16203 h 1996549"/>
              <a:gd name="connsiteX5736" fmla="*/ 436119 w 1998270"/>
              <a:gd name="connsiteY5736" fmla="*/ 15520 h 1996549"/>
              <a:gd name="connsiteX5737" fmla="*/ 446353 w 1998270"/>
              <a:gd name="connsiteY5737" fmla="*/ 25755 h 1996549"/>
              <a:gd name="connsiteX5738" fmla="*/ 436119 w 1998270"/>
              <a:gd name="connsiteY5738" fmla="*/ 35987 h 1996549"/>
              <a:gd name="connsiteX5739" fmla="*/ 425886 w 1998270"/>
              <a:gd name="connsiteY5739" fmla="*/ 25755 h 1996549"/>
              <a:gd name="connsiteX5740" fmla="*/ 436119 w 1998270"/>
              <a:gd name="connsiteY5740" fmla="*/ 15520 h 1996549"/>
              <a:gd name="connsiteX5741" fmla="*/ 497205 w 1998270"/>
              <a:gd name="connsiteY5741" fmla="*/ 14875 h 1996549"/>
              <a:gd name="connsiteX5742" fmla="*/ 507950 w 1998270"/>
              <a:gd name="connsiteY5742" fmla="*/ 25620 h 1996549"/>
              <a:gd name="connsiteX5743" fmla="*/ 497205 w 1998270"/>
              <a:gd name="connsiteY5743" fmla="*/ 36366 h 1996549"/>
              <a:gd name="connsiteX5744" fmla="*/ 486460 w 1998270"/>
              <a:gd name="connsiteY5744" fmla="*/ 25620 h 1996549"/>
              <a:gd name="connsiteX5745" fmla="*/ 497205 w 1998270"/>
              <a:gd name="connsiteY5745" fmla="*/ 14875 h 1996549"/>
              <a:gd name="connsiteX5746" fmla="*/ 558240 w 1998270"/>
              <a:gd name="connsiteY5746" fmla="*/ 14327 h 1996549"/>
              <a:gd name="connsiteX5747" fmla="*/ 569667 w 1998270"/>
              <a:gd name="connsiteY5747" fmla="*/ 25755 h 1996549"/>
              <a:gd name="connsiteX5748" fmla="*/ 558240 w 1998270"/>
              <a:gd name="connsiteY5748" fmla="*/ 37183 h 1996549"/>
              <a:gd name="connsiteX5749" fmla="*/ 546813 w 1998270"/>
              <a:gd name="connsiteY5749" fmla="*/ 25755 h 1996549"/>
              <a:gd name="connsiteX5750" fmla="*/ 558240 w 1998270"/>
              <a:gd name="connsiteY5750" fmla="*/ 14327 h 1996549"/>
              <a:gd name="connsiteX5751" fmla="*/ 619642 w 1998270"/>
              <a:gd name="connsiteY5751" fmla="*/ 13645 h 1996549"/>
              <a:gd name="connsiteX5752" fmla="*/ 631751 w 1998270"/>
              <a:gd name="connsiteY5752" fmla="*/ 25755 h 1996549"/>
              <a:gd name="connsiteX5753" fmla="*/ 619642 w 1998270"/>
              <a:gd name="connsiteY5753" fmla="*/ 37865 h 1996549"/>
              <a:gd name="connsiteX5754" fmla="*/ 607532 w 1998270"/>
              <a:gd name="connsiteY5754" fmla="*/ 25755 h 1996549"/>
              <a:gd name="connsiteX5755" fmla="*/ 619642 w 1998270"/>
              <a:gd name="connsiteY5755" fmla="*/ 13645 h 1996549"/>
              <a:gd name="connsiteX5756" fmla="*/ 681409 w 1998270"/>
              <a:gd name="connsiteY5756" fmla="*/ 12828 h 1996549"/>
              <a:gd name="connsiteX5757" fmla="*/ 694201 w 1998270"/>
              <a:gd name="connsiteY5757" fmla="*/ 25620 h 1996549"/>
              <a:gd name="connsiteX5758" fmla="*/ 681409 w 1998270"/>
              <a:gd name="connsiteY5758" fmla="*/ 38412 h 1996549"/>
              <a:gd name="connsiteX5759" fmla="*/ 668617 w 1998270"/>
              <a:gd name="connsiteY5759" fmla="*/ 25620 h 1996549"/>
              <a:gd name="connsiteX5760" fmla="*/ 681409 w 1998270"/>
              <a:gd name="connsiteY5760" fmla="*/ 12828 h 1996549"/>
              <a:gd name="connsiteX5761" fmla="*/ 743126 w 1998270"/>
              <a:gd name="connsiteY5761" fmla="*/ 12281 h 1996549"/>
              <a:gd name="connsiteX5762" fmla="*/ 756600 w 1998270"/>
              <a:gd name="connsiteY5762" fmla="*/ 25756 h 1996549"/>
              <a:gd name="connsiteX5763" fmla="*/ 743126 w 1998270"/>
              <a:gd name="connsiteY5763" fmla="*/ 39229 h 1996549"/>
              <a:gd name="connsiteX5764" fmla="*/ 729652 w 1998270"/>
              <a:gd name="connsiteY5764" fmla="*/ 25756 h 1996549"/>
              <a:gd name="connsiteX5765" fmla="*/ 743126 w 1998270"/>
              <a:gd name="connsiteY5765" fmla="*/ 12281 h 1996549"/>
              <a:gd name="connsiteX5766" fmla="*/ 803845 w 1998270"/>
              <a:gd name="connsiteY5766" fmla="*/ 11598 h 1996549"/>
              <a:gd name="connsiteX5767" fmla="*/ 818001 w 1998270"/>
              <a:gd name="connsiteY5767" fmla="*/ 25756 h 1996549"/>
              <a:gd name="connsiteX5768" fmla="*/ 803845 w 1998270"/>
              <a:gd name="connsiteY5768" fmla="*/ 39911 h 1996549"/>
              <a:gd name="connsiteX5769" fmla="*/ 789689 w 1998270"/>
              <a:gd name="connsiteY5769" fmla="*/ 25756 h 1996549"/>
              <a:gd name="connsiteX5770" fmla="*/ 803845 w 1998270"/>
              <a:gd name="connsiteY5770" fmla="*/ 11598 h 1996549"/>
              <a:gd name="connsiteX5771" fmla="*/ 865246 w 1998270"/>
              <a:gd name="connsiteY5771" fmla="*/ 10915 h 1996549"/>
              <a:gd name="connsiteX5772" fmla="*/ 880085 w 1998270"/>
              <a:gd name="connsiteY5772" fmla="*/ 25755 h 1996549"/>
              <a:gd name="connsiteX5773" fmla="*/ 865246 w 1998270"/>
              <a:gd name="connsiteY5773" fmla="*/ 40593 h 1996549"/>
              <a:gd name="connsiteX5774" fmla="*/ 850408 w 1998270"/>
              <a:gd name="connsiteY5774" fmla="*/ 25755 h 1996549"/>
              <a:gd name="connsiteX5775" fmla="*/ 865246 w 1998270"/>
              <a:gd name="connsiteY5775" fmla="*/ 10915 h 1996549"/>
              <a:gd name="connsiteX5776" fmla="*/ 926648 w 1998270"/>
              <a:gd name="connsiteY5776" fmla="*/ 10745 h 1996549"/>
              <a:gd name="connsiteX5777" fmla="*/ 942168 w 1998270"/>
              <a:gd name="connsiteY5777" fmla="*/ 26266 h 1996549"/>
              <a:gd name="connsiteX5778" fmla="*/ 942168 w 1998270"/>
              <a:gd name="connsiteY5778" fmla="*/ 26438 h 1996549"/>
              <a:gd name="connsiteX5779" fmla="*/ 926648 w 1998270"/>
              <a:gd name="connsiteY5779" fmla="*/ 41617 h 1996549"/>
              <a:gd name="connsiteX5780" fmla="*/ 926477 w 1998270"/>
              <a:gd name="connsiteY5780" fmla="*/ 41617 h 1996549"/>
              <a:gd name="connsiteX5781" fmla="*/ 911127 w 1998270"/>
              <a:gd name="connsiteY5781" fmla="*/ 26266 h 1996549"/>
              <a:gd name="connsiteX5782" fmla="*/ 926648 w 1998270"/>
              <a:gd name="connsiteY5782" fmla="*/ 10745 h 1996549"/>
              <a:gd name="connsiteX5783" fmla="*/ 988048 w 1998270"/>
              <a:gd name="connsiteY5783" fmla="*/ 9380 h 1996549"/>
              <a:gd name="connsiteX5784" fmla="*/ 988390 w 1998270"/>
              <a:gd name="connsiteY5784" fmla="*/ 9380 h 1996549"/>
              <a:gd name="connsiteX5785" fmla="*/ 1004252 w 1998270"/>
              <a:gd name="connsiteY5785" fmla="*/ 25584 h 1996549"/>
              <a:gd name="connsiteX5786" fmla="*/ 1004252 w 1998270"/>
              <a:gd name="connsiteY5786" fmla="*/ 25755 h 1996549"/>
              <a:gd name="connsiteX5787" fmla="*/ 988048 w 1998270"/>
              <a:gd name="connsiteY5787" fmla="*/ 41617 h 1996549"/>
              <a:gd name="connsiteX5788" fmla="*/ 971846 w 1998270"/>
              <a:gd name="connsiteY5788" fmla="*/ 25584 h 1996549"/>
              <a:gd name="connsiteX5789" fmla="*/ 988048 w 1998270"/>
              <a:gd name="connsiteY5789" fmla="*/ 9380 h 1996549"/>
              <a:gd name="connsiteX5790" fmla="*/ 1110851 w 1998270"/>
              <a:gd name="connsiteY5790" fmla="*/ 8869 h 1996549"/>
              <a:gd name="connsiteX5791" fmla="*/ 1127907 w 1998270"/>
              <a:gd name="connsiteY5791" fmla="*/ 25925 h 1996549"/>
              <a:gd name="connsiteX5792" fmla="*/ 1110851 w 1998270"/>
              <a:gd name="connsiteY5792" fmla="*/ 42981 h 1996549"/>
              <a:gd name="connsiteX5793" fmla="*/ 1093796 w 1998270"/>
              <a:gd name="connsiteY5793" fmla="*/ 25925 h 1996549"/>
              <a:gd name="connsiteX5794" fmla="*/ 1110851 w 1998270"/>
              <a:gd name="connsiteY5794" fmla="*/ 8869 h 1996549"/>
              <a:gd name="connsiteX5795" fmla="*/ 1172253 w 1998270"/>
              <a:gd name="connsiteY5795" fmla="*/ 7676 h 1996549"/>
              <a:gd name="connsiteX5796" fmla="*/ 1172594 w 1998270"/>
              <a:gd name="connsiteY5796" fmla="*/ 7676 h 1996549"/>
              <a:gd name="connsiteX5797" fmla="*/ 1190332 w 1998270"/>
              <a:gd name="connsiteY5797" fmla="*/ 25756 h 1996549"/>
              <a:gd name="connsiteX5798" fmla="*/ 1190332 w 1998270"/>
              <a:gd name="connsiteY5798" fmla="*/ 25925 h 1996549"/>
              <a:gd name="connsiteX5799" fmla="*/ 1172253 w 1998270"/>
              <a:gd name="connsiteY5799" fmla="*/ 43663 h 1996549"/>
              <a:gd name="connsiteX5800" fmla="*/ 1154174 w 1998270"/>
              <a:gd name="connsiteY5800" fmla="*/ 25756 h 1996549"/>
              <a:gd name="connsiteX5801" fmla="*/ 1172253 w 1998270"/>
              <a:gd name="connsiteY5801" fmla="*/ 7676 h 1996549"/>
              <a:gd name="connsiteX5802" fmla="*/ 1050132 w 1998270"/>
              <a:gd name="connsiteY5802" fmla="*/ 7505 h 1996549"/>
              <a:gd name="connsiteX5803" fmla="*/ 1067188 w 1998270"/>
              <a:gd name="connsiteY5803" fmla="*/ 24560 h 1996549"/>
              <a:gd name="connsiteX5804" fmla="*/ 1050132 w 1998270"/>
              <a:gd name="connsiteY5804" fmla="*/ 41617 h 1996549"/>
              <a:gd name="connsiteX5805" fmla="*/ 1033077 w 1998270"/>
              <a:gd name="connsiteY5805" fmla="*/ 24560 h 1996549"/>
              <a:gd name="connsiteX5806" fmla="*/ 1050132 w 1998270"/>
              <a:gd name="connsiteY5806" fmla="*/ 7505 h 1996549"/>
              <a:gd name="connsiteX5807" fmla="*/ 1234021 w 1998270"/>
              <a:gd name="connsiteY5807" fmla="*/ 6859 h 1996549"/>
              <a:gd name="connsiteX5808" fmla="*/ 1252782 w 1998270"/>
              <a:gd name="connsiteY5808" fmla="*/ 25619 h 1996549"/>
              <a:gd name="connsiteX5809" fmla="*/ 1234021 w 1998270"/>
              <a:gd name="connsiteY5809" fmla="*/ 44382 h 1996549"/>
              <a:gd name="connsiteX5810" fmla="*/ 1215259 w 1998270"/>
              <a:gd name="connsiteY5810" fmla="*/ 25619 h 1996549"/>
              <a:gd name="connsiteX5811" fmla="*/ 1234021 w 1998270"/>
              <a:gd name="connsiteY5811" fmla="*/ 6859 h 1996549"/>
              <a:gd name="connsiteX5812" fmla="*/ 1295055 w 1998270"/>
              <a:gd name="connsiteY5812" fmla="*/ 6311 h 1996549"/>
              <a:gd name="connsiteX5813" fmla="*/ 1314499 w 1998270"/>
              <a:gd name="connsiteY5813" fmla="*/ 25755 h 1996549"/>
              <a:gd name="connsiteX5814" fmla="*/ 1314499 w 1998270"/>
              <a:gd name="connsiteY5814" fmla="*/ 25925 h 1996549"/>
              <a:gd name="connsiteX5815" fmla="*/ 1295055 w 1998270"/>
              <a:gd name="connsiteY5815" fmla="*/ 45027 h 1996549"/>
              <a:gd name="connsiteX5816" fmla="*/ 1294885 w 1998270"/>
              <a:gd name="connsiteY5816" fmla="*/ 45027 h 1996549"/>
              <a:gd name="connsiteX5817" fmla="*/ 1275612 w 1998270"/>
              <a:gd name="connsiteY5817" fmla="*/ 25755 h 1996549"/>
              <a:gd name="connsiteX5818" fmla="*/ 1295055 w 1998270"/>
              <a:gd name="connsiteY5818" fmla="*/ 6311 h 1996549"/>
              <a:gd name="connsiteX5819" fmla="*/ 1357138 w 1998270"/>
              <a:gd name="connsiteY5819" fmla="*/ 5628 h 1996549"/>
              <a:gd name="connsiteX5820" fmla="*/ 1377264 w 1998270"/>
              <a:gd name="connsiteY5820" fmla="*/ 25756 h 1996549"/>
              <a:gd name="connsiteX5821" fmla="*/ 1377264 w 1998270"/>
              <a:gd name="connsiteY5821" fmla="*/ 25925 h 1996549"/>
              <a:gd name="connsiteX5822" fmla="*/ 1357138 w 1998270"/>
              <a:gd name="connsiteY5822" fmla="*/ 45710 h 1996549"/>
              <a:gd name="connsiteX5823" fmla="*/ 1356968 w 1998270"/>
              <a:gd name="connsiteY5823" fmla="*/ 45710 h 1996549"/>
              <a:gd name="connsiteX5824" fmla="*/ 1337013 w 1998270"/>
              <a:gd name="connsiteY5824" fmla="*/ 25756 h 1996549"/>
              <a:gd name="connsiteX5825" fmla="*/ 1357138 w 1998270"/>
              <a:gd name="connsiteY5825" fmla="*/ 5628 h 1996549"/>
              <a:gd name="connsiteX5826" fmla="*/ 1417858 w 1998270"/>
              <a:gd name="connsiteY5826" fmla="*/ 4947 h 1996549"/>
              <a:gd name="connsiteX5827" fmla="*/ 1418199 w 1998270"/>
              <a:gd name="connsiteY5827" fmla="*/ 4947 h 1996549"/>
              <a:gd name="connsiteX5828" fmla="*/ 1438666 w 1998270"/>
              <a:gd name="connsiteY5828" fmla="*/ 25756 h 1996549"/>
              <a:gd name="connsiteX5829" fmla="*/ 1438666 w 1998270"/>
              <a:gd name="connsiteY5829" fmla="*/ 25925 h 1996549"/>
              <a:gd name="connsiteX5830" fmla="*/ 1417858 w 1998270"/>
              <a:gd name="connsiteY5830" fmla="*/ 46393 h 1996549"/>
              <a:gd name="connsiteX5831" fmla="*/ 1397050 w 1998270"/>
              <a:gd name="connsiteY5831" fmla="*/ 25756 h 1996549"/>
              <a:gd name="connsiteX5832" fmla="*/ 1417858 w 1998270"/>
              <a:gd name="connsiteY5832" fmla="*/ 4947 h 1996549"/>
              <a:gd name="connsiteX5833" fmla="*/ 1479259 w 1998270"/>
              <a:gd name="connsiteY5833" fmla="*/ 4435 h 1996549"/>
              <a:gd name="connsiteX5834" fmla="*/ 1500578 w 1998270"/>
              <a:gd name="connsiteY5834" fmla="*/ 25755 h 1996549"/>
              <a:gd name="connsiteX5835" fmla="*/ 1500578 w 1998270"/>
              <a:gd name="connsiteY5835" fmla="*/ 25925 h 1996549"/>
              <a:gd name="connsiteX5836" fmla="*/ 1479259 w 1998270"/>
              <a:gd name="connsiteY5836" fmla="*/ 46903 h 1996549"/>
              <a:gd name="connsiteX5837" fmla="*/ 1478918 w 1998270"/>
              <a:gd name="connsiteY5837" fmla="*/ 46903 h 1996549"/>
              <a:gd name="connsiteX5838" fmla="*/ 1458109 w 1998270"/>
              <a:gd name="connsiteY5838" fmla="*/ 25755 h 1996549"/>
              <a:gd name="connsiteX5839" fmla="*/ 1458109 w 1998270"/>
              <a:gd name="connsiteY5839" fmla="*/ 25584 h 1996549"/>
              <a:gd name="connsiteX5840" fmla="*/ 1479259 w 1998270"/>
              <a:gd name="connsiteY5840" fmla="*/ 4435 h 1996549"/>
              <a:gd name="connsiteX5841" fmla="*/ 1971151 w 1998270"/>
              <a:gd name="connsiteY5841" fmla="*/ 3923 h 1996549"/>
              <a:gd name="connsiteX5842" fmla="*/ 1992983 w 1998270"/>
              <a:gd name="connsiteY5842" fmla="*/ 25755 h 1996549"/>
              <a:gd name="connsiteX5843" fmla="*/ 1992983 w 1998270"/>
              <a:gd name="connsiteY5843" fmla="*/ 25925 h 1996549"/>
              <a:gd name="connsiteX5844" fmla="*/ 1971151 w 1998270"/>
              <a:gd name="connsiteY5844" fmla="*/ 47415 h 1996549"/>
              <a:gd name="connsiteX5845" fmla="*/ 1949491 w 1998270"/>
              <a:gd name="connsiteY5845" fmla="*/ 25755 h 1996549"/>
              <a:gd name="connsiteX5846" fmla="*/ 1949491 w 1998270"/>
              <a:gd name="connsiteY5846" fmla="*/ 25584 h 1996549"/>
              <a:gd name="connsiteX5847" fmla="*/ 1971151 w 1998270"/>
              <a:gd name="connsiteY5847" fmla="*/ 3923 h 1996549"/>
              <a:gd name="connsiteX5848" fmla="*/ 1540660 w 1998270"/>
              <a:gd name="connsiteY5848" fmla="*/ 3753 h 1996549"/>
              <a:gd name="connsiteX5849" fmla="*/ 1562662 w 1998270"/>
              <a:gd name="connsiteY5849" fmla="*/ 25756 h 1996549"/>
              <a:gd name="connsiteX5850" fmla="*/ 1562662 w 1998270"/>
              <a:gd name="connsiteY5850" fmla="*/ 25925 h 1996549"/>
              <a:gd name="connsiteX5851" fmla="*/ 1540660 w 1998270"/>
              <a:gd name="connsiteY5851" fmla="*/ 47586 h 1996549"/>
              <a:gd name="connsiteX5852" fmla="*/ 1518829 w 1998270"/>
              <a:gd name="connsiteY5852" fmla="*/ 25756 h 1996549"/>
              <a:gd name="connsiteX5853" fmla="*/ 1518829 w 1998270"/>
              <a:gd name="connsiteY5853" fmla="*/ 25584 h 1996549"/>
              <a:gd name="connsiteX5854" fmla="*/ 1540660 w 1998270"/>
              <a:gd name="connsiteY5854" fmla="*/ 3753 h 1996549"/>
              <a:gd name="connsiteX5855" fmla="*/ 1602427 w 1998270"/>
              <a:gd name="connsiteY5855" fmla="*/ 2937 h 1996549"/>
              <a:gd name="connsiteX5856" fmla="*/ 1625112 w 1998270"/>
              <a:gd name="connsiteY5856" fmla="*/ 25620 h 1996549"/>
              <a:gd name="connsiteX5857" fmla="*/ 1602427 w 1998270"/>
              <a:gd name="connsiteY5857" fmla="*/ 48305 h 1996549"/>
              <a:gd name="connsiteX5858" fmla="*/ 1579743 w 1998270"/>
              <a:gd name="connsiteY5858" fmla="*/ 25620 h 1996549"/>
              <a:gd name="connsiteX5859" fmla="*/ 1602427 w 1998270"/>
              <a:gd name="connsiteY5859" fmla="*/ 2937 h 1996549"/>
              <a:gd name="connsiteX5860" fmla="*/ 1664144 w 1998270"/>
              <a:gd name="connsiteY5860" fmla="*/ 2388 h 1996549"/>
              <a:gd name="connsiteX5861" fmla="*/ 1687511 w 1998270"/>
              <a:gd name="connsiteY5861" fmla="*/ 25755 h 1996549"/>
              <a:gd name="connsiteX5862" fmla="*/ 1687511 w 1998270"/>
              <a:gd name="connsiteY5862" fmla="*/ 25925 h 1996549"/>
              <a:gd name="connsiteX5863" fmla="*/ 1664144 w 1998270"/>
              <a:gd name="connsiteY5863" fmla="*/ 48951 h 1996549"/>
              <a:gd name="connsiteX5864" fmla="*/ 1640949 w 1998270"/>
              <a:gd name="connsiteY5864" fmla="*/ 25755 h 1996549"/>
              <a:gd name="connsiteX5865" fmla="*/ 1640949 w 1998270"/>
              <a:gd name="connsiteY5865" fmla="*/ 25584 h 1996549"/>
              <a:gd name="connsiteX5866" fmla="*/ 1664144 w 1998270"/>
              <a:gd name="connsiteY5866" fmla="*/ 2388 h 1996549"/>
              <a:gd name="connsiteX5867" fmla="*/ 1724864 w 1998270"/>
              <a:gd name="connsiteY5867" fmla="*/ 1706 h 1996549"/>
              <a:gd name="connsiteX5868" fmla="*/ 1748913 w 1998270"/>
              <a:gd name="connsiteY5868" fmla="*/ 25755 h 1996549"/>
              <a:gd name="connsiteX5869" fmla="*/ 1724864 w 1998270"/>
              <a:gd name="connsiteY5869" fmla="*/ 49633 h 1996549"/>
              <a:gd name="connsiteX5870" fmla="*/ 1700986 w 1998270"/>
              <a:gd name="connsiteY5870" fmla="*/ 25755 h 1996549"/>
              <a:gd name="connsiteX5871" fmla="*/ 1724864 w 1998270"/>
              <a:gd name="connsiteY5871" fmla="*/ 1706 h 1996549"/>
              <a:gd name="connsiteX5872" fmla="*/ 1786265 w 1998270"/>
              <a:gd name="connsiteY5872" fmla="*/ 1023 h 1996549"/>
              <a:gd name="connsiteX5873" fmla="*/ 1810996 w 1998270"/>
              <a:gd name="connsiteY5873" fmla="*/ 25756 h 1996549"/>
              <a:gd name="connsiteX5874" fmla="*/ 1810996 w 1998270"/>
              <a:gd name="connsiteY5874" fmla="*/ 25925 h 1996549"/>
              <a:gd name="connsiteX5875" fmla="*/ 1786265 w 1998270"/>
              <a:gd name="connsiteY5875" fmla="*/ 50315 h 1996549"/>
              <a:gd name="connsiteX5876" fmla="*/ 1785924 w 1998270"/>
              <a:gd name="connsiteY5876" fmla="*/ 50315 h 1996549"/>
              <a:gd name="connsiteX5877" fmla="*/ 1761704 w 1998270"/>
              <a:gd name="connsiteY5877" fmla="*/ 25756 h 1996549"/>
              <a:gd name="connsiteX5878" fmla="*/ 1761704 w 1998270"/>
              <a:gd name="connsiteY5878" fmla="*/ 25584 h 1996549"/>
              <a:gd name="connsiteX5879" fmla="*/ 1786265 w 1998270"/>
              <a:gd name="connsiteY5879" fmla="*/ 1023 h 1996549"/>
              <a:gd name="connsiteX5880" fmla="*/ 1847667 w 1998270"/>
              <a:gd name="connsiteY5880" fmla="*/ 511 h 1996549"/>
              <a:gd name="connsiteX5881" fmla="*/ 1872909 w 1998270"/>
              <a:gd name="connsiteY5881" fmla="*/ 25755 h 1996549"/>
              <a:gd name="connsiteX5882" fmla="*/ 1872909 w 1998270"/>
              <a:gd name="connsiteY5882" fmla="*/ 25925 h 1996549"/>
              <a:gd name="connsiteX5883" fmla="*/ 1847667 w 1998270"/>
              <a:gd name="connsiteY5883" fmla="*/ 50826 h 1996549"/>
              <a:gd name="connsiteX5884" fmla="*/ 1822595 w 1998270"/>
              <a:gd name="connsiteY5884" fmla="*/ 25755 h 1996549"/>
              <a:gd name="connsiteX5885" fmla="*/ 1822595 w 1998270"/>
              <a:gd name="connsiteY5885" fmla="*/ 25584 h 1996549"/>
              <a:gd name="connsiteX5886" fmla="*/ 1847667 w 1998270"/>
              <a:gd name="connsiteY5886" fmla="*/ 511 h 1996549"/>
              <a:gd name="connsiteX5887" fmla="*/ 1909067 w 1998270"/>
              <a:gd name="connsiteY5887" fmla="*/ 0 h 1996549"/>
              <a:gd name="connsiteX5888" fmla="*/ 1909409 w 1998270"/>
              <a:gd name="connsiteY5888" fmla="*/ 0 h 1996549"/>
              <a:gd name="connsiteX5889" fmla="*/ 1934822 w 1998270"/>
              <a:gd name="connsiteY5889" fmla="*/ 25756 h 1996549"/>
              <a:gd name="connsiteX5890" fmla="*/ 1934822 w 1998270"/>
              <a:gd name="connsiteY5890" fmla="*/ 25925 h 1996549"/>
              <a:gd name="connsiteX5891" fmla="*/ 1909067 w 1998270"/>
              <a:gd name="connsiteY5891" fmla="*/ 51339 h 1996549"/>
              <a:gd name="connsiteX5892" fmla="*/ 1883484 w 1998270"/>
              <a:gd name="connsiteY5892" fmla="*/ 25756 h 1996549"/>
              <a:gd name="connsiteX5893" fmla="*/ 1883484 w 1998270"/>
              <a:gd name="connsiteY5893" fmla="*/ 25584 h 1996549"/>
              <a:gd name="connsiteX5894" fmla="*/ 1909067 w 1998270"/>
              <a:gd name="connsiteY5894" fmla="*/ 0 h 199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</a:cxnLst>
            <a:rect l="l" t="t" r="r" b="b"/>
            <a:pathLst>
              <a:path w="1998270" h="1996549">
                <a:moveTo>
                  <a:pt x="619642" y="1989726"/>
                </a:moveTo>
                <a:lnTo>
                  <a:pt x="620494" y="1990579"/>
                </a:lnTo>
                <a:cubicBezTo>
                  <a:pt x="620494" y="1991050"/>
                  <a:pt x="620119" y="1991432"/>
                  <a:pt x="619642" y="1991432"/>
                </a:cubicBezTo>
                <a:cubicBezTo>
                  <a:pt x="619198" y="1991364"/>
                  <a:pt x="618857" y="1991019"/>
                  <a:pt x="618789" y="1990579"/>
                </a:cubicBezTo>
                <a:cubicBezTo>
                  <a:pt x="618789" y="1990108"/>
                  <a:pt x="619164" y="1989726"/>
                  <a:pt x="619642" y="1989726"/>
                </a:cubicBezTo>
                <a:close/>
                <a:moveTo>
                  <a:pt x="681042" y="1989385"/>
                </a:moveTo>
                <a:cubicBezTo>
                  <a:pt x="681707" y="1989385"/>
                  <a:pt x="682236" y="1989919"/>
                  <a:pt x="682236" y="1990579"/>
                </a:cubicBezTo>
                <a:cubicBezTo>
                  <a:pt x="682236" y="1991239"/>
                  <a:pt x="681707" y="1991773"/>
                  <a:pt x="681042" y="1991773"/>
                </a:cubicBezTo>
                <a:cubicBezTo>
                  <a:pt x="680377" y="1991773"/>
                  <a:pt x="679849" y="1991239"/>
                  <a:pt x="679849" y="1990579"/>
                </a:cubicBezTo>
                <a:cubicBezTo>
                  <a:pt x="679849" y="1989919"/>
                  <a:pt x="680377" y="1989385"/>
                  <a:pt x="681042" y="1989385"/>
                </a:cubicBezTo>
                <a:close/>
                <a:moveTo>
                  <a:pt x="743126" y="1989044"/>
                </a:moveTo>
                <a:cubicBezTo>
                  <a:pt x="743978" y="1989044"/>
                  <a:pt x="744661" y="1989732"/>
                  <a:pt x="744661" y="1990579"/>
                </a:cubicBezTo>
                <a:cubicBezTo>
                  <a:pt x="744661" y="1991427"/>
                  <a:pt x="743978" y="1992115"/>
                  <a:pt x="743126" y="1992115"/>
                </a:cubicBezTo>
                <a:cubicBezTo>
                  <a:pt x="742273" y="1992115"/>
                  <a:pt x="741591" y="1991427"/>
                  <a:pt x="741591" y="1990579"/>
                </a:cubicBezTo>
                <a:cubicBezTo>
                  <a:pt x="741591" y="1989732"/>
                  <a:pt x="742273" y="1989044"/>
                  <a:pt x="743126" y="1989044"/>
                </a:cubicBezTo>
                <a:close/>
                <a:moveTo>
                  <a:pt x="803844" y="1988703"/>
                </a:moveTo>
                <a:cubicBezTo>
                  <a:pt x="804885" y="1988703"/>
                  <a:pt x="805721" y="1989543"/>
                  <a:pt x="805721" y="1990580"/>
                </a:cubicBezTo>
                <a:cubicBezTo>
                  <a:pt x="805721" y="1991617"/>
                  <a:pt x="804885" y="1992456"/>
                  <a:pt x="803844" y="1992456"/>
                </a:cubicBezTo>
                <a:cubicBezTo>
                  <a:pt x="802804" y="1992456"/>
                  <a:pt x="801969" y="1991617"/>
                  <a:pt x="801969" y="1990580"/>
                </a:cubicBezTo>
                <a:cubicBezTo>
                  <a:pt x="801969" y="1989543"/>
                  <a:pt x="802804" y="1988703"/>
                  <a:pt x="803844" y="1988703"/>
                </a:cubicBezTo>
                <a:close/>
                <a:moveTo>
                  <a:pt x="865246" y="1988362"/>
                </a:moveTo>
                <a:cubicBezTo>
                  <a:pt x="866474" y="1988362"/>
                  <a:pt x="867463" y="1989355"/>
                  <a:pt x="867463" y="1990580"/>
                </a:cubicBezTo>
                <a:cubicBezTo>
                  <a:pt x="867463" y="1991804"/>
                  <a:pt x="866474" y="1992797"/>
                  <a:pt x="865246" y="1992797"/>
                </a:cubicBezTo>
                <a:cubicBezTo>
                  <a:pt x="864018" y="1992797"/>
                  <a:pt x="863029" y="1991804"/>
                  <a:pt x="863029" y="1990580"/>
                </a:cubicBezTo>
                <a:cubicBezTo>
                  <a:pt x="863029" y="1989355"/>
                  <a:pt x="864018" y="1988362"/>
                  <a:pt x="865246" y="1988362"/>
                </a:cubicBezTo>
                <a:close/>
                <a:moveTo>
                  <a:pt x="926647" y="1988021"/>
                </a:moveTo>
                <a:cubicBezTo>
                  <a:pt x="926767" y="1988012"/>
                  <a:pt x="926886" y="1988012"/>
                  <a:pt x="927005" y="1988021"/>
                </a:cubicBezTo>
                <a:cubicBezTo>
                  <a:pt x="928319" y="1988118"/>
                  <a:pt x="929308" y="1989264"/>
                  <a:pt x="929206" y="1990579"/>
                </a:cubicBezTo>
                <a:cubicBezTo>
                  <a:pt x="929206" y="1991991"/>
                  <a:pt x="928063" y="1993138"/>
                  <a:pt x="926647" y="1993138"/>
                </a:cubicBezTo>
                <a:cubicBezTo>
                  <a:pt x="925232" y="1993138"/>
                  <a:pt x="924089" y="1991991"/>
                  <a:pt x="924089" y="1990579"/>
                </a:cubicBezTo>
                <a:cubicBezTo>
                  <a:pt x="924089" y="1989167"/>
                  <a:pt x="925232" y="1988021"/>
                  <a:pt x="926647" y="1988021"/>
                </a:cubicBezTo>
                <a:close/>
                <a:moveTo>
                  <a:pt x="988049" y="1987681"/>
                </a:moveTo>
                <a:cubicBezTo>
                  <a:pt x="988168" y="1987674"/>
                  <a:pt x="988288" y="1987674"/>
                  <a:pt x="988407" y="1987681"/>
                </a:cubicBezTo>
                <a:cubicBezTo>
                  <a:pt x="989908" y="1987778"/>
                  <a:pt x="991051" y="1989076"/>
                  <a:pt x="990949" y="1990580"/>
                </a:cubicBezTo>
                <a:cubicBezTo>
                  <a:pt x="990949" y="1992182"/>
                  <a:pt x="989652" y="1993480"/>
                  <a:pt x="988049" y="1993480"/>
                </a:cubicBezTo>
                <a:cubicBezTo>
                  <a:pt x="986480" y="1993394"/>
                  <a:pt x="985235" y="1992146"/>
                  <a:pt x="985150" y="1990580"/>
                </a:cubicBezTo>
                <a:cubicBezTo>
                  <a:pt x="985150" y="1988979"/>
                  <a:pt x="986446" y="1987681"/>
                  <a:pt x="988049" y="1987681"/>
                </a:cubicBezTo>
                <a:close/>
                <a:moveTo>
                  <a:pt x="1050132" y="1987340"/>
                </a:moveTo>
                <a:cubicBezTo>
                  <a:pt x="1050251" y="1987333"/>
                  <a:pt x="1050371" y="1987333"/>
                  <a:pt x="1050490" y="1987340"/>
                </a:cubicBezTo>
                <a:cubicBezTo>
                  <a:pt x="1052179" y="1987437"/>
                  <a:pt x="1053475" y="1988888"/>
                  <a:pt x="1053373" y="1990580"/>
                </a:cubicBezTo>
                <a:cubicBezTo>
                  <a:pt x="1053373" y="1992369"/>
                  <a:pt x="1051923" y="1993821"/>
                  <a:pt x="1050132" y="1993821"/>
                </a:cubicBezTo>
                <a:cubicBezTo>
                  <a:pt x="1048376" y="1993736"/>
                  <a:pt x="1046977" y="1992334"/>
                  <a:pt x="1046892" y="1990580"/>
                </a:cubicBezTo>
                <a:cubicBezTo>
                  <a:pt x="1046892" y="1988791"/>
                  <a:pt x="1048341" y="1987340"/>
                  <a:pt x="1050132" y="1987340"/>
                </a:cubicBezTo>
                <a:close/>
                <a:moveTo>
                  <a:pt x="1110851" y="1987168"/>
                </a:moveTo>
                <a:cubicBezTo>
                  <a:pt x="1112727" y="1987168"/>
                  <a:pt x="1114262" y="1988695"/>
                  <a:pt x="1114262" y="1990580"/>
                </a:cubicBezTo>
                <a:cubicBezTo>
                  <a:pt x="1114262" y="1992464"/>
                  <a:pt x="1112727" y="1993991"/>
                  <a:pt x="1110851" y="1993991"/>
                </a:cubicBezTo>
                <a:cubicBezTo>
                  <a:pt x="1108975" y="1993991"/>
                  <a:pt x="1107440" y="1992464"/>
                  <a:pt x="1107440" y="1990580"/>
                </a:cubicBezTo>
                <a:cubicBezTo>
                  <a:pt x="1107440" y="1988695"/>
                  <a:pt x="1108975" y="1987168"/>
                  <a:pt x="1110851" y="1987168"/>
                </a:cubicBezTo>
                <a:close/>
                <a:moveTo>
                  <a:pt x="1172253" y="1986827"/>
                </a:moveTo>
                <a:cubicBezTo>
                  <a:pt x="1174317" y="1986827"/>
                  <a:pt x="1176005" y="1988507"/>
                  <a:pt x="1176005" y="1990580"/>
                </a:cubicBezTo>
                <a:cubicBezTo>
                  <a:pt x="1176005" y="1992652"/>
                  <a:pt x="1174317" y="1994332"/>
                  <a:pt x="1172253" y="1994332"/>
                </a:cubicBezTo>
                <a:cubicBezTo>
                  <a:pt x="1170189" y="1994332"/>
                  <a:pt x="1168501" y="1992652"/>
                  <a:pt x="1168501" y="1990580"/>
                </a:cubicBezTo>
                <a:cubicBezTo>
                  <a:pt x="1168501" y="1988507"/>
                  <a:pt x="1170189" y="1986827"/>
                  <a:pt x="1172253" y="1986827"/>
                </a:cubicBezTo>
                <a:close/>
                <a:moveTo>
                  <a:pt x="1234020" y="1986522"/>
                </a:moveTo>
                <a:cubicBezTo>
                  <a:pt x="1236186" y="1986522"/>
                  <a:pt x="1237943" y="1988278"/>
                  <a:pt x="1237943" y="1990445"/>
                </a:cubicBezTo>
                <a:cubicBezTo>
                  <a:pt x="1237943" y="1992611"/>
                  <a:pt x="1236186" y="1994368"/>
                  <a:pt x="1234020" y="1994368"/>
                </a:cubicBezTo>
                <a:cubicBezTo>
                  <a:pt x="1231853" y="1994368"/>
                  <a:pt x="1230097" y="1992611"/>
                  <a:pt x="1230097" y="1990445"/>
                </a:cubicBezTo>
                <a:cubicBezTo>
                  <a:pt x="1230097" y="1988278"/>
                  <a:pt x="1231853" y="1986522"/>
                  <a:pt x="1234020" y="1986522"/>
                </a:cubicBezTo>
                <a:close/>
                <a:moveTo>
                  <a:pt x="1664145" y="1985975"/>
                </a:moveTo>
                <a:cubicBezTo>
                  <a:pt x="1664264" y="1985972"/>
                  <a:pt x="1664384" y="1985972"/>
                  <a:pt x="1664486" y="1985975"/>
                </a:cubicBezTo>
                <a:cubicBezTo>
                  <a:pt x="1667215" y="1986071"/>
                  <a:pt x="1669364" y="1988361"/>
                  <a:pt x="1669262" y="1991092"/>
                </a:cubicBezTo>
                <a:cubicBezTo>
                  <a:pt x="1669262" y="1993918"/>
                  <a:pt x="1666976" y="1996209"/>
                  <a:pt x="1664145" y="1996209"/>
                </a:cubicBezTo>
                <a:cubicBezTo>
                  <a:pt x="1661365" y="1996120"/>
                  <a:pt x="1659113" y="1993880"/>
                  <a:pt x="1659029" y="1991092"/>
                </a:cubicBezTo>
                <a:cubicBezTo>
                  <a:pt x="1659029" y="1988266"/>
                  <a:pt x="1661314" y="1985975"/>
                  <a:pt x="1664145" y="1985975"/>
                </a:cubicBezTo>
                <a:close/>
                <a:moveTo>
                  <a:pt x="1602061" y="1985975"/>
                </a:moveTo>
                <a:cubicBezTo>
                  <a:pt x="1602181" y="1985972"/>
                  <a:pt x="1602300" y="1985972"/>
                  <a:pt x="1602403" y="1985975"/>
                </a:cubicBezTo>
                <a:cubicBezTo>
                  <a:pt x="1605132" y="1986071"/>
                  <a:pt x="1607280" y="1988361"/>
                  <a:pt x="1607178" y="1991092"/>
                </a:cubicBezTo>
                <a:cubicBezTo>
                  <a:pt x="1607178" y="1993918"/>
                  <a:pt x="1604893" y="1996209"/>
                  <a:pt x="1602061" y="1996209"/>
                </a:cubicBezTo>
                <a:cubicBezTo>
                  <a:pt x="1599281" y="1996120"/>
                  <a:pt x="1597030" y="1993880"/>
                  <a:pt x="1596945" y="1991092"/>
                </a:cubicBezTo>
                <a:cubicBezTo>
                  <a:pt x="1596945" y="1988266"/>
                  <a:pt x="1599230" y="1985975"/>
                  <a:pt x="1602061" y="1985975"/>
                </a:cubicBezTo>
                <a:close/>
                <a:moveTo>
                  <a:pt x="1971151" y="1985974"/>
                </a:moveTo>
                <a:cubicBezTo>
                  <a:pt x="1973693" y="1985974"/>
                  <a:pt x="1975756" y="1988036"/>
                  <a:pt x="1975756" y="1990580"/>
                </a:cubicBezTo>
                <a:cubicBezTo>
                  <a:pt x="1975756" y="1993123"/>
                  <a:pt x="1973693" y="1995185"/>
                  <a:pt x="1971151" y="1995185"/>
                </a:cubicBezTo>
                <a:cubicBezTo>
                  <a:pt x="1968610" y="1995185"/>
                  <a:pt x="1966547" y="1993123"/>
                  <a:pt x="1966547" y="1990580"/>
                </a:cubicBezTo>
                <a:cubicBezTo>
                  <a:pt x="1966547" y="1988036"/>
                  <a:pt x="1968610" y="1985974"/>
                  <a:pt x="1971151" y="1985974"/>
                </a:cubicBezTo>
                <a:close/>
                <a:moveTo>
                  <a:pt x="1909068" y="1985974"/>
                </a:moveTo>
                <a:cubicBezTo>
                  <a:pt x="1911985" y="1985974"/>
                  <a:pt x="1914356" y="1988342"/>
                  <a:pt x="1914356" y="1991262"/>
                </a:cubicBezTo>
                <a:cubicBezTo>
                  <a:pt x="1914356" y="1994182"/>
                  <a:pt x="1911985" y="1996549"/>
                  <a:pt x="1909068" y="1996549"/>
                </a:cubicBezTo>
                <a:cubicBezTo>
                  <a:pt x="1906151" y="1996549"/>
                  <a:pt x="1903781" y="1994182"/>
                  <a:pt x="1903781" y="1991262"/>
                </a:cubicBezTo>
                <a:cubicBezTo>
                  <a:pt x="1903781" y="1988342"/>
                  <a:pt x="1906151" y="1985974"/>
                  <a:pt x="1909068" y="1985974"/>
                </a:cubicBezTo>
                <a:close/>
                <a:moveTo>
                  <a:pt x="1847667" y="1985974"/>
                </a:moveTo>
                <a:cubicBezTo>
                  <a:pt x="1850583" y="1985974"/>
                  <a:pt x="1852954" y="1988342"/>
                  <a:pt x="1852954" y="1991262"/>
                </a:cubicBezTo>
                <a:cubicBezTo>
                  <a:pt x="1852954" y="1994182"/>
                  <a:pt x="1850583" y="1996549"/>
                  <a:pt x="1847667" y="1996549"/>
                </a:cubicBezTo>
                <a:cubicBezTo>
                  <a:pt x="1844750" y="1996549"/>
                  <a:pt x="1842380" y="1994182"/>
                  <a:pt x="1842380" y="1991262"/>
                </a:cubicBezTo>
                <a:cubicBezTo>
                  <a:pt x="1842380" y="1988342"/>
                  <a:pt x="1844750" y="1985974"/>
                  <a:pt x="1847667" y="1985974"/>
                </a:cubicBezTo>
                <a:close/>
                <a:moveTo>
                  <a:pt x="1786265" y="1985974"/>
                </a:moveTo>
                <a:cubicBezTo>
                  <a:pt x="1789181" y="1985974"/>
                  <a:pt x="1791552" y="1988342"/>
                  <a:pt x="1791552" y="1991262"/>
                </a:cubicBezTo>
                <a:cubicBezTo>
                  <a:pt x="1791552" y="1994182"/>
                  <a:pt x="1789181" y="1996549"/>
                  <a:pt x="1786265" y="1996549"/>
                </a:cubicBezTo>
                <a:cubicBezTo>
                  <a:pt x="1783348" y="1996549"/>
                  <a:pt x="1780978" y="1994182"/>
                  <a:pt x="1780978" y="1991262"/>
                </a:cubicBezTo>
                <a:cubicBezTo>
                  <a:pt x="1780978" y="1988342"/>
                  <a:pt x="1783348" y="1985974"/>
                  <a:pt x="1786265" y="1985974"/>
                </a:cubicBezTo>
                <a:close/>
                <a:moveTo>
                  <a:pt x="1724864" y="1985974"/>
                </a:moveTo>
                <a:cubicBezTo>
                  <a:pt x="1727780" y="1985974"/>
                  <a:pt x="1730151" y="1988342"/>
                  <a:pt x="1730151" y="1991262"/>
                </a:cubicBezTo>
                <a:cubicBezTo>
                  <a:pt x="1730151" y="1994182"/>
                  <a:pt x="1727780" y="1996549"/>
                  <a:pt x="1724864" y="1996549"/>
                </a:cubicBezTo>
                <a:cubicBezTo>
                  <a:pt x="1721947" y="1996549"/>
                  <a:pt x="1719577" y="1994182"/>
                  <a:pt x="1719577" y="1991262"/>
                </a:cubicBezTo>
                <a:cubicBezTo>
                  <a:pt x="1719577" y="1988342"/>
                  <a:pt x="1721947" y="1985974"/>
                  <a:pt x="1724864" y="1985974"/>
                </a:cubicBezTo>
                <a:close/>
                <a:moveTo>
                  <a:pt x="1479259" y="1985974"/>
                </a:moveTo>
                <a:cubicBezTo>
                  <a:pt x="1479378" y="1985969"/>
                  <a:pt x="1479498" y="1985969"/>
                  <a:pt x="1479600" y="1985974"/>
                </a:cubicBezTo>
                <a:cubicBezTo>
                  <a:pt x="1482142" y="1986070"/>
                  <a:pt x="1484137" y="1988209"/>
                  <a:pt x="1484035" y="1990750"/>
                </a:cubicBezTo>
                <a:cubicBezTo>
                  <a:pt x="1484035" y="1993387"/>
                  <a:pt x="1481903" y="1995526"/>
                  <a:pt x="1479259" y="1995526"/>
                </a:cubicBezTo>
                <a:cubicBezTo>
                  <a:pt x="1476667" y="1995437"/>
                  <a:pt x="1474569" y="1993349"/>
                  <a:pt x="1474484" y="1990750"/>
                </a:cubicBezTo>
                <a:cubicBezTo>
                  <a:pt x="1474484" y="1988113"/>
                  <a:pt x="1476616" y="1985974"/>
                  <a:pt x="1479259" y="1985974"/>
                </a:cubicBezTo>
                <a:close/>
                <a:moveTo>
                  <a:pt x="1417857" y="1985974"/>
                </a:moveTo>
                <a:cubicBezTo>
                  <a:pt x="1420399" y="1985974"/>
                  <a:pt x="1422462" y="1988036"/>
                  <a:pt x="1422462" y="1990580"/>
                </a:cubicBezTo>
                <a:cubicBezTo>
                  <a:pt x="1422462" y="1993123"/>
                  <a:pt x="1420399" y="1995185"/>
                  <a:pt x="1417857" y="1995185"/>
                </a:cubicBezTo>
                <a:cubicBezTo>
                  <a:pt x="1415316" y="1995185"/>
                  <a:pt x="1413253" y="1993123"/>
                  <a:pt x="1413253" y="1990580"/>
                </a:cubicBezTo>
                <a:cubicBezTo>
                  <a:pt x="1413253" y="1988036"/>
                  <a:pt x="1415316" y="1985974"/>
                  <a:pt x="1417857" y="1985974"/>
                </a:cubicBezTo>
                <a:close/>
                <a:moveTo>
                  <a:pt x="1357138" y="1985974"/>
                </a:moveTo>
                <a:cubicBezTo>
                  <a:pt x="1357257" y="1985969"/>
                  <a:pt x="1357377" y="1985969"/>
                  <a:pt x="1357479" y="1985974"/>
                </a:cubicBezTo>
                <a:cubicBezTo>
                  <a:pt x="1359833" y="1986070"/>
                  <a:pt x="1361675" y="1988055"/>
                  <a:pt x="1361573" y="1990409"/>
                </a:cubicBezTo>
                <a:cubicBezTo>
                  <a:pt x="1361573" y="1992858"/>
                  <a:pt x="1359595" y="1994843"/>
                  <a:pt x="1357138" y="1994843"/>
                </a:cubicBezTo>
                <a:cubicBezTo>
                  <a:pt x="1354682" y="1994843"/>
                  <a:pt x="1352704" y="1992858"/>
                  <a:pt x="1352704" y="1990409"/>
                </a:cubicBezTo>
                <a:cubicBezTo>
                  <a:pt x="1352704" y="1987960"/>
                  <a:pt x="1354682" y="1985974"/>
                  <a:pt x="1357138" y="1985974"/>
                </a:cubicBezTo>
                <a:close/>
                <a:moveTo>
                  <a:pt x="1295055" y="1985974"/>
                </a:moveTo>
                <a:cubicBezTo>
                  <a:pt x="1297408" y="1985974"/>
                  <a:pt x="1299319" y="1987883"/>
                  <a:pt x="1299319" y="1990238"/>
                </a:cubicBezTo>
                <a:cubicBezTo>
                  <a:pt x="1299319" y="1992594"/>
                  <a:pt x="1297408" y="1994502"/>
                  <a:pt x="1295055" y="1994502"/>
                </a:cubicBezTo>
                <a:cubicBezTo>
                  <a:pt x="1292735" y="1994415"/>
                  <a:pt x="1290876" y="1992556"/>
                  <a:pt x="1290791" y="1990238"/>
                </a:cubicBezTo>
                <a:cubicBezTo>
                  <a:pt x="1290791" y="1987883"/>
                  <a:pt x="1292701" y="1985974"/>
                  <a:pt x="1295055" y="1985974"/>
                </a:cubicBezTo>
                <a:close/>
                <a:moveTo>
                  <a:pt x="1541026" y="1985499"/>
                </a:moveTo>
                <a:cubicBezTo>
                  <a:pt x="1543758" y="1985499"/>
                  <a:pt x="1545972" y="1987713"/>
                  <a:pt x="1545972" y="1990445"/>
                </a:cubicBezTo>
                <a:cubicBezTo>
                  <a:pt x="1545972" y="1993177"/>
                  <a:pt x="1543758" y="1995391"/>
                  <a:pt x="1541026" y="1995391"/>
                </a:cubicBezTo>
                <a:cubicBezTo>
                  <a:pt x="1538295" y="1995391"/>
                  <a:pt x="1536080" y="1993177"/>
                  <a:pt x="1536080" y="1990445"/>
                </a:cubicBezTo>
                <a:cubicBezTo>
                  <a:pt x="1536080" y="1987713"/>
                  <a:pt x="1538295" y="1985499"/>
                  <a:pt x="1541026" y="1985499"/>
                </a:cubicBezTo>
                <a:close/>
                <a:moveTo>
                  <a:pt x="558240" y="1928155"/>
                </a:moveTo>
                <a:cubicBezTo>
                  <a:pt x="558359" y="1928126"/>
                  <a:pt x="558495" y="1928126"/>
                  <a:pt x="558632" y="1928155"/>
                </a:cubicBezTo>
                <a:cubicBezTo>
                  <a:pt x="559076" y="1928261"/>
                  <a:pt x="559366" y="1928720"/>
                  <a:pt x="559263" y="1929179"/>
                </a:cubicBezTo>
                <a:cubicBezTo>
                  <a:pt x="559263" y="1929743"/>
                  <a:pt x="558803" y="1930202"/>
                  <a:pt x="558240" y="1930202"/>
                </a:cubicBezTo>
                <a:cubicBezTo>
                  <a:pt x="557677" y="1930202"/>
                  <a:pt x="557217" y="1929743"/>
                  <a:pt x="557217" y="1929179"/>
                </a:cubicBezTo>
                <a:cubicBezTo>
                  <a:pt x="557217" y="1928614"/>
                  <a:pt x="557677" y="1928155"/>
                  <a:pt x="558240" y="1928155"/>
                </a:cubicBezTo>
                <a:close/>
                <a:moveTo>
                  <a:pt x="620008" y="1927509"/>
                </a:moveTo>
                <a:cubicBezTo>
                  <a:pt x="620856" y="1927509"/>
                  <a:pt x="621543" y="1928196"/>
                  <a:pt x="621543" y="1929044"/>
                </a:cubicBezTo>
                <a:cubicBezTo>
                  <a:pt x="621543" y="1929892"/>
                  <a:pt x="620856" y="1930579"/>
                  <a:pt x="620008" y="1930579"/>
                </a:cubicBezTo>
                <a:cubicBezTo>
                  <a:pt x="619160" y="1930579"/>
                  <a:pt x="618473" y="1929892"/>
                  <a:pt x="618473" y="1929044"/>
                </a:cubicBezTo>
                <a:cubicBezTo>
                  <a:pt x="618473" y="1928196"/>
                  <a:pt x="619160" y="1927509"/>
                  <a:pt x="620008" y="1927509"/>
                </a:cubicBezTo>
                <a:close/>
                <a:moveTo>
                  <a:pt x="681042" y="1927131"/>
                </a:moveTo>
                <a:cubicBezTo>
                  <a:pt x="682168" y="1927131"/>
                  <a:pt x="683089" y="1928047"/>
                  <a:pt x="683089" y="1929178"/>
                </a:cubicBezTo>
                <a:cubicBezTo>
                  <a:pt x="683089" y="1930309"/>
                  <a:pt x="682168" y="1931225"/>
                  <a:pt x="681042" y="1931225"/>
                </a:cubicBezTo>
                <a:cubicBezTo>
                  <a:pt x="679951" y="1931143"/>
                  <a:pt x="679081" y="1930273"/>
                  <a:pt x="678996" y="1929178"/>
                </a:cubicBezTo>
                <a:cubicBezTo>
                  <a:pt x="678996" y="1928047"/>
                  <a:pt x="679917" y="1927131"/>
                  <a:pt x="681042" y="1927131"/>
                </a:cubicBezTo>
                <a:close/>
                <a:moveTo>
                  <a:pt x="743126" y="1926790"/>
                </a:moveTo>
                <a:cubicBezTo>
                  <a:pt x="744439" y="1926790"/>
                  <a:pt x="745514" y="1927860"/>
                  <a:pt x="745514" y="1929178"/>
                </a:cubicBezTo>
                <a:cubicBezTo>
                  <a:pt x="745514" y="1930497"/>
                  <a:pt x="744439" y="1931566"/>
                  <a:pt x="743126" y="1931566"/>
                </a:cubicBezTo>
                <a:cubicBezTo>
                  <a:pt x="741846" y="1931482"/>
                  <a:pt x="740823" y="1930461"/>
                  <a:pt x="740738" y="1929178"/>
                </a:cubicBezTo>
                <a:cubicBezTo>
                  <a:pt x="740738" y="1927860"/>
                  <a:pt x="741812" y="1926790"/>
                  <a:pt x="743126" y="1926790"/>
                </a:cubicBezTo>
                <a:close/>
                <a:moveTo>
                  <a:pt x="803845" y="1926279"/>
                </a:moveTo>
                <a:cubicBezTo>
                  <a:pt x="803964" y="1926272"/>
                  <a:pt x="804084" y="1926272"/>
                  <a:pt x="804203" y="1926279"/>
                </a:cubicBezTo>
                <a:cubicBezTo>
                  <a:pt x="805704" y="1926376"/>
                  <a:pt x="806847" y="1927674"/>
                  <a:pt x="806745" y="1929178"/>
                </a:cubicBezTo>
                <a:cubicBezTo>
                  <a:pt x="806745" y="1930780"/>
                  <a:pt x="805448" y="1932078"/>
                  <a:pt x="803845" y="1932078"/>
                </a:cubicBezTo>
                <a:cubicBezTo>
                  <a:pt x="802275" y="1931992"/>
                  <a:pt x="801030" y="1930744"/>
                  <a:pt x="800946" y="1929178"/>
                </a:cubicBezTo>
                <a:cubicBezTo>
                  <a:pt x="800946" y="1927577"/>
                  <a:pt x="802242" y="1926279"/>
                  <a:pt x="803845" y="1926279"/>
                </a:cubicBezTo>
                <a:close/>
                <a:moveTo>
                  <a:pt x="865246" y="1925938"/>
                </a:moveTo>
                <a:cubicBezTo>
                  <a:pt x="865365" y="1925931"/>
                  <a:pt x="865485" y="1925931"/>
                  <a:pt x="865604" y="1925938"/>
                </a:cubicBezTo>
                <a:cubicBezTo>
                  <a:pt x="867293" y="1926035"/>
                  <a:pt x="868589" y="1927486"/>
                  <a:pt x="868487" y="1929178"/>
                </a:cubicBezTo>
                <a:cubicBezTo>
                  <a:pt x="868487" y="1930967"/>
                  <a:pt x="867037" y="1932419"/>
                  <a:pt x="865246" y="1932419"/>
                </a:cubicBezTo>
                <a:cubicBezTo>
                  <a:pt x="863490" y="1932334"/>
                  <a:pt x="862091" y="1930932"/>
                  <a:pt x="862006" y="1929178"/>
                </a:cubicBezTo>
                <a:cubicBezTo>
                  <a:pt x="862006" y="1927389"/>
                  <a:pt x="863455" y="1925938"/>
                  <a:pt x="865246" y="1925938"/>
                </a:cubicBezTo>
                <a:close/>
                <a:moveTo>
                  <a:pt x="926648" y="1925426"/>
                </a:moveTo>
                <a:cubicBezTo>
                  <a:pt x="928728" y="1925426"/>
                  <a:pt x="930400" y="1927106"/>
                  <a:pt x="930400" y="1929179"/>
                </a:cubicBezTo>
                <a:cubicBezTo>
                  <a:pt x="930400" y="1931251"/>
                  <a:pt x="928728" y="1932931"/>
                  <a:pt x="926648" y="1932931"/>
                </a:cubicBezTo>
                <a:cubicBezTo>
                  <a:pt x="924584" y="1932931"/>
                  <a:pt x="922896" y="1931251"/>
                  <a:pt x="922896" y="1929179"/>
                </a:cubicBezTo>
                <a:cubicBezTo>
                  <a:pt x="922896" y="1927106"/>
                  <a:pt x="924584" y="1925426"/>
                  <a:pt x="926648" y="1925426"/>
                </a:cubicBezTo>
                <a:close/>
                <a:moveTo>
                  <a:pt x="988049" y="1925085"/>
                </a:moveTo>
                <a:cubicBezTo>
                  <a:pt x="988169" y="1925080"/>
                  <a:pt x="988288" y="1925080"/>
                  <a:pt x="988390" y="1925085"/>
                </a:cubicBezTo>
                <a:cubicBezTo>
                  <a:pt x="990556" y="1925181"/>
                  <a:pt x="992245" y="1927014"/>
                  <a:pt x="992143" y="1929179"/>
                </a:cubicBezTo>
                <a:cubicBezTo>
                  <a:pt x="992143" y="1931439"/>
                  <a:pt x="990318" y="1933272"/>
                  <a:pt x="988049" y="1933272"/>
                </a:cubicBezTo>
                <a:cubicBezTo>
                  <a:pt x="985780" y="1933272"/>
                  <a:pt x="983956" y="1931439"/>
                  <a:pt x="983956" y="1929179"/>
                </a:cubicBezTo>
                <a:cubicBezTo>
                  <a:pt x="983956" y="1926919"/>
                  <a:pt x="985780" y="1925085"/>
                  <a:pt x="988049" y="1925085"/>
                </a:cubicBezTo>
                <a:close/>
                <a:moveTo>
                  <a:pt x="1050132" y="1924744"/>
                </a:moveTo>
                <a:cubicBezTo>
                  <a:pt x="1050251" y="1924739"/>
                  <a:pt x="1050371" y="1924739"/>
                  <a:pt x="1050473" y="1924744"/>
                </a:cubicBezTo>
                <a:cubicBezTo>
                  <a:pt x="1052827" y="1924840"/>
                  <a:pt x="1054669" y="1926825"/>
                  <a:pt x="1054567" y="1929179"/>
                </a:cubicBezTo>
                <a:cubicBezTo>
                  <a:pt x="1054567" y="1931628"/>
                  <a:pt x="1052589" y="1933613"/>
                  <a:pt x="1050132" y="1933613"/>
                </a:cubicBezTo>
                <a:cubicBezTo>
                  <a:pt x="1047676" y="1933613"/>
                  <a:pt x="1045698" y="1931628"/>
                  <a:pt x="1045698" y="1929179"/>
                </a:cubicBezTo>
                <a:cubicBezTo>
                  <a:pt x="1045698" y="1926730"/>
                  <a:pt x="1047676" y="1924744"/>
                  <a:pt x="1050132" y="1924744"/>
                </a:cubicBezTo>
                <a:close/>
                <a:moveTo>
                  <a:pt x="1110851" y="1924403"/>
                </a:moveTo>
                <a:cubicBezTo>
                  <a:pt x="1110970" y="1924398"/>
                  <a:pt x="1111090" y="1924398"/>
                  <a:pt x="1111192" y="1924403"/>
                </a:cubicBezTo>
                <a:cubicBezTo>
                  <a:pt x="1113734" y="1924499"/>
                  <a:pt x="1115729" y="1926638"/>
                  <a:pt x="1115627" y="1929179"/>
                </a:cubicBezTo>
                <a:cubicBezTo>
                  <a:pt x="1115627" y="1931816"/>
                  <a:pt x="1113495" y="1933955"/>
                  <a:pt x="1110851" y="1933955"/>
                </a:cubicBezTo>
                <a:cubicBezTo>
                  <a:pt x="1108259" y="1933866"/>
                  <a:pt x="1106161" y="1931778"/>
                  <a:pt x="1106076" y="1929179"/>
                </a:cubicBezTo>
                <a:cubicBezTo>
                  <a:pt x="1106076" y="1926542"/>
                  <a:pt x="1108208" y="1924403"/>
                  <a:pt x="1110851" y="1924403"/>
                </a:cubicBezTo>
                <a:close/>
                <a:moveTo>
                  <a:pt x="1172253" y="1924062"/>
                </a:moveTo>
                <a:cubicBezTo>
                  <a:pt x="1172372" y="1924059"/>
                  <a:pt x="1172492" y="1924059"/>
                  <a:pt x="1172594" y="1924062"/>
                </a:cubicBezTo>
                <a:cubicBezTo>
                  <a:pt x="1175323" y="1924158"/>
                  <a:pt x="1177472" y="1926448"/>
                  <a:pt x="1177369" y="1929179"/>
                </a:cubicBezTo>
                <a:cubicBezTo>
                  <a:pt x="1177369" y="1932005"/>
                  <a:pt x="1175084" y="1934296"/>
                  <a:pt x="1172253" y="1934296"/>
                </a:cubicBezTo>
                <a:cubicBezTo>
                  <a:pt x="1169473" y="1934207"/>
                  <a:pt x="1167221" y="1931967"/>
                  <a:pt x="1167136" y="1929179"/>
                </a:cubicBezTo>
                <a:cubicBezTo>
                  <a:pt x="1167136" y="1926353"/>
                  <a:pt x="1169421" y="1924062"/>
                  <a:pt x="1172253" y="1924062"/>
                </a:cubicBezTo>
                <a:close/>
                <a:moveTo>
                  <a:pt x="1234020" y="1923757"/>
                </a:moveTo>
                <a:cubicBezTo>
                  <a:pt x="1236941" y="1923757"/>
                  <a:pt x="1239308" y="1926124"/>
                  <a:pt x="1239308" y="1929044"/>
                </a:cubicBezTo>
                <a:cubicBezTo>
                  <a:pt x="1239308" y="1931965"/>
                  <a:pt x="1236940" y="1934332"/>
                  <a:pt x="1234020" y="1934332"/>
                </a:cubicBezTo>
                <a:cubicBezTo>
                  <a:pt x="1231100" y="1934332"/>
                  <a:pt x="1228733" y="1931964"/>
                  <a:pt x="1228733" y="1929044"/>
                </a:cubicBezTo>
                <a:cubicBezTo>
                  <a:pt x="1228733" y="1926124"/>
                  <a:pt x="1231100" y="1923757"/>
                  <a:pt x="1234020" y="1923757"/>
                </a:cubicBezTo>
                <a:close/>
                <a:moveTo>
                  <a:pt x="1295055" y="1923550"/>
                </a:moveTo>
                <a:cubicBezTo>
                  <a:pt x="1298159" y="1923550"/>
                  <a:pt x="1300684" y="1926070"/>
                  <a:pt x="1300684" y="1929179"/>
                </a:cubicBezTo>
                <a:cubicBezTo>
                  <a:pt x="1300684" y="1932288"/>
                  <a:pt x="1298159" y="1934807"/>
                  <a:pt x="1295055" y="1934807"/>
                </a:cubicBezTo>
                <a:cubicBezTo>
                  <a:pt x="1291951" y="1934807"/>
                  <a:pt x="1289427" y="1932288"/>
                  <a:pt x="1289427" y="1929179"/>
                </a:cubicBezTo>
                <a:cubicBezTo>
                  <a:pt x="1289427" y="1926070"/>
                  <a:pt x="1291951" y="1923550"/>
                  <a:pt x="1295055" y="1923550"/>
                </a:cubicBezTo>
                <a:close/>
                <a:moveTo>
                  <a:pt x="1357139" y="1923379"/>
                </a:moveTo>
                <a:cubicBezTo>
                  <a:pt x="1360277" y="1923378"/>
                  <a:pt x="1362852" y="1925871"/>
                  <a:pt x="1362937" y="1929008"/>
                </a:cubicBezTo>
                <a:cubicBezTo>
                  <a:pt x="1362937" y="1932211"/>
                  <a:pt x="1360345" y="1934807"/>
                  <a:pt x="1357139" y="1934807"/>
                </a:cubicBezTo>
                <a:cubicBezTo>
                  <a:pt x="1354034" y="1934723"/>
                  <a:pt x="1351510" y="1932278"/>
                  <a:pt x="1351340" y="1929178"/>
                </a:cubicBezTo>
                <a:cubicBezTo>
                  <a:pt x="1351340" y="1925975"/>
                  <a:pt x="1353932" y="1923379"/>
                  <a:pt x="1357139" y="1923379"/>
                </a:cubicBezTo>
                <a:close/>
                <a:moveTo>
                  <a:pt x="1971151" y="1923209"/>
                </a:moveTo>
                <a:cubicBezTo>
                  <a:pt x="1974358" y="1923117"/>
                  <a:pt x="1977036" y="1925636"/>
                  <a:pt x="1977121" y="1928837"/>
                </a:cubicBezTo>
                <a:cubicBezTo>
                  <a:pt x="1977121" y="1932134"/>
                  <a:pt x="1974443" y="1934807"/>
                  <a:pt x="1971151" y="1934807"/>
                </a:cubicBezTo>
                <a:cubicBezTo>
                  <a:pt x="1967979" y="1934812"/>
                  <a:pt x="1965369" y="1932341"/>
                  <a:pt x="1965182" y="1929178"/>
                </a:cubicBezTo>
                <a:cubicBezTo>
                  <a:pt x="1965182" y="1925882"/>
                  <a:pt x="1967860" y="1923209"/>
                  <a:pt x="1971151" y="1923209"/>
                </a:cubicBezTo>
                <a:close/>
                <a:moveTo>
                  <a:pt x="1417857" y="1923038"/>
                </a:moveTo>
                <a:cubicBezTo>
                  <a:pt x="1421252" y="1923038"/>
                  <a:pt x="1423998" y="1925788"/>
                  <a:pt x="1423998" y="1929179"/>
                </a:cubicBezTo>
                <a:cubicBezTo>
                  <a:pt x="1423998" y="1932569"/>
                  <a:pt x="1421252" y="1935319"/>
                  <a:pt x="1417857" y="1935319"/>
                </a:cubicBezTo>
                <a:cubicBezTo>
                  <a:pt x="1414463" y="1935319"/>
                  <a:pt x="1411718" y="1932569"/>
                  <a:pt x="1411718" y="1929179"/>
                </a:cubicBezTo>
                <a:cubicBezTo>
                  <a:pt x="1411718" y="1925788"/>
                  <a:pt x="1414463" y="1923038"/>
                  <a:pt x="1417857" y="1923038"/>
                </a:cubicBezTo>
                <a:close/>
                <a:moveTo>
                  <a:pt x="1479259" y="1922868"/>
                </a:moveTo>
                <a:cubicBezTo>
                  <a:pt x="1479378" y="1922865"/>
                  <a:pt x="1479498" y="1922865"/>
                  <a:pt x="1479600" y="1922868"/>
                </a:cubicBezTo>
                <a:cubicBezTo>
                  <a:pt x="1482994" y="1922963"/>
                  <a:pt x="1485672" y="1925790"/>
                  <a:pt x="1485570" y="1929179"/>
                </a:cubicBezTo>
                <a:cubicBezTo>
                  <a:pt x="1485570" y="1932663"/>
                  <a:pt x="1482739" y="1935489"/>
                  <a:pt x="1479259" y="1935489"/>
                </a:cubicBezTo>
                <a:cubicBezTo>
                  <a:pt x="1475814" y="1935399"/>
                  <a:pt x="1473034" y="1932626"/>
                  <a:pt x="1472949" y="1929179"/>
                </a:cubicBezTo>
                <a:cubicBezTo>
                  <a:pt x="1472949" y="1925694"/>
                  <a:pt x="1475780" y="1922868"/>
                  <a:pt x="1479259" y="1922868"/>
                </a:cubicBezTo>
                <a:close/>
                <a:moveTo>
                  <a:pt x="1540660" y="1922697"/>
                </a:moveTo>
                <a:cubicBezTo>
                  <a:pt x="1544241" y="1922697"/>
                  <a:pt x="1547141" y="1925599"/>
                  <a:pt x="1547141" y="1929179"/>
                </a:cubicBezTo>
                <a:cubicBezTo>
                  <a:pt x="1547141" y="1932759"/>
                  <a:pt x="1544241" y="1935660"/>
                  <a:pt x="1540660" y="1935660"/>
                </a:cubicBezTo>
                <a:cubicBezTo>
                  <a:pt x="1537078" y="1935660"/>
                  <a:pt x="1534179" y="1932759"/>
                  <a:pt x="1534179" y="1929179"/>
                </a:cubicBezTo>
                <a:cubicBezTo>
                  <a:pt x="1534179" y="1925599"/>
                  <a:pt x="1537078" y="1922697"/>
                  <a:pt x="1540660" y="1922697"/>
                </a:cubicBezTo>
                <a:close/>
                <a:moveTo>
                  <a:pt x="1664145" y="1922527"/>
                </a:moveTo>
                <a:cubicBezTo>
                  <a:pt x="1664264" y="1922524"/>
                  <a:pt x="1664384" y="1922524"/>
                  <a:pt x="1664486" y="1922527"/>
                </a:cubicBezTo>
                <a:cubicBezTo>
                  <a:pt x="1668068" y="1922623"/>
                  <a:pt x="1670899" y="1925600"/>
                  <a:pt x="1670797" y="1929179"/>
                </a:cubicBezTo>
                <a:cubicBezTo>
                  <a:pt x="1670797" y="1932853"/>
                  <a:pt x="1667812" y="1935831"/>
                  <a:pt x="1664145" y="1935831"/>
                </a:cubicBezTo>
                <a:cubicBezTo>
                  <a:pt x="1660511" y="1935740"/>
                  <a:pt x="1657578" y="1932815"/>
                  <a:pt x="1657493" y="1929179"/>
                </a:cubicBezTo>
                <a:cubicBezTo>
                  <a:pt x="1657493" y="1925505"/>
                  <a:pt x="1660478" y="1922527"/>
                  <a:pt x="1664145" y="1922527"/>
                </a:cubicBezTo>
                <a:close/>
                <a:moveTo>
                  <a:pt x="1602428" y="1922392"/>
                </a:moveTo>
                <a:cubicBezTo>
                  <a:pt x="1606102" y="1922392"/>
                  <a:pt x="1609080" y="1925370"/>
                  <a:pt x="1609080" y="1929044"/>
                </a:cubicBezTo>
                <a:cubicBezTo>
                  <a:pt x="1609080" y="1932718"/>
                  <a:pt x="1606102" y="1935696"/>
                  <a:pt x="1602428" y="1935696"/>
                </a:cubicBezTo>
                <a:cubicBezTo>
                  <a:pt x="1598754" y="1935696"/>
                  <a:pt x="1595776" y="1932718"/>
                  <a:pt x="1595776" y="1929044"/>
                </a:cubicBezTo>
                <a:cubicBezTo>
                  <a:pt x="1595776" y="1925370"/>
                  <a:pt x="1598754" y="1922392"/>
                  <a:pt x="1602428" y="1922392"/>
                </a:cubicBezTo>
                <a:close/>
                <a:moveTo>
                  <a:pt x="1909068" y="1922356"/>
                </a:moveTo>
                <a:cubicBezTo>
                  <a:pt x="1912837" y="1922356"/>
                  <a:pt x="1915891" y="1925411"/>
                  <a:pt x="1915891" y="1929179"/>
                </a:cubicBezTo>
                <a:cubicBezTo>
                  <a:pt x="1915891" y="1932946"/>
                  <a:pt x="1912837" y="1936001"/>
                  <a:pt x="1909068" y="1936001"/>
                </a:cubicBezTo>
                <a:cubicBezTo>
                  <a:pt x="1905299" y="1936001"/>
                  <a:pt x="1902246" y="1932946"/>
                  <a:pt x="1902246" y="1929179"/>
                </a:cubicBezTo>
                <a:cubicBezTo>
                  <a:pt x="1902246" y="1925411"/>
                  <a:pt x="1905299" y="1922356"/>
                  <a:pt x="1909068" y="1922356"/>
                </a:cubicBezTo>
                <a:close/>
                <a:moveTo>
                  <a:pt x="1847666" y="1922356"/>
                </a:moveTo>
                <a:cubicBezTo>
                  <a:pt x="1851435" y="1922356"/>
                  <a:pt x="1854489" y="1925411"/>
                  <a:pt x="1854489" y="1929179"/>
                </a:cubicBezTo>
                <a:cubicBezTo>
                  <a:pt x="1854489" y="1932946"/>
                  <a:pt x="1851435" y="1936001"/>
                  <a:pt x="1847666" y="1936001"/>
                </a:cubicBezTo>
                <a:cubicBezTo>
                  <a:pt x="1843897" y="1936001"/>
                  <a:pt x="1840844" y="1932946"/>
                  <a:pt x="1840844" y="1929179"/>
                </a:cubicBezTo>
                <a:cubicBezTo>
                  <a:pt x="1840844" y="1925411"/>
                  <a:pt x="1843897" y="1922356"/>
                  <a:pt x="1847666" y="1922356"/>
                </a:cubicBezTo>
                <a:close/>
                <a:moveTo>
                  <a:pt x="1786265" y="1922356"/>
                </a:moveTo>
                <a:cubicBezTo>
                  <a:pt x="1790034" y="1922356"/>
                  <a:pt x="1793087" y="1925411"/>
                  <a:pt x="1793087" y="1929179"/>
                </a:cubicBezTo>
                <a:cubicBezTo>
                  <a:pt x="1793087" y="1932946"/>
                  <a:pt x="1790034" y="1936001"/>
                  <a:pt x="1786265" y="1936001"/>
                </a:cubicBezTo>
                <a:cubicBezTo>
                  <a:pt x="1782495" y="1936001"/>
                  <a:pt x="1779443" y="1932946"/>
                  <a:pt x="1779443" y="1929179"/>
                </a:cubicBezTo>
                <a:cubicBezTo>
                  <a:pt x="1779443" y="1925411"/>
                  <a:pt x="1782495" y="1922356"/>
                  <a:pt x="1786265" y="1922356"/>
                </a:cubicBezTo>
                <a:close/>
                <a:moveTo>
                  <a:pt x="1724864" y="1922356"/>
                </a:moveTo>
                <a:cubicBezTo>
                  <a:pt x="1728633" y="1922356"/>
                  <a:pt x="1731686" y="1925411"/>
                  <a:pt x="1731686" y="1929179"/>
                </a:cubicBezTo>
                <a:cubicBezTo>
                  <a:pt x="1731686" y="1932946"/>
                  <a:pt x="1728633" y="1936001"/>
                  <a:pt x="1724864" y="1936001"/>
                </a:cubicBezTo>
                <a:cubicBezTo>
                  <a:pt x="1721094" y="1936001"/>
                  <a:pt x="1718042" y="1932946"/>
                  <a:pt x="1718042" y="1929179"/>
                </a:cubicBezTo>
                <a:cubicBezTo>
                  <a:pt x="1718042" y="1925411"/>
                  <a:pt x="1721094" y="1922356"/>
                  <a:pt x="1724864" y="1922356"/>
                </a:cubicBezTo>
                <a:close/>
                <a:moveTo>
                  <a:pt x="558240" y="1866584"/>
                </a:moveTo>
                <a:cubicBezTo>
                  <a:pt x="558359" y="1866570"/>
                  <a:pt x="558479" y="1866570"/>
                  <a:pt x="558598" y="1866584"/>
                </a:cubicBezTo>
                <a:cubicBezTo>
                  <a:pt x="559451" y="1866684"/>
                  <a:pt x="560048" y="1867447"/>
                  <a:pt x="559946" y="1868289"/>
                </a:cubicBezTo>
                <a:cubicBezTo>
                  <a:pt x="559946" y="1869231"/>
                  <a:pt x="559178" y="1869995"/>
                  <a:pt x="558240" y="1869995"/>
                </a:cubicBezTo>
                <a:cubicBezTo>
                  <a:pt x="557336" y="1869916"/>
                  <a:pt x="556620" y="1869197"/>
                  <a:pt x="556535" y="1868289"/>
                </a:cubicBezTo>
                <a:cubicBezTo>
                  <a:pt x="556535" y="1867348"/>
                  <a:pt x="557302" y="1866584"/>
                  <a:pt x="558240" y="1866584"/>
                </a:cubicBezTo>
                <a:close/>
                <a:moveTo>
                  <a:pt x="496839" y="1866583"/>
                </a:moveTo>
                <a:cubicBezTo>
                  <a:pt x="497504" y="1866583"/>
                  <a:pt x="498033" y="1867117"/>
                  <a:pt x="498033" y="1867777"/>
                </a:cubicBezTo>
                <a:cubicBezTo>
                  <a:pt x="498033" y="1868437"/>
                  <a:pt x="497504" y="1868971"/>
                  <a:pt x="496839" y="1868971"/>
                </a:cubicBezTo>
                <a:cubicBezTo>
                  <a:pt x="496173" y="1868971"/>
                  <a:pt x="495645" y="1868437"/>
                  <a:pt x="495645" y="1867777"/>
                </a:cubicBezTo>
                <a:cubicBezTo>
                  <a:pt x="495645" y="1867117"/>
                  <a:pt x="496173" y="1866583"/>
                  <a:pt x="496839" y="1866583"/>
                </a:cubicBezTo>
                <a:close/>
                <a:moveTo>
                  <a:pt x="619641" y="1865560"/>
                </a:moveTo>
                <a:cubicBezTo>
                  <a:pt x="620869" y="1865560"/>
                  <a:pt x="621858" y="1866553"/>
                  <a:pt x="621858" y="1867778"/>
                </a:cubicBezTo>
                <a:cubicBezTo>
                  <a:pt x="621858" y="1869002"/>
                  <a:pt x="620869" y="1869995"/>
                  <a:pt x="619641" y="1869995"/>
                </a:cubicBezTo>
                <a:cubicBezTo>
                  <a:pt x="618413" y="1869995"/>
                  <a:pt x="617424" y="1869002"/>
                  <a:pt x="617424" y="1867778"/>
                </a:cubicBezTo>
                <a:cubicBezTo>
                  <a:pt x="617424" y="1866553"/>
                  <a:pt x="618413" y="1865560"/>
                  <a:pt x="619641" y="1865560"/>
                </a:cubicBezTo>
                <a:close/>
                <a:moveTo>
                  <a:pt x="681042" y="1865048"/>
                </a:moveTo>
                <a:cubicBezTo>
                  <a:pt x="682543" y="1865048"/>
                  <a:pt x="683771" y="1866270"/>
                  <a:pt x="683771" y="1867777"/>
                </a:cubicBezTo>
                <a:cubicBezTo>
                  <a:pt x="683771" y="1869285"/>
                  <a:pt x="682543" y="1870506"/>
                  <a:pt x="681042" y="1870506"/>
                </a:cubicBezTo>
                <a:cubicBezTo>
                  <a:pt x="679541" y="1870506"/>
                  <a:pt x="678314" y="1869285"/>
                  <a:pt x="678314" y="1867777"/>
                </a:cubicBezTo>
                <a:cubicBezTo>
                  <a:pt x="678314" y="1866270"/>
                  <a:pt x="679541" y="1865048"/>
                  <a:pt x="681042" y="1865048"/>
                </a:cubicBezTo>
                <a:close/>
                <a:moveTo>
                  <a:pt x="743126" y="1864537"/>
                </a:moveTo>
                <a:cubicBezTo>
                  <a:pt x="743245" y="1864530"/>
                  <a:pt x="743365" y="1864530"/>
                  <a:pt x="743484" y="1864537"/>
                </a:cubicBezTo>
                <a:cubicBezTo>
                  <a:pt x="745173" y="1864634"/>
                  <a:pt x="746469" y="1866085"/>
                  <a:pt x="746367" y="1867777"/>
                </a:cubicBezTo>
                <a:cubicBezTo>
                  <a:pt x="746367" y="1869566"/>
                  <a:pt x="744917" y="1871018"/>
                  <a:pt x="743126" y="1871018"/>
                </a:cubicBezTo>
                <a:cubicBezTo>
                  <a:pt x="741370" y="1870933"/>
                  <a:pt x="739971" y="1869531"/>
                  <a:pt x="739886" y="1867777"/>
                </a:cubicBezTo>
                <a:cubicBezTo>
                  <a:pt x="739886" y="1865988"/>
                  <a:pt x="741335" y="1864537"/>
                  <a:pt x="743126" y="1864537"/>
                </a:cubicBezTo>
                <a:close/>
                <a:moveTo>
                  <a:pt x="803845" y="1864195"/>
                </a:moveTo>
                <a:cubicBezTo>
                  <a:pt x="805824" y="1864195"/>
                  <a:pt x="807427" y="1865799"/>
                  <a:pt x="807427" y="1867777"/>
                </a:cubicBezTo>
                <a:cubicBezTo>
                  <a:pt x="807427" y="1869756"/>
                  <a:pt x="805824" y="1871359"/>
                  <a:pt x="803845" y="1871359"/>
                </a:cubicBezTo>
                <a:cubicBezTo>
                  <a:pt x="801901" y="1871272"/>
                  <a:pt x="800349" y="1869718"/>
                  <a:pt x="800264" y="1867777"/>
                </a:cubicBezTo>
                <a:cubicBezTo>
                  <a:pt x="800264" y="1865799"/>
                  <a:pt x="801867" y="1864195"/>
                  <a:pt x="803845" y="1864195"/>
                </a:cubicBezTo>
                <a:close/>
                <a:moveTo>
                  <a:pt x="865246" y="1863683"/>
                </a:moveTo>
                <a:cubicBezTo>
                  <a:pt x="867514" y="1863683"/>
                  <a:pt x="869339" y="1865517"/>
                  <a:pt x="869339" y="1867777"/>
                </a:cubicBezTo>
                <a:cubicBezTo>
                  <a:pt x="869339" y="1870037"/>
                  <a:pt x="867514" y="1871870"/>
                  <a:pt x="865246" y="1871870"/>
                </a:cubicBezTo>
                <a:cubicBezTo>
                  <a:pt x="862977" y="1871870"/>
                  <a:pt x="861153" y="1870037"/>
                  <a:pt x="861153" y="1867777"/>
                </a:cubicBezTo>
                <a:cubicBezTo>
                  <a:pt x="861153" y="1865517"/>
                  <a:pt x="862977" y="1863683"/>
                  <a:pt x="865246" y="1863683"/>
                </a:cubicBezTo>
                <a:close/>
                <a:moveTo>
                  <a:pt x="926647" y="1863342"/>
                </a:moveTo>
                <a:cubicBezTo>
                  <a:pt x="926766" y="1863337"/>
                  <a:pt x="926886" y="1863337"/>
                  <a:pt x="926988" y="1863342"/>
                </a:cubicBezTo>
                <a:cubicBezTo>
                  <a:pt x="929342" y="1863438"/>
                  <a:pt x="931184" y="1865423"/>
                  <a:pt x="931081" y="1867777"/>
                </a:cubicBezTo>
                <a:cubicBezTo>
                  <a:pt x="931081" y="1870226"/>
                  <a:pt x="929103" y="1872211"/>
                  <a:pt x="926647" y="1872211"/>
                </a:cubicBezTo>
                <a:cubicBezTo>
                  <a:pt x="924191" y="1872211"/>
                  <a:pt x="922213" y="1870226"/>
                  <a:pt x="922213" y="1867777"/>
                </a:cubicBezTo>
                <a:cubicBezTo>
                  <a:pt x="922213" y="1865328"/>
                  <a:pt x="924191" y="1863342"/>
                  <a:pt x="926647" y="1863342"/>
                </a:cubicBezTo>
                <a:close/>
                <a:moveTo>
                  <a:pt x="988048" y="1863001"/>
                </a:moveTo>
                <a:cubicBezTo>
                  <a:pt x="988168" y="1862996"/>
                  <a:pt x="988287" y="1862996"/>
                  <a:pt x="988390" y="1863001"/>
                </a:cubicBezTo>
                <a:cubicBezTo>
                  <a:pt x="990931" y="1863097"/>
                  <a:pt x="992926" y="1865236"/>
                  <a:pt x="992824" y="1867777"/>
                </a:cubicBezTo>
                <a:cubicBezTo>
                  <a:pt x="992824" y="1870414"/>
                  <a:pt x="990692" y="1872553"/>
                  <a:pt x="988048" y="1872553"/>
                </a:cubicBezTo>
                <a:cubicBezTo>
                  <a:pt x="985456" y="1872464"/>
                  <a:pt x="983358" y="1870376"/>
                  <a:pt x="983273" y="1867777"/>
                </a:cubicBezTo>
                <a:cubicBezTo>
                  <a:pt x="983273" y="1865140"/>
                  <a:pt x="985405" y="1863001"/>
                  <a:pt x="988048" y="1863001"/>
                </a:cubicBezTo>
                <a:close/>
                <a:moveTo>
                  <a:pt x="1050132" y="1862660"/>
                </a:moveTo>
                <a:cubicBezTo>
                  <a:pt x="1050251" y="1862657"/>
                  <a:pt x="1050371" y="1862657"/>
                  <a:pt x="1050473" y="1862660"/>
                </a:cubicBezTo>
                <a:cubicBezTo>
                  <a:pt x="1053202" y="1862756"/>
                  <a:pt x="1055351" y="1865046"/>
                  <a:pt x="1055249" y="1867777"/>
                </a:cubicBezTo>
                <a:cubicBezTo>
                  <a:pt x="1055249" y="1870603"/>
                  <a:pt x="1052963" y="1872894"/>
                  <a:pt x="1050132" y="1872894"/>
                </a:cubicBezTo>
                <a:cubicBezTo>
                  <a:pt x="1047352" y="1872805"/>
                  <a:pt x="1045100" y="1870565"/>
                  <a:pt x="1045016" y="1867777"/>
                </a:cubicBezTo>
                <a:cubicBezTo>
                  <a:pt x="1045016" y="1864951"/>
                  <a:pt x="1047301" y="1862660"/>
                  <a:pt x="1050132" y="1862660"/>
                </a:cubicBezTo>
                <a:close/>
                <a:moveTo>
                  <a:pt x="1110852" y="1862319"/>
                </a:moveTo>
                <a:cubicBezTo>
                  <a:pt x="1113871" y="1862319"/>
                  <a:pt x="1116310" y="1864764"/>
                  <a:pt x="1116310" y="1867777"/>
                </a:cubicBezTo>
                <a:cubicBezTo>
                  <a:pt x="1116310" y="1870791"/>
                  <a:pt x="1113871" y="1873235"/>
                  <a:pt x="1110852" y="1873235"/>
                </a:cubicBezTo>
                <a:cubicBezTo>
                  <a:pt x="1107867" y="1873147"/>
                  <a:pt x="1105479" y="1870754"/>
                  <a:pt x="1105394" y="1867777"/>
                </a:cubicBezTo>
                <a:cubicBezTo>
                  <a:pt x="1105394" y="1864764"/>
                  <a:pt x="1107833" y="1862319"/>
                  <a:pt x="1110852" y="1862319"/>
                </a:cubicBezTo>
                <a:close/>
                <a:moveTo>
                  <a:pt x="1172619" y="1861844"/>
                </a:moveTo>
                <a:cubicBezTo>
                  <a:pt x="1175822" y="1861844"/>
                  <a:pt x="1178418" y="1864440"/>
                  <a:pt x="1178418" y="1867643"/>
                </a:cubicBezTo>
                <a:cubicBezTo>
                  <a:pt x="1178418" y="1870846"/>
                  <a:pt x="1175822" y="1873442"/>
                  <a:pt x="1172619" y="1873442"/>
                </a:cubicBezTo>
                <a:cubicBezTo>
                  <a:pt x="1169416" y="1873442"/>
                  <a:pt x="1166820" y="1870846"/>
                  <a:pt x="1166820" y="1867643"/>
                </a:cubicBezTo>
                <a:cubicBezTo>
                  <a:pt x="1166820" y="1864440"/>
                  <a:pt x="1169416" y="1861844"/>
                  <a:pt x="1172619" y="1861844"/>
                </a:cubicBezTo>
                <a:close/>
                <a:moveTo>
                  <a:pt x="1233654" y="1861637"/>
                </a:moveTo>
                <a:cubicBezTo>
                  <a:pt x="1237048" y="1861637"/>
                  <a:pt x="1239794" y="1864387"/>
                  <a:pt x="1239794" y="1867778"/>
                </a:cubicBezTo>
                <a:cubicBezTo>
                  <a:pt x="1239794" y="1871168"/>
                  <a:pt x="1237048" y="1873918"/>
                  <a:pt x="1233654" y="1873918"/>
                </a:cubicBezTo>
                <a:cubicBezTo>
                  <a:pt x="1230260" y="1873918"/>
                  <a:pt x="1227514" y="1871168"/>
                  <a:pt x="1227514" y="1867778"/>
                </a:cubicBezTo>
                <a:cubicBezTo>
                  <a:pt x="1227514" y="1864387"/>
                  <a:pt x="1230260" y="1861637"/>
                  <a:pt x="1233654" y="1861637"/>
                </a:cubicBezTo>
                <a:close/>
                <a:moveTo>
                  <a:pt x="1295055" y="1861467"/>
                </a:moveTo>
                <a:cubicBezTo>
                  <a:pt x="1295175" y="1861464"/>
                  <a:pt x="1295294" y="1861464"/>
                  <a:pt x="1295397" y="1861467"/>
                </a:cubicBezTo>
                <a:cubicBezTo>
                  <a:pt x="1298791" y="1861563"/>
                  <a:pt x="1301468" y="1864389"/>
                  <a:pt x="1301366" y="1867778"/>
                </a:cubicBezTo>
                <a:cubicBezTo>
                  <a:pt x="1301366" y="1871262"/>
                  <a:pt x="1298535" y="1874088"/>
                  <a:pt x="1295055" y="1874088"/>
                </a:cubicBezTo>
                <a:cubicBezTo>
                  <a:pt x="1291610" y="1873998"/>
                  <a:pt x="1288830" y="1871225"/>
                  <a:pt x="1288745" y="1867778"/>
                </a:cubicBezTo>
                <a:cubicBezTo>
                  <a:pt x="1288745" y="1864293"/>
                  <a:pt x="1291576" y="1861467"/>
                  <a:pt x="1295055" y="1861467"/>
                </a:cubicBezTo>
                <a:close/>
                <a:moveTo>
                  <a:pt x="1971152" y="1861125"/>
                </a:moveTo>
                <a:cubicBezTo>
                  <a:pt x="1971271" y="1861122"/>
                  <a:pt x="1971391" y="1861122"/>
                  <a:pt x="1971493" y="1861125"/>
                </a:cubicBezTo>
                <a:cubicBezTo>
                  <a:pt x="1975075" y="1861221"/>
                  <a:pt x="1977906" y="1864198"/>
                  <a:pt x="1977804" y="1867777"/>
                </a:cubicBezTo>
                <a:cubicBezTo>
                  <a:pt x="1977804" y="1871451"/>
                  <a:pt x="1974819" y="1874429"/>
                  <a:pt x="1971152" y="1874429"/>
                </a:cubicBezTo>
                <a:cubicBezTo>
                  <a:pt x="1967518" y="1874338"/>
                  <a:pt x="1964585" y="1871413"/>
                  <a:pt x="1964500" y="1867777"/>
                </a:cubicBezTo>
                <a:cubicBezTo>
                  <a:pt x="1964500" y="1864103"/>
                  <a:pt x="1967485" y="1861125"/>
                  <a:pt x="1971152" y="1861125"/>
                </a:cubicBezTo>
                <a:close/>
                <a:moveTo>
                  <a:pt x="1357139" y="1861125"/>
                </a:moveTo>
                <a:cubicBezTo>
                  <a:pt x="1357258" y="1861122"/>
                  <a:pt x="1357378" y="1861122"/>
                  <a:pt x="1357480" y="1861125"/>
                </a:cubicBezTo>
                <a:cubicBezTo>
                  <a:pt x="1361062" y="1861221"/>
                  <a:pt x="1363893" y="1864198"/>
                  <a:pt x="1363791" y="1867777"/>
                </a:cubicBezTo>
                <a:cubicBezTo>
                  <a:pt x="1363791" y="1871451"/>
                  <a:pt x="1360806" y="1874429"/>
                  <a:pt x="1357139" y="1874429"/>
                </a:cubicBezTo>
                <a:cubicBezTo>
                  <a:pt x="1353505" y="1874338"/>
                  <a:pt x="1350572" y="1871413"/>
                  <a:pt x="1350487" y="1867777"/>
                </a:cubicBezTo>
                <a:cubicBezTo>
                  <a:pt x="1350487" y="1864103"/>
                  <a:pt x="1353472" y="1861125"/>
                  <a:pt x="1357139" y="1861125"/>
                </a:cubicBezTo>
                <a:close/>
                <a:moveTo>
                  <a:pt x="1417858" y="1860954"/>
                </a:moveTo>
                <a:cubicBezTo>
                  <a:pt x="1421627" y="1860954"/>
                  <a:pt x="1424680" y="1864009"/>
                  <a:pt x="1424680" y="1867777"/>
                </a:cubicBezTo>
                <a:cubicBezTo>
                  <a:pt x="1424680" y="1871544"/>
                  <a:pt x="1421627" y="1874599"/>
                  <a:pt x="1417858" y="1874599"/>
                </a:cubicBezTo>
                <a:cubicBezTo>
                  <a:pt x="1414088" y="1874599"/>
                  <a:pt x="1411036" y="1871544"/>
                  <a:pt x="1411036" y="1867777"/>
                </a:cubicBezTo>
                <a:cubicBezTo>
                  <a:pt x="1411036" y="1864009"/>
                  <a:pt x="1414088" y="1860954"/>
                  <a:pt x="1417858" y="1860954"/>
                </a:cubicBezTo>
                <a:close/>
                <a:moveTo>
                  <a:pt x="1479625" y="1860650"/>
                </a:moveTo>
                <a:cubicBezTo>
                  <a:pt x="1483487" y="1860650"/>
                  <a:pt x="1486618" y="1863781"/>
                  <a:pt x="1486618" y="1867643"/>
                </a:cubicBezTo>
                <a:cubicBezTo>
                  <a:pt x="1486618" y="1871505"/>
                  <a:pt x="1483487" y="1874636"/>
                  <a:pt x="1479625" y="1874636"/>
                </a:cubicBezTo>
                <a:cubicBezTo>
                  <a:pt x="1475763" y="1874636"/>
                  <a:pt x="1472632" y="1871505"/>
                  <a:pt x="1472632" y="1867643"/>
                </a:cubicBezTo>
                <a:cubicBezTo>
                  <a:pt x="1472632" y="1863781"/>
                  <a:pt x="1475763" y="1860650"/>
                  <a:pt x="1479625" y="1860650"/>
                </a:cubicBezTo>
                <a:close/>
                <a:moveTo>
                  <a:pt x="1540660" y="1860613"/>
                </a:moveTo>
                <a:cubicBezTo>
                  <a:pt x="1544617" y="1860613"/>
                  <a:pt x="1547823" y="1863820"/>
                  <a:pt x="1547823" y="1867777"/>
                </a:cubicBezTo>
                <a:cubicBezTo>
                  <a:pt x="1547823" y="1871734"/>
                  <a:pt x="1544617" y="1874940"/>
                  <a:pt x="1540660" y="1874940"/>
                </a:cubicBezTo>
                <a:cubicBezTo>
                  <a:pt x="1536703" y="1874940"/>
                  <a:pt x="1533497" y="1871734"/>
                  <a:pt x="1533497" y="1867777"/>
                </a:cubicBezTo>
                <a:cubicBezTo>
                  <a:pt x="1533497" y="1863820"/>
                  <a:pt x="1536703" y="1860613"/>
                  <a:pt x="1540660" y="1860613"/>
                </a:cubicBezTo>
                <a:close/>
                <a:moveTo>
                  <a:pt x="1602061" y="1860443"/>
                </a:moveTo>
                <a:cubicBezTo>
                  <a:pt x="1606104" y="1860443"/>
                  <a:pt x="1609396" y="1863727"/>
                  <a:pt x="1609396" y="1867777"/>
                </a:cubicBezTo>
                <a:cubicBezTo>
                  <a:pt x="1609396" y="1871828"/>
                  <a:pt x="1606104" y="1875112"/>
                  <a:pt x="1602061" y="1875112"/>
                </a:cubicBezTo>
                <a:cubicBezTo>
                  <a:pt x="1598054" y="1875021"/>
                  <a:pt x="1594813" y="1871791"/>
                  <a:pt x="1594728" y="1867777"/>
                </a:cubicBezTo>
                <a:cubicBezTo>
                  <a:pt x="1594728" y="1863727"/>
                  <a:pt x="1598003" y="1860443"/>
                  <a:pt x="1602061" y="1860443"/>
                </a:cubicBezTo>
                <a:close/>
                <a:moveTo>
                  <a:pt x="1664145" y="1860273"/>
                </a:moveTo>
                <a:cubicBezTo>
                  <a:pt x="1664264" y="1860270"/>
                  <a:pt x="1664367" y="1860270"/>
                  <a:pt x="1664486" y="1860273"/>
                </a:cubicBezTo>
                <a:cubicBezTo>
                  <a:pt x="1668546" y="1860368"/>
                  <a:pt x="1671752" y="1863729"/>
                  <a:pt x="1671650" y="1867778"/>
                </a:cubicBezTo>
                <a:cubicBezTo>
                  <a:pt x="1671650" y="1871922"/>
                  <a:pt x="1668290" y="1875282"/>
                  <a:pt x="1664145" y="1875282"/>
                </a:cubicBezTo>
                <a:cubicBezTo>
                  <a:pt x="1660000" y="1875282"/>
                  <a:pt x="1656641" y="1871922"/>
                  <a:pt x="1656641" y="1867778"/>
                </a:cubicBezTo>
                <a:cubicBezTo>
                  <a:pt x="1656641" y="1863633"/>
                  <a:pt x="1660000" y="1860273"/>
                  <a:pt x="1664145" y="1860273"/>
                </a:cubicBezTo>
                <a:close/>
                <a:moveTo>
                  <a:pt x="1909067" y="1860102"/>
                </a:moveTo>
                <a:cubicBezTo>
                  <a:pt x="1913315" y="1860102"/>
                  <a:pt x="1916743" y="1863539"/>
                  <a:pt x="1916743" y="1867778"/>
                </a:cubicBezTo>
                <a:cubicBezTo>
                  <a:pt x="1916743" y="1872016"/>
                  <a:pt x="1913315" y="1875453"/>
                  <a:pt x="1909067" y="1875453"/>
                </a:cubicBezTo>
                <a:cubicBezTo>
                  <a:pt x="1904821" y="1875453"/>
                  <a:pt x="1901393" y="1872016"/>
                  <a:pt x="1901393" y="1867778"/>
                </a:cubicBezTo>
                <a:cubicBezTo>
                  <a:pt x="1901393" y="1863539"/>
                  <a:pt x="1904821" y="1860102"/>
                  <a:pt x="1909067" y="1860102"/>
                </a:cubicBezTo>
                <a:close/>
                <a:moveTo>
                  <a:pt x="1847667" y="1860102"/>
                </a:moveTo>
                <a:cubicBezTo>
                  <a:pt x="1851914" y="1860102"/>
                  <a:pt x="1855342" y="1863539"/>
                  <a:pt x="1855342" y="1867778"/>
                </a:cubicBezTo>
                <a:cubicBezTo>
                  <a:pt x="1855342" y="1872016"/>
                  <a:pt x="1851914" y="1875453"/>
                  <a:pt x="1847667" y="1875453"/>
                </a:cubicBezTo>
                <a:cubicBezTo>
                  <a:pt x="1843420" y="1875453"/>
                  <a:pt x="1839992" y="1872016"/>
                  <a:pt x="1839992" y="1867778"/>
                </a:cubicBezTo>
                <a:cubicBezTo>
                  <a:pt x="1839992" y="1863539"/>
                  <a:pt x="1843420" y="1860102"/>
                  <a:pt x="1847667" y="1860102"/>
                </a:cubicBezTo>
                <a:close/>
                <a:moveTo>
                  <a:pt x="1786265" y="1860102"/>
                </a:moveTo>
                <a:cubicBezTo>
                  <a:pt x="1790512" y="1860102"/>
                  <a:pt x="1793940" y="1863539"/>
                  <a:pt x="1793940" y="1867778"/>
                </a:cubicBezTo>
                <a:cubicBezTo>
                  <a:pt x="1793940" y="1872016"/>
                  <a:pt x="1790512" y="1875453"/>
                  <a:pt x="1786265" y="1875453"/>
                </a:cubicBezTo>
                <a:cubicBezTo>
                  <a:pt x="1782018" y="1875453"/>
                  <a:pt x="1778590" y="1872016"/>
                  <a:pt x="1778590" y="1867778"/>
                </a:cubicBezTo>
                <a:cubicBezTo>
                  <a:pt x="1778590" y="1863539"/>
                  <a:pt x="1782018" y="1860102"/>
                  <a:pt x="1786265" y="1860102"/>
                </a:cubicBezTo>
                <a:close/>
                <a:moveTo>
                  <a:pt x="1724864" y="1860102"/>
                </a:moveTo>
                <a:cubicBezTo>
                  <a:pt x="1729111" y="1860102"/>
                  <a:pt x="1732539" y="1863539"/>
                  <a:pt x="1732539" y="1867778"/>
                </a:cubicBezTo>
                <a:cubicBezTo>
                  <a:pt x="1732539" y="1872016"/>
                  <a:pt x="1729111" y="1875453"/>
                  <a:pt x="1724864" y="1875453"/>
                </a:cubicBezTo>
                <a:cubicBezTo>
                  <a:pt x="1720617" y="1875453"/>
                  <a:pt x="1717189" y="1872016"/>
                  <a:pt x="1717189" y="1867778"/>
                </a:cubicBezTo>
                <a:cubicBezTo>
                  <a:pt x="1717189" y="1863539"/>
                  <a:pt x="1720617" y="1860102"/>
                  <a:pt x="1724864" y="1860102"/>
                </a:cubicBezTo>
                <a:close/>
                <a:moveTo>
                  <a:pt x="373184" y="1806376"/>
                </a:moveTo>
                <a:cubicBezTo>
                  <a:pt x="373440" y="1806224"/>
                  <a:pt x="373781" y="1806224"/>
                  <a:pt x="374036" y="1806376"/>
                </a:cubicBezTo>
                <a:lnTo>
                  <a:pt x="374889" y="1806376"/>
                </a:lnTo>
                <a:cubicBezTo>
                  <a:pt x="374889" y="1806847"/>
                  <a:pt x="374514" y="1807229"/>
                  <a:pt x="374036" y="1807229"/>
                </a:cubicBezTo>
                <a:cubicBezTo>
                  <a:pt x="373593" y="1807161"/>
                  <a:pt x="373252" y="1806816"/>
                  <a:pt x="373184" y="1806376"/>
                </a:cubicBezTo>
                <a:close/>
                <a:moveTo>
                  <a:pt x="435437" y="1805011"/>
                </a:moveTo>
                <a:cubicBezTo>
                  <a:pt x="435557" y="1804993"/>
                  <a:pt x="435676" y="1804993"/>
                  <a:pt x="435812" y="1805011"/>
                </a:cubicBezTo>
                <a:cubicBezTo>
                  <a:pt x="436460" y="1805114"/>
                  <a:pt x="436904" y="1805724"/>
                  <a:pt x="436802" y="1806376"/>
                </a:cubicBezTo>
                <a:cubicBezTo>
                  <a:pt x="436802" y="1807130"/>
                  <a:pt x="436187" y="1807740"/>
                  <a:pt x="435437" y="1807740"/>
                </a:cubicBezTo>
                <a:cubicBezTo>
                  <a:pt x="434721" y="1807664"/>
                  <a:pt x="434141" y="1807096"/>
                  <a:pt x="434073" y="1806376"/>
                </a:cubicBezTo>
                <a:cubicBezTo>
                  <a:pt x="434073" y="1805622"/>
                  <a:pt x="434686" y="1805011"/>
                  <a:pt x="435437" y="1805011"/>
                </a:cubicBezTo>
                <a:close/>
                <a:moveTo>
                  <a:pt x="496838" y="1804499"/>
                </a:moveTo>
                <a:cubicBezTo>
                  <a:pt x="497879" y="1804499"/>
                  <a:pt x="498715" y="1805340"/>
                  <a:pt x="498715" y="1806376"/>
                </a:cubicBezTo>
                <a:cubicBezTo>
                  <a:pt x="498715" y="1807413"/>
                  <a:pt x="497879" y="1808252"/>
                  <a:pt x="496838" y="1808252"/>
                </a:cubicBezTo>
                <a:cubicBezTo>
                  <a:pt x="495798" y="1808252"/>
                  <a:pt x="494963" y="1807413"/>
                  <a:pt x="494963" y="1806376"/>
                </a:cubicBezTo>
                <a:cubicBezTo>
                  <a:pt x="494963" y="1805339"/>
                  <a:pt x="495798" y="1804499"/>
                  <a:pt x="496838" y="1804499"/>
                </a:cubicBezTo>
                <a:close/>
                <a:moveTo>
                  <a:pt x="558240" y="1803988"/>
                </a:moveTo>
                <a:cubicBezTo>
                  <a:pt x="559553" y="1803988"/>
                  <a:pt x="560627" y="1805058"/>
                  <a:pt x="560627" y="1806376"/>
                </a:cubicBezTo>
                <a:cubicBezTo>
                  <a:pt x="560627" y="1807695"/>
                  <a:pt x="559553" y="1808764"/>
                  <a:pt x="558240" y="1808764"/>
                </a:cubicBezTo>
                <a:cubicBezTo>
                  <a:pt x="556960" y="1808681"/>
                  <a:pt x="555937" y="1807659"/>
                  <a:pt x="555852" y="1806376"/>
                </a:cubicBezTo>
                <a:cubicBezTo>
                  <a:pt x="555852" y="1805058"/>
                  <a:pt x="556926" y="1803988"/>
                  <a:pt x="558240" y="1803988"/>
                </a:cubicBezTo>
                <a:close/>
                <a:moveTo>
                  <a:pt x="619641" y="1803477"/>
                </a:moveTo>
                <a:cubicBezTo>
                  <a:pt x="619760" y="1803470"/>
                  <a:pt x="619880" y="1803470"/>
                  <a:pt x="619999" y="1803477"/>
                </a:cubicBezTo>
                <a:cubicBezTo>
                  <a:pt x="621500" y="1803574"/>
                  <a:pt x="622643" y="1804872"/>
                  <a:pt x="622541" y="1806376"/>
                </a:cubicBezTo>
                <a:cubicBezTo>
                  <a:pt x="622541" y="1807978"/>
                  <a:pt x="621244" y="1809276"/>
                  <a:pt x="619641" y="1809276"/>
                </a:cubicBezTo>
                <a:cubicBezTo>
                  <a:pt x="618072" y="1809190"/>
                  <a:pt x="616827" y="1807942"/>
                  <a:pt x="616742" y="1806376"/>
                </a:cubicBezTo>
                <a:cubicBezTo>
                  <a:pt x="616742" y="1804775"/>
                  <a:pt x="618038" y="1803477"/>
                  <a:pt x="619641" y="1803477"/>
                </a:cubicBezTo>
                <a:close/>
                <a:moveTo>
                  <a:pt x="681042" y="1802964"/>
                </a:moveTo>
                <a:cubicBezTo>
                  <a:pt x="682919" y="1802964"/>
                  <a:pt x="684454" y="1804491"/>
                  <a:pt x="684454" y="1806376"/>
                </a:cubicBezTo>
                <a:cubicBezTo>
                  <a:pt x="684454" y="1808260"/>
                  <a:pt x="682919" y="1809787"/>
                  <a:pt x="681042" y="1809787"/>
                </a:cubicBezTo>
                <a:cubicBezTo>
                  <a:pt x="679167" y="1809787"/>
                  <a:pt x="677632" y="1808260"/>
                  <a:pt x="677632" y="1806376"/>
                </a:cubicBezTo>
                <a:cubicBezTo>
                  <a:pt x="677632" y="1804491"/>
                  <a:pt x="679167" y="1802964"/>
                  <a:pt x="681042" y="1802964"/>
                </a:cubicBezTo>
                <a:close/>
                <a:moveTo>
                  <a:pt x="743126" y="1802453"/>
                </a:moveTo>
                <a:cubicBezTo>
                  <a:pt x="745292" y="1802453"/>
                  <a:pt x="747049" y="1804210"/>
                  <a:pt x="747049" y="1806376"/>
                </a:cubicBezTo>
                <a:cubicBezTo>
                  <a:pt x="747049" y="1808542"/>
                  <a:pt x="745292" y="1810299"/>
                  <a:pt x="743126" y="1810299"/>
                </a:cubicBezTo>
                <a:cubicBezTo>
                  <a:pt x="740994" y="1810212"/>
                  <a:pt x="739288" y="1808507"/>
                  <a:pt x="739203" y="1806376"/>
                </a:cubicBezTo>
                <a:cubicBezTo>
                  <a:pt x="739203" y="1804210"/>
                  <a:pt x="740959" y="1802453"/>
                  <a:pt x="743126" y="1802453"/>
                </a:cubicBezTo>
                <a:close/>
                <a:moveTo>
                  <a:pt x="803845" y="1802112"/>
                </a:moveTo>
                <a:cubicBezTo>
                  <a:pt x="806198" y="1802112"/>
                  <a:pt x="808109" y="1804021"/>
                  <a:pt x="808109" y="1806376"/>
                </a:cubicBezTo>
                <a:cubicBezTo>
                  <a:pt x="808109" y="1808732"/>
                  <a:pt x="806198" y="1810640"/>
                  <a:pt x="803845" y="1810640"/>
                </a:cubicBezTo>
                <a:cubicBezTo>
                  <a:pt x="801491" y="1810640"/>
                  <a:pt x="799581" y="1808732"/>
                  <a:pt x="799581" y="1806376"/>
                </a:cubicBezTo>
                <a:cubicBezTo>
                  <a:pt x="799581" y="1804021"/>
                  <a:pt x="801491" y="1802112"/>
                  <a:pt x="803845" y="1802112"/>
                </a:cubicBezTo>
                <a:close/>
                <a:moveTo>
                  <a:pt x="865246" y="1801600"/>
                </a:moveTo>
                <a:cubicBezTo>
                  <a:pt x="865365" y="1801595"/>
                  <a:pt x="865485" y="1801595"/>
                  <a:pt x="865587" y="1801600"/>
                </a:cubicBezTo>
                <a:cubicBezTo>
                  <a:pt x="868129" y="1801696"/>
                  <a:pt x="870124" y="1803835"/>
                  <a:pt x="870022" y="1806376"/>
                </a:cubicBezTo>
                <a:cubicBezTo>
                  <a:pt x="870022" y="1809013"/>
                  <a:pt x="867890" y="1811152"/>
                  <a:pt x="865246" y="1811152"/>
                </a:cubicBezTo>
                <a:cubicBezTo>
                  <a:pt x="862654" y="1811063"/>
                  <a:pt x="860556" y="1808975"/>
                  <a:pt x="860471" y="1806376"/>
                </a:cubicBezTo>
                <a:cubicBezTo>
                  <a:pt x="860471" y="1803739"/>
                  <a:pt x="862603" y="1801600"/>
                  <a:pt x="865246" y="1801600"/>
                </a:cubicBezTo>
                <a:close/>
                <a:moveTo>
                  <a:pt x="926648" y="1801259"/>
                </a:moveTo>
                <a:cubicBezTo>
                  <a:pt x="926767" y="1801256"/>
                  <a:pt x="926886" y="1801256"/>
                  <a:pt x="926989" y="1801259"/>
                </a:cubicBezTo>
                <a:cubicBezTo>
                  <a:pt x="929718" y="1801355"/>
                  <a:pt x="931867" y="1803645"/>
                  <a:pt x="931764" y="1806376"/>
                </a:cubicBezTo>
                <a:cubicBezTo>
                  <a:pt x="931764" y="1809202"/>
                  <a:pt x="929479" y="1811493"/>
                  <a:pt x="926648" y="1811493"/>
                </a:cubicBezTo>
                <a:cubicBezTo>
                  <a:pt x="923867" y="1811404"/>
                  <a:pt x="921616" y="1809164"/>
                  <a:pt x="921531" y="1806376"/>
                </a:cubicBezTo>
                <a:cubicBezTo>
                  <a:pt x="921531" y="1803550"/>
                  <a:pt x="923816" y="1801259"/>
                  <a:pt x="926648" y="1801259"/>
                </a:cubicBezTo>
                <a:close/>
                <a:moveTo>
                  <a:pt x="988049" y="1800747"/>
                </a:moveTo>
                <a:cubicBezTo>
                  <a:pt x="991153" y="1800747"/>
                  <a:pt x="993678" y="1803267"/>
                  <a:pt x="993678" y="1806376"/>
                </a:cubicBezTo>
                <a:cubicBezTo>
                  <a:pt x="993678" y="1809485"/>
                  <a:pt x="991153" y="1812004"/>
                  <a:pt x="988049" y="1812004"/>
                </a:cubicBezTo>
                <a:cubicBezTo>
                  <a:pt x="984945" y="1812004"/>
                  <a:pt x="982421" y="1809485"/>
                  <a:pt x="982421" y="1806376"/>
                </a:cubicBezTo>
                <a:cubicBezTo>
                  <a:pt x="982421" y="1803267"/>
                  <a:pt x="984945" y="1800747"/>
                  <a:pt x="988049" y="1800747"/>
                </a:cubicBezTo>
                <a:close/>
                <a:moveTo>
                  <a:pt x="1050132" y="1800406"/>
                </a:moveTo>
                <a:cubicBezTo>
                  <a:pt x="1050251" y="1800403"/>
                  <a:pt x="1050371" y="1800403"/>
                  <a:pt x="1050473" y="1800406"/>
                </a:cubicBezTo>
                <a:cubicBezTo>
                  <a:pt x="1053680" y="1800502"/>
                  <a:pt x="1056204" y="1803174"/>
                  <a:pt x="1056102" y="1806376"/>
                </a:cubicBezTo>
                <a:cubicBezTo>
                  <a:pt x="1056102" y="1809672"/>
                  <a:pt x="1053424" y="1812345"/>
                  <a:pt x="1050132" y="1812345"/>
                </a:cubicBezTo>
                <a:cubicBezTo>
                  <a:pt x="1046841" y="1812345"/>
                  <a:pt x="1044163" y="1809672"/>
                  <a:pt x="1044163" y="1806376"/>
                </a:cubicBezTo>
                <a:cubicBezTo>
                  <a:pt x="1044163" y="1803079"/>
                  <a:pt x="1046841" y="1800406"/>
                  <a:pt x="1050132" y="1800406"/>
                </a:cubicBezTo>
                <a:close/>
                <a:moveTo>
                  <a:pt x="1110851" y="1800065"/>
                </a:moveTo>
                <a:cubicBezTo>
                  <a:pt x="1110970" y="1800062"/>
                  <a:pt x="1111090" y="1800062"/>
                  <a:pt x="1111192" y="1800065"/>
                </a:cubicBezTo>
                <a:cubicBezTo>
                  <a:pt x="1114586" y="1800161"/>
                  <a:pt x="1117264" y="1802987"/>
                  <a:pt x="1117162" y="1806376"/>
                </a:cubicBezTo>
                <a:cubicBezTo>
                  <a:pt x="1117162" y="1809860"/>
                  <a:pt x="1114331" y="1812686"/>
                  <a:pt x="1110851" y="1812686"/>
                </a:cubicBezTo>
                <a:cubicBezTo>
                  <a:pt x="1107406" y="1812596"/>
                  <a:pt x="1104626" y="1809823"/>
                  <a:pt x="1104541" y="1806376"/>
                </a:cubicBezTo>
                <a:cubicBezTo>
                  <a:pt x="1104541" y="1802891"/>
                  <a:pt x="1107372" y="1800065"/>
                  <a:pt x="1110851" y="1800065"/>
                </a:cubicBezTo>
                <a:close/>
                <a:moveTo>
                  <a:pt x="1172253" y="1799724"/>
                </a:moveTo>
                <a:cubicBezTo>
                  <a:pt x="1172372" y="1799721"/>
                  <a:pt x="1172492" y="1799721"/>
                  <a:pt x="1172594" y="1799724"/>
                </a:cubicBezTo>
                <a:cubicBezTo>
                  <a:pt x="1176176" y="1799820"/>
                  <a:pt x="1179007" y="1802797"/>
                  <a:pt x="1178904" y="1806376"/>
                </a:cubicBezTo>
                <a:cubicBezTo>
                  <a:pt x="1178904" y="1810050"/>
                  <a:pt x="1175920" y="1813028"/>
                  <a:pt x="1172253" y="1813028"/>
                </a:cubicBezTo>
                <a:cubicBezTo>
                  <a:pt x="1168619" y="1812937"/>
                  <a:pt x="1165686" y="1810012"/>
                  <a:pt x="1165601" y="1806376"/>
                </a:cubicBezTo>
                <a:cubicBezTo>
                  <a:pt x="1165601" y="1802702"/>
                  <a:pt x="1168586" y="1799724"/>
                  <a:pt x="1172253" y="1799724"/>
                </a:cubicBezTo>
                <a:close/>
                <a:moveTo>
                  <a:pt x="1234020" y="1799419"/>
                </a:moveTo>
                <a:cubicBezTo>
                  <a:pt x="1237788" y="1799419"/>
                  <a:pt x="1240843" y="1802473"/>
                  <a:pt x="1240843" y="1806241"/>
                </a:cubicBezTo>
                <a:cubicBezTo>
                  <a:pt x="1240843" y="1810009"/>
                  <a:pt x="1237788" y="1813064"/>
                  <a:pt x="1234020" y="1813064"/>
                </a:cubicBezTo>
                <a:cubicBezTo>
                  <a:pt x="1230252" y="1813064"/>
                  <a:pt x="1227198" y="1810009"/>
                  <a:pt x="1227198" y="1806241"/>
                </a:cubicBezTo>
                <a:cubicBezTo>
                  <a:pt x="1227198" y="1802473"/>
                  <a:pt x="1230252" y="1799419"/>
                  <a:pt x="1234020" y="1799419"/>
                </a:cubicBezTo>
                <a:close/>
                <a:moveTo>
                  <a:pt x="1295055" y="1799212"/>
                </a:moveTo>
                <a:cubicBezTo>
                  <a:pt x="1299012" y="1799212"/>
                  <a:pt x="1302218" y="1802419"/>
                  <a:pt x="1302218" y="1806376"/>
                </a:cubicBezTo>
                <a:cubicBezTo>
                  <a:pt x="1302218" y="1810333"/>
                  <a:pt x="1299012" y="1813539"/>
                  <a:pt x="1295055" y="1813539"/>
                </a:cubicBezTo>
                <a:cubicBezTo>
                  <a:pt x="1291098" y="1813539"/>
                  <a:pt x="1287892" y="1810333"/>
                  <a:pt x="1287892" y="1806376"/>
                </a:cubicBezTo>
                <a:cubicBezTo>
                  <a:pt x="1287892" y="1802419"/>
                  <a:pt x="1291098" y="1799212"/>
                  <a:pt x="1295055" y="1799212"/>
                </a:cubicBezTo>
                <a:close/>
                <a:moveTo>
                  <a:pt x="1602061" y="1798360"/>
                </a:moveTo>
                <a:cubicBezTo>
                  <a:pt x="1602181" y="1798358"/>
                  <a:pt x="1602283" y="1798358"/>
                  <a:pt x="1602403" y="1798360"/>
                </a:cubicBezTo>
                <a:cubicBezTo>
                  <a:pt x="1606837" y="1798455"/>
                  <a:pt x="1610351" y="1802121"/>
                  <a:pt x="1610248" y="1806547"/>
                </a:cubicBezTo>
                <a:cubicBezTo>
                  <a:pt x="1610248" y="1811068"/>
                  <a:pt x="1606581" y="1814733"/>
                  <a:pt x="1602061" y="1814733"/>
                </a:cubicBezTo>
                <a:cubicBezTo>
                  <a:pt x="1597575" y="1814643"/>
                  <a:pt x="1593960" y="1811031"/>
                  <a:pt x="1593875" y="1806547"/>
                </a:cubicBezTo>
                <a:cubicBezTo>
                  <a:pt x="1593875" y="1802025"/>
                  <a:pt x="1597542" y="1798360"/>
                  <a:pt x="1602061" y="1798360"/>
                </a:cubicBezTo>
                <a:close/>
                <a:moveTo>
                  <a:pt x="1479259" y="1798360"/>
                </a:moveTo>
                <a:cubicBezTo>
                  <a:pt x="1479378" y="1798357"/>
                  <a:pt x="1479481" y="1798357"/>
                  <a:pt x="1479600" y="1798360"/>
                </a:cubicBezTo>
                <a:cubicBezTo>
                  <a:pt x="1483847" y="1798456"/>
                  <a:pt x="1487207" y="1801967"/>
                  <a:pt x="1487105" y="1806206"/>
                </a:cubicBezTo>
                <a:cubicBezTo>
                  <a:pt x="1487105" y="1810538"/>
                  <a:pt x="1483591" y="1814051"/>
                  <a:pt x="1479259" y="1814051"/>
                </a:cubicBezTo>
                <a:cubicBezTo>
                  <a:pt x="1474961" y="1813961"/>
                  <a:pt x="1471498" y="1810500"/>
                  <a:pt x="1471414" y="1806206"/>
                </a:cubicBezTo>
                <a:cubicBezTo>
                  <a:pt x="1471414" y="1801872"/>
                  <a:pt x="1474927" y="1798360"/>
                  <a:pt x="1479259" y="1798360"/>
                </a:cubicBezTo>
                <a:close/>
                <a:moveTo>
                  <a:pt x="1357138" y="1798360"/>
                </a:moveTo>
                <a:cubicBezTo>
                  <a:pt x="1357257" y="1798357"/>
                  <a:pt x="1357360" y="1798357"/>
                  <a:pt x="1357479" y="1798360"/>
                </a:cubicBezTo>
                <a:cubicBezTo>
                  <a:pt x="1361539" y="1798456"/>
                  <a:pt x="1364745" y="1801816"/>
                  <a:pt x="1364643" y="1805865"/>
                </a:cubicBezTo>
                <a:cubicBezTo>
                  <a:pt x="1364643" y="1810009"/>
                  <a:pt x="1361283" y="1813369"/>
                  <a:pt x="1357138" y="1813369"/>
                </a:cubicBezTo>
                <a:cubicBezTo>
                  <a:pt x="1352993" y="1813369"/>
                  <a:pt x="1349634" y="1810009"/>
                  <a:pt x="1349634" y="1805865"/>
                </a:cubicBezTo>
                <a:cubicBezTo>
                  <a:pt x="1349634" y="1801720"/>
                  <a:pt x="1352993" y="1798360"/>
                  <a:pt x="1357138" y="1798360"/>
                </a:cubicBezTo>
                <a:close/>
                <a:moveTo>
                  <a:pt x="1971151" y="1798359"/>
                </a:moveTo>
                <a:cubicBezTo>
                  <a:pt x="1975194" y="1798359"/>
                  <a:pt x="1978485" y="1801643"/>
                  <a:pt x="1978485" y="1805693"/>
                </a:cubicBezTo>
                <a:cubicBezTo>
                  <a:pt x="1978485" y="1809744"/>
                  <a:pt x="1975194" y="1813028"/>
                  <a:pt x="1971151" y="1813028"/>
                </a:cubicBezTo>
                <a:cubicBezTo>
                  <a:pt x="1967144" y="1812937"/>
                  <a:pt x="1963903" y="1809707"/>
                  <a:pt x="1963818" y="1805693"/>
                </a:cubicBezTo>
                <a:cubicBezTo>
                  <a:pt x="1963818" y="1801643"/>
                  <a:pt x="1967109" y="1798359"/>
                  <a:pt x="1971151" y="1798359"/>
                </a:cubicBezTo>
                <a:close/>
                <a:moveTo>
                  <a:pt x="1909068" y="1798359"/>
                </a:moveTo>
                <a:cubicBezTo>
                  <a:pt x="1913775" y="1798359"/>
                  <a:pt x="1917595" y="1802178"/>
                  <a:pt x="1917595" y="1806887"/>
                </a:cubicBezTo>
                <a:cubicBezTo>
                  <a:pt x="1917595" y="1811597"/>
                  <a:pt x="1913775" y="1815415"/>
                  <a:pt x="1909068" y="1815415"/>
                </a:cubicBezTo>
                <a:cubicBezTo>
                  <a:pt x="1904394" y="1815325"/>
                  <a:pt x="1900625" y="1811559"/>
                  <a:pt x="1900540" y="1806887"/>
                </a:cubicBezTo>
                <a:cubicBezTo>
                  <a:pt x="1900540" y="1802178"/>
                  <a:pt x="1904361" y="1798359"/>
                  <a:pt x="1909068" y="1798359"/>
                </a:cubicBezTo>
                <a:close/>
                <a:moveTo>
                  <a:pt x="1847667" y="1798359"/>
                </a:moveTo>
                <a:cubicBezTo>
                  <a:pt x="1852374" y="1798359"/>
                  <a:pt x="1856194" y="1802178"/>
                  <a:pt x="1856194" y="1806887"/>
                </a:cubicBezTo>
                <a:cubicBezTo>
                  <a:pt x="1856194" y="1811597"/>
                  <a:pt x="1852374" y="1815415"/>
                  <a:pt x="1847667" y="1815415"/>
                </a:cubicBezTo>
                <a:cubicBezTo>
                  <a:pt x="1842993" y="1815325"/>
                  <a:pt x="1839224" y="1811559"/>
                  <a:pt x="1839139" y="1806887"/>
                </a:cubicBezTo>
                <a:cubicBezTo>
                  <a:pt x="1839139" y="1802178"/>
                  <a:pt x="1842959" y="1798359"/>
                  <a:pt x="1847667" y="1798359"/>
                </a:cubicBezTo>
                <a:close/>
                <a:moveTo>
                  <a:pt x="1786266" y="1798359"/>
                </a:moveTo>
                <a:cubicBezTo>
                  <a:pt x="1790973" y="1798359"/>
                  <a:pt x="1794793" y="1802178"/>
                  <a:pt x="1794793" y="1806887"/>
                </a:cubicBezTo>
                <a:cubicBezTo>
                  <a:pt x="1794793" y="1811597"/>
                  <a:pt x="1790973" y="1815415"/>
                  <a:pt x="1786266" y="1815415"/>
                </a:cubicBezTo>
                <a:cubicBezTo>
                  <a:pt x="1781592" y="1815325"/>
                  <a:pt x="1777823" y="1811559"/>
                  <a:pt x="1777738" y="1806887"/>
                </a:cubicBezTo>
                <a:cubicBezTo>
                  <a:pt x="1777738" y="1802178"/>
                  <a:pt x="1781558" y="1798359"/>
                  <a:pt x="1786266" y="1798359"/>
                </a:cubicBezTo>
                <a:close/>
                <a:moveTo>
                  <a:pt x="1724864" y="1798359"/>
                </a:moveTo>
                <a:cubicBezTo>
                  <a:pt x="1729486" y="1798359"/>
                  <a:pt x="1733221" y="1802102"/>
                  <a:pt x="1733221" y="1806717"/>
                </a:cubicBezTo>
                <a:cubicBezTo>
                  <a:pt x="1733221" y="1811332"/>
                  <a:pt x="1729486" y="1815074"/>
                  <a:pt x="1724864" y="1815074"/>
                </a:cubicBezTo>
                <a:cubicBezTo>
                  <a:pt x="1720242" y="1815074"/>
                  <a:pt x="1716507" y="1811332"/>
                  <a:pt x="1716507" y="1806717"/>
                </a:cubicBezTo>
                <a:cubicBezTo>
                  <a:pt x="1716507" y="1802102"/>
                  <a:pt x="1720242" y="1798359"/>
                  <a:pt x="1724864" y="1798359"/>
                </a:cubicBezTo>
                <a:close/>
                <a:moveTo>
                  <a:pt x="1664145" y="1798359"/>
                </a:moveTo>
                <a:cubicBezTo>
                  <a:pt x="1664264" y="1798359"/>
                  <a:pt x="1664384" y="1798361"/>
                  <a:pt x="1664486" y="1798366"/>
                </a:cubicBezTo>
                <a:cubicBezTo>
                  <a:pt x="1669108" y="1798556"/>
                  <a:pt x="1672690" y="1802446"/>
                  <a:pt x="1672502" y="1807058"/>
                </a:cubicBezTo>
                <a:cubicBezTo>
                  <a:pt x="1672502" y="1811673"/>
                  <a:pt x="1668767" y="1815415"/>
                  <a:pt x="1664145" y="1815415"/>
                </a:cubicBezTo>
                <a:cubicBezTo>
                  <a:pt x="1664026" y="1815415"/>
                  <a:pt x="1663906" y="1815414"/>
                  <a:pt x="1663804" y="1815409"/>
                </a:cubicBezTo>
                <a:cubicBezTo>
                  <a:pt x="1659182" y="1815219"/>
                  <a:pt x="1655600" y="1811329"/>
                  <a:pt x="1655788" y="1806717"/>
                </a:cubicBezTo>
                <a:cubicBezTo>
                  <a:pt x="1655788" y="1802102"/>
                  <a:pt x="1659523" y="1798359"/>
                  <a:pt x="1664145" y="1798359"/>
                </a:cubicBezTo>
                <a:close/>
                <a:moveTo>
                  <a:pt x="1540660" y="1798359"/>
                </a:moveTo>
                <a:cubicBezTo>
                  <a:pt x="1545094" y="1798359"/>
                  <a:pt x="1548676" y="1801948"/>
                  <a:pt x="1548676" y="1806376"/>
                </a:cubicBezTo>
                <a:cubicBezTo>
                  <a:pt x="1548676" y="1810803"/>
                  <a:pt x="1545094" y="1814392"/>
                  <a:pt x="1540660" y="1814392"/>
                </a:cubicBezTo>
                <a:cubicBezTo>
                  <a:pt x="1536225" y="1814392"/>
                  <a:pt x="1532644" y="1810803"/>
                  <a:pt x="1532644" y="1806376"/>
                </a:cubicBezTo>
                <a:cubicBezTo>
                  <a:pt x="1532644" y="1801948"/>
                  <a:pt x="1536225" y="1798359"/>
                  <a:pt x="1540660" y="1798359"/>
                </a:cubicBezTo>
                <a:close/>
                <a:moveTo>
                  <a:pt x="1417858" y="1798359"/>
                </a:moveTo>
                <a:cubicBezTo>
                  <a:pt x="1422105" y="1798359"/>
                  <a:pt x="1425533" y="1801796"/>
                  <a:pt x="1425533" y="1806035"/>
                </a:cubicBezTo>
                <a:cubicBezTo>
                  <a:pt x="1425533" y="1810273"/>
                  <a:pt x="1422105" y="1813710"/>
                  <a:pt x="1417858" y="1813710"/>
                </a:cubicBezTo>
                <a:cubicBezTo>
                  <a:pt x="1413611" y="1813710"/>
                  <a:pt x="1410183" y="1810273"/>
                  <a:pt x="1410183" y="1806035"/>
                </a:cubicBezTo>
                <a:cubicBezTo>
                  <a:pt x="1410183" y="1801796"/>
                  <a:pt x="1413611" y="1798359"/>
                  <a:pt x="1417858" y="1798359"/>
                </a:cubicBezTo>
                <a:close/>
                <a:moveTo>
                  <a:pt x="311782" y="1744974"/>
                </a:moveTo>
                <a:cubicBezTo>
                  <a:pt x="312038" y="1744822"/>
                  <a:pt x="312379" y="1744822"/>
                  <a:pt x="312635" y="1744974"/>
                </a:cubicBezTo>
                <a:lnTo>
                  <a:pt x="313487" y="1744974"/>
                </a:lnTo>
                <a:cubicBezTo>
                  <a:pt x="313487" y="1745445"/>
                  <a:pt x="313112" y="1745827"/>
                  <a:pt x="312635" y="1745827"/>
                </a:cubicBezTo>
                <a:cubicBezTo>
                  <a:pt x="312191" y="1745759"/>
                  <a:pt x="311850" y="1745414"/>
                  <a:pt x="311782" y="1744974"/>
                </a:cubicBezTo>
                <a:close/>
                <a:moveTo>
                  <a:pt x="374036" y="1743439"/>
                </a:moveTo>
                <a:cubicBezTo>
                  <a:pt x="374889" y="1743439"/>
                  <a:pt x="375571" y="1744127"/>
                  <a:pt x="375571" y="1744974"/>
                </a:cubicBezTo>
                <a:cubicBezTo>
                  <a:pt x="375571" y="1745822"/>
                  <a:pt x="374889" y="1746510"/>
                  <a:pt x="374036" y="1746510"/>
                </a:cubicBezTo>
                <a:cubicBezTo>
                  <a:pt x="373183" y="1746510"/>
                  <a:pt x="372501" y="1745822"/>
                  <a:pt x="372501" y="1744974"/>
                </a:cubicBezTo>
                <a:cubicBezTo>
                  <a:pt x="372501" y="1744127"/>
                  <a:pt x="373183" y="1743439"/>
                  <a:pt x="374036" y="1743439"/>
                </a:cubicBezTo>
                <a:close/>
                <a:moveTo>
                  <a:pt x="436119" y="1742928"/>
                </a:moveTo>
                <a:cubicBezTo>
                  <a:pt x="436170" y="1742928"/>
                  <a:pt x="436238" y="1742930"/>
                  <a:pt x="436290" y="1742935"/>
                </a:cubicBezTo>
                <a:cubicBezTo>
                  <a:pt x="437415" y="1743029"/>
                  <a:pt x="438268" y="1744020"/>
                  <a:pt x="438166" y="1745146"/>
                </a:cubicBezTo>
                <a:cubicBezTo>
                  <a:pt x="438166" y="1746277"/>
                  <a:pt x="437245" y="1747192"/>
                  <a:pt x="436119" y="1747192"/>
                </a:cubicBezTo>
                <a:cubicBezTo>
                  <a:pt x="434960" y="1747104"/>
                  <a:pt x="434073" y="1746137"/>
                  <a:pt x="434073" y="1744975"/>
                </a:cubicBezTo>
                <a:cubicBezTo>
                  <a:pt x="434073" y="1743844"/>
                  <a:pt x="434993" y="1742928"/>
                  <a:pt x="436119" y="1742928"/>
                </a:cubicBezTo>
                <a:close/>
                <a:moveTo>
                  <a:pt x="496839" y="1742416"/>
                </a:moveTo>
                <a:cubicBezTo>
                  <a:pt x="496958" y="1742407"/>
                  <a:pt x="497078" y="1742407"/>
                  <a:pt x="497197" y="1742416"/>
                </a:cubicBezTo>
                <a:cubicBezTo>
                  <a:pt x="498510" y="1742513"/>
                  <a:pt x="499500" y="1743659"/>
                  <a:pt x="499397" y="1744974"/>
                </a:cubicBezTo>
                <a:cubicBezTo>
                  <a:pt x="499397" y="1746386"/>
                  <a:pt x="498255" y="1747533"/>
                  <a:pt x="496839" y="1747533"/>
                </a:cubicBezTo>
                <a:cubicBezTo>
                  <a:pt x="495423" y="1747533"/>
                  <a:pt x="494281" y="1746386"/>
                  <a:pt x="494281" y="1744974"/>
                </a:cubicBezTo>
                <a:cubicBezTo>
                  <a:pt x="494281" y="1743562"/>
                  <a:pt x="495423" y="1742416"/>
                  <a:pt x="496839" y="1742416"/>
                </a:cubicBezTo>
                <a:close/>
                <a:moveTo>
                  <a:pt x="558240" y="1741904"/>
                </a:moveTo>
                <a:cubicBezTo>
                  <a:pt x="559928" y="1741904"/>
                  <a:pt x="561309" y="1743279"/>
                  <a:pt x="561309" y="1744975"/>
                </a:cubicBezTo>
                <a:cubicBezTo>
                  <a:pt x="561309" y="1746670"/>
                  <a:pt x="559928" y="1748045"/>
                  <a:pt x="558240" y="1748045"/>
                </a:cubicBezTo>
                <a:cubicBezTo>
                  <a:pt x="556551" y="1748045"/>
                  <a:pt x="555170" y="1746670"/>
                  <a:pt x="555170" y="1744975"/>
                </a:cubicBezTo>
                <a:cubicBezTo>
                  <a:pt x="555170" y="1743279"/>
                  <a:pt x="556551" y="1741904"/>
                  <a:pt x="558240" y="1741904"/>
                </a:cubicBezTo>
                <a:close/>
                <a:moveTo>
                  <a:pt x="619642" y="1741392"/>
                </a:moveTo>
                <a:cubicBezTo>
                  <a:pt x="621620" y="1741392"/>
                  <a:pt x="623223" y="1742996"/>
                  <a:pt x="623223" y="1744974"/>
                </a:cubicBezTo>
                <a:cubicBezTo>
                  <a:pt x="623223" y="1746953"/>
                  <a:pt x="621620" y="1748556"/>
                  <a:pt x="619642" y="1748556"/>
                </a:cubicBezTo>
                <a:cubicBezTo>
                  <a:pt x="617697" y="1748469"/>
                  <a:pt x="616145" y="1746915"/>
                  <a:pt x="616060" y="1744974"/>
                </a:cubicBezTo>
                <a:cubicBezTo>
                  <a:pt x="616060" y="1742996"/>
                  <a:pt x="617663" y="1741392"/>
                  <a:pt x="619642" y="1741392"/>
                </a:cubicBezTo>
                <a:close/>
                <a:moveTo>
                  <a:pt x="681042" y="1740881"/>
                </a:moveTo>
                <a:cubicBezTo>
                  <a:pt x="681162" y="1740876"/>
                  <a:pt x="681281" y="1740876"/>
                  <a:pt x="681383" y="1740881"/>
                </a:cubicBezTo>
                <a:cubicBezTo>
                  <a:pt x="683549" y="1740978"/>
                  <a:pt x="685238" y="1742810"/>
                  <a:pt x="685136" y="1744975"/>
                </a:cubicBezTo>
                <a:cubicBezTo>
                  <a:pt x="685136" y="1747236"/>
                  <a:pt x="683311" y="1749068"/>
                  <a:pt x="681042" y="1749068"/>
                </a:cubicBezTo>
                <a:cubicBezTo>
                  <a:pt x="678773" y="1749068"/>
                  <a:pt x="676949" y="1747236"/>
                  <a:pt x="676949" y="1744975"/>
                </a:cubicBezTo>
                <a:cubicBezTo>
                  <a:pt x="676949" y="1742715"/>
                  <a:pt x="678773" y="1740881"/>
                  <a:pt x="681042" y="1740881"/>
                </a:cubicBezTo>
                <a:close/>
                <a:moveTo>
                  <a:pt x="743125" y="1740369"/>
                </a:moveTo>
                <a:cubicBezTo>
                  <a:pt x="745667" y="1740369"/>
                  <a:pt x="747730" y="1742432"/>
                  <a:pt x="747730" y="1744975"/>
                </a:cubicBezTo>
                <a:cubicBezTo>
                  <a:pt x="747730" y="1747518"/>
                  <a:pt x="745667" y="1749580"/>
                  <a:pt x="743125" y="1749580"/>
                </a:cubicBezTo>
                <a:cubicBezTo>
                  <a:pt x="740584" y="1749580"/>
                  <a:pt x="738521" y="1747518"/>
                  <a:pt x="738521" y="1744975"/>
                </a:cubicBezTo>
                <a:cubicBezTo>
                  <a:pt x="738521" y="1742432"/>
                  <a:pt x="740584" y="1740369"/>
                  <a:pt x="743125" y="1740369"/>
                </a:cubicBezTo>
                <a:close/>
                <a:moveTo>
                  <a:pt x="803845" y="1740028"/>
                </a:moveTo>
                <a:cubicBezTo>
                  <a:pt x="806574" y="1740028"/>
                  <a:pt x="808791" y="1742242"/>
                  <a:pt x="808791" y="1744975"/>
                </a:cubicBezTo>
                <a:cubicBezTo>
                  <a:pt x="808791" y="1747707"/>
                  <a:pt x="806574" y="1749921"/>
                  <a:pt x="803845" y="1749921"/>
                </a:cubicBezTo>
                <a:cubicBezTo>
                  <a:pt x="801116" y="1749921"/>
                  <a:pt x="798899" y="1747707"/>
                  <a:pt x="798899" y="1744975"/>
                </a:cubicBezTo>
                <a:cubicBezTo>
                  <a:pt x="798899" y="1742242"/>
                  <a:pt x="801116" y="1740028"/>
                  <a:pt x="803845" y="1740028"/>
                </a:cubicBezTo>
                <a:close/>
                <a:moveTo>
                  <a:pt x="865247" y="1739516"/>
                </a:moveTo>
                <a:cubicBezTo>
                  <a:pt x="868266" y="1739516"/>
                  <a:pt x="870705" y="1741961"/>
                  <a:pt x="870705" y="1744974"/>
                </a:cubicBezTo>
                <a:cubicBezTo>
                  <a:pt x="870705" y="1747988"/>
                  <a:pt x="868266" y="1750432"/>
                  <a:pt x="865247" y="1750432"/>
                </a:cubicBezTo>
                <a:cubicBezTo>
                  <a:pt x="862261" y="1750344"/>
                  <a:pt x="859874" y="1747951"/>
                  <a:pt x="859789" y="1744974"/>
                </a:cubicBezTo>
                <a:cubicBezTo>
                  <a:pt x="859789" y="1741961"/>
                  <a:pt x="862228" y="1739516"/>
                  <a:pt x="865247" y="1739516"/>
                </a:cubicBezTo>
                <a:close/>
                <a:moveTo>
                  <a:pt x="926647" y="1739005"/>
                </a:moveTo>
                <a:cubicBezTo>
                  <a:pt x="926766" y="1739002"/>
                  <a:pt x="926886" y="1739002"/>
                  <a:pt x="926988" y="1739005"/>
                </a:cubicBezTo>
                <a:cubicBezTo>
                  <a:pt x="930194" y="1739101"/>
                  <a:pt x="932719" y="1741773"/>
                  <a:pt x="932616" y="1744975"/>
                </a:cubicBezTo>
                <a:cubicBezTo>
                  <a:pt x="932616" y="1748271"/>
                  <a:pt x="929939" y="1750944"/>
                  <a:pt x="926647" y="1750944"/>
                </a:cubicBezTo>
                <a:cubicBezTo>
                  <a:pt x="923355" y="1750944"/>
                  <a:pt x="920678" y="1748271"/>
                  <a:pt x="920678" y="1744975"/>
                </a:cubicBezTo>
                <a:cubicBezTo>
                  <a:pt x="920678" y="1741678"/>
                  <a:pt x="923355" y="1739005"/>
                  <a:pt x="926647" y="1739005"/>
                </a:cubicBezTo>
                <a:close/>
                <a:moveTo>
                  <a:pt x="988048" y="1738664"/>
                </a:moveTo>
                <a:cubicBezTo>
                  <a:pt x="988168" y="1738661"/>
                  <a:pt x="988287" y="1738661"/>
                  <a:pt x="988390" y="1738664"/>
                </a:cubicBezTo>
                <a:cubicBezTo>
                  <a:pt x="991784" y="1738759"/>
                  <a:pt x="994461" y="1741586"/>
                  <a:pt x="994359" y="1744975"/>
                </a:cubicBezTo>
                <a:cubicBezTo>
                  <a:pt x="994359" y="1748459"/>
                  <a:pt x="991528" y="1751285"/>
                  <a:pt x="988048" y="1751285"/>
                </a:cubicBezTo>
                <a:cubicBezTo>
                  <a:pt x="984603" y="1751195"/>
                  <a:pt x="981823" y="1748422"/>
                  <a:pt x="981738" y="1744975"/>
                </a:cubicBezTo>
                <a:cubicBezTo>
                  <a:pt x="981738" y="1741490"/>
                  <a:pt x="984569" y="1738664"/>
                  <a:pt x="988048" y="1738664"/>
                </a:cubicBezTo>
                <a:close/>
                <a:moveTo>
                  <a:pt x="1050133" y="1738323"/>
                </a:moveTo>
                <a:cubicBezTo>
                  <a:pt x="1050252" y="1738320"/>
                  <a:pt x="1050372" y="1738320"/>
                  <a:pt x="1050474" y="1738323"/>
                </a:cubicBezTo>
                <a:cubicBezTo>
                  <a:pt x="1054056" y="1738418"/>
                  <a:pt x="1056887" y="1741396"/>
                  <a:pt x="1056785" y="1744975"/>
                </a:cubicBezTo>
                <a:cubicBezTo>
                  <a:pt x="1056785" y="1748649"/>
                  <a:pt x="1053800" y="1751627"/>
                  <a:pt x="1050133" y="1751627"/>
                </a:cubicBezTo>
                <a:cubicBezTo>
                  <a:pt x="1046499" y="1751536"/>
                  <a:pt x="1043566" y="1748611"/>
                  <a:pt x="1043481" y="1744975"/>
                </a:cubicBezTo>
                <a:cubicBezTo>
                  <a:pt x="1043481" y="1741301"/>
                  <a:pt x="1046466" y="1738323"/>
                  <a:pt x="1050133" y="1738323"/>
                </a:cubicBezTo>
                <a:close/>
                <a:moveTo>
                  <a:pt x="1110852" y="1737981"/>
                </a:moveTo>
                <a:cubicBezTo>
                  <a:pt x="1114706" y="1737981"/>
                  <a:pt x="1117845" y="1741113"/>
                  <a:pt x="1117845" y="1744974"/>
                </a:cubicBezTo>
                <a:cubicBezTo>
                  <a:pt x="1117845" y="1748836"/>
                  <a:pt x="1114706" y="1751967"/>
                  <a:pt x="1110852" y="1751967"/>
                </a:cubicBezTo>
                <a:cubicBezTo>
                  <a:pt x="1107031" y="1751877"/>
                  <a:pt x="1103944" y="1748798"/>
                  <a:pt x="1103859" y="1744974"/>
                </a:cubicBezTo>
                <a:cubicBezTo>
                  <a:pt x="1103859" y="1741113"/>
                  <a:pt x="1106997" y="1737981"/>
                  <a:pt x="1110852" y="1737981"/>
                </a:cubicBezTo>
                <a:close/>
                <a:moveTo>
                  <a:pt x="1172252" y="1737640"/>
                </a:moveTo>
                <a:cubicBezTo>
                  <a:pt x="1176295" y="1737640"/>
                  <a:pt x="1179586" y="1740924"/>
                  <a:pt x="1179586" y="1744974"/>
                </a:cubicBezTo>
                <a:cubicBezTo>
                  <a:pt x="1179586" y="1749025"/>
                  <a:pt x="1176295" y="1752309"/>
                  <a:pt x="1172252" y="1752309"/>
                </a:cubicBezTo>
                <a:cubicBezTo>
                  <a:pt x="1168244" y="1752218"/>
                  <a:pt x="1165003" y="1748988"/>
                  <a:pt x="1164919" y="1744974"/>
                </a:cubicBezTo>
                <a:cubicBezTo>
                  <a:pt x="1164919" y="1740924"/>
                  <a:pt x="1168210" y="1737640"/>
                  <a:pt x="1172252" y="1737640"/>
                </a:cubicBezTo>
                <a:close/>
                <a:moveTo>
                  <a:pt x="1233654" y="1737299"/>
                </a:moveTo>
                <a:cubicBezTo>
                  <a:pt x="1237901" y="1737299"/>
                  <a:pt x="1241329" y="1740736"/>
                  <a:pt x="1241329" y="1744975"/>
                </a:cubicBezTo>
                <a:cubicBezTo>
                  <a:pt x="1241329" y="1749213"/>
                  <a:pt x="1237901" y="1752650"/>
                  <a:pt x="1233654" y="1752650"/>
                </a:cubicBezTo>
                <a:cubicBezTo>
                  <a:pt x="1229407" y="1752650"/>
                  <a:pt x="1225979" y="1749213"/>
                  <a:pt x="1225979" y="1744975"/>
                </a:cubicBezTo>
                <a:cubicBezTo>
                  <a:pt x="1225979" y="1740736"/>
                  <a:pt x="1229407" y="1737299"/>
                  <a:pt x="1233654" y="1737299"/>
                </a:cubicBezTo>
                <a:close/>
                <a:moveTo>
                  <a:pt x="1295054" y="1736958"/>
                </a:moveTo>
                <a:cubicBezTo>
                  <a:pt x="1299489" y="1736958"/>
                  <a:pt x="1303071" y="1740547"/>
                  <a:pt x="1303071" y="1744975"/>
                </a:cubicBezTo>
                <a:cubicBezTo>
                  <a:pt x="1303071" y="1749402"/>
                  <a:pt x="1299489" y="1752991"/>
                  <a:pt x="1295054" y="1752991"/>
                </a:cubicBezTo>
                <a:cubicBezTo>
                  <a:pt x="1290620" y="1752991"/>
                  <a:pt x="1287039" y="1749402"/>
                  <a:pt x="1287039" y="1744975"/>
                </a:cubicBezTo>
                <a:cubicBezTo>
                  <a:pt x="1287039" y="1740547"/>
                  <a:pt x="1290620" y="1736958"/>
                  <a:pt x="1295054" y="1736958"/>
                </a:cubicBezTo>
                <a:close/>
                <a:moveTo>
                  <a:pt x="1971152" y="1736788"/>
                </a:moveTo>
                <a:cubicBezTo>
                  <a:pt x="1971271" y="1736786"/>
                  <a:pt x="1971373" y="1736786"/>
                  <a:pt x="1971493" y="1736788"/>
                </a:cubicBezTo>
                <a:cubicBezTo>
                  <a:pt x="1975927" y="1736883"/>
                  <a:pt x="1979441" y="1740549"/>
                  <a:pt x="1979339" y="1744975"/>
                </a:cubicBezTo>
                <a:cubicBezTo>
                  <a:pt x="1979339" y="1749496"/>
                  <a:pt x="1975672" y="1753161"/>
                  <a:pt x="1971152" y="1753161"/>
                </a:cubicBezTo>
                <a:cubicBezTo>
                  <a:pt x="1966666" y="1753071"/>
                  <a:pt x="1963050" y="1749459"/>
                  <a:pt x="1962965" y="1744975"/>
                </a:cubicBezTo>
                <a:cubicBezTo>
                  <a:pt x="1962965" y="1740453"/>
                  <a:pt x="1966632" y="1736788"/>
                  <a:pt x="1971152" y="1736788"/>
                </a:cubicBezTo>
                <a:close/>
                <a:moveTo>
                  <a:pt x="1357139" y="1736788"/>
                </a:moveTo>
                <a:cubicBezTo>
                  <a:pt x="1357258" y="1736786"/>
                  <a:pt x="1357360" y="1736786"/>
                  <a:pt x="1357480" y="1736788"/>
                </a:cubicBezTo>
                <a:cubicBezTo>
                  <a:pt x="1361914" y="1736883"/>
                  <a:pt x="1365428" y="1740549"/>
                  <a:pt x="1365326" y="1744975"/>
                </a:cubicBezTo>
                <a:cubicBezTo>
                  <a:pt x="1365326" y="1749496"/>
                  <a:pt x="1361659" y="1753161"/>
                  <a:pt x="1357139" y="1753161"/>
                </a:cubicBezTo>
                <a:cubicBezTo>
                  <a:pt x="1352653" y="1753071"/>
                  <a:pt x="1349037" y="1749459"/>
                  <a:pt x="1348952" y="1744975"/>
                </a:cubicBezTo>
                <a:cubicBezTo>
                  <a:pt x="1348952" y="1740453"/>
                  <a:pt x="1352619" y="1736788"/>
                  <a:pt x="1357139" y="1736788"/>
                </a:cubicBezTo>
                <a:close/>
                <a:moveTo>
                  <a:pt x="1417858" y="1736446"/>
                </a:moveTo>
                <a:cubicBezTo>
                  <a:pt x="1422565" y="1736446"/>
                  <a:pt x="1426385" y="1740265"/>
                  <a:pt x="1426385" y="1744974"/>
                </a:cubicBezTo>
                <a:cubicBezTo>
                  <a:pt x="1426385" y="1749684"/>
                  <a:pt x="1422565" y="1753502"/>
                  <a:pt x="1417858" y="1753502"/>
                </a:cubicBezTo>
                <a:cubicBezTo>
                  <a:pt x="1413184" y="1753412"/>
                  <a:pt x="1409415" y="1749646"/>
                  <a:pt x="1409330" y="1744974"/>
                </a:cubicBezTo>
                <a:cubicBezTo>
                  <a:pt x="1409330" y="1740265"/>
                  <a:pt x="1413150" y="1736446"/>
                  <a:pt x="1417858" y="1736446"/>
                </a:cubicBezTo>
                <a:close/>
                <a:moveTo>
                  <a:pt x="1479259" y="1736276"/>
                </a:moveTo>
                <a:cubicBezTo>
                  <a:pt x="1484069" y="1736276"/>
                  <a:pt x="1487958" y="1740170"/>
                  <a:pt x="1487958" y="1744975"/>
                </a:cubicBezTo>
                <a:cubicBezTo>
                  <a:pt x="1487958" y="1749780"/>
                  <a:pt x="1484069" y="1753673"/>
                  <a:pt x="1479259" y="1753673"/>
                </a:cubicBezTo>
                <a:cubicBezTo>
                  <a:pt x="1474449" y="1753673"/>
                  <a:pt x="1470561" y="1749780"/>
                  <a:pt x="1470561" y="1744975"/>
                </a:cubicBezTo>
                <a:cubicBezTo>
                  <a:pt x="1470561" y="1740170"/>
                  <a:pt x="1474449" y="1736276"/>
                  <a:pt x="1479259" y="1736276"/>
                </a:cubicBezTo>
                <a:close/>
                <a:moveTo>
                  <a:pt x="1541026" y="1735971"/>
                </a:moveTo>
                <a:cubicBezTo>
                  <a:pt x="1545924" y="1735971"/>
                  <a:pt x="1549895" y="1739942"/>
                  <a:pt x="1549895" y="1744840"/>
                </a:cubicBezTo>
                <a:cubicBezTo>
                  <a:pt x="1549895" y="1749738"/>
                  <a:pt x="1545924" y="1753709"/>
                  <a:pt x="1541026" y="1753709"/>
                </a:cubicBezTo>
                <a:cubicBezTo>
                  <a:pt x="1536128" y="1753709"/>
                  <a:pt x="1532157" y="1749738"/>
                  <a:pt x="1532157" y="1744840"/>
                </a:cubicBezTo>
                <a:cubicBezTo>
                  <a:pt x="1532157" y="1739942"/>
                  <a:pt x="1536128" y="1735971"/>
                  <a:pt x="1541026" y="1735971"/>
                </a:cubicBezTo>
                <a:close/>
                <a:moveTo>
                  <a:pt x="1602061" y="1735935"/>
                </a:moveTo>
                <a:cubicBezTo>
                  <a:pt x="1607059" y="1735935"/>
                  <a:pt x="1611101" y="1739983"/>
                  <a:pt x="1611101" y="1744975"/>
                </a:cubicBezTo>
                <a:cubicBezTo>
                  <a:pt x="1611101" y="1749967"/>
                  <a:pt x="1607059" y="1754015"/>
                  <a:pt x="1602061" y="1754015"/>
                </a:cubicBezTo>
                <a:cubicBezTo>
                  <a:pt x="1597064" y="1754015"/>
                  <a:pt x="1593022" y="1749967"/>
                  <a:pt x="1593022" y="1744975"/>
                </a:cubicBezTo>
                <a:cubicBezTo>
                  <a:pt x="1593022" y="1739983"/>
                  <a:pt x="1597064" y="1735935"/>
                  <a:pt x="1602061" y="1735935"/>
                </a:cubicBezTo>
                <a:close/>
                <a:moveTo>
                  <a:pt x="1724864" y="1735764"/>
                </a:moveTo>
                <a:cubicBezTo>
                  <a:pt x="1729947" y="1735764"/>
                  <a:pt x="1734074" y="1739889"/>
                  <a:pt x="1734074" y="1744975"/>
                </a:cubicBezTo>
                <a:cubicBezTo>
                  <a:pt x="1734074" y="1750061"/>
                  <a:pt x="1729947" y="1754185"/>
                  <a:pt x="1724864" y="1754185"/>
                </a:cubicBezTo>
                <a:cubicBezTo>
                  <a:pt x="1719816" y="1754094"/>
                  <a:pt x="1715739" y="1750023"/>
                  <a:pt x="1715654" y="1744975"/>
                </a:cubicBezTo>
                <a:cubicBezTo>
                  <a:pt x="1715654" y="1739889"/>
                  <a:pt x="1719781" y="1735764"/>
                  <a:pt x="1724864" y="1735764"/>
                </a:cubicBezTo>
                <a:close/>
                <a:moveTo>
                  <a:pt x="1664145" y="1735764"/>
                </a:moveTo>
                <a:cubicBezTo>
                  <a:pt x="1669228" y="1735764"/>
                  <a:pt x="1673355" y="1739889"/>
                  <a:pt x="1673355" y="1744975"/>
                </a:cubicBezTo>
                <a:cubicBezTo>
                  <a:pt x="1673355" y="1750061"/>
                  <a:pt x="1669228" y="1754185"/>
                  <a:pt x="1664145" y="1754185"/>
                </a:cubicBezTo>
                <a:cubicBezTo>
                  <a:pt x="1659097" y="1754094"/>
                  <a:pt x="1655020" y="1750023"/>
                  <a:pt x="1654935" y="1744975"/>
                </a:cubicBezTo>
                <a:cubicBezTo>
                  <a:pt x="1654935" y="1739889"/>
                  <a:pt x="1659062" y="1735764"/>
                  <a:pt x="1664145" y="1735764"/>
                </a:cubicBezTo>
                <a:close/>
                <a:moveTo>
                  <a:pt x="1909067" y="1735594"/>
                </a:moveTo>
                <a:cubicBezTo>
                  <a:pt x="1909187" y="1735592"/>
                  <a:pt x="1909289" y="1735592"/>
                  <a:pt x="1909409" y="1735594"/>
                </a:cubicBezTo>
                <a:cubicBezTo>
                  <a:pt x="1914491" y="1735689"/>
                  <a:pt x="1918550" y="1739888"/>
                  <a:pt x="1918448" y="1744974"/>
                </a:cubicBezTo>
                <a:cubicBezTo>
                  <a:pt x="1918448" y="1750156"/>
                  <a:pt x="1914252" y="1754355"/>
                  <a:pt x="1909067" y="1754355"/>
                </a:cubicBezTo>
                <a:cubicBezTo>
                  <a:pt x="1903882" y="1754355"/>
                  <a:pt x="1899687" y="1750156"/>
                  <a:pt x="1899687" y="1744974"/>
                </a:cubicBezTo>
                <a:cubicBezTo>
                  <a:pt x="1899687" y="1739793"/>
                  <a:pt x="1903882" y="1735594"/>
                  <a:pt x="1909067" y="1735594"/>
                </a:cubicBezTo>
                <a:close/>
                <a:moveTo>
                  <a:pt x="1847667" y="1735594"/>
                </a:moveTo>
                <a:cubicBezTo>
                  <a:pt x="1847786" y="1735592"/>
                  <a:pt x="1847888" y="1735592"/>
                  <a:pt x="1848008" y="1735594"/>
                </a:cubicBezTo>
                <a:cubicBezTo>
                  <a:pt x="1853090" y="1735689"/>
                  <a:pt x="1857150" y="1739888"/>
                  <a:pt x="1857047" y="1744974"/>
                </a:cubicBezTo>
                <a:cubicBezTo>
                  <a:pt x="1857047" y="1750156"/>
                  <a:pt x="1852851" y="1754355"/>
                  <a:pt x="1847667" y="1754355"/>
                </a:cubicBezTo>
                <a:cubicBezTo>
                  <a:pt x="1842481" y="1754355"/>
                  <a:pt x="1838286" y="1750156"/>
                  <a:pt x="1838286" y="1744974"/>
                </a:cubicBezTo>
                <a:cubicBezTo>
                  <a:pt x="1838286" y="1739793"/>
                  <a:pt x="1842481" y="1735594"/>
                  <a:pt x="1847667" y="1735594"/>
                </a:cubicBezTo>
                <a:close/>
                <a:moveTo>
                  <a:pt x="1786266" y="1735594"/>
                </a:moveTo>
                <a:cubicBezTo>
                  <a:pt x="1786385" y="1735592"/>
                  <a:pt x="1786487" y="1735592"/>
                  <a:pt x="1786607" y="1735594"/>
                </a:cubicBezTo>
                <a:cubicBezTo>
                  <a:pt x="1791689" y="1735689"/>
                  <a:pt x="1795749" y="1739888"/>
                  <a:pt x="1795646" y="1744974"/>
                </a:cubicBezTo>
                <a:cubicBezTo>
                  <a:pt x="1795646" y="1750156"/>
                  <a:pt x="1791450" y="1754355"/>
                  <a:pt x="1786266" y="1754355"/>
                </a:cubicBezTo>
                <a:cubicBezTo>
                  <a:pt x="1781080" y="1754355"/>
                  <a:pt x="1776885" y="1750156"/>
                  <a:pt x="1776885" y="1744974"/>
                </a:cubicBezTo>
                <a:cubicBezTo>
                  <a:pt x="1776885" y="1739793"/>
                  <a:pt x="1781080" y="1735594"/>
                  <a:pt x="1786266" y="1735594"/>
                </a:cubicBezTo>
                <a:close/>
                <a:moveTo>
                  <a:pt x="251234" y="1682550"/>
                </a:moveTo>
                <a:cubicBezTo>
                  <a:pt x="251353" y="1682521"/>
                  <a:pt x="251489" y="1682521"/>
                  <a:pt x="251626" y="1682550"/>
                </a:cubicBezTo>
                <a:cubicBezTo>
                  <a:pt x="252070" y="1682656"/>
                  <a:pt x="252360" y="1683115"/>
                  <a:pt x="252257" y="1683574"/>
                </a:cubicBezTo>
                <a:cubicBezTo>
                  <a:pt x="252257" y="1684138"/>
                  <a:pt x="251797" y="1684597"/>
                  <a:pt x="251234" y="1684597"/>
                </a:cubicBezTo>
                <a:cubicBezTo>
                  <a:pt x="250671" y="1684597"/>
                  <a:pt x="250211" y="1684138"/>
                  <a:pt x="250211" y="1683574"/>
                </a:cubicBezTo>
                <a:cubicBezTo>
                  <a:pt x="250211" y="1683009"/>
                  <a:pt x="250671" y="1682550"/>
                  <a:pt x="251234" y="1682550"/>
                </a:cubicBezTo>
                <a:close/>
                <a:moveTo>
                  <a:pt x="312635" y="1682038"/>
                </a:moveTo>
                <a:cubicBezTo>
                  <a:pt x="313487" y="1682038"/>
                  <a:pt x="314170" y="1682726"/>
                  <a:pt x="314170" y="1683573"/>
                </a:cubicBezTo>
                <a:cubicBezTo>
                  <a:pt x="314170" y="1684421"/>
                  <a:pt x="313487" y="1685109"/>
                  <a:pt x="312635" y="1685109"/>
                </a:cubicBezTo>
                <a:cubicBezTo>
                  <a:pt x="311781" y="1685109"/>
                  <a:pt x="311100" y="1684421"/>
                  <a:pt x="311100" y="1683573"/>
                </a:cubicBezTo>
                <a:cubicBezTo>
                  <a:pt x="311100" y="1682726"/>
                  <a:pt x="311781" y="1682038"/>
                  <a:pt x="312635" y="1682038"/>
                </a:cubicBezTo>
                <a:close/>
                <a:moveTo>
                  <a:pt x="374036" y="1681526"/>
                </a:moveTo>
                <a:cubicBezTo>
                  <a:pt x="375162" y="1681526"/>
                  <a:pt x="376083" y="1682442"/>
                  <a:pt x="376083" y="1683573"/>
                </a:cubicBezTo>
                <a:cubicBezTo>
                  <a:pt x="376083" y="1684704"/>
                  <a:pt x="375162" y="1685620"/>
                  <a:pt x="374036" y="1685620"/>
                </a:cubicBezTo>
                <a:cubicBezTo>
                  <a:pt x="372945" y="1685538"/>
                  <a:pt x="372075" y="1684668"/>
                  <a:pt x="371990" y="1683573"/>
                </a:cubicBezTo>
                <a:cubicBezTo>
                  <a:pt x="371990" y="1682442"/>
                  <a:pt x="372911" y="1681526"/>
                  <a:pt x="374036" y="1681526"/>
                </a:cubicBezTo>
                <a:close/>
                <a:moveTo>
                  <a:pt x="436120" y="1680844"/>
                </a:moveTo>
                <a:cubicBezTo>
                  <a:pt x="437621" y="1680844"/>
                  <a:pt x="438849" y="1682066"/>
                  <a:pt x="438849" y="1683573"/>
                </a:cubicBezTo>
                <a:cubicBezTo>
                  <a:pt x="438849" y="1685081"/>
                  <a:pt x="437621" y="1686302"/>
                  <a:pt x="436120" y="1686302"/>
                </a:cubicBezTo>
                <a:cubicBezTo>
                  <a:pt x="434618" y="1686302"/>
                  <a:pt x="433391" y="1685081"/>
                  <a:pt x="433391" y="1683573"/>
                </a:cubicBezTo>
                <a:cubicBezTo>
                  <a:pt x="433391" y="1682066"/>
                  <a:pt x="434618" y="1680844"/>
                  <a:pt x="436120" y="1680844"/>
                </a:cubicBezTo>
                <a:close/>
                <a:moveTo>
                  <a:pt x="496838" y="1680333"/>
                </a:moveTo>
                <a:cubicBezTo>
                  <a:pt x="496957" y="1680326"/>
                  <a:pt x="497077" y="1680326"/>
                  <a:pt x="497196" y="1680333"/>
                </a:cubicBezTo>
                <a:cubicBezTo>
                  <a:pt x="498885" y="1680430"/>
                  <a:pt x="500181" y="1681881"/>
                  <a:pt x="500079" y="1683573"/>
                </a:cubicBezTo>
                <a:cubicBezTo>
                  <a:pt x="500079" y="1685362"/>
                  <a:pt x="498629" y="1686814"/>
                  <a:pt x="496838" y="1686814"/>
                </a:cubicBezTo>
                <a:cubicBezTo>
                  <a:pt x="495082" y="1686729"/>
                  <a:pt x="493683" y="1685326"/>
                  <a:pt x="493598" y="1683573"/>
                </a:cubicBezTo>
                <a:cubicBezTo>
                  <a:pt x="493598" y="1681784"/>
                  <a:pt x="495047" y="1680333"/>
                  <a:pt x="496838" y="1680333"/>
                </a:cubicBezTo>
                <a:close/>
                <a:moveTo>
                  <a:pt x="558240" y="1679821"/>
                </a:moveTo>
                <a:cubicBezTo>
                  <a:pt x="560304" y="1679821"/>
                  <a:pt x="561992" y="1681501"/>
                  <a:pt x="561992" y="1683574"/>
                </a:cubicBezTo>
                <a:cubicBezTo>
                  <a:pt x="561992" y="1685646"/>
                  <a:pt x="560304" y="1687326"/>
                  <a:pt x="558240" y="1687326"/>
                </a:cubicBezTo>
                <a:cubicBezTo>
                  <a:pt x="556176" y="1687326"/>
                  <a:pt x="554488" y="1685646"/>
                  <a:pt x="554488" y="1683574"/>
                </a:cubicBezTo>
                <a:cubicBezTo>
                  <a:pt x="554488" y="1681501"/>
                  <a:pt x="556176" y="1679821"/>
                  <a:pt x="558240" y="1679821"/>
                </a:cubicBezTo>
                <a:close/>
                <a:moveTo>
                  <a:pt x="743126" y="1678968"/>
                </a:moveTo>
                <a:cubicBezTo>
                  <a:pt x="746042" y="1678968"/>
                  <a:pt x="748413" y="1681336"/>
                  <a:pt x="748413" y="1684256"/>
                </a:cubicBezTo>
                <a:cubicBezTo>
                  <a:pt x="748413" y="1687176"/>
                  <a:pt x="746042" y="1689543"/>
                  <a:pt x="743126" y="1689543"/>
                </a:cubicBezTo>
                <a:cubicBezTo>
                  <a:pt x="740209" y="1689543"/>
                  <a:pt x="737839" y="1687176"/>
                  <a:pt x="737839" y="1684256"/>
                </a:cubicBezTo>
                <a:cubicBezTo>
                  <a:pt x="737839" y="1681336"/>
                  <a:pt x="740209" y="1678968"/>
                  <a:pt x="743126" y="1678968"/>
                </a:cubicBezTo>
                <a:close/>
                <a:moveTo>
                  <a:pt x="681042" y="1678968"/>
                </a:moveTo>
                <a:cubicBezTo>
                  <a:pt x="681162" y="1678963"/>
                  <a:pt x="681281" y="1678963"/>
                  <a:pt x="681384" y="1678968"/>
                </a:cubicBezTo>
                <a:cubicBezTo>
                  <a:pt x="683925" y="1679064"/>
                  <a:pt x="685920" y="1681203"/>
                  <a:pt x="685818" y="1683744"/>
                </a:cubicBezTo>
                <a:cubicBezTo>
                  <a:pt x="685818" y="1686381"/>
                  <a:pt x="683686" y="1688520"/>
                  <a:pt x="681042" y="1688520"/>
                </a:cubicBezTo>
                <a:cubicBezTo>
                  <a:pt x="678450" y="1688431"/>
                  <a:pt x="676352" y="1686343"/>
                  <a:pt x="676267" y="1683744"/>
                </a:cubicBezTo>
                <a:cubicBezTo>
                  <a:pt x="676267" y="1681107"/>
                  <a:pt x="678399" y="1678968"/>
                  <a:pt x="681042" y="1678968"/>
                </a:cubicBezTo>
                <a:close/>
                <a:moveTo>
                  <a:pt x="619642" y="1678968"/>
                </a:moveTo>
                <a:cubicBezTo>
                  <a:pt x="621995" y="1678968"/>
                  <a:pt x="623906" y="1680877"/>
                  <a:pt x="623906" y="1683232"/>
                </a:cubicBezTo>
                <a:cubicBezTo>
                  <a:pt x="623906" y="1685588"/>
                  <a:pt x="621995" y="1687496"/>
                  <a:pt x="619642" y="1687496"/>
                </a:cubicBezTo>
                <a:cubicBezTo>
                  <a:pt x="617322" y="1687409"/>
                  <a:pt x="615463" y="1685550"/>
                  <a:pt x="615378" y="1683232"/>
                </a:cubicBezTo>
                <a:cubicBezTo>
                  <a:pt x="615378" y="1680877"/>
                  <a:pt x="617288" y="1678968"/>
                  <a:pt x="619642" y="1678968"/>
                </a:cubicBezTo>
                <a:close/>
                <a:moveTo>
                  <a:pt x="803845" y="1677945"/>
                </a:moveTo>
                <a:cubicBezTo>
                  <a:pt x="806949" y="1677945"/>
                  <a:pt x="809474" y="1680465"/>
                  <a:pt x="809474" y="1683574"/>
                </a:cubicBezTo>
                <a:cubicBezTo>
                  <a:pt x="809474" y="1686683"/>
                  <a:pt x="806949" y="1689202"/>
                  <a:pt x="803845" y="1689202"/>
                </a:cubicBezTo>
                <a:cubicBezTo>
                  <a:pt x="800740" y="1689202"/>
                  <a:pt x="798217" y="1686683"/>
                  <a:pt x="798217" y="1683574"/>
                </a:cubicBezTo>
                <a:cubicBezTo>
                  <a:pt x="798217" y="1680465"/>
                  <a:pt x="800740" y="1677945"/>
                  <a:pt x="803845" y="1677945"/>
                </a:cubicBezTo>
                <a:close/>
                <a:moveTo>
                  <a:pt x="865246" y="1677433"/>
                </a:moveTo>
                <a:cubicBezTo>
                  <a:pt x="868640" y="1677433"/>
                  <a:pt x="871386" y="1680183"/>
                  <a:pt x="871386" y="1683574"/>
                </a:cubicBezTo>
                <a:cubicBezTo>
                  <a:pt x="871386" y="1686964"/>
                  <a:pt x="868640" y="1689714"/>
                  <a:pt x="865246" y="1689714"/>
                </a:cubicBezTo>
                <a:cubicBezTo>
                  <a:pt x="861852" y="1689714"/>
                  <a:pt x="859106" y="1686964"/>
                  <a:pt x="859106" y="1683574"/>
                </a:cubicBezTo>
                <a:cubicBezTo>
                  <a:pt x="859106" y="1680183"/>
                  <a:pt x="861852" y="1677433"/>
                  <a:pt x="865246" y="1677433"/>
                </a:cubicBezTo>
                <a:close/>
                <a:moveTo>
                  <a:pt x="926648" y="1676922"/>
                </a:moveTo>
                <a:cubicBezTo>
                  <a:pt x="926767" y="1676919"/>
                  <a:pt x="926886" y="1676919"/>
                  <a:pt x="926989" y="1676922"/>
                </a:cubicBezTo>
                <a:cubicBezTo>
                  <a:pt x="930570" y="1677018"/>
                  <a:pt x="933402" y="1679995"/>
                  <a:pt x="933299" y="1683574"/>
                </a:cubicBezTo>
                <a:cubicBezTo>
                  <a:pt x="933299" y="1687248"/>
                  <a:pt x="930315" y="1690226"/>
                  <a:pt x="926648" y="1690226"/>
                </a:cubicBezTo>
                <a:cubicBezTo>
                  <a:pt x="923014" y="1690135"/>
                  <a:pt x="920081" y="1687210"/>
                  <a:pt x="919996" y="1683574"/>
                </a:cubicBezTo>
                <a:cubicBezTo>
                  <a:pt x="919996" y="1679900"/>
                  <a:pt x="922981" y="1676922"/>
                  <a:pt x="926648" y="1676922"/>
                </a:cubicBezTo>
                <a:close/>
                <a:moveTo>
                  <a:pt x="988415" y="1676446"/>
                </a:moveTo>
                <a:cubicBezTo>
                  <a:pt x="992277" y="1676446"/>
                  <a:pt x="995408" y="1679577"/>
                  <a:pt x="995408" y="1683439"/>
                </a:cubicBezTo>
                <a:cubicBezTo>
                  <a:pt x="995408" y="1687301"/>
                  <a:pt x="992277" y="1690432"/>
                  <a:pt x="988415" y="1690432"/>
                </a:cubicBezTo>
                <a:cubicBezTo>
                  <a:pt x="984553" y="1690432"/>
                  <a:pt x="981422" y="1687301"/>
                  <a:pt x="981422" y="1683439"/>
                </a:cubicBezTo>
                <a:cubicBezTo>
                  <a:pt x="981422" y="1679577"/>
                  <a:pt x="984553" y="1676446"/>
                  <a:pt x="988415" y="1676446"/>
                </a:cubicBezTo>
                <a:close/>
                <a:moveTo>
                  <a:pt x="1050132" y="1676239"/>
                </a:moveTo>
                <a:cubicBezTo>
                  <a:pt x="1054175" y="1676239"/>
                  <a:pt x="1057466" y="1679523"/>
                  <a:pt x="1057466" y="1683573"/>
                </a:cubicBezTo>
                <a:cubicBezTo>
                  <a:pt x="1057466" y="1687624"/>
                  <a:pt x="1054175" y="1690908"/>
                  <a:pt x="1050132" y="1690908"/>
                </a:cubicBezTo>
                <a:cubicBezTo>
                  <a:pt x="1046125" y="1690817"/>
                  <a:pt x="1042884" y="1687587"/>
                  <a:pt x="1042799" y="1683573"/>
                </a:cubicBezTo>
                <a:cubicBezTo>
                  <a:pt x="1042799" y="1679523"/>
                  <a:pt x="1046090" y="1676239"/>
                  <a:pt x="1050132" y="1676239"/>
                </a:cubicBezTo>
                <a:close/>
                <a:moveTo>
                  <a:pt x="1110851" y="1675728"/>
                </a:moveTo>
                <a:cubicBezTo>
                  <a:pt x="1110970" y="1675725"/>
                  <a:pt x="1111073" y="1675725"/>
                  <a:pt x="1111192" y="1675728"/>
                </a:cubicBezTo>
                <a:cubicBezTo>
                  <a:pt x="1115439" y="1675824"/>
                  <a:pt x="1118799" y="1679335"/>
                  <a:pt x="1118697" y="1683574"/>
                </a:cubicBezTo>
                <a:cubicBezTo>
                  <a:pt x="1118697" y="1687908"/>
                  <a:pt x="1115183" y="1691419"/>
                  <a:pt x="1110851" y="1691419"/>
                </a:cubicBezTo>
                <a:cubicBezTo>
                  <a:pt x="1106553" y="1691329"/>
                  <a:pt x="1103091" y="1687868"/>
                  <a:pt x="1103006" y="1683574"/>
                </a:cubicBezTo>
                <a:cubicBezTo>
                  <a:pt x="1103006" y="1679240"/>
                  <a:pt x="1106519" y="1675728"/>
                  <a:pt x="1110851" y="1675728"/>
                </a:cubicBezTo>
                <a:close/>
                <a:moveTo>
                  <a:pt x="1172253" y="1675387"/>
                </a:moveTo>
                <a:cubicBezTo>
                  <a:pt x="1172372" y="1675385"/>
                  <a:pt x="1172474" y="1675385"/>
                  <a:pt x="1172594" y="1675387"/>
                </a:cubicBezTo>
                <a:cubicBezTo>
                  <a:pt x="1177028" y="1675482"/>
                  <a:pt x="1180542" y="1679148"/>
                  <a:pt x="1180440" y="1683574"/>
                </a:cubicBezTo>
                <a:cubicBezTo>
                  <a:pt x="1180440" y="1688095"/>
                  <a:pt x="1176772" y="1691760"/>
                  <a:pt x="1172253" y="1691760"/>
                </a:cubicBezTo>
                <a:cubicBezTo>
                  <a:pt x="1167767" y="1691670"/>
                  <a:pt x="1164151" y="1688058"/>
                  <a:pt x="1164066" y="1683574"/>
                </a:cubicBezTo>
                <a:cubicBezTo>
                  <a:pt x="1164066" y="1679052"/>
                  <a:pt x="1167733" y="1675387"/>
                  <a:pt x="1172253" y="1675387"/>
                </a:cubicBezTo>
                <a:close/>
                <a:moveTo>
                  <a:pt x="1233654" y="1675045"/>
                </a:moveTo>
                <a:cubicBezTo>
                  <a:pt x="1238361" y="1675045"/>
                  <a:pt x="1242181" y="1678864"/>
                  <a:pt x="1242181" y="1683573"/>
                </a:cubicBezTo>
                <a:cubicBezTo>
                  <a:pt x="1242181" y="1688283"/>
                  <a:pt x="1238361" y="1692101"/>
                  <a:pt x="1233654" y="1692101"/>
                </a:cubicBezTo>
                <a:cubicBezTo>
                  <a:pt x="1228980" y="1692011"/>
                  <a:pt x="1225211" y="1688245"/>
                  <a:pt x="1225126" y="1683573"/>
                </a:cubicBezTo>
                <a:cubicBezTo>
                  <a:pt x="1225126" y="1678864"/>
                  <a:pt x="1228946" y="1675045"/>
                  <a:pt x="1233654" y="1675045"/>
                </a:cubicBezTo>
                <a:close/>
                <a:moveTo>
                  <a:pt x="1295055" y="1674874"/>
                </a:moveTo>
                <a:cubicBezTo>
                  <a:pt x="1299865" y="1674874"/>
                  <a:pt x="1303753" y="1678768"/>
                  <a:pt x="1303753" y="1683573"/>
                </a:cubicBezTo>
                <a:cubicBezTo>
                  <a:pt x="1303753" y="1688378"/>
                  <a:pt x="1299865" y="1692271"/>
                  <a:pt x="1295055" y="1692271"/>
                </a:cubicBezTo>
                <a:cubicBezTo>
                  <a:pt x="1290245" y="1692271"/>
                  <a:pt x="1286357" y="1688378"/>
                  <a:pt x="1286357" y="1683573"/>
                </a:cubicBezTo>
                <a:cubicBezTo>
                  <a:pt x="1286357" y="1678768"/>
                  <a:pt x="1290245" y="1674874"/>
                  <a:pt x="1295055" y="1674874"/>
                </a:cubicBezTo>
                <a:close/>
                <a:moveTo>
                  <a:pt x="1970835" y="1674570"/>
                </a:moveTo>
                <a:cubicBezTo>
                  <a:pt x="1975733" y="1674570"/>
                  <a:pt x="1979704" y="1678541"/>
                  <a:pt x="1979704" y="1683439"/>
                </a:cubicBezTo>
                <a:cubicBezTo>
                  <a:pt x="1979704" y="1688337"/>
                  <a:pt x="1975733" y="1692308"/>
                  <a:pt x="1970835" y="1692308"/>
                </a:cubicBezTo>
                <a:cubicBezTo>
                  <a:pt x="1965937" y="1692308"/>
                  <a:pt x="1961966" y="1688337"/>
                  <a:pt x="1961966" y="1683439"/>
                </a:cubicBezTo>
                <a:cubicBezTo>
                  <a:pt x="1961966" y="1678541"/>
                  <a:pt x="1965937" y="1674570"/>
                  <a:pt x="1970835" y="1674570"/>
                </a:cubicBezTo>
                <a:close/>
                <a:moveTo>
                  <a:pt x="1357138" y="1674533"/>
                </a:moveTo>
                <a:cubicBezTo>
                  <a:pt x="1362136" y="1674533"/>
                  <a:pt x="1366178" y="1678581"/>
                  <a:pt x="1366178" y="1683573"/>
                </a:cubicBezTo>
                <a:cubicBezTo>
                  <a:pt x="1366178" y="1688565"/>
                  <a:pt x="1362136" y="1692613"/>
                  <a:pt x="1357138" y="1692613"/>
                </a:cubicBezTo>
                <a:cubicBezTo>
                  <a:pt x="1352141" y="1692613"/>
                  <a:pt x="1348099" y="1688565"/>
                  <a:pt x="1348099" y="1683573"/>
                </a:cubicBezTo>
                <a:cubicBezTo>
                  <a:pt x="1348099" y="1678581"/>
                  <a:pt x="1352141" y="1674533"/>
                  <a:pt x="1357138" y="1674533"/>
                </a:cubicBezTo>
                <a:close/>
                <a:moveTo>
                  <a:pt x="1417858" y="1674363"/>
                </a:moveTo>
                <a:cubicBezTo>
                  <a:pt x="1422941" y="1674363"/>
                  <a:pt x="1427068" y="1678488"/>
                  <a:pt x="1427068" y="1683574"/>
                </a:cubicBezTo>
                <a:cubicBezTo>
                  <a:pt x="1427068" y="1688660"/>
                  <a:pt x="1422941" y="1692784"/>
                  <a:pt x="1417858" y="1692784"/>
                </a:cubicBezTo>
                <a:cubicBezTo>
                  <a:pt x="1412810" y="1692693"/>
                  <a:pt x="1408733" y="1688622"/>
                  <a:pt x="1408648" y="1683574"/>
                </a:cubicBezTo>
                <a:cubicBezTo>
                  <a:pt x="1408648" y="1678488"/>
                  <a:pt x="1412775" y="1674363"/>
                  <a:pt x="1417858" y="1674363"/>
                </a:cubicBezTo>
                <a:close/>
                <a:moveTo>
                  <a:pt x="1479259" y="1674022"/>
                </a:moveTo>
                <a:cubicBezTo>
                  <a:pt x="1484529" y="1674022"/>
                  <a:pt x="1488810" y="1678298"/>
                  <a:pt x="1488810" y="1683574"/>
                </a:cubicBezTo>
                <a:cubicBezTo>
                  <a:pt x="1488810" y="1688849"/>
                  <a:pt x="1484529" y="1693125"/>
                  <a:pt x="1479259" y="1693125"/>
                </a:cubicBezTo>
                <a:cubicBezTo>
                  <a:pt x="1473989" y="1693125"/>
                  <a:pt x="1469708" y="1688849"/>
                  <a:pt x="1469708" y="1683574"/>
                </a:cubicBezTo>
                <a:cubicBezTo>
                  <a:pt x="1469708" y="1678298"/>
                  <a:pt x="1473989" y="1674022"/>
                  <a:pt x="1479259" y="1674022"/>
                </a:cubicBezTo>
                <a:close/>
                <a:moveTo>
                  <a:pt x="1540661" y="1673852"/>
                </a:moveTo>
                <a:cubicBezTo>
                  <a:pt x="1540780" y="1673850"/>
                  <a:pt x="1540882" y="1673850"/>
                  <a:pt x="1541001" y="1673852"/>
                </a:cubicBezTo>
                <a:cubicBezTo>
                  <a:pt x="1546272" y="1673947"/>
                  <a:pt x="1550485" y="1678300"/>
                  <a:pt x="1550382" y="1683574"/>
                </a:cubicBezTo>
                <a:cubicBezTo>
                  <a:pt x="1550382" y="1688943"/>
                  <a:pt x="1546033" y="1693295"/>
                  <a:pt x="1540661" y="1693295"/>
                </a:cubicBezTo>
                <a:cubicBezTo>
                  <a:pt x="1535322" y="1693205"/>
                  <a:pt x="1531024" y="1688905"/>
                  <a:pt x="1530939" y="1683574"/>
                </a:cubicBezTo>
                <a:cubicBezTo>
                  <a:pt x="1530939" y="1678204"/>
                  <a:pt x="1535288" y="1673852"/>
                  <a:pt x="1540661" y="1673852"/>
                </a:cubicBezTo>
                <a:close/>
                <a:moveTo>
                  <a:pt x="1602427" y="1673547"/>
                </a:moveTo>
                <a:cubicBezTo>
                  <a:pt x="1607891" y="1673547"/>
                  <a:pt x="1612320" y="1677976"/>
                  <a:pt x="1612320" y="1683439"/>
                </a:cubicBezTo>
                <a:cubicBezTo>
                  <a:pt x="1612320" y="1688903"/>
                  <a:pt x="1607891" y="1693332"/>
                  <a:pt x="1602427" y="1693332"/>
                </a:cubicBezTo>
                <a:cubicBezTo>
                  <a:pt x="1596964" y="1693332"/>
                  <a:pt x="1592535" y="1688903"/>
                  <a:pt x="1592535" y="1683439"/>
                </a:cubicBezTo>
                <a:cubicBezTo>
                  <a:pt x="1592535" y="1677976"/>
                  <a:pt x="1596964" y="1673547"/>
                  <a:pt x="1602427" y="1673547"/>
                </a:cubicBezTo>
                <a:close/>
                <a:moveTo>
                  <a:pt x="1724863" y="1673511"/>
                </a:moveTo>
                <a:cubicBezTo>
                  <a:pt x="1724983" y="1673509"/>
                  <a:pt x="1725085" y="1673509"/>
                  <a:pt x="1725204" y="1673511"/>
                </a:cubicBezTo>
                <a:cubicBezTo>
                  <a:pt x="1730662" y="1673606"/>
                  <a:pt x="1735029" y="1678111"/>
                  <a:pt x="1734926" y="1683574"/>
                </a:cubicBezTo>
                <a:cubicBezTo>
                  <a:pt x="1734926" y="1689130"/>
                  <a:pt x="1730424" y="1693637"/>
                  <a:pt x="1724863" y="1693637"/>
                </a:cubicBezTo>
                <a:cubicBezTo>
                  <a:pt x="1719337" y="1693546"/>
                  <a:pt x="1714886" y="1689093"/>
                  <a:pt x="1714801" y="1683574"/>
                </a:cubicBezTo>
                <a:cubicBezTo>
                  <a:pt x="1714801" y="1678017"/>
                  <a:pt x="1719303" y="1673511"/>
                  <a:pt x="1724863" y="1673511"/>
                </a:cubicBezTo>
                <a:close/>
                <a:moveTo>
                  <a:pt x="1664144" y="1673511"/>
                </a:moveTo>
                <a:cubicBezTo>
                  <a:pt x="1664264" y="1673509"/>
                  <a:pt x="1664366" y="1673509"/>
                  <a:pt x="1664485" y="1673511"/>
                </a:cubicBezTo>
                <a:cubicBezTo>
                  <a:pt x="1669943" y="1673606"/>
                  <a:pt x="1674310" y="1678111"/>
                  <a:pt x="1674207" y="1683574"/>
                </a:cubicBezTo>
                <a:cubicBezTo>
                  <a:pt x="1674207" y="1689130"/>
                  <a:pt x="1669705" y="1693637"/>
                  <a:pt x="1664144" y="1693637"/>
                </a:cubicBezTo>
                <a:cubicBezTo>
                  <a:pt x="1658618" y="1693546"/>
                  <a:pt x="1654167" y="1689093"/>
                  <a:pt x="1654082" y="1683574"/>
                </a:cubicBezTo>
                <a:cubicBezTo>
                  <a:pt x="1654082" y="1678017"/>
                  <a:pt x="1658584" y="1673511"/>
                  <a:pt x="1664144" y="1673511"/>
                </a:cubicBezTo>
                <a:close/>
                <a:moveTo>
                  <a:pt x="1909068" y="1673339"/>
                </a:moveTo>
                <a:cubicBezTo>
                  <a:pt x="1914714" y="1673339"/>
                  <a:pt x="1919301" y="1677921"/>
                  <a:pt x="1919301" y="1683573"/>
                </a:cubicBezTo>
                <a:cubicBezTo>
                  <a:pt x="1919301" y="1689225"/>
                  <a:pt x="1914714" y="1693807"/>
                  <a:pt x="1909068" y="1693807"/>
                </a:cubicBezTo>
                <a:cubicBezTo>
                  <a:pt x="1903422" y="1693807"/>
                  <a:pt x="1898835" y="1689225"/>
                  <a:pt x="1898835" y="1683573"/>
                </a:cubicBezTo>
                <a:cubicBezTo>
                  <a:pt x="1898835" y="1677921"/>
                  <a:pt x="1903422" y="1673339"/>
                  <a:pt x="1909068" y="1673339"/>
                </a:cubicBezTo>
                <a:close/>
                <a:moveTo>
                  <a:pt x="1847666" y="1673339"/>
                </a:moveTo>
                <a:cubicBezTo>
                  <a:pt x="1853312" y="1673339"/>
                  <a:pt x="1857899" y="1677921"/>
                  <a:pt x="1857899" y="1683573"/>
                </a:cubicBezTo>
                <a:cubicBezTo>
                  <a:pt x="1857899" y="1689225"/>
                  <a:pt x="1853312" y="1693807"/>
                  <a:pt x="1847666" y="1693807"/>
                </a:cubicBezTo>
                <a:cubicBezTo>
                  <a:pt x="1842020" y="1693807"/>
                  <a:pt x="1837433" y="1689225"/>
                  <a:pt x="1837433" y="1683573"/>
                </a:cubicBezTo>
                <a:cubicBezTo>
                  <a:pt x="1837433" y="1677921"/>
                  <a:pt x="1842020" y="1673339"/>
                  <a:pt x="1847666" y="1673339"/>
                </a:cubicBezTo>
                <a:close/>
                <a:moveTo>
                  <a:pt x="1786265" y="1673339"/>
                </a:moveTo>
                <a:cubicBezTo>
                  <a:pt x="1791911" y="1673339"/>
                  <a:pt x="1796499" y="1677921"/>
                  <a:pt x="1796499" y="1683573"/>
                </a:cubicBezTo>
                <a:cubicBezTo>
                  <a:pt x="1796499" y="1689225"/>
                  <a:pt x="1791911" y="1693807"/>
                  <a:pt x="1786265" y="1693807"/>
                </a:cubicBezTo>
                <a:cubicBezTo>
                  <a:pt x="1780620" y="1693807"/>
                  <a:pt x="1776032" y="1689225"/>
                  <a:pt x="1776032" y="1683573"/>
                </a:cubicBezTo>
                <a:cubicBezTo>
                  <a:pt x="1776032" y="1677921"/>
                  <a:pt x="1780620" y="1673339"/>
                  <a:pt x="1786265" y="1673339"/>
                </a:cubicBezTo>
                <a:close/>
                <a:moveTo>
                  <a:pt x="189832" y="1621319"/>
                </a:moveTo>
                <a:lnTo>
                  <a:pt x="190685" y="1622172"/>
                </a:lnTo>
                <a:cubicBezTo>
                  <a:pt x="190429" y="1622324"/>
                  <a:pt x="190088" y="1622324"/>
                  <a:pt x="189832" y="1622172"/>
                </a:cubicBezTo>
                <a:cubicBezTo>
                  <a:pt x="189559" y="1622297"/>
                  <a:pt x="189252" y="1622297"/>
                  <a:pt x="188980" y="1622172"/>
                </a:cubicBezTo>
                <a:cubicBezTo>
                  <a:pt x="188980" y="1621701"/>
                  <a:pt x="189355" y="1621319"/>
                  <a:pt x="189832" y="1621319"/>
                </a:cubicBezTo>
                <a:close/>
                <a:moveTo>
                  <a:pt x="251234" y="1620637"/>
                </a:moveTo>
                <a:cubicBezTo>
                  <a:pt x="252086" y="1620637"/>
                  <a:pt x="252769" y="1621325"/>
                  <a:pt x="252769" y="1622172"/>
                </a:cubicBezTo>
                <a:cubicBezTo>
                  <a:pt x="252769" y="1623020"/>
                  <a:pt x="252086" y="1623707"/>
                  <a:pt x="251234" y="1623707"/>
                </a:cubicBezTo>
                <a:cubicBezTo>
                  <a:pt x="250380" y="1623707"/>
                  <a:pt x="249699" y="1623020"/>
                  <a:pt x="249699" y="1622172"/>
                </a:cubicBezTo>
                <a:cubicBezTo>
                  <a:pt x="249699" y="1621325"/>
                  <a:pt x="250380" y="1620637"/>
                  <a:pt x="251234" y="1620637"/>
                </a:cubicBezTo>
                <a:close/>
                <a:moveTo>
                  <a:pt x="312635" y="1620125"/>
                </a:moveTo>
                <a:cubicBezTo>
                  <a:pt x="313761" y="1620125"/>
                  <a:pt x="314682" y="1621041"/>
                  <a:pt x="314682" y="1622172"/>
                </a:cubicBezTo>
                <a:cubicBezTo>
                  <a:pt x="314682" y="1623303"/>
                  <a:pt x="313761" y="1624219"/>
                  <a:pt x="312635" y="1624219"/>
                </a:cubicBezTo>
                <a:cubicBezTo>
                  <a:pt x="311544" y="1624137"/>
                  <a:pt x="310673" y="1623267"/>
                  <a:pt x="310589" y="1622172"/>
                </a:cubicBezTo>
                <a:cubicBezTo>
                  <a:pt x="310589" y="1621041"/>
                  <a:pt x="311509" y="1620125"/>
                  <a:pt x="312635" y="1620125"/>
                </a:cubicBezTo>
                <a:close/>
                <a:moveTo>
                  <a:pt x="374036" y="1619443"/>
                </a:moveTo>
                <a:cubicBezTo>
                  <a:pt x="375537" y="1619443"/>
                  <a:pt x="376765" y="1620665"/>
                  <a:pt x="376765" y="1622172"/>
                </a:cubicBezTo>
                <a:cubicBezTo>
                  <a:pt x="376765" y="1623680"/>
                  <a:pt x="375537" y="1624901"/>
                  <a:pt x="374036" y="1624901"/>
                </a:cubicBezTo>
                <a:cubicBezTo>
                  <a:pt x="372535" y="1624901"/>
                  <a:pt x="371308" y="1623680"/>
                  <a:pt x="371308" y="1622172"/>
                </a:cubicBezTo>
                <a:cubicBezTo>
                  <a:pt x="371308" y="1620665"/>
                  <a:pt x="372535" y="1619443"/>
                  <a:pt x="374036" y="1619443"/>
                </a:cubicBezTo>
                <a:close/>
                <a:moveTo>
                  <a:pt x="436119" y="1618932"/>
                </a:moveTo>
                <a:cubicBezTo>
                  <a:pt x="436238" y="1618925"/>
                  <a:pt x="436358" y="1618925"/>
                  <a:pt x="436477" y="1618932"/>
                </a:cubicBezTo>
                <a:cubicBezTo>
                  <a:pt x="438166" y="1619029"/>
                  <a:pt x="439462" y="1620480"/>
                  <a:pt x="439360" y="1622172"/>
                </a:cubicBezTo>
                <a:cubicBezTo>
                  <a:pt x="439360" y="1623961"/>
                  <a:pt x="437910" y="1625413"/>
                  <a:pt x="436119" y="1625413"/>
                </a:cubicBezTo>
                <a:cubicBezTo>
                  <a:pt x="434363" y="1625328"/>
                  <a:pt x="432964" y="1623926"/>
                  <a:pt x="432879" y="1622172"/>
                </a:cubicBezTo>
                <a:cubicBezTo>
                  <a:pt x="432879" y="1620383"/>
                  <a:pt x="434328" y="1618932"/>
                  <a:pt x="436119" y="1618932"/>
                </a:cubicBezTo>
                <a:close/>
                <a:moveTo>
                  <a:pt x="496839" y="1618419"/>
                </a:moveTo>
                <a:cubicBezTo>
                  <a:pt x="498903" y="1618419"/>
                  <a:pt x="500591" y="1620099"/>
                  <a:pt x="500591" y="1622172"/>
                </a:cubicBezTo>
                <a:cubicBezTo>
                  <a:pt x="500591" y="1624244"/>
                  <a:pt x="498903" y="1625924"/>
                  <a:pt x="496839" y="1625924"/>
                </a:cubicBezTo>
                <a:cubicBezTo>
                  <a:pt x="494775" y="1625924"/>
                  <a:pt x="493087" y="1624244"/>
                  <a:pt x="493087" y="1622172"/>
                </a:cubicBezTo>
                <a:cubicBezTo>
                  <a:pt x="493087" y="1620099"/>
                  <a:pt x="494775" y="1618419"/>
                  <a:pt x="496839" y="1618419"/>
                </a:cubicBezTo>
                <a:close/>
                <a:moveTo>
                  <a:pt x="558240" y="1617737"/>
                </a:moveTo>
                <a:cubicBezTo>
                  <a:pt x="558359" y="1617732"/>
                  <a:pt x="558479" y="1617732"/>
                  <a:pt x="558581" y="1617737"/>
                </a:cubicBezTo>
                <a:cubicBezTo>
                  <a:pt x="560935" y="1617833"/>
                  <a:pt x="562777" y="1619818"/>
                  <a:pt x="562675" y="1622172"/>
                </a:cubicBezTo>
                <a:cubicBezTo>
                  <a:pt x="562675" y="1624621"/>
                  <a:pt x="560696" y="1626606"/>
                  <a:pt x="558240" y="1626606"/>
                </a:cubicBezTo>
                <a:cubicBezTo>
                  <a:pt x="555784" y="1626606"/>
                  <a:pt x="553806" y="1624621"/>
                  <a:pt x="553806" y="1622172"/>
                </a:cubicBezTo>
                <a:cubicBezTo>
                  <a:pt x="553806" y="1619723"/>
                  <a:pt x="555784" y="1617737"/>
                  <a:pt x="558240" y="1617737"/>
                </a:cubicBezTo>
                <a:close/>
                <a:moveTo>
                  <a:pt x="619641" y="1617226"/>
                </a:moveTo>
                <a:cubicBezTo>
                  <a:pt x="622370" y="1617226"/>
                  <a:pt x="624587" y="1619440"/>
                  <a:pt x="624587" y="1622173"/>
                </a:cubicBezTo>
                <a:cubicBezTo>
                  <a:pt x="624587" y="1624905"/>
                  <a:pt x="622370" y="1627119"/>
                  <a:pt x="619641" y="1627119"/>
                </a:cubicBezTo>
                <a:cubicBezTo>
                  <a:pt x="616912" y="1627119"/>
                  <a:pt x="614695" y="1624905"/>
                  <a:pt x="614695" y="1622173"/>
                </a:cubicBezTo>
                <a:cubicBezTo>
                  <a:pt x="614695" y="1619440"/>
                  <a:pt x="616912" y="1617226"/>
                  <a:pt x="619641" y="1617226"/>
                </a:cubicBezTo>
                <a:close/>
                <a:moveTo>
                  <a:pt x="681042" y="1616714"/>
                </a:moveTo>
                <a:cubicBezTo>
                  <a:pt x="684061" y="1616714"/>
                  <a:pt x="686500" y="1619159"/>
                  <a:pt x="686500" y="1622172"/>
                </a:cubicBezTo>
                <a:cubicBezTo>
                  <a:pt x="686500" y="1625186"/>
                  <a:pt x="684061" y="1627630"/>
                  <a:pt x="681042" y="1627630"/>
                </a:cubicBezTo>
                <a:cubicBezTo>
                  <a:pt x="678057" y="1627542"/>
                  <a:pt x="675670" y="1625149"/>
                  <a:pt x="675585" y="1622172"/>
                </a:cubicBezTo>
                <a:cubicBezTo>
                  <a:pt x="675585" y="1619159"/>
                  <a:pt x="678024" y="1616714"/>
                  <a:pt x="681042" y="1616714"/>
                </a:cubicBezTo>
                <a:close/>
                <a:moveTo>
                  <a:pt x="743126" y="1616203"/>
                </a:moveTo>
                <a:cubicBezTo>
                  <a:pt x="746333" y="1616111"/>
                  <a:pt x="749011" y="1618630"/>
                  <a:pt x="749096" y="1621831"/>
                </a:cubicBezTo>
                <a:cubicBezTo>
                  <a:pt x="749096" y="1625128"/>
                  <a:pt x="746418" y="1627801"/>
                  <a:pt x="743126" y="1627801"/>
                </a:cubicBezTo>
                <a:cubicBezTo>
                  <a:pt x="739954" y="1627806"/>
                  <a:pt x="737344" y="1625335"/>
                  <a:pt x="737157" y="1622172"/>
                </a:cubicBezTo>
                <a:cubicBezTo>
                  <a:pt x="737157" y="1618876"/>
                  <a:pt x="739835" y="1616203"/>
                  <a:pt x="743126" y="1616203"/>
                </a:cubicBezTo>
                <a:close/>
                <a:moveTo>
                  <a:pt x="803845" y="1615690"/>
                </a:moveTo>
                <a:cubicBezTo>
                  <a:pt x="807426" y="1615690"/>
                  <a:pt x="810326" y="1618592"/>
                  <a:pt x="810326" y="1622172"/>
                </a:cubicBezTo>
                <a:cubicBezTo>
                  <a:pt x="810326" y="1625752"/>
                  <a:pt x="807426" y="1628653"/>
                  <a:pt x="803845" y="1628653"/>
                </a:cubicBezTo>
                <a:cubicBezTo>
                  <a:pt x="800263" y="1628653"/>
                  <a:pt x="797364" y="1625752"/>
                  <a:pt x="797364" y="1622172"/>
                </a:cubicBezTo>
                <a:cubicBezTo>
                  <a:pt x="797364" y="1618592"/>
                  <a:pt x="800263" y="1615690"/>
                  <a:pt x="803845" y="1615690"/>
                </a:cubicBezTo>
                <a:close/>
                <a:moveTo>
                  <a:pt x="865246" y="1615349"/>
                </a:moveTo>
                <a:cubicBezTo>
                  <a:pt x="869015" y="1615349"/>
                  <a:pt x="872068" y="1618404"/>
                  <a:pt x="872068" y="1622172"/>
                </a:cubicBezTo>
                <a:cubicBezTo>
                  <a:pt x="872068" y="1625939"/>
                  <a:pt x="869015" y="1628994"/>
                  <a:pt x="865246" y="1628994"/>
                </a:cubicBezTo>
                <a:cubicBezTo>
                  <a:pt x="861476" y="1628994"/>
                  <a:pt x="858424" y="1625939"/>
                  <a:pt x="858424" y="1622172"/>
                </a:cubicBezTo>
                <a:cubicBezTo>
                  <a:pt x="858424" y="1618404"/>
                  <a:pt x="861476" y="1615349"/>
                  <a:pt x="865246" y="1615349"/>
                </a:cubicBezTo>
                <a:close/>
                <a:moveTo>
                  <a:pt x="926648" y="1614838"/>
                </a:moveTo>
                <a:cubicBezTo>
                  <a:pt x="930690" y="1614838"/>
                  <a:pt x="933982" y="1618122"/>
                  <a:pt x="933982" y="1622172"/>
                </a:cubicBezTo>
                <a:cubicBezTo>
                  <a:pt x="933982" y="1626223"/>
                  <a:pt x="930690" y="1629506"/>
                  <a:pt x="926648" y="1629506"/>
                </a:cubicBezTo>
                <a:cubicBezTo>
                  <a:pt x="922640" y="1629416"/>
                  <a:pt x="919399" y="1626186"/>
                  <a:pt x="919314" y="1622172"/>
                </a:cubicBezTo>
                <a:cubicBezTo>
                  <a:pt x="919314" y="1618122"/>
                  <a:pt x="922606" y="1614838"/>
                  <a:pt x="926648" y="1614838"/>
                </a:cubicBezTo>
                <a:close/>
                <a:moveTo>
                  <a:pt x="988048" y="1614497"/>
                </a:moveTo>
                <a:cubicBezTo>
                  <a:pt x="992296" y="1614497"/>
                  <a:pt x="995724" y="1617934"/>
                  <a:pt x="995724" y="1622173"/>
                </a:cubicBezTo>
                <a:cubicBezTo>
                  <a:pt x="995724" y="1626411"/>
                  <a:pt x="992296" y="1629848"/>
                  <a:pt x="988048" y="1629848"/>
                </a:cubicBezTo>
                <a:cubicBezTo>
                  <a:pt x="983802" y="1629848"/>
                  <a:pt x="980374" y="1626411"/>
                  <a:pt x="980374" y="1622173"/>
                </a:cubicBezTo>
                <a:cubicBezTo>
                  <a:pt x="980374" y="1617934"/>
                  <a:pt x="983802" y="1614497"/>
                  <a:pt x="988048" y="1614497"/>
                </a:cubicBezTo>
                <a:close/>
                <a:moveTo>
                  <a:pt x="1050133" y="1613986"/>
                </a:moveTo>
                <a:cubicBezTo>
                  <a:pt x="1050252" y="1613984"/>
                  <a:pt x="1050354" y="1613984"/>
                  <a:pt x="1050474" y="1613986"/>
                </a:cubicBezTo>
                <a:cubicBezTo>
                  <a:pt x="1054908" y="1614081"/>
                  <a:pt x="1058422" y="1617747"/>
                  <a:pt x="1058320" y="1622173"/>
                </a:cubicBezTo>
                <a:cubicBezTo>
                  <a:pt x="1058320" y="1626694"/>
                  <a:pt x="1054653" y="1630359"/>
                  <a:pt x="1050133" y="1630359"/>
                </a:cubicBezTo>
                <a:cubicBezTo>
                  <a:pt x="1045647" y="1630269"/>
                  <a:pt x="1042031" y="1626657"/>
                  <a:pt x="1041946" y="1622173"/>
                </a:cubicBezTo>
                <a:cubicBezTo>
                  <a:pt x="1041946" y="1617651"/>
                  <a:pt x="1045613" y="1613986"/>
                  <a:pt x="1050133" y="1613986"/>
                </a:cubicBezTo>
                <a:close/>
                <a:moveTo>
                  <a:pt x="1110852" y="1613644"/>
                </a:moveTo>
                <a:cubicBezTo>
                  <a:pt x="1115559" y="1613644"/>
                  <a:pt x="1119379" y="1617463"/>
                  <a:pt x="1119379" y="1622172"/>
                </a:cubicBezTo>
                <a:cubicBezTo>
                  <a:pt x="1119379" y="1626882"/>
                  <a:pt x="1115559" y="1630700"/>
                  <a:pt x="1110852" y="1630700"/>
                </a:cubicBezTo>
                <a:cubicBezTo>
                  <a:pt x="1106178" y="1630610"/>
                  <a:pt x="1102409" y="1626844"/>
                  <a:pt x="1102324" y="1622172"/>
                </a:cubicBezTo>
                <a:cubicBezTo>
                  <a:pt x="1102324" y="1617463"/>
                  <a:pt x="1106144" y="1613644"/>
                  <a:pt x="1110852" y="1613644"/>
                </a:cubicBezTo>
                <a:close/>
                <a:moveTo>
                  <a:pt x="1172252" y="1613303"/>
                </a:moveTo>
                <a:cubicBezTo>
                  <a:pt x="1177147" y="1613303"/>
                  <a:pt x="1181121" y="1617274"/>
                  <a:pt x="1181121" y="1622172"/>
                </a:cubicBezTo>
                <a:cubicBezTo>
                  <a:pt x="1181121" y="1627071"/>
                  <a:pt x="1177147" y="1631042"/>
                  <a:pt x="1172252" y="1631042"/>
                </a:cubicBezTo>
                <a:cubicBezTo>
                  <a:pt x="1167391" y="1630951"/>
                  <a:pt x="1163468" y="1627033"/>
                  <a:pt x="1163384" y="1622172"/>
                </a:cubicBezTo>
                <a:cubicBezTo>
                  <a:pt x="1163384" y="1617274"/>
                  <a:pt x="1167357" y="1613303"/>
                  <a:pt x="1172252" y="1613303"/>
                </a:cubicBezTo>
                <a:close/>
                <a:moveTo>
                  <a:pt x="1233654" y="1612962"/>
                </a:moveTo>
                <a:cubicBezTo>
                  <a:pt x="1238737" y="1612962"/>
                  <a:pt x="1242864" y="1617087"/>
                  <a:pt x="1242864" y="1622173"/>
                </a:cubicBezTo>
                <a:cubicBezTo>
                  <a:pt x="1242864" y="1627259"/>
                  <a:pt x="1238737" y="1631383"/>
                  <a:pt x="1233654" y="1631383"/>
                </a:cubicBezTo>
                <a:cubicBezTo>
                  <a:pt x="1228571" y="1631383"/>
                  <a:pt x="1224444" y="1627259"/>
                  <a:pt x="1224444" y="1622173"/>
                </a:cubicBezTo>
                <a:cubicBezTo>
                  <a:pt x="1224444" y="1617087"/>
                  <a:pt x="1228571" y="1612962"/>
                  <a:pt x="1233654" y="1612962"/>
                </a:cubicBezTo>
                <a:close/>
                <a:moveTo>
                  <a:pt x="1971151" y="1612620"/>
                </a:moveTo>
                <a:cubicBezTo>
                  <a:pt x="1976421" y="1612620"/>
                  <a:pt x="1980702" y="1616896"/>
                  <a:pt x="1980702" y="1622172"/>
                </a:cubicBezTo>
                <a:cubicBezTo>
                  <a:pt x="1980702" y="1627447"/>
                  <a:pt x="1976421" y="1631723"/>
                  <a:pt x="1971151" y="1631723"/>
                </a:cubicBezTo>
                <a:cubicBezTo>
                  <a:pt x="1965881" y="1631723"/>
                  <a:pt x="1961600" y="1627447"/>
                  <a:pt x="1961600" y="1622172"/>
                </a:cubicBezTo>
                <a:cubicBezTo>
                  <a:pt x="1961600" y="1616896"/>
                  <a:pt x="1965881" y="1612620"/>
                  <a:pt x="1971151" y="1612620"/>
                </a:cubicBezTo>
                <a:close/>
                <a:moveTo>
                  <a:pt x="1295055" y="1612620"/>
                </a:moveTo>
                <a:cubicBezTo>
                  <a:pt x="1300325" y="1612620"/>
                  <a:pt x="1304607" y="1616896"/>
                  <a:pt x="1304607" y="1622172"/>
                </a:cubicBezTo>
                <a:cubicBezTo>
                  <a:pt x="1304607" y="1627447"/>
                  <a:pt x="1300325" y="1631723"/>
                  <a:pt x="1295055" y="1631723"/>
                </a:cubicBezTo>
                <a:cubicBezTo>
                  <a:pt x="1289785" y="1631723"/>
                  <a:pt x="1285504" y="1627447"/>
                  <a:pt x="1285504" y="1622172"/>
                </a:cubicBezTo>
                <a:cubicBezTo>
                  <a:pt x="1285504" y="1616896"/>
                  <a:pt x="1289785" y="1612620"/>
                  <a:pt x="1295055" y="1612620"/>
                </a:cubicBezTo>
                <a:close/>
                <a:moveTo>
                  <a:pt x="1357139" y="1612279"/>
                </a:moveTo>
                <a:cubicBezTo>
                  <a:pt x="1362597" y="1612279"/>
                  <a:pt x="1367031" y="1616709"/>
                  <a:pt x="1367031" y="1622172"/>
                </a:cubicBezTo>
                <a:cubicBezTo>
                  <a:pt x="1367031" y="1627635"/>
                  <a:pt x="1362597" y="1632064"/>
                  <a:pt x="1357139" y="1632064"/>
                </a:cubicBezTo>
                <a:cubicBezTo>
                  <a:pt x="1351681" y="1632064"/>
                  <a:pt x="1347247" y="1627635"/>
                  <a:pt x="1347247" y="1622172"/>
                </a:cubicBezTo>
                <a:cubicBezTo>
                  <a:pt x="1347247" y="1616709"/>
                  <a:pt x="1351681" y="1612279"/>
                  <a:pt x="1357139" y="1612279"/>
                </a:cubicBezTo>
                <a:close/>
                <a:moveTo>
                  <a:pt x="1417857" y="1612109"/>
                </a:moveTo>
                <a:cubicBezTo>
                  <a:pt x="1417977" y="1612107"/>
                  <a:pt x="1418079" y="1612107"/>
                  <a:pt x="1418198" y="1612109"/>
                </a:cubicBezTo>
                <a:cubicBezTo>
                  <a:pt x="1423656" y="1612204"/>
                  <a:pt x="1428023" y="1616709"/>
                  <a:pt x="1427920" y="1622172"/>
                </a:cubicBezTo>
                <a:cubicBezTo>
                  <a:pt x="1427920" y="1627729"/>
                  <a:pt x="1423418" y="1632235"/>
                  <a:pt x="1417857" y="1632235"/>
                </a:cubicBezTo>
                <a:cubicBezTo>
                  <a:pt x="1412331" y="1632144"/>
                  <a:pt x="1407880" y="1627691"/>
                  <a:pt x="1407795" y="1622172"/>
                </a:cubicBezTo>
                <a:cubicBezTo>
                  <a:pt x="1407795" y="1616615"/>
                  <a:pt x="1412297" y="1612109"/>
                  <a:pt x="1417857" y="1612109"/>
                </a:cubicBezTo>
                <a:close/>
                <a:moveTo>
                  <a:pt x="1479259" y="1611938"/>
                </a:moveTo>
                <a:cubicBezTo>
                  <a:pt x="1484905" y="1611938"/>
                  <a:pt x="1489493" y="1616520"/>
                  <a:pt x="1489493" y="1622172"/>
                </a:cubicBezTo>
                <a:cubicBezTo>
                  <a:pt x="1489493" y="1627824"/>
                  <a:pt x="1484905" y="1632406"/>
                  <a:pt x="1479259" y="1632406"/>
                </a:cubicBezTo>
                <a:cubicBezTo>
                  <a:pt x="1473614" y="1632406"/>
                  <a:pt x="1469026" y="1627824"/>
                  <a:pt x="1469026" y="1622172"/>
                </a:cubicBezTo>
                <a:cubicBezTo>
                  <a:pt x="1469026" y="1616520"/>
                  <a:pt x="1473614" y="1611938"/>
                  <a:pt x="1479259" y="1611938"/>
                </a:cubicBezTo>
                <a:close/>
                <a:moveTo>
                  <a:pt x="1540660" y="1611597"/>
                </a:moveTo>
                <a:cubicBezTo>
                  <a:pt x="1546493" y="1611597"/>
                  <a:pt x="1551235" y="1616332"/>
                  <a:pt x="1551235" y="1622172"/>
                </a:cubicBezTo>
                <a:cubicBezTo>
                  <a:pt x="1551235" y="1628012"/>
                  <a:pt x="1546493" y="1632747"/>
                  <a:pt x="1540660" y="1632747"/>
                </a:cubicBezTo>
                <a:cubicBezTo>
                  <a:pt x="1534827" y="1632747"/>
                  <a:pt x="1530086" y="1628012"/>
                  <a:pt x="1530086" y="1622172"/>
                </a:cubicBezTo>
                <a:cubicBezTo>
                  <a:pt x="1530086" y="1616332"/>
                  <a:pt x="1534827" y="1611597"/>
                  <a:pt x="1540660" y="1611597"/>
                </a:cubicBezTo>
                <a:close/>
                <a:moveTo>
                  <a:pt x="1786266" y="1610745"/>
                </a:moveTo>
                <a:cubicBezTo>
                  <a:pt x="1786385" y="1610743"/>
                  <a:pt x="1786487" y="1610743"/>
                  <a:pt x="1786607" y="1610745"/>
                </a:cubicBezTo>
                <a:cubicBezTo>
                  <a:pt x="1792542" y="1610840"/>
                  <a:pt x="1797284" y="1615727"/>
                  <a:pt x="1797181" y="1621660"/>
                </a:cubicBezTo>
                <a:cubicBezTo>
                  <a:pt x="1797181" y="1627690"/>
                  <a:pt x="1792286" y="1632576"/>
                  <a:pt x="1786266" y="1632576"/>
                </a:cubicBezTo>
                <a:cubicBezTo>
                  <a:pt x="1780245" y="1632576"/>
                  <a:pt x="1775350" y="1627690"/>
                  <a:pt x="1775350" y="1621660"/>
                </a:cubicBezTo>
                <a:cubicBezTo>
                  <a:pt x="1775350" y="1615631"/>
                  <a:pt x="1780245" y="1610745"/>
                  <a:pt x="1786266" y="1610745"/>
                </a:cubicBezTo>
                <a:close/>
                <a:moveTo>
                  <a:pt x="1724864" y="1610745"/>
                </a:moveTo>
                <a:cubicBezTo>
                  <a:pt x="1724983" y="1610743"/>
                  <a:pt x="1725086" y="1610743"/>
                  <a:pt x="1725205" y="1610745"/>
                </a:cubicBezTo>
                <a:cubicBezTo>
                  <a:pt x="1731141" y="1610840"/>
                  <a:pt x="1735882" y="1615727"/>
                  <a:pt x="1735780" y="1621660"/>
                </a:cubicBezTo>
                <a:cubicBezTo>
                  <a:pt x="1735780" y="1627690"/>
                  <a:pt x="1730885" y="1632576"/>
                  <a:pt x="1724864" y="1632576"/>
                </a:cubicBezTo>
                <a:cubicBezTo>
                  <a:pt x="1718843" y="1632576"/>
                  <a:pt x="1713949" y="1627690"/>
                  <a:pt x="1713949" y="1621660"/>
                </a:cubicBezTo>
                <a:cubicBezTo>
                  <a:pt x="1713949" y="1615631"/>
                  <a:pt x="1718843" y="1610745"/>
                  <a:pt x="1724864" y="1610745"/>
                </a:cubicBezTo>
                <a:close/>
                <a:moveTo>
                  <a:pt x="1909068" y="1610744"/>
                </a:moveTo>
                <a:cubicBezTo>
                  <a:pt x="1915191" y="1610744"/>
                  <a:pt x="1920155" y="1615708"/>
                  <a:pt x="1920155" y="1621831"/>
                </a:cubicBezTo>
                <a:cubicBezTo>
                  <a:pt x="1920069" y="1627915"/>
                  <a:pt x="1915157" y="1632825"/>
                  <a:pt x="1909068" y="1632917"/>
                </a:cubicBezTo>
                <a:cubicBezTo>
                  <a:pt x="1902979" y="1632825"/>
                  <a:pt x="1898067" y="1627915"/>
                  <a:pt x="1897982" y="1621831"/>
                </a:cubicBezTo>
                <a:cubicBezTo>
                  <a:pt x="1897982" y="1615708"/>
                  <a:pt x="1902945" y="1610744"/>
                  <a:pt x="1909068" y="1610744"/>
                </a:cubicBezTo>
                <a:close/>
                <a:moveTo>
                  <a:pt x="1847666" y="1610744"/>
                </a:moveTo>
                <a:cubicBezTo>
                  <a:pt x="1853789" y="1610744"/>
                  <a:pt x="1858753" y="1615708"/>
                  <a:pt x="1858753" y="1621831"/>
                </a:cubicBezTo>
                <a:cubicBezTo>
                  <a:pt x="1858667" y="1627915"/>
                  <a:pt x="1853755" y="1632825"/>
                  <a:pt x="1847666" y="1632917"/>
                </a:cubicBezTo>
                <a:cubicBezTo>
                  <a:pt x="1841577" y="1632825"/>
                  <a:pt x="1836665" y="1627915"/>
                  <a:pt x="1836580" y="1621831"/>
                </a:cubicBezTo>
                <a:cubicBezTo>
                  <a:pt x="1836580" y="1615708"/>
                  <a:pt x="1841543" y="1610744"/>
                  <a:pt x="1847666" y="1610744"/>
                </a:cubicBezTo>
                <a:close/>
                <a:moveTo>
                  <a:pt x="1664145" y="1610744"/>
                </a:moveTo>
                <a:cubicBezTo>
                  <a:pt x="1670080" y="1610744"/>
                  <a:pt x="1674890" y="1615556"/>
                  <a:pt x="1674890" y="1621490"/>
                </a:cubicBezTo>
                <a:cubicBezTo>
                  <a:pt x="1674890" y="1627423"/>
                  <a:pt x="1670080" y="1632235"/>
                  <a:pt x="1664145" y="1632235"/>
                </a:cubicBezTo>
                <a:cubicBezTo>
                  <a:pt x="1658243" y="1632143"/>
                  <a:pt x="1653485" y="1627386"/>
                  <a:pt x="1653400" y="1621490"/>
                </a:cubicBezTo>
                <a:cubicBezTo>
                  <a:pt x="1653400" y="1615556"/>
                  <a:pt x="1658210" y="1610744"/>
                  <a:pt x="1664145" y="1610744"/>
                </a:cubicBezTo>
                <a:close/>
                <a:moveTo>
                  <a:pt x="1602061" y="1610744"/>
                </a:moveTo>
                <a:cubicBezTo>
                  <a:pt x="1607997" y="1610744"/>
                  <a:pt x="1612807" y="1615556"/>
                  <a:pt x="1612807" y="1621490"/>
                </a:cubicBezTo>
                <a:cubicBezTo>
                  <a:pt x="1612807" y="1627423"/>
                  <a:pt x="1607997" y="1632235"/>
                  <a:pt x="1602061" y="1632235"/>
                </a:cubicBezTo>
                <a:cubicBezTo>
                  <a:pt x="1596160" y="1632143"/>
                  <a:pt x="1591401" y="1627386"/>
                  <a:pt x="1591317" y="1621490"/>
                </a:cubicBezTo>
                <a:cubicBezTo>
                  <a:pt x="1591317" y="1615556"/>
                  <a:pt x="1596126" y="1610744"/>
                  <a:pt x="1602061" y="1610744"/>
                </a:cubicBezTo>
                <a:close/>
                <a:moveTo>
                  <a:pt x="251233" y="1559577"/>
                </a:moveTo>
                <a:cubicBezTo>
                  <a:pt x="252359" y="1559577"/>
                  <a:pt x="253280" y="1560493"/>
                  <a:pt x="253280" y="1561624"/>
                </a:cubicBezTo>
                <a:cubicBezTo>
                  <a:pt x="253280" y="1562755"/>
                  <a:pt x="252359" y="1563671"/>
                  <a:pt x="251233" y="1563671"/>
                </a:cubicBezTo>
                <a:cubicBezTo>
                  <a:pt x="250142" y="1563589"/>
                  <a:pt x="249272" y="1562719"/>
                  <a:pt x="249187" y="1561624"/>
                </a:cubicBezTo>
                <a:cubicBezTo>
                  <a:pt x="249187" y="1560493"/>
                  <a:pt x="250107" y="1559577"/>
                  <a:pt x="251233" y="1559577"/>
                </a:cubicBezTo>
                <a:close/>
                <a:moveTo>
                  <a:pt x="189833" y="1559577"/>
                </a:moveTo>
                <a:cubicBezTo>
                  <a:pt x="190685" y="1559577"/>
                  <a:pt x="191368" y="1560265"/>
                  <a:pt x="191368" y="1561112"/>
                </a:cubicBezTo>
                <a:cubicBezTo>
                  <a:pt x="191368" y="1561960"/>
                  <a:pt x="190685" y="1562648"/>
                  <a:pt x="189833" y="1562648"/>
                </a:cubicBezTo>
                <a:cubicBezTo>
                  <a:pt x="188980" y="1562648"/>
                  <a:pt x="188298" y="1561960"/>
                  <a:pt x="188298" y="1561112"/>
                </a:cubicBezTo>
                <a:cubicBezTo>
                  <a:pt x="188298" y="1560265"/>
                  <a:pt x="188980" y="1559577"/>
                  <a:pt x="189833" y="1559577"/>
                </a:cubicBezTo>
                <a:close/>
                <a:moveTo>
                  <a:pt x="312635" y="1558042"/>
                </a:moveTo>
                <a:cubicBezTo>
                  <a:pt x="314135" y="1558042"/>
                  <a:pt x="315364" y="1559264"/>
                  <a:pt x="315364" y="1560771"/>
                </a:cubicBezTo>
                <a:cubicBezTo>
                  <a:pt x="315364" y="1562279"/>
                  <a:pt x="314135" y="1563500"/>
                  <a:pt x="312635" y="1563500"/>
                </a:cubicBezTo>
                <a:cubicBezTo>
                  <a:pt x="311133" y="1563500"/>
                  <a:pt x="309906" y="1562279"/>
                  <a:pt x="309906" y="1560771"/>
                </a:cubicBezTo>
                <a:cubicBezTo>
                  <a:pt x="309906" y="1559264"/>
                  <a:pt x="311133" y="1558042"/>
                  <a:pt x="312635" y="1558042"/>
                </a:cubicBezTo>
                <a:close/>
                <a:moveTo>
                  <a:pt x="374036" y="1557531"/>
                </a:moveTo>
                <a:cubicBezTo>
                  <a:pt x="374155" y="1557524"/>
                  <a:pt x="374275" y="1557524"/>
                  <a:pt x="374394" y="1557531"/>
                </a:cubicBezTo>
                <a:cubicBezTo>
                  <a:pt x="376083" y="1557628"/>
                  <a:pt x="377379" y="1559079"/>
                  <a:pt x="377276" y="1560771"/>
                </a:cubicBezTo>
                <a:cubicBezTo>
                  <a:pt x="377276" y="1562560"/>
                  <a:pt x="375827" y="1564012"/>
                  <a:pt x="374036" y="1564012"/>
                </a:cubicBezTo>
                <a:cubicBezTo>
                  <a:pt x="372279" y="1563927"/>
                  <a:pt x="370880" y="1562524"/>
                  <a:pt x="370796" y="1560771"/>
                </a:cubicBezTo>
                <a:cubicBezTo>
                  <a:pt x="370796" y="1558982"/>
                  <a:pt x="372245" y="1557531"/>
                  <a:pt x="374036" y="1557531"/>
                </a:cubicBezTo>
                <a:close/>
                <a:moveTo>
                  <a:pt x="436120" y="1556848"/>
                </a:moveTo>
                <a:cubicBezTo>
                  <a:pt x="438286" y="1556848"/>
                  <a:pt x="440043" y="1558605"/>
                  <a:pt x="440043" y="1560771"/>
                </a:cubicBezTo>
                <a:cubicBezTo>
                  <a:pt x="440043" y="1562937"/>
                  <a:pt x="438286" y="1564694"/>
                  <a:pt x="436120" y="1564694"/>
                </a:cubicBezTo>
                <a:cubicBezTo>
                  <a:pt x="433988" y="1564607"/>
                  <a:pt x="432282" y="1562902"/>
                  <a:pt x="432197" y="1560771"/>
                </a:cubicBezTo>
                <a:cubicBezTo>
                  <a:pt x="432197" y="1558605"/>
                  <a:pt x="433953" y="1556848"/>
                  <a:pt x="436120" y="1556848"/>
                </a:cubicBezTo>
                <a:close/>
                <a:moveTo>
                  <a:pt x="496838" y="1556336"/>
                </a:moveTo>
                <a:cubicBezTo>
                  <a:pt x="496957" y="1556331"/>
                  <a:pt x="497077" y="1556331"/>
                  <a:pt x="497179" y="1556336"/>
                </a:cubicBezTo>
                <a:cubicBezTo>
                  <a:pt x="499533" y="1556432"/>
                  <a:pt x="501375" y="1558417"/>
                  <a:pt x="501273" y="1560771"/>
                </a:cubicBezTo>
                <a:cubicBezTo>
                  <a:pt x="501273" y="1563220"/>
                  <a:pt x="499295" y="1565205"/>
                  <a:pt x="496838" y="1565205"/>
                </a:cubicBezTo>
                <a:cubicBezTo>
                  <a:pt x="494382" y="1565205"/>
                  <a:pt x="492404" y="1563220"/>
                  <a:pt x="492404" y="1560771"/>
                </a:cubicBezTo>
                <a:cubicBezTo>
                  <a:pt x="492404" y="1558322"/>
                  <a:pt x="494382" y="1556336"/>
                  <a:pt x="496838" y="1556336"/>
                </a:cubicBezTo>
                <a:close/>
                <a:moveTo>
                  <a:pt x="558606" y="1555690"/>
                </a:moveTo>
                <a:cubicBezTo>
                  <a:pt x="561338" y="1555690"/>
                  <a:pt x="563552" y="1557905"/>
                  <a:pt x="563552" y="1560636"/>
                </a:cubicBezTo>
                <a:cubicBezTo>
                  <a:pt x="563552" y="1563368"/>
                  <a:pt x="561338" y="1565582"/>
                  <a:pt x="558606" y="1565582"/>
                </a:cubicBezTo>
                <a:cubicBezTo>
                  <a:pt x="555874" y="1565582"/>
                  <a:pt x="553660" y="1563368"/>
                  <a:pt x="553660" y="1560636"/>
                </a:cubicBezTo>
                <a:cubicBezTo>
                  <a:pt x="553660" y="1557905"/>
                  <a:pt x="555874" y="1555690"/>
                  <a:pt x="558606" y="1555690"/>
                </a:cubicBezTo>
                <a:close/>
                <a:moveTo>
                  <a:pt x="619641" y="1555142"/>
                </a:moveTo>
                <a:cubicBezTo>
                  <a:pt x="622745" y="1555142"/>
                  <a:pt x="625270" y="1557662"/>
                  <a:pt x="625270" y="1560771"/>
                </a:cubicBezTo>
                <a:cubicBezTo>
                  <a:pt x="625270" y="1563880"/>
                  <a:pt x="622745" y="1566399"/>
                  <a:pt x="619641" y="1566399"/>
                </a:cubicBezTo>
                <a:cubicBezTo>
                  <a:pt x="616537" y="1566399"/>
                  <a:pt x="614013" y="1563880"/>
                  <a:pt x="614013" y="1560771"/>
                </a:cubicBezTo>
                <a:cubicBezTo>
                  <a:pt x="614013" y="1557662"/>
                  <a:pt x="616537" y="1555142"/>
                  <a:pt x="619641" y="1555142"/>
                </a:cubicBezTo>
                <a:close/>
                <a:moveTo>
                  <a:pt x="681042" y="1554630"/>
                </a:moveTo>
                <a:cubicBezTo>
                  <a:pt x="684437" y="1554630"/>
                  <a:pt x="687183" y="1557380"/>
                  <a:pt x="687183" y="1560771"/>
                </a:cubicBezTo>
                <a:cubicBezTo>
                  <a:pt x="687183" y="1564161"/>
                  <a:pt x="684437" y="1566911"/>
                  <a:pt x="681042" y="1566911"/>
                </a:cubicBezTo>
                <a:cubicBezTo>
                  <a:pt x="677649" y="1566911"/>
                  <a:pt x="674903" y="1564161"/>
                  <a:pt x="674903" y="1560771"/>
                </a:cubicBezTo>
                <a:cubicBezTo>
                  <a:pt x="674903" y="1557380"/>
                  <a:pt x="677649" y="1554630"/>
                  <a:pt x="681042" y="1554630"/>
                </a:cubicBezTo>
                <a:close/>
                <a:moveTo>
                  <a:pt x="743126" y="1554119"/>
                </a:moveTo>
                <a:cubicBezTo>
                  <a:pt x="743245" y="1554116"/>
                  <a:pt x="743365" y="1554116"/>
                  <a:pt x="743467" y="1554119"/>
                </a:cubicBezTo>
                <a:cubicBezTo>
                  <a:pt x="747049" y="1554215"/>
                  <a:pt x="749880" y="1557192"/>
                  <a:pt x="749778" y="1560771"/>
                </a:cubicBezTo>
                <a:cubicBezTo>
                  <a:pt x="749778" y="1564445"/>
                  <a:pt x="746793" y="1567423"/>
                  <a:pt x="743126" y="1567423"/>
                </a:cubicBezTo>
                <a:cubicBezTo>
                  <a:pt x="739492" y="1567332"/>
                  <a:pt x="736559" y="1564407"/>
                  <a:pt x="736474" y="1560771"/>
                </a:cubicBezTo>
                <a:cubicBezTo>
                  <a:pt x="736474" y="1557097"/>
                  <a:pt x="739459" y="1554119"/>
                  <a:pt x="743126" y="1554119"/>
                </a:cubicBezTo>
                <a:close/>
                <a:moveTo>
                  <a:pt x="803845" y="1553607"/>
                </a:moveTo>
                <a:cubicBezTo>
                  <a:pt x="807802" y="1553607"/>
                  <a:pt x="811008" y="1556814"/>
                  <a:pt x="811008" y="1560771"/>
                </a:cubicBezTo>
                <a:cubicBezTo>
                  <a:pt x="811008" y="1564728"/>
                  <a:pt x="807802" y="1567934"/>
                  <a:pt x="803845" y="1567934"/>
                </a:cubicBezTo>
                <a:cubicBezTo>
                  <a:pt x="799888" y="1567934"/>
                  <a:pt x="796682" y="1564728"/>
                  <a:pt x="796682" y="1560771"/>
                </a:cubicBezTo>
                <a:cubicBezTo>
                  <a:pt x="796682" y="1556814"/>
                  <a:pt x="799888" y="1553607"/>
                  <a:pt x="803845" y="1553607"/>
                </a:cubicBezTo>
                <a:close/>
                <a:moveTo>
                  <a:pt x="865246" y="1553266"/>
                </a:moveTo>
                <a:cubicBezTo>
                  <a:pt x="865365" y="1553263"/>
                  <a:pt x="865468" y="1553263"/>
                  <a:pt x="865587" y="1553266"/>
                </a:cubicBezTo>
                <a:cubicBezTo>
                  <a:pt x="869647" y="1553362"/>
                  <a:pt x="872853" y="1556722"/>
                  <a:pt x="872751" y="1560771"/>
                </a:cubicBezTo>
                <a:cubicBezTo>
                  <a:pt x="872751" y="1564915"/>
                  <a:pt x="869391" y="1568275"/>
                  <a:pt x="865246" y="1568275"/>
                </a:cubicBezTo>
                <a:cubicBezTo>
                  <a:pt x="861101" y="1568275"/>
                  <a:pt x="857742" y="1564915"/>
                  <a:pt x="857742" y="1560771"/>
                </a:cubicBezTo>
                <a:cubicBezTo>
                  <a:pt x="857742" y="1556626"/>
                  <a:pt x="861101" y="1553266"/>
                  <a:pt x="865246" y="1553266"/>
                </a:cubicBezTo>
                <a:close/>
                <a:moveTo>
                  <a:pt x="926648" y="1552754"/>
                </a:moveTo>
                <a:cubicBezTo>
                  <a:pt x="931082" y="1552754"/>
                  <a:pt x="934664" y="1556343"/>
                  <a:pt x="934664" y="1560771"/>
                </a:cubicBezTo>
                <a:cubicBezTo>
                  <a:pt x="934664" y="1565198"/>
                  <a:pt x="931082" y="1568787"/>
                  <a:pt x="926648" y="1568787"/>
                </a:cubicBezTo>
                <a:cubicBezTo>
                  <a:pt x="922213" y="1568787"/>
                  <a:pt x="918632" y="1565198"/>
                  <a:pt x="918632" y="1560771"/>
                </a:cubicBezTo>
                <a:cubicBezTo>
                  <a:pt x="918632" y="1556343"/>
                  <a:pt x="922213" y="1552754"/>
                  <a:pt x="926648" y="1552754"/>
                </a:cubicBezTo>
                <a:close/>
                <a:moveTo>
                  <a:pt x="988049" y="1552242"/>
                </a:moveTo>
                <a:cubicBezTo>
                  <a:pt x="992756" y="1552242"/>
                  <a:pt x="996576" y="1556061"/>
                  <a:pt x="996576" y="1560770"/>
                </a:cubicBezTo>
                <a:cubicBezTo>
                  <a:pt x="996576" y="1565480"/>
                  <a:pt x="992756" y="1569298"/>
                  <a:pt x="988049" y="1569298"/>
                </a:cubicBezTo>
                <a:cubicBezTo>
                  <a:pt x="983375" y="1569208"/>
                  <a:pt x="979606" y="1565442"/>
                  <a:pt x="979521" y="1560770"/>
                </a:cubicBezTo>
                <a:cubicBezTo>
                  <a:pt x="979521" y="1556061"/>
                  <a:pt x="983342" y="1552242"/>
                  <a:pt x="988049" y="1552242"/>
                </a:cubicBezTo>
                <a:close/>
                <a:moveTo>
                  <a:pt x="1049816" y="1551767"/>
                </a:moveTo>
                <a:cubicBezTo>
                  <a:pt x="1054714" y="1551767"/>
                  <a:pt x="1058685" y="1555738"/>
                  <a:pt x="1058685" y="1560636"/>
                </a:cubicBezTo>
                <a:cubicBezTo>
                  <a:pt x="1058685" y="1565534"/>
                  <a:pt x="1054714" y="1569505"/>
                  <a:pt x="1049816" y="1569505"/>
                </a:cubicBezTo>
                <a:cubicBezTo>
                  <a:pt x="1044918" y="1569505"/>
                  <a:pt x="1040947" y="1565534"/>
                  <a:pt x="1040947" y="1560636"/>
                </a:cubicBezTo>
                <a:cubicBezTo>
                  <a:pt x="1040947" y="1555738"/>
                  <a:pt x="1044918" y="1551767"/>
                  <a:pt x="1049816" y="1551767"/>
                </a:cubicBezTo>
                <a:close/>
                <a:moveTo>
                  <a:pt x="1110851" y="1551560"/>
                </a:moveTo>
                <a:cubicBezTo>
                  <a:pt x="1115934" y="1551560"/>
                  <a:pt x="1120061" y="1555685"/>
                  <a:pt x="1120061" y="1560771"/>
                </a:cubicBezTo>
                <a:cubicBezTo>
                  <a:pt x="1120061" y="1565857"/>
                  <a:pt x="1115934" y="1569981"/>
                  <a:pt x="1110851" y="1569981"/>
                </a:cubicBezTo>
                <a:cubicBezTo>
                  <a:pt x="1105803" y="1569890"/>
                  <a:pt x="1101726" y="1565819"/>
                  <a:pt x="1101641" y="1560771"/>
                </a:cubicBezTo>
                <a:cubicBezTo>
                  <a:pt x="1101641" y="1555685"/>
                  <a:pt x="1105768" y="1551560"/>
                  <a:pt x="1110851" y="1551560"/>
                </a:cubicBezTo>
                <a:close/>
                <a:moveTo>
                  <a:pt x="1172253" y="1551049"/>
                </a:moveTo>
                <a:cubicBezTo>
                  <a:pt x="1172372" y="1551047"/>
                  <a:pt x="1172474" y="1551047"/>
                  <a:pt x="1172593" y="1551049"/>
                </a:cubicBezTo>
                <a:cubicBezTo>
                  <a:pt x="1177864" y="1551144"/>
                  <a:pt x="1182077" y="1555497"/>
                  <a:pt x="1181975" y="1560771"/>
                </a:cubicBezTo>
                <a:cubicBezTo>
                  <a:pt x="1181975" y="1566140"/>
                  <a:pt x="1177625" y="1570492"/>
                  <a:pt x="1172253" y="1570492"/>
                </a:cubicBezTo>
                <a:cubicBezTo>
                  <a:pt x="1166914" y="1570402"/>
                  <a:pt x="1162616" y="1566102"/>
                  <a:pt x="1162531" y="1560771"/>
                </a:cubicBezTo>
                <a:cubicBezTo>
                  <a:pt x="1162531" y="1555401"/>
                  <a:pt x="1166880" y="1551049"/>
                  <a:pt x="1172253" y="1551049"/>
                </a:cubicBezTo>
                <a:close/>
                <a:moveTo>
                  <a:pt x="1233653" y="1550708"/>
                </a:moveTo>
                <a:cubicBezTo>
                  <a:pt x="1233773" y="1550706"/>
                  <a:pt x="1233875" y="1550706"/>
                  <a:pt x="1233994" y="1550708"/>
                </a:cubicBezTo>
                <a:cubicBezTo>
                  <a:pt x="1239452" y="1550803"/>
                  <a:pt x="1243818" y="1555308"/>
                  <a:pt x="1243716" y="1560771"/>
                </a:cubicBezTo>
                <a:cubicBezTo>
                  <a:pt x="1243716" y="1566328"/>
                  <a:pt x="1239214" y="1570834"/>
                  <a:pt x="1233653" y="1570834"/>
                </a:cubicBezTo>
                <a:cubicBezTo>
                  <a:pt x="1228127" y="1570743"/>
                  <a:pt x="1223675" y="1566290"/>
                  <a:pt x="1223591" y="1560771"/>
                </a:cubicBezTo>
                <a:cubicBezTo>
                  <a:pt x="1223591" y="1555214"/>
                  <a:pt x="1228093" y="1550708"/>
                  <a:pt x="1233653" y="1550708"/>
                </a:cubicBezTo>
                <a:close/>
                <a:moveTo>
                  <a:pt x="1971151" y="1550537"/>
                </a:moveTo>
                <a:cubicBezTo>
                  <a:pt x="1976797" y="1550537"/>
                  <a:pt x="1981385" y="1555119"/>
                  <a:pt x="1981385" y="1560771"/>
                </a:cubicBezTo>
                <a:cubicBezTo>
                  <a:pt x="1981385" y="1566423"/>
                  <a:pt x="1976797" y="1571004"/>
                  <a:pt x="1971151" y="1571004"/>
                </a:cubicBezTo>
                <a:cubicBezTo>
                  <a:pt x="1965506" y="1571004"/>
                  <a:pt x="1960918" y="1566423"/>
                  <a:pt x="1960918" y="1560771"/>
                </a:cubicBezTo>
                <a:cubicBezTo>
                  <a:pt x="1960918" y="1555119"/>
                  <a:pt x="1965506" y="1550537"/>
                  <a:pt x="1971151" y="1550537"/>
                </a:cubicBezTo>
                <a:close/>
                <a:moveTo>
                  <a:pt x="1295055" y="1550537"/>
                </a:moveTo>
                <a:cubicBezTo>
                  <a:pt x="1300701" y="1550537"/>
                  <a:pt x="1305288" y="1555119"/>
                  <a:pt x="1305288" y="1560771"/>
                </a:cubicBezTo>
                <a:cubicBezTo>
                  <a:pt x="1305288" y="1566423"/>
                  <a:pt x="1300701" y="1571004"/>
                  <a:pt x="1295055" y="1571004"/>
                </a:cubicBezTo>
                <a:cubicBezTo>
                  <a:pt x="1289409" y="1571004"/>
                  <a:pt x="1284822" y="1566423"/>
                  <a:pt x="1284822" y="1560771"/>
                </a:cubicBezTo>
                <a:cubicBezTo>
                  <a:pt x="1284822" y="1555119"/>
                  <a:pt x="1289409" y="1550537"/>
                  <a:pt x="1295055" y="1550537"/>
                </a:cubicBezTo>
                <a:close/>
                <a:moveTo>
                  <a:pt x="1357138" y="1550196"/>
                </a:moveTo>
                <a:cubicBezTo>
                  <a:pt x="1362971" y="1550196"/>
                  <a:pt x="1367713" y="1554931"/>
                  <a:pt x="1367713" y="1560771"/>
                </a:cubicBezTo>
                <a:cubicBezTo>
                  <a:pt x="1367713" y="1566611"/>
                  <a:pt x="1362971" y="1571346"/>
                  <a:pt x="1357138" y="1571346"/>
                </a:cubicBezTo>
                <a:cubicBezTo>
                  <a:pt x="1351305" y="1571346"/>
                  <a:pt x="1346564" y="1566611"/>
                  <a:pt x="1346564" y="1560771"/>
                </a:cubicBezTo>
                <a:cubicBezTo>
                  <a:pt x="1346564" y="1554931"/>
                  <a:pt x="1351305" y="1550196"/>
                  <a:pt x="1357138" y="1550196"/>
                </a:cubicBezTo>
                <a:close/>
                <a:moveTo>
                  <a:pt x="1417857" y="1549855"/>
                </a:moveTo>
                <a:cubicBezTo>
                  <a:pt x="1417976" y="1549853"/>
                  <a:pt x="1418079" y="1549853"/>
                  <a:pt x="1418198" y="1549855"/>
                </a:cubicBezTo>
                <a:cubicBezTo>
                  <a:pt x="1424134" y="1549950"/>
                  <a:pt x="1428875" y="1554837"/>
                  <a:pt x="1428773" y="1560770"/>
                </a:cubicBezTo>
                <a:cubicBezTo>
                  <a:pt x="1428773" y="1566800"/>
                  <a:pt x="1423878" y="1571686"/>
                  <a:pt x="1417857" y="1571686"/>
                </a:cubicBezTo>
                <a:cubicBezTo>
                  <a:pt x="1411836" y="1571686"/>
                  <a:pt x="1406942" y="1566800"/>
                  <a:pt x="1406942" y="1560770"/>
                </a:cubicBezTo>
                <a:cubicBezTo>
                  <a:pt x="1406942" y="1554741"/>
                  <a:pt x="1411836" y="1549855"/>
                  <a:pt x="1417857" y="1549855"/>
                </a:cubicBezTo>
                <a:close/>
                <a:moveTo>
                  <a:pt x="1479259" y="1549684"/>
                </a:moveTo>
                <a:cubicBezTo>
                  <a:pt x="1485382" y="1549684"/>
                  <a:pt x="1490345" y="1554648"/>
                  <a:pt x="1490345" y="1560771"/>
                </a:cubicBezTo>
                <a:cubicBezTo>
                  <a:pt x="1490260" y="1566855"/>
                  <a:pt x="1485348" y="1571765"/>
                  <a:pt x="1479259" y="1571857"/>
                </a:cubicBezTo>
                <a:cubicBezTo>
                  <a:pt x="1473170" y="1571765"/>
                  <a:pt x="1468258" y="1566855"/>
                  <a:pt x="1468173" y="1560771"/>
                </a:cubicBezTo>
                <a:cubicBezTo>
                  <a:pt x="1468173" y="1554648"/>
                  <a:pt x="1473136" y="1549684"/>
                  <a:pt x="1479259" y="1549684"/>
                </a:cubicBezTo>
                <a:close/>
                <a:moveTo>
                  <a:pt x="1540661" y="1549514"/>
                </a:moveTo>
                <a:cubicBezTo>
                  <a:pt x="1540780" y="1549512"/>
                  <a:pt x="1540882" y="1549512"/>
                  <a:pt x="1541001" y="1549514"/>
                </a:cubicBezTo>
                <a:cubicBezTo>
                  <a:pt x="1547125" y="1549609"/>
                  <a:pt x="1552020" y="1554649"/>
                  <a:pt x="1551917" y="1560771"/>
                </a:cubicBezTo>
                <a:cubicBezTo>
                  <a:pt x="1551917" y="1566988"/>
                  <a:pt x="1546886" y="1572028"/>
                  <a:pt x="1540661" y="1572028"/>
                </a:cubicBezTo>
                <a:cubicBezTo>
                  <a:pt x="1534486" y="1571935"/>
                  <a:pt x="1529489" y="1566950"/>
                  <a:pt x="1529404" y="1560771"/>
                </a:cubicBezTo>
                <a:cubicBezTo>
                  <a:pt x="1529404" y="1554554"/>
                  <a:pt x="1534452" y="1549514"/>
                  <a:pt x="1540661" y="1549514"/>
                </a:cubicBezTo>
                <a:close/>
                <a:moveTo>
                  <a:pt x="1602061" y="1549343"/>
                </a:moveTo>
                <a:cubicBezTo>
                  <a:pt x="1608372" y="1549343"/>
                  <a:pt x="1613488" y="1554460"/>
                  <a:pt x="1613488" y="1560771"/>
                </a:cubicBezTo>
                <a:cubicBezTo>
                  <a:pt x="1613488" y="1567082"/>
                  <a:pt x="1608372" y="1572198"/>
                  <a:pt x="1602061" y="1572198"/>
                </a:cubicBezTo>
                <a:cubicBezTo>
                  <a:pt x="1595750" y="1572198"/>
                  <a:pt x="1590634" y="1567082"/>
                  <a:pt x="1590634" y="1560771"/>
                </a:cubicBezTo>
                <a:cubicBezTo>
                  <a:pt x="1590634" y="1554460"/>
                  <a:pt x="1595750" y="1549343"/>
                  <a:pt x="1602061" y="1549343"/>
                </a:cubicBezTo>
                <a:close/>
                <a:moveTo>
                  <a:pt x="1664144" y="1549173"/>
                </a:moveTo>
                <a:cubicBezTo>
                  <a:pt x="1664264" y="1549171"/>
                  <a:pt x="1664366" y="1549171"/>
                  <a:pt x="1664485" y="1549173"/>
                </a:cubicBezTo>
                <a:cubicBezTo>
                  <a:pt x="1670797" y="1549268"/>
                  <a:pt x="1675845" y="1554460"/>
                  <a:pt x="1675742" y="1560771"/>
                </a:cubicBezTo>
                <a:cubicBezTo>
                  <a:pt x="1675742" y="1567177"/>
                  <a:pt x="1670558" y="1572369"/>
                  <a:pt x="1664144" y="1572369"/>
                </a:cubicBezTo>
                <a:cubicBezTo>
                  <a:pt x="1657783" y="1572277"/>
                  <a:pt x="1652632" y="1567138"/>
                  <a:pt x="1652547" y="1560771"/>
                </a:cubicBezTo>
                <a:cubicBezTo>
                  <a:pt x="1652547" y="1554365"/>
                  <a:pt x="1657731" y="1549173"/>
                  <a:pt x="1664144" y="1549173"/>
                </a:cubicBezTo>
                <a:close/>
                <a:moveTo>
                  <a:pt x="1786265" y="1549002"/>
                </a:moveTo>
                <a:cubicBezTo>
                  <a:pt x="1792763" y="1549002"/>
                  <a:pt x="1798034" y="1554271"/>
                  <a:pt x="1798034" y="1560771"/>
                </a:cubicBezTo>
                <a:cubicBezTo>
                  <a:pt x="1798034" y="1567271"/>
                  <a:pt x="1792763" y="1572540"/>
                  <a:pt x="1786265" y="1572540"/>
                </a:cubicBezTo>
                <a:cubicBezTo>
                  <a:pt x="1779767" y="1572540"/>
                  <a:pt x="1774497" y="1567271"/>
                  <a:pt x="1774497" y="1560771"/>
                </a:cubicBezTo>
                <a:cubicBezTo>
                  <a:pt x="1774497" y="1554271"/>
                  <a:pt x="1779767" y="1549002"/>
                  <a:pt x="1786265" y="1549002"/>
                </a:cubicBezTo>
                <a:close/>
                <a:moveTo>
                  <a:pt x="1724864" y="1549002"/>
                </a:moveTo>
                <a:cubicBezTo>
                  <a:pt x="1731363" y="1549002"/>
                  <a:pt x="1736633" y="1554271"/>
                  <a:pt x="1736633" y="1560771"/>
                </a:cubicBezTo>
                <a:cubicBezTo>
                  <a:pt x="1736633" y="1567271"/>
                  <a:pt x="1731363" y="1572540"/>
                  <a:pt x="1724864" y="1572540"/>
                </a:cubicBezTo>
                <a:cubicBezTo>
                  <a:pt x="1718366" y="1572540"/>
                  <a:pt x="1713096" y="1567271"/>
                  <a:pt x="1713096" y="1560771"/>
                </a:cubicBezTo>
                <a:cubicBezTo>
                  <a:pt x="1713096" y="1554271"/>
                  <a:pt x="1718366" y="1549002"/>
                  <a:pt x="1724864" y="1549002"/>
                </a:cubicBezTo>
                <a:close/>
                <a:moveTo>
                  <a:pt x="1909067" y="1548831"/>
                </a:moveTo>
                <a:cubicBezTo>
                  <a:pt x="1915668" y="1548831"/>
                  <a:pt x="1921007" y="1554177"/>
                  <a:pt x="1921007" y="1560771"/>
                </a:cubicBezTo>
                <a:cubicBezTo>
                  <a:pt x="1921007" y="1567364"/>
                  <a:pt x="1915668" y="1572710"/>
                  <a:pt x="1909067" y="1572710"/>
                </a:cubicBezTo>
                <a:cubicBezTo>
                  <a:pt x="1902518" y="1572618"/>
                  <a:pt x="1897214" y="1567325"/>
                  <a:pt x="1897129" y="1560771"/>
                </a:cubicBezTo>
                <a:cubicBezTo>
                  <a:pt x="1897129" y="1554177"/>
                  <a:pt x="1902467" y="1548831"/>
                  <a:pt x="1909067" y="1548831"/>
                </a:cubicBezTo>
                <a:close/>
                <a:moveTo>
                  <a:pt x="1847667" y="1548831"/>
                </a:moveTo>
                <a:cubicBezTo>
                  <a:pt x="1854267" y="1548831"/>
                  <a:pt x="1859606" y="1554177"/>
                  <a:pt x="1859606" y="1560771"/>
                </a:cubicBezTo>
                <a:cubicBezTo>
                  <a:pt x="1859606" y="1567364"/>
                  <a:pt x="1854267" y="1572710"/>
                  <a:pt x="1847667" y="1572710"/>
                </a:cubicBezTo>
                <a:cubicBezTo>
                  <a:pt x="1841117" y="1572618"/>
                  <a:pt x="1835813" y="1567325"/>
                  <a:pt x="1835728" y="1560771"/>
                </a:cubicBezTo>
                <a:cubicBezTo>
                  <a:pt x="1835728" y="1554177"/>
                  <a:pt x="1841066" y="1548831"/>
                  <a:pt x="1847667" y="1548831"/>
                </a:cubicBezTo>
                <a:close/>
                <a:moveTo>
                  <a:pt x="128431" y="1498005"/>
                </a:moveTo>
                <a:cubicBezTo>
                  <a:pt x="128551" y="1497987"/>
                  <a:pt x="128670" y="1497987"/>
                  <a:pt x="128806" y="1498005"/>
                </a:cubicBezTo>
                <a:cubicBezTo>
                  <a:pt x="129454" y="1498108"/>
                  <a:pt x="129898" y="1498718"/>
                  <a:pt x="129796" y="1499370"/>
                </a:cubicBezTo>
                <a:cubicBezTo>
                  <a:pt x="129796" y="1500124"/>
                  <a:pt x="129181" y="1500734"/>
                  <a:pt x="128431" y="1500734"/>
                </a:cubicBezTo>
                <a:cubicBezTo>
                  <a:pt x="127715" y="1500658"/>
                  <a:pt x="127135" y="1500090"/>
                  <a:pt x="127067" y="1499370"/>
                </a:cubicBezTo>
                <a:cubicBezTo>
                  <a:pt x="127067" y="1498616"/>
                  <a:pt x="127680" y="1498005"/>
                  <a:pt x="128431" y="1498005"/>
                </a:cubicBezTo>
                <a:close/>
                <a:moveTo>
                  <a:pt x="189832" y="1497322"/>
                </a:moveTo>
                <a:cubicBezTo>
                  <a:pt x="190958" y="1497322"/>
                  <a:pt x="191879" y="1498238"/>
                  <a:pt x="191879" y="1499369"/>
                </a:cubicBezTo>
                <a:cubicBezTo>
                  <a:pt x="191879" y="1500500"/>
                  <a:pt x="190958" y="1501416"/>
                  <a:pt x="189832" y="1501416"/>
                </a:cubicBezTo>
                <a:cubicBezTo>
                  <a:pt x="188741" y="1501334"/>
                  <a:pt x="187871" y="1500464"/>
                  <a:pt x="187786" y="1499369"/>
                </a:cubicBezTo>
                <a:cubicBezTo>
                  <a:pt x="187786" y="1498238"/>
                  <a:pt x="188706" y="1497322"/>
                  <a:pt x="189832" y="1497322"/>
                </a:cubicBezTo>
                <a:close/>
                <a:moveTo>
                  <a:pt x="251234" y="1496640"/>
                </a:moveTo>
                <a:cubicBezTo>
                  <a:pt x="252734" y="1496640"/>
                  <a:pt x="253963" y="1497862"/>
                  <a:pt x="253963" y="1499369"/>
                </a:cubicBezTo>
                <a:cubicBezTo>
                  <a:pt x="253963" y="1500877"/>
                  <a:pt x="252734" y="1502098"/>
                  <a:pt x="251234" y="1502098"/>
                </a:cubicBezTo>
                <a:cubicBezTo>
                  <a:pt x="249732" y="1502098"/>
                  <a:pt x="248505" y="1500877"/>
                  <a:pt x="248505" y="1499369"/>
                </a:cubicBezTo>
                <a:cubicBezTo>
                  <a:pt x="248505" y="1497862"/>
                  <a:pt x="249732" y="1496640"/>
                  <a:pt x="251234" y="1496640"/>
                </a:cubicBezTo>
                <a:close/>
                <a:moveTo>
                  <a:pt x="312635" y="1496129"/>
                </a:moveTo>
                <a:cubicBezTo>
                  <a:pt x="312754" y="1496122"/>
                  <a:pt x="312874" y="1496122"/>
                  <a:pt x="312993" y="1496129"/>
                </a:cubicBezTo>
                <a:cubicBezTo>
                  <a:pt x="314682" y="1496226"/>
                  <a:pt x="315978" y="1497677"/>
                  <a:pt x="315876" y="1499369"/>
                </a:cubicBezTo>
                <a:cubicBezTo>
                  <a:pt x="315876" y="1501158"/>
                  <a:pt x="314426" y="1502610"/>
                  <a:pt x="312635" y="1502610"/>
                </a:cubicBezTo>
                <a:cubicBezTo>
                  <a:pt x="310879" y="1502525"/>
                  <a:pt x="309480" y="1501123"/>
                  <a:pt x="309395" y="1499369"/>
                </a:cubicBezTo>
                <a:cubicBezTo>
                  <a:pt x="309395" y="1497580"/>
                  <a:pt x="310844" y="1496129"/>
                  <a:pt x="312635" y="1496129"/>
                </a:cubicBezTo>
                <a:close/>
                <a:moveTo>
                  <a:pt x="374036" y="1495446"/>
                </a:moveTo>
                <a:cubicBezTo>
                  <a:pt x="376202" y="1495446"/>
                  <a:pt x="377959" y="1497203"/>
                  <a:pt x="377959" y="1499369"/>
                </a:cubicBezTo>
                <a:cubicBezTo>
                  <a:pt x="377959" y="1501535"/>
                  <a:pt x="376202" y="1503292"/>
                  <a:pt x="374036" y="1503292"/>
                </a:cubicBezTo>
                <a:cubicBezTo>
                  <a:pt x="371904" y="1503205"/>
                  <a:pt x="370199" y="1501500"/>
                  <a:pt x="370114" y="1499369"/>
                </a:cubicBezTo>
                <a:cubicBezTo>
                  <a:pt x="370114" y="1497203"/>
                  <a:pt x="371870" y="1495446"/>
                  <a:pt x="374036" y="1495446"/>
                </a:cubicBezTo>
                <a:close/>
                <a:moveTo>
                  <a:pt x="436119" y="1494935"/>
                </a:moveTo>
                <a:cubicBezTo>
                  <a:pt x="436238" y="1494930"/>
                  <a:pt x="436358" y="1494930"/>
                  <a:pt x="436460" y="1494935"/>
                </a:cubicBezTo>
                <a:cubicBezTo>
                  <a:pt x="438814" y="1495031"/>
                  <a:pt x="440656" y="1497016"/>
                  <a:pt x="440554" y="1499370"/>
                </a:cubicBezTo>
                <a:cubicBezTo>
                  <a:pt x="440554" y="1501819"/>
                  <a:pt x="438576" y="1503804"/>
                  <a:pt x="436119" y="1503804"/>
                </a:cubicBezTo>
                <a:cubicBezTo>
                  <a:pt x="433663" y="1503804"/>
                  <a:pt x="431685" y="1501819"/>
                  <a:pt x="431685" y="1499370"/>
                </a:cubicBezTo>
                <a:cubicBezTo>
                  <a:pt x="431685" y="1496921"/>
                  <a:pt x="433663" y="1494935"/>
                  <a:pt x="436119" y="1494935"/>
                </a:cubicBezTo>
                <a:close/>
                <a:moveTo>
                  <a:pt x="496838" y="1494253"/>
                </a:moveTo>
                <a:cubicBezTo>
                  <a:pt x="496957" y="1494250"/>
                  <a:pt x="497077" y="1494250"/>
                  <a:pt x="497179" y="1494253"/>
                </a:cubicBezTo>
                <a:cubicBezTo>
                  <a:pt x="499908" y="1494348"/>
                  <a:pt x="502057" y="1496639"/>
                  <a:pt x="501955" y="1499370"/>
                </a:cubicBezTo>
                <a:cubicBezTo>
                  <a:pt x="501955" y="1502196"/>
                  <a:pt x="499670" y="1504487"/>
                  <a:pt x="496838" y="1504487"/>
                </a:cubicBezTo>
                <a:cubicBezTo>
                  <a:pt x="494058" y="1504398"/>
                  <a:pt x="491807" y="1502158"/>
                  <a:pt x="491722" y="1499370"/>
                </a:cubicBezTo>
                <a:cubicBezTo>
                  <a:pt x="491722" y="1496544"/>
                  <a:pt x="494007" y="1494253"/>
                  <a:pt x="496838" y="1494253"/>
                </a:cubicBezTo>
                <a:close/>
                <a:moveTo>
                  <a:pt x="558240" y="1493741"/>
                </a:moveTo>
                <a:cubicBezTo>
                  <a:pt x="561345" y="1493741"/>
                  <a:pt x="563869" y="1496261"/>
                  <a:pt x="563869" y="1499370"/>
                </a:cubicBezTo>
                <a:cubicBezTo>
                  <a:pt x="563869" y="1502479"/>
                  <a:pt x="561345" y="1504998"/>
                  <a:pt x="558240" y="1504998"/>
                </a:cubicBezTo>
                <a:cubicBezTo>
                  <a:pt x="555136" y="1504998"/>
                  <a:pt x="552612" y="1502479"/>
                  <a:pt x="552612" y="1499370"/>
                </a:cubicBezTo>
                <a:cubicBezTo>
                  <a:pt x="552612" y="1496261"/>
                  <a:pt x="555136" y="1493741"/>
                  <a:pt x="558240" y="1493741"/>
                </a:cubicBezTo>
                <a:close/>
                <a:moveTo>
                  <a:pt x="619641" y="1493229"/>
                </a:moveTo>
                <a:cubicBezTo>
                  <a:pt x="623035" y="1493229"/>
                  <a:pt x="625781" y="1495979"/>
                  <a:pt x="625781" y="1499370"/>
                </a:cubicBezTo>
                <a:cubicBezTo>
                  <a:pt x="625781" y="1502760"/>
                  <a:pt x="623035" y="1505510"/>
                  <a:pt x="619641" y="1505510"/>
                </a:cubicBezTo>
                <a:cubicBezTo>
                  <a:pt x="616247" y="1505510"/>
                  <a:pt x="613501" y="1502760"/>
                  <a:pt x="613501" y="1499370"/>
                </a:cubicBezTo>
                <a:cubicBezTo>
                  <a:pt x="613501" y="1495979"/>
                  <a:pt x="616247" y="1493229"/>
                  <a:pt x="619641" y="1493229"/>
                </a:cubicBezTo>
                <a:close/>
                <a:moveTo>
                  <a:pt x="681042" y="1492718"/>
                </a:moveTo>
                <a:cubicBezTo>
                  <a:pt x="681162" y="1492715"/>
                  <a:pt x="681281" y="1492715"/>
                  <a:pt x="681384" y="1492718"/>
                </a:cubicBezTo>
                <a:cubicBezTo>
                  <a:pt x="684965" y="1492814"/>
                  <a:pt x="687797" y="1495791"/>
                  <a:pt x="687694" y="1499370"/>
                </a:cubicBezTo>
                <a:cubicBezTo>
                  <a:pt x="687694" y="1503044"/>
                  <a:pt x="684710" y="1506022"/>
                  <a:pt x="681042" y="1506022"/>
                </a:cubicBezTo>
                <a:cubicBezTo>
                  <a:pt x="677409" y="1505931"/>
                  <a:pt x="674476" y="1503006"/>
                  <a:pt x="674391" y="1499370"/>
                </a:cubicBezTo>
                <a:cubicBezTo>
                  <a:pt x="674391" y="1495696"/>
                  <a:pt x="677375" y="1492718"/>
                  <a:pt x="681042" y="1492718"/>
                </a:cubicBezTo>
                <a:close/>
                <a:moveTo>
                  <a:pt x="743126" y="1492206"/>
                </a:moveTo>
                <a:cubicBezTo>
                  <a:pt x="747083" y="1492206"/>
                  <a:pt x="750290" y="1495413"/>
                  <a:pt x="750290" y="1499370"/>
                </a:cubicBezTo>
                <a:cubicBezTo>
                  <a:pt x="750290" y="1503327"/>
                  <a:pt x="747083" y="1506533"/>
                  <a:pt x="743126" y="1506533"/>
                </a:cubicBezTo>
                <a:cubicBezTo>
                  <a:pt x="739169" y="1506533"/>
                  <a:pt x="735963" y="1503327"/>
                  <a:pt x="735963" y="1499370"/>
                </a:cubicBezTo>
                <a:cubicBezTo>
                  <a:pt x="735963" y="1495413"/>
                  <a:pt x="739169" y="1492206"/>
                  <a:pt x="743126" y="1492206"/>
                </a:cubicBezTo>
                <a:close/>
                <a:moveTo>
                  <a:pt x="865247" y="1491354"/>
                </a:moveTo>
                <a:cubicBezTo>
                  <a:pt x="865366" y="1491352"/>
                  <a:pt x="865468" y="1491352"/>
                  <a:pt x="865588" y="1491354"/>
                </a:cubicBezTo>
                <a:cubicBezTo>
                  <a:pt x="870022" y="1491449"/>
                  <a:pt x="873536" y="1495115"/>
                  <a:pt x="873434" y="1499541"/>
                </a:cubicBezTo>
                <a:cubicBezTo>
                  <a:pt x="873434" y="1504062"/>
                  <a:pt x="869766" y="1507727"/>
                  <a:pt x="865247" y="1507727"/>
                </a:cubicBezTo>
                <a:cubicBezTo>
                  <a:pt x="860761" y="1507637"/>
                  <a:pt x="857145" y="1504025"/>
                  <a:pt x="857060" y="1499541"/>
                </a:cubicBezTo>
                <a:cubicBezTo>
                  <a:pt x="857060" y="1495019"/>
                  <a:pt x="860727" y="1491354"/>
                  <a:pt x="865247" y="1491354"/>
                </a:cubicBezTo>
                <a:close/>
                <a:moveTo>
                  <a:pt x="926647" y="1491353"/>
                </a:moveTo>
                <a:cubicBezTo>
                  <a:pt x="931457" y="1491353"/>
                  <a:pt x="935345" y="1495247"/>
                  <a:pt x="935345" y="1500052"/>
                </a:cubicBezTo>
                <a:cubicBezTo>
                  <a:pt x="935345" y="1504857"/>
                  <a:pt x="931457" y="1508750"/>
                  <a:pt x="926647" y="1508750"/>
                </a:cubicBezTo>
                <a:cubicBezTo>
                  <a:pt x="921837" y="1508750"/>
                  <a:pt x="917949" y="1504857"/>
                  <a:pt x="917949" y="1500052"/>
                </a:cubicBezTo>
                <a:cubicBezTo>
                  <a:pt x="917949" y="1495247"/>
                  <a:pt x="921837" y="1491353"/>
                  <a:pt x="926647" y="1491353"/>
                </a:cubicBezTo>
                <a:close/>
                <a:moveTo>
                  <a:pt x="803845" y="1491353"/>
                </a:moveTo>
                <a:cubicBezTo>
                  <a:pt x="808092" y="1491353"/>
                  <a:pt x="811520" y="1494790"/>
                  <a:pt x="811520" y="1499029"/>
                </a:cubicBezTo>
                <a:cubicBezTo>
                  <a:pt x="811520" y="1503267"/>
                  <a:pt x="808092" y="1506704"/>
                  <a:pt x="803845" y="1506704"/>
                </a:cubicBezTo>
                <a:cubicBezTo>
                  <a:pt x="799598" y="1506704"/>
                  <a:pt x="796170" y="1503267"/>
                  <a:pt x="796170" y="1499029"/>
                </a:cubicBezTo>
                <a:cubicBezTo>
                  <a:pt x="796170" y="1494790"/>
                  <a:pt x="799598" y="1491353"/>
                  <a:pt x="803845" y="1491353"/>
                </a:cubicBezTo>
                <a:close/>
                <a:moveTo>
                  <a:pt x="988048" y="1490159"/>
                </a:moveTo>
                <a:cubicBezTo>
                  <a:pt x="993131" y="1490159"/>
                  <a:pt x="997259" y="1494284"/>
                  <a:pt x="997259" y="1499370"/>
                </a:cubicBezTo>
                <a:cubicBezTo>
                  <a:pt x="997259" y="1504456"/>
                  <a:pt x="993131" y="1508580"/>
                  <a:pt x="988048" y="1508580"/>
                </a:cubicBezTo>
                <a:cubicBezTo>
                  <a:pt x="982966" y="1508580"/>
                  <a:pt x="978839" y="1504456"/>
                  <a:pt x="978839" y="1499370"/>
                </a:cubicBezTo>
                <a:cubicBezTo>
                  <a:pt x="978839" y="1494284"/>
                  <a:pt x="982966" y="1490159"/>
                  <a:pt x="988048" y="1490159"/>
                </a:cubicBezTo>
                <a:close/>
                <a:moveTo>
                  <a:pt x="1050132" y="1489818"/>
                </a:moveTo>
                <a:cubicBezTo>
                  <a:pt x="1055215" y="1489812"/>
                  <a:pt x="1059410" y="1493784"/>
                  <a:pt x="1059683" y="1498858"/>
                </a:cubicBezTo>
                <a:cubicBezTo>
                  <a:pt x="1059683" y="1504133"/>
                  <a:pt x="1055402" y="1508409"/>
                  <a:pt x="1050132" y="1508409"/>
                </a:cubicBezTo>
                <a:cubicBezTo>
                  <a:pt x="1045049" y="1508416"/>
                  <a:pt x="1040853" y="1504444"/>
                  <a:pt x="1040581" y="1499370"/>
                </a:cubicBezTo>
                <a:cubicBezTo>
                  <a:pt x="1040581" y="1494094"/>
                  <a:pt x="1044862" y="1489818"/>
                  <a:pt x="1050132" y="1489818"/>
                </a:cubicBezTo>
                <a:close/>
                <a:moveTo>
                  <a:pt x="1110851" y="1489307"/>
                </a:moveTo>
                <a:cubicBezTo>
                  <a:pt x="1110971" y="1489305"/>
                  <a:pt x="1111073" y="1489305"/>
                  <a:pt x="1111192" y="1489307"/>
                </a:cubicBezTo>
                <a:cubicBezTo>
                  <a:pt x="1116650" y="1489402"/>
                  <a:pt x="1121017" y="1493907"/>
                  <a:pt x="1120914" y="1499370"/>
                </a:cubicBezTo>
                <a:cubicBezTo>
                  <a:pt x="1120914" y="1504926"/>
                  <a:pt x="1116412" y="1509433"/>
                  <a:pt x="1110851" y="1509433"/>
                </a:cubicBezTo>
                <a:cubicBezTo>
                  <a:pt x="1105325" y="1509342"/>
                  <a:pt x="1100874" y="1504889"/>
                  <a:pt x="1100789" y="1499370"/>
                </a:cubicBezTo>
                <a:cubicBezTo>
                  <a:pt x="1100789" y="1493813"/>
                  <a:pt x="1105291" y="1489307"/>
                  <a:pt x="1110851" y="1489307"/>
                </a:cubicBezTo>
                <a:close/>
                <a:moveTo>
                  <a:pt x="1172253" y="1488965"/>
                </a:moveTo>
                <a:cubicBezTo>
                  <a:pt x="1178001" y="1488965"/>
                  <a:pt x="1182657" y="1493623"/>
                  <a:pt x="1182657" y="1499370"/>
                </a:cubicBezTo>
                <a:cubicBezTo>
                  <a:pt x="1182657" y="1505116"/>
                  <a:pt x="1178001" y="1509774"/>
                  <a:pt x="1172253" y="1509774"/>
                </a:cubicBezTo>
                <a:cubicBezTo>
                  <a:pt x="1166539" y="1509682"/>
                  <a:pt x="1161934" y="1505078"/>
                  <a:pt x="1161849" y="1499370"/>
                </a:cubicBezTo>
                <a:cubicBezTo>
                  <a:pt x="1161849" y="1493623"/>
                  <a:pt x="1166505" y="1488965"/>
                  <a:pt x="1172253" y="1488965"/>
                </a:cubicBezTo>
                <a:close/>
                <a:moveTo>
                  <a:pt x="1234020" y="1488490"/>
                </a:moveTo>
                <a:cubicBezTo>
                  <a:pt x="1239955" y="1488490"/>
                  <a:pt x="1244765" y="1493301"/>
                  <a:pt x="1244765" y="1499235"/>
                </a:cubicBezTo>
                <a:cubicBezTo>
                  <a:pt x="1244765" y="1505170"/>
                  <a:pt x="1239955" y="1509980"/>
                  <a:pt x="1234020" y="1509980"/>
                </a:cubicBezTo>
                <a:cubicBezTo>
                  <a:pt x="1228086" y="1509980"/>
                  <a:pt x="1223275" y="1505170"/>
                  <a:pt x="1223275" y="1499235"/>
                </a:cubicBezTo>
                <a:cubicBezTo>
                  <a:pt x="1223275" y="1493301"/>
                  <a:pt x="1228086" y="1488490"/>
                  <a:pt x="1234020" y="1488490"/>
                </a:cubicBezTo>
                <a:close/>
                <a:moveTo>
                  <a:pt x="1971151" y="1488283"/>
                </a:moveTo>
                <a:cubicBezTo>
                  <a:pt x="1977274" y="1488283"/>
                  <a:pt x="1982237" y="1493247"/>
                  <a:pt x="1982237" y="1499370"/>
                </a:cubicBezTo>
                <a:cubicBezTo>
                  <a:pt x="1982152" y="1505454"/>
                  <a:pt x="1977240" y="1510364"/>
                  <a:pt x="1971151" y="1510456"/>
                </a:cubicBezTo>
                <a:cubicBezTo>
                  <a:pt x="1965062" y="1510364"/>
                  <a:pt x="1960150" y="1505454"/>
                  <a:pt x="1960065" y="1499370"/>
                </a:cubicBezTo>
                <a:cubicBezTo>
                  <a:pt x="1960065" y="1493247"/>
                  <a:pt x="1965028" y="1488283"/>
                  <a:pt x="1971151" y="1488283"/>
                </a:cubicBezTo>
                <a:close/>
                <a:moveTo>
                  <a:pt x="1295055" y="1488283"/>
                </a:moveTo>
                <a:cubicBezTo>
                  <a:pt x="1301178" y="1488283"/>
                  <a:pt x="1306142" y="1493247"/>
                  <a:pt x="1306142" y="1499370"/>
                </a:cubicBezTo>
                <a:cubicBezTo>
                  <a:pt x="1306056" y="1505454"/>
                  <a:pt x="1301144" y="1510364"/>
                  <a:pt x="1295055" y="1510456"/>
                </a:cubicBezTo>
                <a:cubicBezTo>
                  <a:pt x="1288966" y="1510364"/>
                  <a:pt x="1284054" y="1505454"/>
                  <a:pt x="1283969" y="1499370"/>
                </a:cubicBezTo>
                <a:cubicBezTo>
                  <a:pt x="1283969" y="1493247"/>
                  <a:pt x="1288932" y="1488283"/>
                  <a:pt x="1295055" y="1488283"/>
                </a:cubicBezTo>
                <a:close/>
                <a:moveTo>
                  <a:pt x="1357138" y="1487942"/>
                </a:moveTo>
                <a:cubicBezTo>
                  <a:pt x="1363449" y="1487942"/>
                  <a:pt x="1368566" y="1493059"/>
                  <a:pt x="1368566" y="1499370"/>
                </a:cubicBezTo>
                <a:cubicBezTo>
                  <a:pt x="1368566" y="1505681"/>
                  <a:pt x="1363449" y="1510797"/>
                  <a:pt x="1357138" y="1510797"/>
                </a:cubicBezTo>
                <a:cubicBezTo>
                  <a:pt x="1350828" y="1510797"/>
                  <a:pt x="1345711" y="1505681"/>
                  <a:pt x="1345711" y="1499370"/>
                </a:cubicBezTo>
                <a:cubicBezTo>
                  <a:pt x="1345711" y="1493059"/>
                  <a:pt x="1350828" y="1487942"/>
                  <a:pt x="1357138" y="1487942"/>
                </a:cubicBezTo>
                <a:close/>
                <a:moveTo>
                  <a:pt x="1417857" y="1487772"/>
                </a:moveTo>
                <a:cubicBezTo>
                  <a:pt x="1417977" y="1487770"/>
                  <a:pt x="1418079" y="1487770"/>
                  <a:pt x="1418198" y="1487772"/>
                </a:cubicBezTo>
                <a:cubicBezTo>
                  <a:pt x="1424510" y="1487867"/>
                  <a:pt x="1429558" y="1493059"/>
                  <a:pt x="1429455" y="1499370"/>
                </a:cubicBezTo>
                <a:cubicBezTo>
                  <a:pt x="1429455" y="1505776"/>
                  <a:pt x="1424271" y="1510968"/>
                  <a:pt x="1417857" y="1510968"/>
                </a:cubicBezTo>
                <a:cubicBezTo>
                  <a:pt x="1411496" y="1510876"/>
                  <a:pt x="1406345" y="1505737"/>
                  <a:pt x="1406260" y="1499370"/>
                </a:cubicBezTo>
                <a:cubicBezTo>
                  <a:pt x="1406260" y="1492963"/>
                  <a:pt x="1411444" y="1487772"/>
                  <a:pt x="1417857" y="1487772"/>
                </a:cubicBezTo>
                <a:close/>
                <a:moveTo>
                  <a:pt x="1479259" y="1487430"/>
                </a:moveTo>
                <a:cubicBezTo>
                  <a:pt x="1485859" y="1487430"/>
                  <a:pt x="1491198" y="1492776"/>
                  <a:pt x="1491198" y="1499370"/>
                </a:cubicBezTo>
                <a:cubicBezTo>
                  <a:pt x="1491198" y="1505963"/>
                  <a:pt x="1485859" y="1511309"/>
                  <a:pt x="1479259" y="1511309"/>
                </a:cubicBezTo>
                <a:cubicBezTo>
                  <a:pt x="1472709" y="1511217"/>
                  <a:pt x="1467405" y="1505926"/>
                  <a:pt x="1467320" y="1499370"/>
                </a:cubicBezTo>
                <a:cubicBezTo>
                  <a:pt x="1467320" y="1492776"/>
                  <a:pt x="1472658" y="1487430"/>
                  <a:pt x="1479259" y="1487430"/>
                </a:cubicBezTo>
                <a:close/>
                <a:moveTo>
                  <a:pt x="1540661" y="1487259"/>
                </a:moveTo>
                <a:cubicBezTo>
                  <a:pt x="1547347" y="1487259"/>
                  <a:pt x="1552770" y="1492682"/>
                  <a:pt x="1552770" y="1499369"/>
                </a:cubicBezTo>
                <a:cubicBezTo>
                  <a:pt x="1552770" y="1506057"/>
                  <a:pt x="1547347" y="1511479"/>
                  <a:pt x="1540661" y="1511479"/>
                </a:cubicBezTo>
                <a:cubicBezTo>
                  <a:pt x="1533975" y="1511479"/>
                  <a:pt x="1528551" y="1506057"/>
                  <a:pt x="1528551" y="1499369"/>
                </a:cubicBezTo>
                <a:cubicBezTo>
                  <a:pt x="1528551" y="1492682"/>
                  <a:pt x="1533975" y="1487259"/>
                  <a:pt x="1540661" y="1487259"/>
                </a:cubicBezTo>
                <a:close/>
                <a:moveTo>
                  <a:pt x="1602061" y="1487089"/>
                </a:moveTo>
                <a:cubicBezTo>
                  <a:pt x="1608850" y="1487089"/>
                  <a:pt x="1614342" y="1492588"/>
                  <a:pt x="1614342" y="1499370"/>
                </a:cubicBezTo>
                <a:cubicBezTo>
                  <a:pt x="1614342" y="1506151"/>
                  <a:pt x="1608850" y="1511650"/>
                  <a:pt x="1602061" y="1511650"/>
                </a:cubicBezTo>
                <a:cubicBezTo>
                  <a:pt x="1595324" y="1511558"/>
                  <a:pt x="1589866" y="1506114"/>
                  <a:pt x="1589782" y="1499370"/>
                </a:cubicBezTo>
                <a:cubicBezTo>
                  <a:pt x="1589782" y="1492588"/>
                  <a:pt x="1595273" y="1487089"/>
                  <a:pt x="1602061" y="1487089"/>
                </a:cubicBezTo>
                <a:close/>
                <a:moveTo>
                  <a:pt x="1664145" y="1486919"/>
                </a:moveTo>
                <a:cubicBezTo>
                  <a:pt x="1664264" y="1486917"/>
                  <a:pt x="1664366" y="1486917"/>
                  <a:pt x="1664485" y="1486919"/>
                </a:cubicBezTo>
                <a:cubicBezTo>
                  <a:pt x="1671274" y="1487014"/>
                  <a:pt x="1676698" y="1492588"/>
                  <a:pt x="1676596" y="1499370"/>
                </a:cubicBezTo>
                <a:cubicBezTo>
                  <a:pt x="1676596" y="1506246"/>
                  <a:pt x="1671018" y="1511820"/>
                  <a:pt x="1664145" y="1511820"/>
                </a:cubicBezTo>
                <a:cubicBezTo>
                  <a:pt x="1657271" y="1511820"/>
                  <a:pt x="1651694" y="1506246"/>
                  <a:pt x="1651694" y="1499370"/>
                </a:cubicBezTo>
                <a:cubicBezTo>
                  <a:pt x="1651694" y="1492493"/>
                  <a:pt x="1657271" y="1486919"/>
                  <a:pt x="1664145" y="1486919"/>
                </a:cubicBezTo>
                <a:close/>
                <a:moveTo>
                  <a:pt x="1786265" y="1486748"/>
                </a:moveTo>
                <a:cubicBezTo>
                  <a:pt x="1793241" y="1486748"/>
                  <a:pt x="1798886" y="1492399"/>
                  <a:pt x="1798886" y="1499370"/>
                </a:cubicBezTo>
                <a:cubicBezTo>
                  <a:pt x="1798886" y="1506341"/>
                  <a:pt x="1793241" y="1511991"/>
                  <a:pt x="1786265" y="1511991"/>
                </a:cubicBezTo>
                <a:cubicBezTo>
                  <a:pt x="1779289" y="1511991"/>
                  <a:pt x="1773644" y="1506341"/>
                  <a:pt x="1773644" y="1499370"/>
                </a:cubicBezTo>
                <a:cubicBezTo>
                  <a:pt x="1773644" y="1492399"/>
                  <a:pt x="1779289" y="1486748"/>
                  <a:pt x="1786265" y="1486748"/>
                </a:cubicBezTo>
                <a:close/>
                <a:moveTo>
                  <a:pt x="1724864" y="1486748"/>
                </a:moveTo>
                <a:cubicBezTo>
                  <a:pt x="1731840" y="1486748"/>
                  <a:pt x="1737485" y="1492399"/>
                  <a:pt x="1737485" y="1499370"/>
                </a:cubicBezTo>
                <a:cubicBezTo>
                  <a:pt x="1737485" y="1506341"/>
                  <a:pt x="1731840" y="1511991"/>
                  <a:pt x="1724864" y="1511991"/>
                </a:cubicBezTo>
                <a:cubicBezTo>
                  <a:pt x="1717888" y="1511991"/>
                  <a:pt x="1712243" y="1506341"/>
                  <a:pt x="1712243" y="1499370"/>
                </a:cubicBezTo>
                <a:cubicBezTo>
                  <a:pt x="1712243" y="1492399"/>
                  <a:pt x="1717888" y="1486748"/>
                  <a:pt x="1724864" y="1486748"/>
                </a:cubicBezTo>
                <a:close/>
                <a:moveTo>
                  <a:pt x="1909067" y="1486578"/>
                </a:moveTo>
                <a:cubicBezTo>
                  <a:pt x="1909187" y="1486576"/>
                  <a:pt x="1909289" y="1486576"/>
                  <a:pt x="1909409" y="1486578"/>
                </a:cubicBezTo>
                <a:cubicBezTo>
                  <a:pt x="1916385" y="1486673"/>
                  <a:pt x="1921962" y="1492399"/>
                  <a:pt x="1921859" y="1499370"/>
                </a:cubicBezTo>
                <a:cubicBezTo>
                  <a:pt x="1921859" y="1506434"/>
                  <a:pt x="1916129" y="1512162"/>
                  <a:pt x="1909067" y="1512162"/>
                </a:cubicBezTo>
                <a:cubicBezTo>
                  <a:pt x="1902041" y="1512069"/>
                  <a:pt x="1896361" y="1506397"/>
                  <a:pt x="1896276" y="1499370"/>
                </a:cubicBezTo>
                <a:cubicBezTo>
                  <a:pt x="1896276" y="1492305"/>
                  <a:pt x="1902007" y="1486578"/>
                  <a:pt x="1909067" y="1486578"/>
                </a:cubicBezTo>
                <a:close/>
                <a:moveTo>
                  <a:pt x="1847666" y="1486578"/>
                </a:moveTo>
                <a:cubicBezTo>
                  <a:pt x="1847786" y="1486576"/>
                  <a:pt x="1847888" y="1486576"/>
                  <a:pt x="1848007" y="1486578"/>
                </a:cubicBezTo>
                <a:cubicBezTo>
                  <a:pt x="1854983" y="1486673"/>
                  <a:pt x="1860560" y="1492399"/>
                  <a:pt x="1860458" y="1499370"/>
                </a:cubicBezTo>
                <a:cubicBezTo>
                  <a:pt x="1860458" y="1506434"/>
                  <a:pt x="1854728" y="1512162"/>
                  <a:pt x="1847666" y="1512162"/>
                </a:cubicBezTo>
                <a:cubicBezTo>
                  <a:pt x="1840639" y="1512069"/>
                  <a:pt x="1834960" y="1506397"/>
                  <a:pt x="1834875" y="1499370"/>
                </a:cubicBezTo>
                <a:cubicBezTo>
                  <a:pt x="1834875" y="1492305"/>
                  <a:pt x="1840605" y="1486578"/>
                  <a:pt x="1847666" y="1486578"/>
                </a:cubicBezTo>
                <a:close/>
                <a:moveTo>
                  <a:pt x="67029" y="1436774"/>
                </a:moveTo>
                <a:cubicBezTo>
                  <a:pt x="67694" y="1436774"/>
                  <a:pt x="68223" y="1437308"/>
                  <a:pt x="68223" y="1437968"/>
                </a:cubicBezTo>
                <a:cubicBezTo>
                  <a:pt x="68223" y="1438628"/>
                  <a:pt x="67694" y="1439162"/>
                  <a:pt x="67029" y="1439162"/>
                </a:cubicBezTo>
                <a:cubicBezTo>
                  <a:pt x="66364" y="1439162"/>
                  <a:pt x="65836" y="1438628"/>
                  <a:pt x="65836" y="1437968"/>
                </a:cubicBezTo>
                <a:cubicBezTo>
                  <a:pt x="65836" y="1437308"/>
                  <a:pt x="66364" y="1436774"/>
                  <a:pt x="67029" y="1436774"/>
                </a:cubicBezTo>
                <a:close/>
                <a:moveTo>
                  <a:pt x="129113" y="1436093"/>
                </a:moveTo>
                <a:cubicBezTo>
                  <a:pt x="129232" y="1436091"/>
                  <a:pt x="129369" y="1436101"/>
                  <a:pt x="129488" y="1436123"/>
                </a:cubicBezTo>
                <a:cubicBezTo>
                  <a:pt x="130512" y="1436313"/>
                  <a:pt x="131177" y="1437292"/>
                  <a:pt x="130989" y="1438310"/>
                </a:cubicBezTo>
                <a:cubicBezTo>
                  <a:pt x="130989" y="1439345"/>
                  <a:pt x="130154" y="1440186"/>
                  <a:pt x="129113" y="1440186"/>
                </a:cubicBezTo>
                <a:cubicBezTo>
                  <a:pt x="128994" y="1440188"/>
                  <a:pt x="128857" y="1440178"/>
                  <a:pt x="128738" y="1440155"/>
                </a:cubicBezTo>
                <a:cubicBezTo>
                  <a:pt x="127715" y="1439966"/>
                  <a:pt x="127049" y="1438987"/>
                  <a:pt x="127237" y="1437969"/>
                </a:cubicBezTo>
                <a:cubicBezTo>
                  <a:pt x="127237" y="1436932"/>
                  <a:pt x="128073" y="1436093"/>
                  <a:pt x="129113" y="1436093"/>
                </a:cubicBezTo>
                <a:close/>
                <a:moveTo>
                  <a:pt x="189832" y="1435410"/>
                </a:moveTo>
                <a:cubicBezTo>
                  <a:pt x="189951" y="1435401"/>
                  <a:pt x="190071" y="1435401"/>
                  <a:pt x="190190" y="1435410"/>
                </a:cubicBezTo>
                <a:cubicBezTo>
                  <a:pt x="191503" y="1435507"/>
                  <a:pt x="192493" y="1436653"/>
                  <a:pt x="192390" y="1437968"/>
                </a:cubicBezTo>
                <a:cubicBezTo>
                  <a:pt x="192390" y="1439380"/>
                  <a:pt x="191248" y="1440527"/>
                  <a:pt x="189832" y="1440527"/>
                </a:cubicBezTo>
                <a:cubicBezTo>
                  <a:pt x="188416" y="1440527"/>
                  <a:pt x="187274" y="1439380"/>
                  <a:pt x="187274" y="1437968"/>
                </a:cubicBezTo>
                <a:cubicBezTo>
                  <a:pt x="187274" y="1436556"/>
                  <a:pt x="188416" y="1435410"/>
                  <a:pt x="189832" y="1435410"/>
                </a:cubicBezTo>
                <a:close/>
                <a:moveTo>
                  <a:pt x="251233" y="1434728"/>
                </a:moveTo>
                <a:cubicBezTo>
                  <a:pt x="251352" y="1434721"/>
                  <a:pt x="251472" y="1434721"/>
                  <a:pt x="251591" y="1434728"/>
                </a:cubicBezTo>
                <a:cubicBezTo>
                  <a:pt x="253280" y="1434825"/>
                  <a:pt x="254576" y="1436276"/>
                  <a:pt x="254474" y="1437968"/>
                </a:cubicBezTo>
                <a:cubicBezTo>
                  <a:pt x="254474" y="1439757"/>
                  <a:pt x="253024" y="1441209"/>
                  <a:pt x="251233" y="1441209"/>
                </a:cubicBezTo>
                <a:cubicBezTo>
                  <a:pt x="249477" y="1441124"/>
                  <a:pt x="248078" y="1439722"/>
                  <a:pt x="247993" y="1437968"/>
                </a:cubicBezTo>
                <a:cubicBezTo>
                  <a:pt x="247993" y="1436179"/>
                  <a:pt x="249442" y="1434728"/>
                  <a:pt x="251233" y="1434728"/>
                </a:cubicBezTo>
                <a:close/>
                <a:moveTo>
                  <a:pt x="312635" y="1434216"/>
                </a:moveTo>
                <a:cubicBezTo>
                  <a:pt x="314715" y="1434216"/>
                  <a:pt x="316387" y="1435896"/>
                  <a:pt x="316387" y="1437969"/>
                </a:cubicBezTo>
                <a:cubicBezTo>
                  <a:pt x="316387" y="1440041"/>
                  <a:pt x="314715" y="1441721"/>
                  <a:pt x="312635" y="1441721"/>
                </a:cubicBezTo>
                <a:cubicBezTo>
                  <a:pt x="310571" y="1441721"/>
                  <a:pt x="308883" y="1440041"/>
                  <a:pt x="308883" y="1437969"/>
                </a:cubicBezTo>
                <a:cubicBezTo>
                  <a:pt x="308883" y="1435896"/>
                  <a:pt x="310571" y="1434216"/>
                  <a:pt x="312635" y="1434216"/>
                </a:cubicBezTo>
                <a:close/>
                <a:moveTo>
                  <a:pt x="374036" y="1433534"/>
                </a:moveTo>
                <a:cubicBezTo>
                  <a:pt x="374155" y="1433529"/>
                  <a:pt x="374275" y="1433529"/>
                  <a:pt x="374377" y="1433534"/>
                </a:cubicBezTo>
                <a:cubicBezTo>
                  <a:pt x="376731" y="1433630"/>
                  <a:pt x="378573" y="1435615"/>
                  <a:pt x="378470" y="1437969"/>
                </a:cubicBezTo>
                <a:cubicBezTo>
                  <a:pt x="378470" y="1440418"/>
                  <a:pt x="376492" y="1442403"/>
                  <a:pt x="374036" y="1442403"/>
                </a:cubicBezTo>
                <a:cubicBezTo>
                  <a:pt x="371580" y="1442403"/>
                  <a:pt x="369602" y="1440418"/>
                  <a:pt x="369602" y="1437969"/>
                </a:cubicBezTo>
                <a:cubicBezTo>
                  <a:pt x="369602" y="1435520"/>
                  <a:pt x="371580" y="1433534"/>
                  <a:pt x="374036" y="1433534"/>
                </a:cubicBezTo>
                <a:close/>
                <a:moveTo>
                  <a:pt x="436119" y="1432852"/>
                </a:moveTo>
                <a:cubicBezTo>
                  <a:pt x="436238" y="1432849"/>
                  <a:pt x="436358" y="1432849"/>
                  <a:pt x="436460" y="1432852"/>
                </a:cubicBezTo>
                <a:cubicBezTo>
                  <a:pt x="439189" y="1432947"/>
                  <a:pt x="441338" y="1435238"/>
                  <a:pt x="441236" y="1437969"/>
                </a:cubicBezTo>
                <a:cubicBezTo>
                  <a:pt x="441236" y="1440795"/>
                  <a:pt x="438950" y="1443085"/>
                  <a:pt x="436119" y="1443085"/>
                </a:cubicBezTo>
                <a:cubicBezTo>
                  <a:pt x="433339" y="1442997"/>
                  <a:pt x="431087" y="1440757"/>
                  <a:pt x="431003" y="1437969"/>
                </a:cubicBezTo>
                <a:cubicBezTo>
                  <a:pt x="431003" y="1435143"/>
                  <a:pt x="433288" y="1432852"/>
                  <a:pt x="436119" y="1432852"/>
                </a:cubicBezTo>
                <a:close/>
                <a:moveTo>
                  <a:pt x="496839" y="1432340"/>
                </a:moveTo>
                <a:cubicBezTo>
                  <a:pt x="499943" y="1432340"/>
                  <a:pt x="502468" y="1434860"/>
                  <a:pt x="502468" y="1437969"/>
                </a:cubicBezTo>
                <a:cubicBezTo>
                  <a:pt x="502468" y="1441078"/>
                  <a:pt x="499943" y="1443597"/>
                  <a:pt x="496839" y="1443597"/>
                </a:cubicBezTo>
                <a:cubicBezTo>
                  <a:pt x="493734" y="1443597"/>
                  <a:pt x="491211" y="1441078"/>
                  <a:pt x="491211" y="1437969"/>
                </a:cubicBezTo>
                <a:cubicBezTo>
                  <a:pt x="491211" y="1434860"/>
                  <a:pt x="493734" y="1432340"/>
                  <a:pt x="496839" y="1432340"/>
                </a:cubicBezTo>
                <a:close/>
                <a:moveTo>
                  <a:pt x="558240" y="1431658"/>
                </a:moveTo>
                <a:cubicBezTo>
                  <a:pt x="558359" y="1431655"/>
                  <a:pt x="558479" y="1431655"/>
                  <a:pt x="558581" y="1431658"/>
                </a:cubicBezTo>
                <a:cubicBezTo>
                  <a:pt x="561975" y="1431753"/>
                  <a:pt x="564653" y="1434580"/>
                  <a:pt x="564551" y="1437969"/>
                </a:cubicBezTo>
                <a:cubicBezTo>
                  <a:pt x="564551" y="1441453"/>
                  <a:pt x="561720" y="1444279"/>
                  <a:pt x="558240" y="1444279"/>
                </a:cubicBezTo>
                <a:cubicBezTo>
                  <a:pt x="554795" y="1444189"/>
                  <a:pt x="552015" y="1441416"/>
                  <a:pt x="551930" y="1437969"/>
                </a:cubicBezTo>
                <a:cubicBezTo>
                  <a:pt x="551930" y="1434484"/>
                  <a:pt x="554761" y="1431658"/>
                  <a:pt x="558240" y="1431658"/>
                </a:cubicBezTo>
                <a:close/>
                <a:moveTo>
                  <a:pt x="620007" y="1431012"/>
                </a:moveTo>
                <a:cubicBezTo>
                  <a:pt x="623775" y="1431012"/>
                  <a:pt x="626830" y="1434066"/>
                  <a:pt x="626830" y="1437834"/>
                </a:cubicBezTo>
                <a:cubicBezTo>
                  <a:pt x="626830" y="1441602"/>
                  <a:pt x="623775" y="1444657"/>
                  <a:pt x="620007" y="1444657"/>
                </a:cubicBezTo>
                <a:cubicBezTo>
                  <a:pt x="616239" y="1444657"/>
                  <a:pt x="613185" y="1441602"/>
                  <a:pt x="613185" y="1437834"/>
                </a:cubicBezTo>
                <a:cubicBezTo>
                  <a:pt x="613185" y="1434066"/>
                  <a:pt x="616239" y="1431012"/>
                  <a:pt x="620007" y="1431012"/>
                </a:cubicBezTo>
                <a:close/>
                <a:moveTo>
                  <a:pt x="681042" y="1430634"/>
                </a:moveTo>
                <a:cubicBezTo>
                  <a:pt x="685085" y="1430634"/>
                  <a:pt x="688377" y="1433918"/>
                  <a:pt x="688377" y="1437968"/>
                </a:cubicBezTo>
                <a:cubicBezTo>
                  <a:pt x="688377" y="1442019"/>
                  <a:pt x="685085" y="1445303"/>
                  <a:pt x="681042" y="1445303"/>
                </a:cubicBezTo>
                <a:cubicBezTo>
                  <a:pt x="677035" y="1445212"/>
                  <a:pt x="673794" y="1441982"/>
                  <a:pt x="673709" y="1437968"/>
                </a:cubicBezTo>
                <a:cubicBezTo>
                  <a:pt x="673709" y="1433918"/>
                  <a:pt x="676984" y="1430634"/>
                  <a:pt x="681042" y="1430634"/>
                </a:cubicBezTo>
                <a:close/>
                <a:moveTo>
                  <a:pt x="743126" y="1430123"/>
                </a:moveTo>
                <a:cubicBezTo>
                  <a:pt x="743245" y="1430120"/>
                  <a:pt x="743348" y="1430120"/>
                  <a:pt x="743467" y="1430123"/>
                </a:cubicBezTo>
                <a:cubicBezTo>
                  <a:pt x="747714" y="1430218"/>
                  <a:pt x="751074" y="1433730"/>
                  <a:pt x="750972" y="1437969"/>
                </a:cubicBezTo>
                <a:cubicBezTo>
                  <a:pt x="750972" y="1442303"/>
                  <a:pt x="747458" y="1445814"/>
                  <a:pt x="743126" y="1445814"/>
                </a:cubicBezTo>
                <a:cubicBezTo>
                  <a:pt x="738828" y="1445724"/>
                  <a:pt x="735366" y="1442263"/>
                  <a:pt x="735281" y="1437969"/>
                </a:cubicBezTo>
                <a:cubicBezTo>
                  <a:pt x="735281" y="1433635"/>
                  <a:pt x="738794" y="1430123"/>
                  <a:pt x="743126" y="1430123"/>
                </a:cubicBezTo>
                <a:close/>
                <a:moveTo>
                  <a:pt x="803845" y="1429611"/>
                </a:moveTo>
                <a:cubicBezTo>
                  <a:pt x="808467" y="1429611"/>
                  <a:pt x="812202" y="1433353"/>
                  <a:pt x="812202" y="1437969"/>
                </a:cubicBezTo>
                <a:cubicBezTo>
                  <a:pt x="812202" y="1442584"/>
                  <a:pt x="808467" y="1446326"/>
                  <a:pt x="803845" y="1446326"/>
                </a:cubicBezTo>
                <a:cubicBezTo>
                  <a:pt x="799223" y="1446326"/>
                  <a:pt x="795488" y="1442584"/>
                  <a:pt x="795488" y="1437969"/>
                </a:cubicBezTo>
                <a:cubicBezTo>
                  <a:pt x="795488" y="1433353"/>
                  <a:pt x="799223" y="1429611"/>
                  <a:pt x="803845" y="1429611"/>
                </a:cubicBezTo>
                <a:close/>
                <a:moveTo>
                  <a:pt x="865613" y="1428965"/>
                </a:moveTo>
                <a:cubicBezTo>
                  <a:pt x="870511" y="1428965"/>
                  <a:pt x="874482" y="1432936"/>
                  <a:pt x="874482" y="1437834"/>
                </a:cubicBezTo>
                <a:cubicBezTo>
                  <a:pt x="874482" y="1442732"/>
                  <a:pt x="870511" y="1446703"/>
                  <a:pt x="865613" y="1446703"/>
                </a:cubicBezTo>
                <a:cubicBezTo>
                  <a:pt x="860715" y="1446703"/>
                  <a:pt x="856744" y="1442732"/>
                  <a:pt x="856744" y="1437834"/>
                </a:cubicBezTo>
                <a:cubicBezTo>
                  <a:pt x="856744" y="1432936"/>
                  <a:pt x="860715" y="1428965"/>
                  <a:pt x="865613" y="1428965"/>
                </a:cubicBezTo>
                <a:close/>
                <a:moveTo>
                  <a:pt x="926648" y="1428588"/>
                </a:moveTo>
                <a:cubicBezTo>
                  <a:pt x="926767" y="1428586"/>
                  <a:pt x="926869" y="1428586"/>
                  <a:pt x="926989" y="1428588"/>
                </a:cubicBezTo>
                <a:cubicBezTo>
                  <a:pt x="932071" y="1428683"/>
                  <a:pt x="936131" y="1432882"/>
                  <a:pt x="936028" y="1437968"/>
                </a:cubicBezTo>
                <a:cubicBezTo>
                  <a:pt x="936028" y="1443150"/>
                  <a:pt x="931832" y="1447349"/>
                  <a:pt x="926648" y="1447349"/>
                </a:cubicBezTo>
                <a:cubicBezTo>
                  <a:pt x="921462" y="1447349"/>
                  <a:pt x="917267" y="1443150"/>
                  <a:pt x="917267" y="1437968"/>
                </a:cubicBezTo>
                <a:cubicBezTo>
                  <a:pt x="917267" y="1432787"/>
                  <a:pt x="921462" y="1428588"/>
                  <a:pt x="926648" y="1428588"/>
                </a:cubicBezTo>
                <a:close/>
                <a:moveTo>
                  <a:pt x="988049" y="1428076"/>
                </a:moveTo>
                <a:cubicBezTo>
                  <a:pt x="993507" y="1428076"/>
                  <a:pt x="997941" y="1432506"/>
                  <a:pt x="997941" y="1437969"/>
                </a:cubicBezTo>
                <a:cubicBezTo>
                  <a:pt x="997941" y="1443432"/>
                  <a:pt x="993507" y="1447861"/>
                  <a:pt x="988049" y="1447861"/>
                </a:cubicBezTo>
                <a:cubicBezTo>
                  <a:pt x="982591" y="1447861"/>
                  <a:pt x="978157" y="1443432"/>
                  <a:pt x="978157" y="1437969"/>
                </a:cubicBezTo>
                <a:cubicBezTo>
                  <a:pt x="978157" y="1432506"/>
                  <a:pt x="982591" y="1428076"/>
                  <a:pt x="988049" y="1428076"/>
                </a:cubicBezTo>
                <a:close/>
                <a:moveTo>
                  <a:pt x="1050132" y="1427734"/>
                </a:moveTo>
                <a:cubicBezTo>
                  <a:pt x="1055778" y="1427734"/>
                  <a:pt x="1060366" y="1432316"/>
                  <a:pt x="1060366" y="1437968"/>
                </a:cubicBezTo>
                <a:cubicBezTo>
                  <a:pt x="1060366" y="1443620"/>
                  <a:pt x="1055778" y="1448202"/>
                  <a:pt x="1050132" y="1448202"/>
                </a:cubicBezTo>
                <a:cubicBezTo>
                  <a:pt x="1044487" y="1448202"/>
                  <a:pt x="1039899" y="1443620"/>
                  <a:pt x="1039899" y="1437968"/>
                </a:cubicBezTo>
                <a:cubicBezTo>
                  <a:pt x="1039899" y="1432316"/>
                  <a:pt x="1044487" y="1427734"/>
                  <a:pt x="1050132" y="1427734"/>
                </a:cubicBezTo>
                <a:close/>
                <a:moveTo>
                  <a:pt x="1111217" y="1427089"/>
                </a:moveTo>
                <a:cubicBezTo>
                  <a:pt x="1117152" y="1427089"/>
                  <a:pt x="1121962" y="1431900"/>
                  <a:pt x="1121962" y="1437834"/>
                </a:cubicBezTo>
                <a:cubicBezTo>
                  <a:pt x="1121962" y="1443769"/>
                  <a:pt x="1117152" y="1448579"/>
                  <a:pt x="1111217" y="1448579"/>
                </a:cubicBezTo>
                <a:cubicBezTo>
                  <a:pt x="1105283" y="1448579"/>
                  <a:pt x="1100472" y="1443769"/>
                  <a:pt x="1100472" y="1437834"/>
                </a:cubicBezTo>
                <a:cubicBezTo>
                  <a:pt x="1100472" y="1431900"/>
                  <a:pt x="1105283" y="1427089"/>
                  <a:pt x="1111217" y="1427089"/>
                </a:cubicBezTo>
                <a:close/>
                <a:moveTo>
                  <a:pt x="1172253" y="1426882"/>
                </a:moveTo>
                <a:cubicBezTo>
                  <a:pt x="1178376" y="1426882"/>
                  <a:pt x="1183339" y="1431846"/>
                  <a:pt x="1183339" y="1437969"/>
                </a:cubicBezTo>
                <a:cubicBezTo>
                  <a:pt x="1183254" y="1444053"/>
                  <a:pt x="1178342" y="1448963"/>
                  <a:pt x="1172253" y="1449055"/>
                </a:cubicBezTo>
                <a:cubicBezTo>
                  <a:pt x="1166164" y="1448963"/>
                  <a:pt x="1161252" y="1444053"/>
                  <a:pt x="1161167" y="1437969"/>
                </a:cubicBezTo>
                <a:cubicBezTo>
                  <a:pt x="1161167" y="1431846"/>
                  <a:pt x="1166130" y="1426882"/>
                  <a:pt x="1172253" y="1426882"/>
                </a:cubicBezTo>
                <a:close/>
                <a:moveTo>
                  <a:pt x="1233654" y="1426540"/>
                </a:moveTo>
                <a:cubicBezTo>
                  <a:pt x="1239965" y="1426540"/>
                  <a:pt x="1245081" y="1431657"/>
                  <a:pt x="1245081" y="1437968"/>
                </a:cubicBezTo>
                <a:cubicBezTo>
                  <a:pt x="1245081" y="1444279"/>
                  <a:pt x="1239965" y="1449395"/>
                  <a:pt x="1233654" y="1449395"/>
                </a:cubicBezTo>
                <a:cubicBezTo>
                  <a:pt x="1227344" y="1449395"/>
                  <a:pt x="1222227" y="1444279"/>
                  <a:pt x="1222227" y="1437968"/>
                </a:cubicBezTo>
                <a:cubicBezTo>
                  <a:pt x="1222227" y="1431657"/>
                  <a:pt x="1227344" y="1426540"/>
                  <a:pt x="1233654" y="1426540"/>
                </a:cubicBezTo>
                <a:close/>
                <a:moveTo>
                  <a:pt x="1971151" y="1426199"/>
                </a:moveTo>
                <a:cubicBezTo>
                  <a:pt x="1977650" y="1426199"/>
                  <a:pt x="1982920" y="1431468"/>
                  <a:pt x="1982920" y="1437968"/>
                </a:cubicBezTo>
                <a:cubicBezTo>
                  <a:pt x="1982920" y="1444468"/>
                  <a:pt x="1977650" y="1449737"/>
                  <a:pt x="1971151" y="1449737"/>
                </a:cubicBezTo>
                <a:cubicBezTo>
                  <a:pt x="1964653" y="1449737"/>
                  <a:pt x="1959383" y="1444468"/>
                  <a:pt x="1959383" y="1437968"/>
                </a:cubicBezTo>
                <a:cubicBezTo>
                  <a:pt x="1959383" y="1431468"/>
                  <a:pt x="1964653" y="1426199"/>
                  <a:pt x="1971151" y="1426199"/>
                </a:cubicBezTo>
                <a:close/>
                <a:moveTo>
                  <a:pt x="1295055" y="1426199"/>
                </a:moveTo>
                <a:cubicBezTo>
                  <a:pt x="1301553" y="1426199"/>
                  <a:pt x="1306823" y="1431468"/>
                  <a:pt x="1306823" y="1437968"/>
                </a:cubicBezTo>
                <a:cubicBezTo>
                  <a:pt x="1306823" y="1444468"/>
                  <a:pt x="1301553" y="1449737"/>
                  <a:pt x="1295055" y="1449737"/>
                </a:cubicBezTo>
                <a:cubicBezTo>
                  <a:pt x="1288557" y="1449737"/>
                  <a:pt x="1283287" y="1444468"/>
                  <a:pt x="1283287" y="1437968"/>
                </a:cubicBezTo>
                <a:cubicBezTo>
                  <a:pt x="1283287" y="1431468"/>
                  <a:pt x="1288557" y="1426199"/>
                  <a:pt x="1295055" y="1426199"/>
                </a:cubicBezTo>
                <a:close/>
                <a:moveTo>
                  <a:pt x="1357138" y="1425858"/>
                </a:moveTo>
                <a:cubicBezTo>
                  <a:pt x="1363824" y="1425858"/>
                  <a:pt x="1369248" y="1431281"/>
                  <a:pt x="1369248" y="1437968"/>
                </a:cubicBezTo>
                <a:cubicBezTo>
                  <a:pt x="1369248" y="1444656"/>
                  <a:pt x="1363824" y="1450078"/>
                  <a:pt x="1357138" y="1450078"/>
                </a:cubicBezTo>
                <a:cubicBezTo>
                  <a:pt x="1350452" y="1450078"/>
                  <a:pt x="1345029" y="1444656"/>
                  <a:pt x="1345029" y="1437968"/>
                </a:cubicBezTo>
                <a:cubicBezTo>
                  <a:pt x="1345029" y="1431281"/>
                  <a:pt x="1350452" y="1425858"/>
                  <a:pt x="1357138" y="1425858"/>
                </a:cubicBezTo>
                <a:close/>
                <a:moveTo>
                  <a:pt x="1417858" y="1425518"/>
                </a:moveTo>
                <a:cubicBezTo>
                  <a:pt x="1417977" y="1425516"/>
                  <a:pt x="1418079" y="1425516"/>
                  <a:pt x="1418198" y="1425518"/>
                </a:cubicBezTo>
                <a:cubicBezTo>
                  <a:pt x="1424987" y="1425613"/>
                  <a:pt x="1430411" y="1431187"/>
                  <a:pt x="1430309" y="1437969"/>
                </a:cubicBezTo>
                <a:cubicBezTo>
                  <a:pt x="1430309" y="1444845"/>
                  <a:pt x="1424731" y="1450419"/>
                  <a:pt x="1417858" y="1450419"/>
                </a:cubicBezTo>
                <a:cubicBezTo>
                  <a:pt x="1410984" y="1450419"/>
                  <a:pt x="1405407" y="1444845"/>
                  <a:pt x="1405407" y="1437969"/>
                </a:cubicBezTo>
                <a:cubicBezTo>
                  <a:pt x="1405407" y="1431092"/>
                  <a:pt x="1410984" y="1425518"/>
                  <a:pt x="1417858" y="1425518"/>
                </a:cubicBezTo>
                <a:close/>
                <a:moveTo>
                  <a:pt x="1479258" y="1425177"/>
                </a:moveTo>
                <a:cubicBezTo>
                  <a:pt x="1479378" y="1425175"/>
                  <a:pt x="1479480" y="1425175"/>
                  <a:pt x="1479599" y="1425177"/>
                </a:cubicBezTo>
                <a:cubicBezTo>
                  <a:pt x="1486575" y="1425272"/>
                  <a:pt x="1492152" y="1430998"/>
                  <a:pt x="1492050" y="1437969"/>
                </a:cubicBezTo>
                <a:cubicBezTo>
                  <a:pt x="1492050" y="1445033"/>
                  <a:pt x="1486320" y="1450761"/>
                  <a:pt x="1479258" y="1450761"/>
                </a:cubicBezTo>
                <a:cubicBezTo>
                  <a:pt x="1472231" y="1450669"/>
                  <a:pt x="1466552" y="1444996"/>
                  <a:pt x="1466467" y="1437969"/>
                </a:cubicBezTo>
                <a:cubicBezTo>
                  <a:pt x="1466467" y="1430904"/>
                  <a:pt x="1472197" y="1425177"/>
                  <a:pt x="1479258" y="1425177"/>
                </a:cubicBezTo>
                <a:close/>
                <a:moveTo>
                  <a:pt x="1540660" y="1425005"/>
                </a:moveTo>
                <a:cubicBezTo>
                  <a:pt x="1547823" y="1425005"/>
                  <a:pt x="1553622" y="1430810"/>
                  <a:pt x="1553622" y="1437968"/>
                </a:cubicBezTo>
                <a:cubicBezTo>
                  <a:pt x="1553622" y="1445126"/>
                  <a:pt x="1547823" y="1450930"/>
                  <a:pt x="1540660" y="1450930"/>
                </a:cubicBezTo>
                <a:cubicBezTo>
                  <a:pt x="1533497" y="1450930"/>
                  <a:pt x="1527698" y="1445126"/>
                  <a:pt x="1527698" y="1437968"/>
                </a:cubicBezTo>
                <a:cubicBezTo>
                  <a:pt x="1527698" y="1430810"/>
                  <a:pt x="1533497" y="1425005"/>
                  <a:pt x="1540660" y="1425005"/>
                </a:cubicBezTo>
                <a:close/>
                <a:moveTo>
                  <a:pt x="1602061" y="1424836"/>
                </a:moveTo>
                <a:cubicBezTo>
                  <a:pt x="1602181" y="1424834"/>
                  <a:pt x="1602283" y="1424834"/>
                  <a:pt x="1602403" y="1424836"/>
                </a:cubicBezTo>
                <a:cubicBezTo>
                  <a:pt x="1609566" y="1424931"/>
                  <a:pt x="1615297" y="1430810"/>
                  <a:pt x="1615195" y="1437969"/>
                </a:cubicBezTo>
                <a:cubicBezTo>
                  <a:pt x="1615195" y="1445223"/>
                  <a:pt x="1609311" y="1451102"/>
                  <a:pt x="1602061" y="1451102"/>
                </a:cubicBezTo>
                <a:cubicBezTo>
                  <a:pt x="1594847" y="1451010"/>
                  <a:pt x="1589014" y="1445183"/>
                  <a:pt x="1588929" y="1437969"/>
                </a:cubicBezTo>
                <a:cubicBezTo>
                  <a:pt x="1588929" y="1430715"/>
                  <a:pt x="1594813" y="1424836"/>
                  <a:pt x="1602061" y="1424836"/>
                </a:cubicBezTo>
                <a:close/>
                <a:moveTo>
                  <a:pt x="1664145" y="1424664"/>
                </a:moveTo>
                <a:cubicBezTo>
                  <a:pt x="1671496" y="1424664"/>
                  <a:pt x="1677449" y="1430620"/>
                  <a:pt x="1677449" y="1437968"/>
                </a:cubicBezTo>
                <a:cubicBezTo>
                  <a:pt x="1677449" y="1445316"/>
                  <a:pt x="1671496" y="1451272"/>
                  <a:pt x="1664145" y="1451272"/>
                </a:cubicBezTo>
                <a:cubicBezTo>
                  <a:pt x="1656794" y="1451272"/>
                  <a:pt x="1650842" y="1445316"/>
                  <a:pt x="1650842" y="1437968"/>
                </a:cubicBezTo>
                <a:cubicBezTo>
                  <a:pt x="1650842" y="1430620"/>
                  <a:pt x="1656794" y="1424664"/>
                  <a:pt x="1664145" y="1424664"/>
                </a:cubicBezTo>
                <a:close/>
                <a:moveTo>
                  <a:pt x="1909067" y="1424494"/>
                </a:moveTo>
                <a:cubicBezTo>
                  <a:pt x="1916504" y="1424494"/>
                  <a:pt x="1922542" y="1430527"/>
                  <a:pt x="1922542" y="1437969"/>
                </a:cubicBezTo>
                <a:cubicBezTo>
                  <a:pt x="1922542" y="1445410"/>
                  <a:pt x="1916504" y="1451443"/>
                  <a:pt x="1909067" y="1451443"/>
                </a:cubicBezTo>
                <a:cubicBezTo>
                  <a:pt x="1901665" y="1451351"/>
                  <a:pt x="1895679" y="1445373"/>
                  <a:pt x="1895594" y="1437969"/>
                </a:cubicBezTo>
                <a:cubicBezTo>
                  <a:pt x="1895594" y="1430527"/>
                  <a:pt x="1901631" y="1424494"/>
                  <a:pt x="1909067" y="1424494"/>
                </a:cubicBezTo>
                <a:close/>
                <a:moveTo>
                  <a:pt x="1847667" y="1424494"/>
                </a:moveTo>
                <a:cubicBezTo>
                  <a:pt x="1855103" y="1424494"/>
                  <a:pt x="1861141" y="1430527"/>
                  <a:pt x="1861141" y="1437969"/>
                </a:cubicBezTo>
                <a:cubicBezTo>
                  <a:pt x="1861141" y="1445410"/>
                  <a:pt x="1855103" y="1451443"/>
                  <a:pt x="1847667" y="1451443"/>
                </a:cubicBezTo>
                <a:cubicBezTo>
                  <a:pt x="1840264" y="1451351"/>
                  <a:pt x="1834278" y="1445373"/>
                  <a:pt x="1834193" y="1437969"/>
                </a:cubicBezTo>
                <a:cubicBezTo>
                  <a:pt x="1834193" y="1430527"/>
                  <a:pt x="1840230" y="1424494"/>
                  <a:pt x="1847667" y="1424494"/>
                </a:cubicBezTo>
                <a:close/>
                <a:moveTo>
                  <a:pt x="1786265" y="1424494"/>
                </a:moveTo>
                <a:cubicBezTo>
                  <a:pt x="1793701" y="1424494"/>
                  <a:pt x="1799739" y="1430527"/>
                  <a:pt x="1799739" y="1437969"/>
                </a:cubicBezTo>
                <a:cubicBezTo>
                  <a:pt x="1799739" y="1445410"/>
                  <a:pt x="1793701" y="1451443"/>
                  <a:pt x="1786265" y="1451443"/>
                </a:cubicBezTo>
                <a:cubicBezTo>
                  <a:pt x="1778863" y="1451351"/>
                  <a:pt x="1772876" y="1445373"/>
                  <a:pt x="1772791" y="1437969"/>
                </a:cubicBezTo>
                <a:cubicBezTo>
                  <a:pt x="1772791" y="1430527"/>
                  <a:pt x="1778828" y="1424494"/>
                  <a:pt x="1786265" y="1424494"/>
                </a:cubicBezTo>
                <a:close/>
                <a:moveTo>
                  <a:pt x="1724864" y="1424494"/>
                </a:moveTo>
                <a:cubicBezTo>
                  <a:pt x="1732300" y="1424494"/>
                  <a:pt x="1738338" y="1430527"/>
                  <a:pt x="1738338" y="1437969"/>
                </a:cubicBezTo>
                <a:cubicBezTo>
                  <a:pt x="1738338" y="1445410"/>
                  <a:pt x="1732300" y="1451443"/>
                  <a:pt x="1724864" y="1451443"/>
                </a:cubicBezTo>
                <a:cubicBezTo>
                  <a:pt x="1717462" y="1451351"/>
                  <a:pt x="1711475" y="1445373"/>
                  <a:pt x="1711390" y="1437969"/>
                </a:cubicBezTo>
                <a:cubicBezTo>
                  <a:pt x="1711390" y="1430527"/>
                  <a:pt x="1717427" y="1424494"/>
                  <a:pt x="1724864" y="1424494"/>
                </a:cubicBezTo>
                <a:close/>
                <a:moveTo>
                  <a:pt x="5629" y="1375714"/>
                </a:moveTo>
                <a:lnTo>
                  <a:pt x="6481" y="1376567"/>
                </a:lnTo>
                <a:cubicBezTo>
                  <a:pt x="6209" y="1376719"/>
                  <a:pt x="5884" y="1376719"/>
                  <a:pt x="5629" y="1376567"/>
                </a:cubicBezTo>
                <a:cubicBezTo>
                  <a:pt x="5355" y="1376692"/>
                  <a:pt x="5049" y="1376692"/>
                  <a:pt x="4776" y="1376567"/>
                </a:cubicBezTo>
                <a:cubicBezTo>
                  <a:pt x="4776" y="1376096"/>
                  <a:pt x="5151" y="1375714"/>
                  <a:pt x="5629" y="1375714"/>
                </a:cubicBezTo>
                <a:close/>
                <a:moveTo>
                  <a:pt x="67030" y="1374862"/>
                </a:moveTo>
                <a:cubicBezTo>
                  <a:pt x="67149" y="1374848"/>
                  <a:pt x="67269" y="1374848"/>
                  <a:pt x="67388" y="1374862"/>
                </a:cubicBezTo>
                <a:cubicBezTo>
                  <a:pt x="68241" y="1374962"/>
                  <a:pt x="68838" y="1375725"/>
                  <a:pt x="68735" y="1376567"/>
                </a:cubicBezTo>
                <a:cubicBezTo>
                  <a:pt x="68735" y="1377509"/>
                  <a:pt x="67968" y="1378273"/>
                  <a:pt x="67030" y="1378273"/>
                </a:cubicBezTo>
                <a:cubicBezTo>
                  <a:pt x="66126" y="1378193"/>
                  <a:pt x="65410" y="1377475"/>
                  <a:pt x="65325" y="1376567"/>
                </a:cubicBezTo>
                <a:cubicBezTo>
                  <a:pt x="65325" y="1375626"/>
                  <a:pt x="66092" y="1374862"/>
                  <a:pt x="67030" y="1374862"/>
                </a:cubicBezTo>
                <a:close/>
                <a:moveTo>
                  <a:pt x="129114" y="1374179"/>
                </a:moveTo>
                <a:cubicBezTo>
                  <a:pt x="130427" y="1374179"/>
                  <a:pt x="131502" y="1375249"/>
                  <a:pt x="131502" y="1376567"/>
                </a:cubicBezTo>
                <a:cubicBezTo>
                  <a:pt x="131502" y="1377886"/>
                  <a:pt x="130427" y="1378955"/>
                  <a:pt x="129114" y="1378955"/>
                </a:cubicBezTo>
                <a:cubicBezTo>
                  <a:pt x="127834" y="1378872"/>
                  <a:pt x="126811" y="1377850"/>
                  <a:pt x="126726" y="1376567"/>
                </a:cubicBezTo>
                <a:cubicBezTo>
                  <a:pt x="126726" y="1375249"/>
                  <a:pt x="127800" y="1374179"/>
                  <a:pt x="129114" y="1374179"/>
                </a:cubicBezTo>
                <a:close/>
                <a:moveTo>
                  <a:pt x="189833" y="1373497"/>
                </a:moveTo>
                <a:cubicBezTo>
                  <a:pt x="191521" y="1373497"/>
                  <a:pt x="192902" y="1374872"/>
                  <a:pt x="192902" y="1376568"/>
                </a:cubicBezTo>
                <a:cubicBezTo>
                  <a:pt x="192902" y="1378263"/>
                  <a:pt x="191521" y="1379638"/>
                  <a:pt x="189833" y="1379638"/>
                </a:cubicBezTo>
                <a:cubicBezTo>
                  <a:pt x="188144" y="1379638"/>
                  <a:pt x="186763" y="1378263"/>
                  <a:pt x="186763" y="1376568"/>
                </a:cubicBezTo>
                <a:cubicBezTo>
                  <a:pt x="186763" y="1374872"/>
                  <a:pt x="188144" y="1373497"/>
                  <a:pt x="189833" y="1373497"/>
                </a:cubicBezTo>
                <a:close/>
                <a:moveTo>
                  <a:pt x="251234" y="1372814"/>
                </a:moveTo>
                <a:cubicBezTo>
                  <a:pt x="253298" y="1372814"/>
                  <a:pt x="254986" y="1374494"/>
                  <a:pt x="254986" y="1376567"/>
                </a:cubicBezTo>
                <a:cubicBezTo>
                  <a:pt x="254986" y="1378639"/>
                  <a:pt x="253298" y="1380319"/>
                  <a:pt x="251234" y="1380319"/>
                </a:cubicBezTo>
                <a:cubicBezTo>
                  <a:pt x="249170" y="1380319"/>
                  <a:pt x="247482" y="1378639"/>
                  <a:pt x="247482" y="1376567"/>
                </a:cubicBezTo>
                <a:cubicBezTo>
                  <a:pt x="247482" y="1374494"/>
                  <a:pt x="249170" y="1372814"/>
                  <a:pt x="251234" y="1372814"/>
                </a:cubicBezTo>
                <a:close/>
                <a:moveTo>
                  <a:pt x="312635" y="1371962"/>
                </a:moveTo>
                <a:cubicBezTo>
                  <a:pt x="312754" y="1371957"/>
                  <a:pt x="312874" y="1371957"/>
                  <a:pt x="312976" y="1371962"/>
                </a:cubicBezTo>
                <a:cubicBezTo>
                  <a:pt x="315330" y="1372058"/>
                  <a:pt x="317172" y="1374043"/>
                  <a:pt x="317069" y="1376397"/>
                </a:cubicBezTo>
                <a:cubicBezTo>
                  <a:pt x="317069" y="1378846"/>
                  <a:pt x="315091" y="1380831"/>
                  <a:pt x="312635" y="1380831"/>
                </a:cubicBezTo>
                <a:cubicBezTo>
                  <a:pt x="310179" y="1380831"/>
                  <a:pt x="308201" y="1378846"/>
                  <a:pt x="308201" y="1376397"/>
                </a:cubicBezTo>
                <a:cubicBezTo>
                  <a:pt x="308201" y="1373948"/>
                  <a:pt x="310179" y="1371962"/>
                  <a:pt x="312635" y="1371962"/>
                </a:cubicBezTo>
                <a:close/>
                <a:moveTo>
                  <a:pt x="374402" y="1371486"/>
                </a:moveTo>
                <a:cubicBezTo>
                  <a:pt x="377134" y="1371486"/>
                  <a:pt x="379348" y="1373700"/>
                  <a:pt x="379348" y="1376432"/>
                </a:cubicBezTo>
                <a:cubicBezTo>
                  <a:pt x="379348" y="1379164"/>
                  <a:pt x="377134" y="1381378"/>
                  <a:pt x="374402" y="1381378"/>
                </a:cubicBezTo>
                <a:cubicBezTo>
                  <a:pt x="371670" y="1381378"/>
                  <a:pt x="369456" y="1379164"/>
                  <a:pt x="369456" y="1376432"/>
                </a:cubicBezTo>
                <a:cubicBezTo>
                  <a:pt x="369456" y="1373700"/>
                  <a:pt x="371670" y="1371486"/>
                  <a:pt x="374402" y="1371486"/>
                </a:cubicBezTo>
                <a:close/>
                <a:moveTo>
                  <a:pt x="436120" y="1370938"/>
                </a:moveTo>
                <a:cubicBezTo>
                  <a:pt x="439224" y="1370938"/>
                  <a:pt x="441748" y="1373458"/>
                  <a:pt x="441748" y="1376567"/>
                </a:cubicBezTo>
                <a:cubicBezTo>
                  <a:pt x="441748" y="1379676"/>
                  <a:pt x="439224" y="1382195"/>
                  <a:pt x="436120" y="1382195"/>
                </a:cubicBezTo>
                <a:cubicBezTo>
                  <a:pt x="433015" y="1382195"/>
                  <a:pt x="430492" y="1379676"/>
                  <a:pt x="430492" y="1376567"/>
                </a:cubicBezTo>
                <a:cubicBezTo>
                  <a:pt x="430492" y="1373458"/>
                  <a:pt x="433015" y="1370938"/>
                  <a:pt x="436120" y="1370938"/>
                </a:cubicBezTo>
                <a:close/>
                <a:moveTo>
                  <a:pt x="496838" y="1370256"/>
                </a:moveTo>
                <a:cubicBezTo>
                  <a:pt x="496957" y="1370253"/>
                  <a:pt x="497077" y="1370253"/>
                  <a:pt x="497179" y="1370256"/>
                </a:cubicBezTo>
                <a:cubicBezTo>
                  <a:pt x="500573" y="1370352"/>
                  <a:pt x="503251" y="1373178"/>
                  <a:pt x="503149" y="1376567"/>
                </a:cubicBezTo>
                <a:cubicBezTo>
                  <a:pt x="503149" y="1380051"/>
                  <a:pt x="500318" y="1382877"/>
                  <a:pt x="496838" y="1382877"/>
                </a:cubicBezTo>
                <a:cubicBezTo>
                  <a:pt x="493393" y="1382787"/>
                  <a:pt x="490613" y="1380014"/>
                  <a:pt x="490528" y="1376567"/>
                </a:cubicBezTo>
                <a:cubicBezTo>
                  <a:pt x="490528" y="1373082"/>
                  <a:pt x="493359" y="1370256"/>
                  <a:pt x="496838" y="1370256"/>
                </a:cubicBezTo>
                <a:close/>
                <a:moveTo>
                  <a:pt x="558606" y="1369610"/>
                </a:moveTo>
                <a:cubicBezTo>
                  <a:pt x="562374" y="1369610"/>
                  <a:pt x="565429" y="1372664"/>
                  <a:pt x="565429" y="1376432"/>
                </a:cubicBezTo>
                <a:cubicBezTo>
                  <a:pt x="565429" y="1380200"/>
                  <a:pt x="562374" y="1383255"/>
                  <a:pt x="558606" y="1383255"/>
                </a:cubicBezTo>
                <a:cubicBezTo>
                  <a:pt x="554838" y="1383255"/>
                  <a:pt x="551784" y="1380200"/>
                  <a:pt x="551784" y="1376432"/>
                </a:cubicBezTo>
                <a:cubicBezTo>
                  <a:pt x="551784" y="1372664"/>
                  <a:pt x="554838" y="1369610"/>
                  <a:pt x="558606" y="1369610"/>
                </a:cubicBezTo>
                <a:close/>
                <a:moveTo>
                  <a:pt x="619641" y="1369233"/>
                </a:moveTo>
                <a:cubicBezTo>
                  <a:pt x="623683" y="1369233"/>
                  <a:pt x="626975" y="1372517"/>
                  <a:pt x="626975" y="1376567"/>
                </a:cubicBezTo>
                <a:cubicBezTo>
                  <a:pt x="626975" y="1380618"/>
                  <a:pt x="623683" y="1383902"/>
                  <a:pt x="619641" y="1383902"/>
                </a:cubicBezTo>
                <a:cubicBezTo>
                  <a:pt x="615633" y="1383811"/>
                  <a:pt x="612392" y="1380581"/>
                  <a:pt x="612307" y="1376567"/>
                </a:cubicBezTo>
                <a:cubicBezTo>
                  <a:pt x="612307" y="1372517"/>
                  <a:pt x="615599" y="1369233"/>
                  <a:pt x="619641" y="1369233"/>
                </a:cubicBezTo>
                <a:close/>
                <a:moveTo>
                  <a:pt x="681042" y="1368550"/>
                </a:moveTo>
                <a:cubicBezTo>
                  <a:pt x="685477" y="1368550"/>
                  <a:pt x="689059" y="1372139"/>
                  <a:pt x="689059" y="1376567"/>
                </a:cubicBezTo>
                <a:cubicBezTo>
                  <a:pt x="689059" y="1380994"/>
                  <a:pt x="685477" y="1384583"/>
                  <a:pt x="681042" y="1384583"/>
                </a:cubicBezTo>
                <a:cubicBezTo>
                  <a:pt x="676608" y="1384583"/>
                  <a:pt x="673027" y="1380994"/>
                  <a:pt x="673027" y="1376567"/>
                </a:cubicBezTo>
                <a:cubicBezTo>
                  <a:pt x="673027" y="1372139"/>
                  <a:pt x="676608" y="1368550"/>
                  <a:pt x="681042" y="1368550"/>
                </a:cubicBezTo>
                <a:close/>
                <a:moveTo>
                  <a:pt x="743126" y="1368039"/>
                </a:moveTo>
                <a:cubicBezTo>
                  <a:pt x="747833" y="1368039"/>
                  <a:pt x="751653" y="1371858"/>
                  <a:pt x="751653" y="1376567"/>
                </a:cubicBezTo>
                <a:cubicBezTo>
                  <a:pt x="751653" y="1381277"/>
                  <a:pt x="747833" y="1385095"/>
                  <a:pt x="743126" y="1385095"/>
                </a:cubicBezTo>
                <a:cubicBezTo>
                  <a:pt x="738452" y="1385005"/>
                  <a:pt x="734683" y="1381239"/>
                  <a:pt x="734598" y="1376567"/>
                </a:cubicBezTo>
                <a:cubicBezTo>
                  <a:pt x="734598" y="1371858"/>
                  <a:pt x="738418" y="1368039"/>
                  <a:pt x="743126" y="1368039"/>
                </a:cubicBezTo>
                <a:close/>
                <a:moveTo>
                  <a:pt x="803845" y="1367528"/>
                </a:moveTo>
                <a:cubicBezTo>
                  <a:pt x="803964" y="1367526"/>
                  <a:pt x="804067" y="1367526"/>
                  <a:pt x="804186" y="1367528"/>
                </a:cubicBezTo>
                <a:cubicBezTo>
                  <a:pt x="809081" y="1367623"/>
                  <a:pt x="812987" y="1371671"/>
                  <a:pt x="812885" y="1376567"/>
                </a:cubicBezTo>
                <a:cubicBezTo>
                  <a:pt x="812885" y="1381560"/>
                  <a:pt x="808843" y="1385607"/>
                  <a:pt x="803845" y="1385607"/>
                </a:cubicBezTo>
                <a:cubicBezTo>
                  <a:pt x="798848" y="1385607"/>
                  <a:pt x="794806" y="1381560"/>
                  <a:pt x="794806" y="1376567"/>
                </a:cubicBezTo>
                <a:cubicBezTo>
                  <a:pt x="794806" y="1371575"/>
                  <a:pt x="798848" y="1367528"/>
                  <a:pt x="803845" y="1367528"/>
                </a:cubicBezTo>
                <a:close/>
                <a:moveTo>
                  <a:pt x="865246" y="1367015"/>
                </a:moveTo>
                <a:cubicBezTo>
                  <a:pt x="870516" y="1367015"/>
                  <a:pt x="874797" y="1371291"/>
                  <a:pt x="874797" y="1376567"/>
                </a:cubicBezTo>
                <a:cubicBezTo>
                  <a:pt x="874797" y="1381842"/>
                  <a:pt x="870516" y="1386118"/>
                  <a:pt x="865246" y="1386118"/>
                </a:cubicBezTo>
                <a:cubicBezTo>
                  <a:pt x="859976" y="1386118"/>
                  <a:pt x="855695" y="1381842"/>
                  <a:pt x="855695" y="1376567"/>
                </a:cubicBezTo>
                <a:cubicBezTo>
                  <a:pt x="855695" y="1371291"/>
                  <a:pt x="859976" y="1367015"/>
                  <a:pt x="865246" y="1367015"/>
                </a:cubicBezTo>
                <a:close/>
                <a:moveTo>
                  <a:pt x="926647" y="1366504"/>
                </a:moveTo>
                <a:cubicBezTo>
                  <a:pt x="926767" y="1366502"/>
                  <a:pt x="926869" y="1366502"/>
                  <a:pt x="926988" y="1366504"/>
                </a:cubicBezTo>
                <a:cubicBezTo>
                  <a:pt x="932446" y="1366599"/>
                  <a:pt x="936812" y="1371104"/>
                  <a:pt x="936710" y="1376567"/>
                </a:cubicBezTo>
                <a:cubicBezTo>
                  <a:pt x="936710" y="1382123"/>
                  <a:pt x="932208" y="1386630"/>
                  <a:pt x="926647" y="1386630"/>
                </a:cubicBezTo>
                <a:cubicBezTo>
                  <a:pt x="921121" y="1386539"/>
                  <a:pt x="916669" y="1382086"/>
                  <a:pt x="916585" y="1376567"/>
                </a:cubicBezTo>
                <a:cubicBezTo>
                  <a:pt x="916585" y="1371010"/>
                  <a:pt x="921087" y="1366504"/>
                  <a:pt x="926647" y="1366504"/>
                </a:cubicBezTo>
                <a:close/>
                <a:moveTo>
                  <a:pt x="988048" y="1365992"/>
                </a:moveTo>
                <a:cubicBezTo>
                  <a:pt x="993881" y="1365992"/>
                  <a:pt x="998623" y="1370727"/>
                  <a:pt x="998623" y="1376567"/>
                </a:cubicBezTo>
                <a:cubicBezTo>
                  <a:pt x="998623" y="1382407"/>
                  <a:pt x="993881" y="1387142"/>
                  <a:pt x="988048" y="1387142"/>
                </a:cubicBezTo>
                <a:cubicBezTo>
                  <a:pt x="982215" y="1387142"/>
                  <a:pt x="977474" y="1382407"/>
                  <a:pt x="977474" y="1376567"/>
                </a:cubicBezTo>
                <a:cubicBezTo>
                  <a:pt x="977474" y="1370727"/>
                  <a:pt x="982215" y="1365992"/>
                  <a:pt x="988048" y="1365992"/>
                </a:cubicBezTo>
                <a:close/>
                <a:moveTo>
                  <a:pt x="1050132" y="1365480"/>
                </a:moveTo>
                <a:cubicBezTo>
                  <a:pt x="1056255" y="1365480"/>
                  <a:pt x="1061218" y="1370444"/>
                  <a:pt x="1061218" y="1376567"/>
                </a:cubicBezTo>
                <a:cubicBezTo>
                  <a:pt x="1061133" y="1382651"/>
                  <a:pt x="1056221" y="1387561"/>
                  <a:pt x="1050132" y="1387653"/>
                </a:cubicBezTo>
                <a:cubicBezTo>
                  <a:pt x="1044043" y="1387561"/>
                  <a:pt x="1039131" y="1382651"/>
                  <a:pt x="1039046" y="1376567"/>
                </a:cubicBezTo>
                <a:cubicBezTo>
                  <a:pt x="1039046" y="1370444"/>
                  <a:pt x="1044009" y="1365480"/>
                  <a:pt x="1050132" y="1365480"/>
                </a:cubicBezTo>
                <a:close/>
                <a:moveTo>
                  <a:pt x="1110851" y="1365139"/>
                </a:moveTo>
                <a:cubicBezTo>
                  <a:pt x="1117161" y="1365139"/>
                  <a:pt x="1122278" y="1370256"/>
                  <a:pt x="1122278" y="1376567"/>
                </a:cubicBezTo>
                <a:cubicBezTo>
                  <a:pt x="1122278" y="1382878"/>
                  <a:pt x="1117161" y="1387994"/>
                  <a:pt x="1110851" y="1387994"/>
                </a:cubicBezTo>
                <a:cubicBezTo>
                  <a:pt x="1104540" y="1387994"/>
                  <a:pt x="1099424" y="1382878"/>
                  <a:pt x="1099424" y="1376567"/>
                </a:cubicBezTo>
                <a:cubicBezTo>
                  <a:pt x="1099424" y="1370256"/>
                  <a:pt x="1104540" y="1365139"/>
                  <a:pt x="1110851" y="1365139"/>
                </a:cubicBezTo>
                <a:close/>
                <a:moveTo>
                  <a:pt x="1172253" y="1364628"/>
                </a:moveTo>
                <a:cubicBezTo>
                  <a:pt x="1178853" y="1364628"/>
                  <a:pt x="1184192" y="1369974"/>
                  <a:pt x="1184192" y="1376568"/>
                </a:cubicBezTo>
                <a:cubicBezTo>
                  <a:pt x="1184192" y="1383161"/>
                  <a:pt x="1178853" y="1388507"/>
                  <a:pt x="1172253" y="1388507"/>
                </a:cubicBezTo>
                <a:cubicBezTo>
                  <a:pt x="1165703" y="1388415"/>
                  <a:pt x="1160399" y="1383124"/>
                  <a:pt x="1160314" y="1376568"/>
                </a:cubicBezTo>
                <a:cubicBezTo>
                  <a:pt x="1160314" y="1369974"/>
                  <a:pt x="1165652" y="1364628"/>
                  <a:pt x="1172253" y="1364628"/>
                </a:cubicBezTo>
                <a:close/>
                <a:moveTo>
                  <a:pt x="1233654" y="1364286"/>
                </a:moveTo>
                <a:cubicBezTo>
                  <a:pt x="1240442" y="1364286"/>
                  <a:pt x="1245934" y="1369785"/>
                  <a:pt x="1245934" y="1376567"/>
                </a:cubicBezTo>
                <a:cubicBezTo>
                  <a:pt x="1245934" y="1383348"/>
                  <a:pt x="1240442" y="1388847"/>
                  <a:pt x="1233654" y="1388847"/>
                </a:cubicBezTo>
                <a:cubicBezTo>
                  <a:pt x="1226916" y="1388755"/>
                  <a:pt x="1221459" y="1383311"/>
                  <a:pt x="1221374" y="1376567"/>
                </a:cubicBezTo>
                <a:cubicBezTo>
                  <a:pt x="1221374" y="1369785"/>
                  <a:pt x="1226865" y="1364286"/>
                  <a:pt x="1233654" y="1364286"/>
                </a:cubicBezTo>
                <a:close/>
                <a:moveTo>
                  <a:pt x="1971152" y="1364117"/>
                </a:moveTo>
                <a:cubicBezTo>
                  <a:pt x="1971271" y="1364115"/>
                  <a:pt x="1971373" y="1364115"/>
                  <a:pt x="1971492" y="1364117"/>
                </a:cubicBezTo>
                <a:cubicBezTo>
                  <a:pt x="1978281" y="1364212"/>
                  <a:pt x="1983705" y="1369786"/>
                  <a:pt x="1983603" y="1376568"/>
                </a:cubicBezTo>
                <a:cubicBezTo>
                  <a:pt x="1983603" y="1383444"/>
                  <a:pt x="1978025" y="1389018"/>
                  <a:pt x="1971152" y="1389018"/>
                </a:cubicBezTo>
                <a:cubicBezTo>
                  <a:pt x="1964278" y="1389018"/>
                  <a:pt x="1958701" y="1383444"/>
                  <a:pt x="1958701" y="1376568"/>
                </a:cubicBezTo>
                <a:cubicBezTo>
                  <a:pt x="1958701" y="1369691"/>
                  <a:pt x="1964278" y="1364117"/>
                  <a:pt x="1971152" y="1364117"/>
                </a:cubicBezTo>
                <a:close/>
                <a:moveTo>
                  <a:pt x="1295055" y="1363945"/>
                </a:moveTo>
                <a:cubicBezTo>
                  <a:pt x="1302031" y="1363945"/>
                  <a:pt x="1307676" y="1369596"/>
                  <a:pt x="1307676" y="1376567"/>
                </a:cubicBezTo>
                <a:cubicBezTo>
                  <a:pt x="1307676" y="1383538"/>
                  <a:pt x="1302031" y="1389188"/>
                  <a:pt x="1295055" y="1389188"/>
                </a:cubicBezTo>
                <a:cubicBezTo>
                  <a:pt x="1288079" y="1389188"/>
                  <a:pt x="1282434" y="1383538"/>
                  <a:pt x="1282434" y="1376567"/>
                </a:cubicBezTo>
                <a:cubicBezTo>
                  <a:pt x="1282434" y="1369596"/>
                  <a:pt x="1288079" y="1363945"/>
                  <a:pt x="1295055" y="1363945"/>
                </a:cubicBezTo>
                <a:close/>
                <a:moveTo>
                  <a:pt x="1357138" y="1363604"/>
                </a:moveTo>
                <a:cubicBezTo>
                  <a:pt x="1364097" y="1363599"/>
                  <a:pt x="1369828" y="1369096"/>
                  <a:pt x="1370101" y="1376055"/>
                </a:cubicBezTo>
                <a:cubicBezTo>
                  <a:pt x="1370101" y="1383214"/>
                  <a:pt x="1364302" y="1389018"/>
                  <a:pt x="1357138" y="1389018"/>
                </a:cubicBezTo>
                <a:cubicBezTo>
                  <a:pt x="1350180" y="1389023"/>
                  <a:pt x="1344449" y="1383526"/>
                  <a:pt x="1344176" y="1376567"/>
                </a:cubicBezTo>
                <a:cubicBezTo>
                  <a:pt x="1344176" y="1369409"/>
                  <a:pt x="1349975" y="1363604"/>
                  <a:pt x="1357138" y="1363604"/>
                </a:cubicBezTo>
                <a:close/>
                <a:moveTo>
                  <a:pt x="1417857" y="1363263"/>
                </a:moveTo>
                <a:cubicBezTo>
                  <a:pt x="1425208" y="1363263"/>
                  <a:pt x="1431161" y="1369219"/>
                  <a:pt x="1431161" y="1376567"/>
                </a:cubicBezTo>
                <a:cubicBezTo>
                  <a:pt x="1431161" y="1383915"/>
                  <a:pt x="1425208" y="1389871"/>
                  <a:pt x="1417857" y="1389871"/>
                </a:cubicBezTo>
                <a:cubicBezTo>
                  <a:pt x="1410506" y="1389871"/>
                  <a:pt x="1404554" y="1383915"/>
                  <a:pt x="1404554" y="1376567"/>
                </a:cubicBezTo>
                <a:cubicBezTo>
                  <a:pt x="1404554" y="1369219"/>
                  <a:pt x="1410506" y="1363263"/>
                  <a:pt x="1417857" y="1363263"/>
                </a:cubicBezTo>
                <a:close/>
                <a:moveTo>
                  <a:pt x="1479259" y="1363092"/>
                </a:moveTo>
                <a:cubicBezTo>
                  <a:pt x="1486695" y="1363092"/>
                  <a:pt x="1492733" y="1369125"/>
                  <a:pt x="1492733" y="1376567"/>
                </a:cubicBezTo>
                <a:cubicBezTo>
                  <a:pt x="1492733" y="1384008"/>
                  <a:pt x="1486695" y="1390041"/>
                  <a:pt x="1479259" y="1390041"/>
                </a:cubicBezTo>
                <a:cubicBezTo>
                  <a:pt x="1471857" y="1389949"/>
                  <a:pt x="1465870" y="1383971"/>
                  <a:pt x="1465785" y="1376567"/>
                </a:cubicBezTo>
                <a:cubicBezTo>
                  <a:pt x="1465785" y="1369125"/>
                  <a:pt x="1471822" y="1363092"/>
                  <a:pt x="1479259" y="1363092"/>
                </a:cubicBezTo>
                <a:close/>
                <a:moveTo>
                  <a:pt x="1541026" y="1362617"/>
                </a:moveTo>
                <a:cubicBezTo>
                  <a:pt x="1548656" y="1362617"/>
                  <a:pt x="1554842" y="1368802"/>
                  <a:pt x="1554842" y="1376432"/>
                </a:cubicBezTo>
                <a:cubicBezTo>
                  <a:pt x="1554842" y="1384062"/>
                  <a:pt x="1548656" y="1390248"/>
                  <a:pt x="1541026" y="1390248"/>
                </a:cubicBezTo>
                <a:cubicBezTo>
                  <a:pt x="1533396" y="1390248"/>
                  <a:pt x="1527211" y="1384062"/>
                  <a:pt x="1527211" y="1376432"/>
                </a:cubicBezTo>
                <a:cubicBezTo>
                  <a:pt x="1527211" y="1368802"/>
                  <a:pt x="1533396" y="1362617"/>
                  <a:pt x="1541026" y="1362617"/>
                </a:cubicBezTo>
                <a:close/>
                <a:moveTo>
                  <a:pt x="1602061" y="1362581"/>
                </a:moveTo>
                <a:cubicBezTo>
                  <a:pt x="1609787" y="1362581"/>
                  <a:pt x="1616047" y="1368843"/>
                  <a:pt x="1616047" y="1376567"/>
                </a:cubicBezTo>
                <a:cubicBezTo>
                  <a:pt x="1616047" y="1384292"/>
                  <a:pt x="1609787" y="1390553"/>
                  <a:pt x="1602061" y="1390553"/>
                </a:cubicBezTo>
                <a:cubicBezTo>
                  <a:pt x="1594335" y="1390553"/>
                  <a:pt x="1588076" y="1384292"/>
                  <a:pt x="1588076" y="1376567"/>
                </a:cubicBezTo>
                <a:cubicBezTo>
                  <a:pt x="1588076" y="1368843"/>
                  <a:pt x="1594335" y="1362581"/>
                  <a:pt x="1602061" y="1362581"/>
                </a:cubicBezTo>
                <a:close/>
                <a:moveTo>
                  <a:pt x="1724864" y="1362410"/>
                </a:moveTo>
                <a:cubicBezTo>
                  <a:pt x="1732675" y="1362410"/>
                  <a:pt x="1739020" y="1368748"/>
                  <a:pt x="1739020" y="1376567"/>
                </a:cubicBezTo>
                <a:cubicBezTo>
                  <a:pt x="1739020" y="1384385"/>
                  <a:pt x="1732675" y="1390723"/>
                  <a:pt x="1724864" y="1390723"/>
                </a:cubicBezTo>
                <a:cubicBezTo>
                  <a:pt x="1717086" y="1390631"/>
                  <a:pt x="1710792" y="1384346"/>
                  <a:pt x="1710708" y="1376567"/>
                </a:cubicBezTo>
                <a:cubicBezTo>
                  <a:pt x="1710708" y="1368748"/>
                  <a:pt x="1717052" y="1362410"/>
                  <a:pt x="1724864" y="1362410"/>
                </a:cubicBezTo>
                <a:close/>
                <a:moveTo>
                  <a:pt x="1664145" y="1362410"/>
                </a:moveTo>
                <a:cubicBezTo>
                  <a:pt x="1671956" y="1362410"/>
                  <a:pt x="1678301" y="1368748"/>
                  <a:pt x="1678301" y="1376567"/>
                </a:cubicBezTo>
                <a:cubicBezTo>
                  <a:pt x="1678301" y="1384385"/>
                  <a:pt x="1671956" y="1390723"/>
                  <a:pt x="1664145" y="1390723"/>
                </a:cubicBezTo>
                <a:cubicBezTo>
                  <a:pt x="1656367" y="1390631"/>
                  <a:pt x="1650073" y="1384346"/>
                  <a:pt x="1649989" y="1376567"/>
                </a:cubicBezTo>
                <a:cubicBezTo>
                  <a:pt x="1649989" y="1368748"/>
                  <a:pt x="1656333" y="1362410"/>
                  <a:pt x="1664145" y="1362410"/>
                </a:cubicBezTo>
                <a:close/>
                <a:moveTo>
                  <a:pt x="1909067" y="1362240"/>
                </a:moveTo>
                <a:cubicBezTo>
                  <a:pt x="1909187" y="1362238"/>
                  <a:pt x="1909289" y="1362238"/>
                  <a:pt x="1909409" y="1362240"/>
                </a:cubicBezTo>
                <a:cubicBezTo>
                  <a:pt x="1917221" y="1362335"/>
                  <a:pt x="1923497" y="1368748"/>
                  <a:pt x="1923395" y="1376567"/>
                </a:cubicBezTo>
                <a:cubicBezTo>
                  <a:pt x="1923395" y="1384479"/>
                  <a:pt x="1916982" y="1390894"/>
                  <a:pt x="1909067" y="1390894"/>
                </a:cubicBezTo>
                <a:cubicBezTo>
                  <a:pt x="1901188" y="1390802"/>
                  <a:pt x="1894826" y="1384441"/>
                  <a:pt x="1894741" y="1376567"/>
                </a:cubicBezTo>
                <a:cubicBezTo>
                  <a:pt x="1894741" y="1368654"/>
                  <a:pt x="1901154" y="1362240"/>
                  <a:pt x="1909067" y="1362240"/>
                </a:cubicBezTo>
                <a:close/>
                <a:moveTo>
                  <a:pt x="1847666" y="1362240"/>
                </a:moveTo>
                <a:cubicBezTo>
                  <a:pt x="1847786" y="1362238"/>
                  <a:pt x="1847888" y="1362238"/>
                  <a:pt x="1848007" y="1362240"/>
                </a:cubicBezTo>
                <a:cubicBezTo>
                  <a:pt x="1855819" y="1362335"/>
                  <a:pt x="1862095" y="1368748"/>
                  <a:pt x="1861993" y="1376567"/>
                </a:cubicBezTo>
                <a:cubicBezTo>
                  <a:pt x="1861993" y="1384479"/>
                  <a:pt x="1855580" y="1390894"/>
                  <a:pt x="1847666" y="1390894"/>
                </a:cubicBezTo>
                <a:cubicBezTo>
                  <a:pt x="1839787" y="1390802"/>
                  <a:pt x="1833424" y="1384441"/>
                  <a:pt x="1833340" y="1376567"/>
                </a:cubicBezTo>
                <a:cubicBezTo>
                  <a:pt x="1833340" y="1368654"/>
                  <a:pt x="1839752" y="1362240"/>
                  <a:pt x="1847666" y="1362240"/>
                </a:cubicBezTo>
                <a:close/>
                <a:moveTo>
                  <a:pt x="1786265" y="1362240"/>
                </a:moveTo>
                <a:cubicBezTo>
                  <a:pt x="1786385" y="1362238"/>
                  <a:pt x="1786487" y="1362238"/>
                  <a:pt x="1786606" y="1362240"/>
                </a:cubicBezTo>
                <a:cubicBezTo>
                  <a:pt x="1794418" y="1362335"/>
                  <a:pt x="1800695" y="1368748"/>
                  <a:pt x="1800592" y="1376567"/>
                </a:cubicBezTo>
                <a:cubicBezTo>
                  <a:pt x="1800592" y="1384479"/>
                  <a:pt x="1794179" y="1390894"/>
                  <a:pt x="1786265" y="1390894"/>
                </a:cubicBezTo>
                <a:cubicBezTo>
                  <a:pt x="1778386" y="1390802"/>
                  <a:pt x="1772024" y="1384441"/>
                  <a:pt x="1771939" y="1376567"/>
                </a:cubicBezTo>
                <a:cubicBezTo>
                  <a:pt x="1771939" y="1368654"/>
                  <a:pt x="1778352" y="1362240"/>
                  <a:pt x="1786265" y="1362240"/>
                </a:cubicBezTo>
                <a:close/>
                <a:moveTo>
                  <a:pt x="5628" y="1313801"/>
                </a:moveTo>
                <a:cubicBezTo>
                  <a:pt x="5748" y="1313783"/>
                  <a:pt x="5867" y="1313783"/>
                  <a:pt x="6004" y="1313801"/>
                </a:cubicBezTo>
                <a:cubicBezTo>
                  <a:pt x="6652" y="1313904"/>
                  <a:pt x="7095" y="1314514"/>
                  <a:pt x="6993" y="1315166"/>
                </a:cubicBezTo>
                <a:cubicBezTo>
                  <a:pt x="6993" y="1315920"/>
                  <a:pt x="6378" y="1316530"/>
                  <a:pt x="5628" y="1316530"/>
                </a:cubicBezTo>
                <a:cubicBezTo>
                  <a:pt x="4912" y="1316454"/>
                  <a:pt x="4332" y="1315886"/>
                  <a:pt x="4264" y="1315166"/>
                </a:cubicBezTo>
                <a:cubicBezTo>
                  <a:pt x="4264" y="1314412"/>
                  <a:pt x="4878" y="1313801"/>
                  <a:pt x="5628" y="1313801"/>
                </a:cubicBezTo>
                <a:close/>
                <a:moveTo>
                  <a:pt x="67029" y="1312948"/>
                </a:moveTo>
                <a:cubicBezTo>
                  <a:pt x="68258" y="1312948"/>
                  <a:pt x="69247" y="1313941"/>
                  <a:pt x="69247" y="1315166"/>
                </a:cubicBezTo>
                <a:cubicBezTo>
                  <a:pt x="69247" y="1316390"/>
                  <a:pt x="68258" y="1317383"/>
                  <a:pt x="67029" y="1317383"/>
                </a:cubicBezTo>
                <a:cubicBezTo>
                  <a:pt x="65802" y="1317383"/>
                  <a:pt x="64813" y="1316390"/>
                  <a:pt x="64813" y="1315166"/>
                </a:cubicBezTo>
                <a:cubicBezTo>
                  <a:pt x="64813" y="1313941"/>
                  <a:pt x="65802" y="1312948"/>
                  <a:pt x="67029" y="1312948"/>
                </a:cubicBezTo>
                <a:close/>
                <a:moveTo>
                  <a:pt x="129113" y="1312267"/>
                </a:moveTo>
                <a:cubicBezTo>
                  <a:pt x="129232" y="1312260"/>
                  <a:pt x="129352" y="1312260"/>
                  <a:pt x="129471" y="1312267"/>
                </a:cubicBezTo>
                <a:cubicBezTo>
                  <a:pt x="130973" y="1312364"/>
                  <a:pt x="132115" y="1313662"/>
                  <a:pt x="132013" y="1315166"/>
                </a:cubicBezTo>
                <a:cubicBezTo>
                  <a:pt x="132013" y="1316768"/>
                  <a:pt x="130716" y="1318066"/>
                  <a:pt x="129113" y="1318066"/>
                </a:cubicBezTo>
                <a:cubicBezTo>
                  <a:pt x="127544" y="1317980"/>
                  <a:pt x="126299" y="1316730"/>
                  <a:pt x="126214" y="1315166"/>
                </a:cubicBezTo>
                <a:cubicBezTo>
                  <a:pt x="126214" y="1313565"/>
                  <a:pt x="127510" y="1312267"/>
                  <a:pt x="129113" y="1312267"/>
                </a:cubicBezTo>
                <a:close/>
                <a:moveTo>
                  <a:pt x="190199" y="1311450"/>
                </a:moveTo>
                <a:cubicBezTo>
                  <a:pt x="192177" y="1311450"/>
                  <a:pt x="193780" y="1313054"/>
                  <a:pt x="193780" y="1315032"/>
                </a:cubicBezTo>
                <a:cubicBezTo>
                  <a:pt x="193780" y="1317010"/>
                  <a:pt x="192177" y="1318613"/>
                  <a:pt x="190199" y="1318613"/>
                </a:cubicBezTo>
                <a:cubicBezTo>
                  <a:pt x="188221" y="1318613"/>
                  <a:pt x="186617" y="1317010"/>
                  <a:pt x="186617" y="1315032"/>
                </a:cubicBezTo>
                <a:cubicBezTo>
                  <a:pt x="186617" y="1313054"/>
                  <a:pt x="188221" y="1311450"/>
                  <a:pt x="190199" y="1311450"/>
                </a:cubicBezTo>
                <a:close/>
                <a:moveTo>
                  <a:pt x="251234" y="1310901"/>
                </a:moveTo>
                <a:cubicBezTo>
                  <a:pt x="253587" y="1310901"/>
                  <a:pt x="255498" y="1312810"/>
                  <a:pt x="255498" y="1315165"/>
                </a:cubicBezTo>
                <a:cubicBezTo>
                  <a:pt x="255498" y="1317521"/>
                  <a:pt x="253587" y="1319429"/>
                  <a:pt x="251234" y="1319429"/>
                </a:cubicBezTo>
                <a:cubicBezTo>
                  <a:pt x="248880" y="1319429"/>
                  <a:pt x="246970" y="1317521"/>
                  <a:pt x="246970" y="1315165"/>
                </a:cubicBezTo>
                <a:cubicBezTo>
                  <a:pt x="246970" y="1312810"/>
                  <a:pt x="248880" y="1310901"/>
                  <a:pt x="251234" y="1310901"/>
                </a:cubicBezTo>
                <a:close/>
                <a:moveTo>
                  <a:pt x="312635" y="1310219"/>
                </a:moveTo>
                <a:cubicBezTo>
                  <a:pt x="315364" y="1310219"/>
                  <a:pt x="317581" y="1312433"/>
                  <a:pt x="317581" y="1315166"/>
                </a:cubicBezTo>
                <a:cubicBezTo>
                  <a:pt x="317581" y="1317898"/>
                  <a:pt x="315364" y="1320112"/>
                  <a:pt x="312635" y="1320112"/>
                </a:cubicBezTo>
                <a:cubicBezTo>
                  <a:pt x="309906" y="1320112"/>
                  <a:pt x="307689" y="1317898"/>
                  <a:pt x="307689" y="1315166"/>
                </a:cubicBezTo>
                <a:cubicBezTo>
                  <a:pt x="307689" y="1312433"/>
                  <a:pt x="309906" y="1310219"/>
                  <a:pt x="312635" y="1310219"/>
                </a:cubicBezTo>
                <a:close/>
                <a:moveTo>
                  <a:pt x="374036" y="1309537"/>
                </a:moveTo>
                <a:cubicBezTo>
                  <a:pt x="377140" y="1309537"/>
                  <a:pt x="379665" y="1312057"/>
                  <a:pt x="379665" y="1315166"/>
                </a:cubicBezTo>
                <a:cubicBezTo>
                  <a:pt x="379665" y="1318275"/>
                  <a:pt x="377140" y="1320794"/>
                  <a:pt x="374036" y="1320794"/>
                </a:cubicBezTo>
                <a:cubicBezTo>
                  <a:pt x="370932" y="1320794"/>
                  <a:pt x="368408" y="1318275"/>
                  <a:pt x="368408" y="1315166"/>
                </a:cubicBezTo>
                <a:cubicBezTo>
                  <a:pt x="368408" y="1312057"/>
                  <a:pt x="370932" y="1309537"/>
                  <a:pt x="374036" y="1309537"/>
                </a:cubicBezTo>
                <a:close/>
                <a:moveTo>
                  <a:pt x="436119" y="1309025"/>
                </a:moveTo>
                <a:cubicBezTo>
                  <a:pt x="439326" y="1309014"/>
                  <a:pt x="441987" y="1311464"/>
                  <a:pt x="442259" y="1314654"/>
                </a:cubicBezTo>
                <a:cubicBezTo>
                  <a:pt x="442259" y="1318045"/>
                  <a:pt x="439514" y="1320794"/>
                  <a:pt x="436119" y="1320794"/>
                </a:cubicBezTo>
                <a:cubicBezTo>
                  <a:pt x="432913" y="1320806"/>
                  <a:pt x="430252" y="1318355"/>
                  <a:pt x="429980" y="1315166"/>
                </a:cubicBezTo>
                <a:cubicBezTo>
                  <a:pt x="429980" y="1311775"/>
                  <a:pt x="432725" y="1309025"/>
                  <a:pt x="436119" y="1309025"/>
                </a:cubicBezTo>
                <a:close/>
                <a:moveTo>
                  <a:pt x="496839" y="1308343"/>
                </a:moveTo>
                <a:cubicBezTo>
                  <a:pt x="500608" y="1308343"/>
                  <a:pt x="503661" y="1311398"/>
                  <a:pt x="503661" y="1315166"/>
                </a:cubicBezTo>
                <a:cubicBezTo>
                  <a:pt x="503661" y="1318933"/>
                  <a:pt x="500608" y="1321988"/>
                  <a:pt x="496839" y="1321988"/>
                </a:cubicBezTo>
                <a:cubicBezTo>
                  <a:pt x="493069" y="1321988"/>
                  <a:pt x="490017" y="1318933"/>
                  <a:pt x="490017" y="1315166"/>
                </a:cubicBezTo>
                <a:cubicBezTo>
                  <a:pt x="490017" y="1311398"/>
                  <a:pt x="493069" y="1308343"/>
                  <a:pt x="496839" y="1308343"/>
                </a:cubicBezTo>
                <a:close/>
                <a:moveTo>
                  <a:pt x="558239" y="1307831"/>
                </a:moveTo>
                <a:cubicBezTo>
                  <a:pt x="562282" y="1307831"/>
                  <a:pt x="565573" y="1311115"/>
                  <a:pt x="565573" y="1315165"/>
                </a:cubicBezTo>
                <a:cubicBezTo>
                  <a:pt x="565573" y="1319216"/>
                  <a:pt x="562282" y="1322499"/>
                  <a:pt x="558239" y="1322499"/>
                </a:cubicBezTo>
                <a:cubicBezTo>
                  <a:pt x="554231" y="1322409"/>
                  <a:pt x="550990" y="1319179"/>
                  <a:pt x="550906" y="1315165"/>
                </a:cubicBezTo>
                <a:cubicBezTo>
                  <a:pt x="550906" y="1311115"/>
                  <a:pt x="554197" y="1307831"/>
                  <a:pt x="558239" y="1307831"/>
                </a:cubicBezTo>
                <a:close/>
                <a:moveTo>
                  <a:pt x="619641" y="1307149"/>
                </a:moveTo>
                <a:cubicBezTo>
                  <a:pt x="624075" y="1307149"/>
                  <a:pt x="627657" y="1310738"/>
                  <a:pt x="627657" y="1315166"/>
                </a:cubicBezTo>
                <a:cubicBezTo>
                  <a:pt x="627657" y="1319593"/>
                  <a:pt x="624075" y="1323182"/>
                  <a:pt x="619641" y="1323182"/>
                </a:cubicBezTo>
                <a:cubicBezTo>
                  <a:pt x="615206" y="1323182"/>
                  <a:pt x="611625" y="1319593"/>
                  <a:pt x="611625" y="1315166"/>
                </a:cubicBezTo>
                <a:cubicBezTo>
                  <a:pt x="611625" y="1310738"/>
                  <a:pt x="615206" y="1307149"/>
                  <a:pt x="619641" y="1307149"/>
                </a:cubicBezTo>
                <a:close/>
                <a:moveTo>
                  <a:pt x="681409" y="1306503"/>
                </a:moveTo>
                <a:cubicBezTo>
                  <a:pt x="686119" y="1306503"/>
                  <a:pt x="689937" y="1310321"/>
                  <a:pt x="689937" y="1315031"/>
                </a:cubicBezTo>
                <a:cubicBezTo>
                  <a:pt x="689937" y="1319741"/>
                  <a:pt x="686119" y="1323559"/>
                  <a:pt x="681409" y="1323559"/>
                </a:cubicBezTo>
                <a:cubicBezTo>
                  <a:pt x="676699" y="1323559"/>
                  <a:pt x="672881" y="1319741"/>
                  <a:pt x="672881" y="1315031"/>
                </a:cubicBezTo>
                <a:cubicBezTo>
                  <a:pt x="672881" y="1310321"/>
                  <a:pt x="676699" y="1306503"/>
                  <a:pt x="681409" y="1306503"/>
                </a:cubicBezTo>
                <a:close/>
                <a:moveTo>
                  <a:pt x="743126" y="1305955"/>
                </a:moveTo>
                <a:cubicBezTo>
                  <a:pt x="748209" y="1305955"/>
                  <a:pt x="752336" y="1310080"/>
                  <a:pt x="752336" y="1315166"/>
                </a:cubicBezTo>
                <a:cubicBezTo>
                  <a:pt x="752336" y="1320252"/>
                  <a:pt x="748209" y="1324376"/>
                  <a:pt x="743126" y="1324376"/>
                </a:cubicBezTo>
                <a:cubicBezTo>
                  <a:pt x="738078" y="1324285"/>
                  <a:pt x="734001" y="1320214"/>
                  <a:pt x="733916" y="1315166"/>
                </a:cubicBezTo>
                <a:cubicBezTo>
                  <a:pt x="733916" y="1310080"/>
                  <a:pt x="738043" y="1305955"/>
                  <a:pt x="743126" y="1305955"/>
                </a:cubicBezTo>
                <a:close/>
                <a:moveTo>
                  <a:pt x="803845" y="1305444"/>
                </a:moveTo>
                <a:cubicBezTo>
                  <a:pt x="803964" y="1305442"/>
                  <a:pt x="804066" y="1305442"/>
                  <a:pt x="804185" y="1305444"/>
                </a:cubicBezTo>
                <a:cubicBezTo>
                  <a:pt x="809456" y="1305539"/>
                  <a:pt x="813669" y="1309892"/>
                  <a:pt x="813567" y="1315166"/>
                </a:cubicBezTo>
                <a:cubicBezTo>
                  <a:pt x="813567" y="1320535"/>
                  <a:pt x="809217" y="1324887"/>
                  <a:pt x="803845" y="1324887"/>
                </a:cubicBezTo>
                <a:cubicBezTo>
                  <a:pt x="798506" y="1324797"/>
                  <a:pt x="794208" y="1320497"/>
                  <a:pt x="794123" y="1315166"/>
                </a:cubicBezTo>
                <a:cubicBezTo>
                  <a:pt x="794123" y="1309796"/>
                  <a:pt x="798472" y="1305444"/>
                  <a:pt x="803845" y="1305444"/>
                </a:cubicBezTo>
                <a:close/>
                <a:moveTo>
                  <a:pt x="865246" y="1304932"/>
                </a:moveTo>
                <a:cubicBezTo>
                  <a:pt x="870892" y="1304932"/>
                  <a:pt x="875480" y="1309514"/>
                  <a:pt x="875480" y="1315166"/>
                </a:cubicBezTo>
                <a:cubicBezTo>
                  <a:pt x="875480" y="1320818"/>
                  <a:pt x="870892" y="1325400"/>
                  <a:pt x="865246" y="1325400"/>
                </a:cubicBezTo>
                <a:cubicBezTo>
                  <a:pt x="859601" y="1325400"/>
                  <a:pt x="855013" y="1320818"/>
                  <a:pt x="855013" y="1315166"/>
                </a:cubicBezTo>
                <a:cubicBezTo>
                  <a:pt x="855013" y="1309514"/>
                  <a:pt x="859601" y="1304932"/>
                  <a:pt x="865246" y="1304932"/>
                </a:cubicBezTo>
                <a:close/>
                <a:moveTo>
                  <a:pt x="988048" y="1303739"/>
                </a:moveTo>
                <a:cubicBezTo>
                  <a:pt x="988168" y="1303737"/>
                  <a:pt x="988270" y="1303737"/>
                  <a:pt x="988389" y="1303739"/>
                </a:cubicBezTo>
                <a:cubicBezTo>
                  <a:pt x="994513" y="1303834"/>
                  <a:pt x="999408" y="1308874"/>
                  <a:pt x="999305" y="1314996"/>
                </a:cubicBezTo>
                <a:cubicBezTo>
                  <a:pt x="999305" y="1321213"/>
                  <a:pt x="994257" y="1326253"/>
                  <a:pt x="988048" y="1326253"/>
                </a:cubicBezTo>
                <a:cubicBezTo>
                  <a:pt x="981874" y="1326160"/>
                  <a:pt x="976876" y="1321175"/>
                  <a:pt x="976792" y="1314996"/>
                </a:cubicBezTo>
                <a:cubicBezTo>
                  <a:pt x="976792" y="1308779"/>
                  <a:pt x="981823" y="1303739"/>
                  <a:pt x="988048" y="1303739"/>
                </a:cubicBezTo>
                <a:close/>
                <a:moveTo>
                  <a:pt x="1110851" y="1303738"/>
                </a:moveTo>
                <a:cubicBezTo>
                  <a:pt x="1117537" y="1303738"/>
                  <a:pt x="1122961" y="1309161"/>
                  <a:pt x="1122961" y="1315848"/>
                </a:cubicBezTo>
                <a:cubicBezTo>
                  <a:pt x="1122961" y="1322536"/>
                  <a:pt x="1117537" y="1327958"/>
                  <a:pt x="1110851" y="1327958"/>
                </a:cubicBezTo>
                <a:cubicBezTo>
                  <a:pt x="1104165" y="1327958"/>
                  <a:pt x="1098742" y="1322536"/>
                  <a:pt x="1098742" y="1315848"/>
                </a:cubicBezTo>
                <a:cubicBezTo>
                  <a:pt x="1098742" y="1309161"/>
                  <a:pt x="1104165" y="1303738"/>
                  <a:pt x="1110851" y="1303738"/>
                </a:cubicBezTo>
                <a:close/>
                <a:moveTo>
                  <a:pt x="1050132" y="1303738"/>
                </a:moveTo>
                <a:cubicBezTo>
                  <a:pt x="1056631" y="1303738"/>
                  <a:pt x="1061901" y="1309007"/>
                  <a:pt x="1061901" y="1315507"/>
                </a:cubicBezTo>
                <a:cubicBezTo>
                  <a:pt x="1061901" y="1322007"/>
                  <a:pt x="1056631" y="1327276"/>
                  <a:pt x="1050132" y="1327276"/>
                </a:cubicBezTo>
                <a:cubicBezTo>
                  <a:pt x="1043634" y="1327276"/>
                  <a:pt x="1038364" y="1322007"/>
                  <a:pt x="1038364" y="1315507"/>
                </a:cubicBezTo>
                <a:cubicBezTo>
                  <a:pt x="1038364" y="1309007"/>
                  <a:pt x="1043634" y="1303738"/>
                  <a:pt x="1050132" y="1303738"/>
                </a:cubicBezTo>
                <a:close/>
                <a:moveTo>
                  <a:pt x="926648" y="1303738"/>
                </a:moveTo>
                <a:cubicBezTo>
                  <a:pt x="932583" y="1303738"/>
                  <a:pt x="937393" y="1308550"/>
                  <a:pt x="937393" y="1314484"/>
                </a:cubicBezTo>
                <a:cubicBezTo>
                  <a:pt x="937393" y="1320417"/>
                  <a:pt x="932583" y="1325229"/>
                  <a:pt x="926648" y="1325229"/>
                </a:cubicBezTo>
                <a:cubicBezTo>
                  <a:pt x="920746" y="1325137"/>
                  <a:pt x="915988" y="1320380"/>
                  <a:pt x="915903" y="1314484"/>
                </a:cubicBezTo>
                <a:cubicBezTo>
                  <a:pt x="915903" y="1308550"/>
                  <a:pt x="920712" y="1303738"/>
                  <a:pt x="926648" y="1303738"/>
                </a:cubicBezTo>
                <a:close/>
                <a:moveTo>
                  <a:pt x="1172253" y="1302544"/>
                </a:moveTo>
                <a:cubicBezTo>
                  <a:pt x="1179229" y="1302544"/>
                  <a:pt x="1184874" y="1308195"/>
                  <a:pt x="1184874" y="1315166"/>
                </a:cubicBezTo>
                <a:cubicBezTo>
                  <a:pt x="1184874" y="1322137"/>
                  <a:pt x="1179229" y="1327787"/>
                  <a:pt x="1172253" y="1327787"/>
                </a:cubicBezTo>
                <a:cubicBezTo>
                  <a:pt x="1165277" y="1327787"/>
                  <a:pt x="1159632" y="1322137"/>
                  <a:pt x="1159632" y="1315166"/>
                </a:cubicBezTo>
                <a:cubicBezTo>
                  <a:pt x="1159632" y="1308195"/>
                  <a:pt x="1165277" y="1302544"/>
                  <a:pt x="1172253" y="1302544"/>
                </a:cubicBezTo>
                <a:close/>
                <a:moveTo>
                  <a:pt x="1233654" y="1302203"/>
                </a:moveTo>
                <a:cubicBezTo>
                  <a:pt x="1240817" y="1302203"/>
                  <a:pt x="1246616" y="1308008"/>
                  <a:pt x="1246616" y="1315166"/>
                </a:cubicBezTo>
                <a:cubicBezTo>
                  <a:pt x="1246616" y="1322324"/>
                  <a:pt x="1240817" y="1328128"/>
                  <a:pt x="1233654" y="1328128"/>
                </a:cubicBezTo>
                <a:cubicBezTo>
                  <a:pt x="1226491" y="1328128"/>
                  <a:pt x="1220692" y="1322324"/>
                  <a:pt x="1220692" y="1315166"/>
                </a:cubicBezTo>
                <a:cubicBezTo>
                  <a:pt x="1220692" y="1308008"/>
                  <a:pt x="1226491" y="1302203"/>
                  <a:pt x="1233654" y="1302203"/>
                </a:cubicBezTo>
                <a:close/>
                <a:moveTo>
                  <a:pt x="1971151" y="1302033"/>
                </a:moveTo>
                <a:cubicBezTo>
                  <a:pt x="1971271" y="1302031"/>
                  <a:pt x="1971373" y="1302031"/>
                  <a:pt x="1971492" y="1302033"/>
                </a:cubicBezTo>
                <a:cubicBezTo>
                  <a:pt x="1978656" y="1302128"/>
                  <a:pt x="1984387" y="1308007"/>
                  <a:pt x="1984284" y="1315166"/>
                </a:cubicBezTo>
                <a:cubicBezTo>
                  <a:pt x="1984284" y="1322420"/>
                  <a:pt x="1978400" y="1328299"/>
                  <a:pt x="1971151" y="1328299"/>
                </a:cubicBezTo>
                <a:cubicBezTo>
                  <a:pt x="1963937" y="1328207"/>
                  <a:pt x="1958103" y="1322380"/>
                  <a:pt x="1958019" y="1315166"/>
                </a:cubicBezTo>
                <a:cubicBezTo>
                  <a:pt x="1958019" y="1307912"/>
                  <a:pt x="1963903" y="1302033"/>
                  <a:pt x="1971151" y="1302033"/>
                </a:cubicBezTo>
                <a:close/>
                <a:moveTo>
                  <a:pt x="1295055" y="1301862"/>
                </a:moveTo>
                <a:cubicBezTo>
                  <a:pt x="1302406" y="1301862"/>
                  <a:pt x="1308359" y="1307818"/>
                  <a:pt x="1308359" y="1315166"/>
                </a:cubicBezTo>
                <a:cubicBezTo>
                  <a:pt x="1308359" y="1322514"/>
                  <a:pt x="1302406" y="1328470"/>
                  <a:pt x="1295055" y="1328470"/>
                </a:cubicBezTo>
                <a:cubicBezTo>
                  <a:pt x="1287704" y="1328470"/>
                  <a:pt x="1281752" y="1322514"/>
                  <a:pt x="1281752" y="1315166"/>
                </a:cubicBezTo>
                <a:cubicBezTo>
                  <a:pt x="1281752" y="1307818"/>
                  <a:pt x="1287704" y="1301862"/>
                  <a:pt x="1295055" y="1301862"/>
                </a:cubicBezTo>
                <a:close/>
                <a:moveTo>
                  <a:pt x="1357138" y="1301521"/>
                </a:moveTo>
                <a:cubicBezTo>
                  <a:pt x="1364677" y="1301521"/>
                  <a:pt x="1370783" y="1307631"/>
                  <a:pt x="1370783" y="1315166"/>
                </a:cubicBezTo>
                <a:cubicBezTo>
                  <a:pt x="1370783" y="1322702"/>
                  <a:pt x="1364677" y="1328811"/>
                  <a:pt x="1357138" y="1328811"/>
                </a:cubicBezTo>
                <a:cubicBezTo>
                  <a:pt x="1349600" y="1328811"/>
                  <a:pt x="1343494" y="1322702"/>
                  <a:pt x="1343494" y="1315166"/>
                </a:cubicBezTo>
                <a:cubicBezTo>
                  <a:pt x="1343494" y="1307631"/>
                  <a:pt x="1349600" y="1301521"/>
                  <a:pt x="1357138" y="1301521"/>
                </a:cubicBezTo>
                <a:close/>
                <a:moveTo>
                  <a:pt x="1417858" y="1301180"/>
                </a:moveTo>
                <a:cubicBezTo>
                  <a:pt x="1425584" y="1301180"/>
                  <a:pt x="1431844" y="1307442"/>
                  <a:pt x="1431844" y="1315166"/>
                </a:cubicBezTo>
                <a:cubicBezTo>
                  <a:pt x="1431844" y="1322891"/>
                  <a:pt x="1425584" y="1329152"/>
                  <a:pt x="1417858" y="1329152"/>
                </a:cubicBezTo>
                <a:cubicBezTo>
                  <a:pt x="1410131" y="1329152"/>
                  <a:pt x="1403872" y="1322891"/>
                  <a:pt x="1403872" y="1315166"/>
                </a:cubicBezTo>
                <a:cubicBezTo>
                  <a:pt x="1403872" y="1307442"/>
                  <a:pt x="1410131" y="1301180"/>
                  <a:pt x="1417858" y="1301180"/>
                </a:cubicBezTo>
                <a:close/>
                <a:moveTo>
                  <a:pt x="1479258" y="1300839"/>
                </a:moveTo>
                <a:cubicBezTo>
                  <a:pt x="1479378" y="1300837"/>
                  <a:pt x="1479480" y="1300837"/>
                  <a:pt x="1479599" y="1300839"/>
                </a:cubicBezTo>
                <a:cubicBezTo>
                  <a:pt x="1487411" y="1300934"/>
                  <a:pt x="1493688" y="1307347"/>
                  <a:pt x="1493585" y="1315166"/>
                </a:cubicBezTo>
                <a:cubicBezTo>
                  <a:pt x="1493585" y="1323078"/>
                  <a:pt x="1487172" y="1329493"/>
                  <a:pt x="1479258" y="1329493"/>
                </a:cubicBezTo>
                <a:cubicBezTo>
                  <a:pt x="1471379" y="1329401"/>
                  <a:pt x="1465017" y="1323040"/>
                  <a:pt x="1464932" y="1315166"/>
                </a:cubicBezTo>
                <a:cubicBezTo>
                  <a:pt x="1464932" y="1307253"/>
                  <a:pt x="1471345" y="1300839"/>
                  <a:pt x="1479258" y="1300839"/>
                </a:cubicBezTo>
                <a:close/>
                <a:moveTo>
                  <a:pt x="1540660" y="1300668"/>
                </a:moveTo>
                <a:cubicBezTo>
                  <a:pt x="1548659" y="1300668"/>
                  <a:pt x="1555157" y="1307160"/>
                  <a:pt x="1555157" y="1315166"/>
                </a:cubicBezTo>
                <a:cubicBezTo>
                  <a:pt x="1555157" y="1323172"/>
                  <a:pt x="1548659" y="1329663"/>
                  <a:pt x="1540660" y="1329663"/>
                </a:cubicBezTo>
                <a:cubicBezTo>
                  <a:pt x="1532661" y="1329663"/>
                  <a:pt x="1526163" y="1323172"/>
                  <a:pt x="1526163" y="1315166"/>
                </a:cubicBezTo>
                <a:cubicBezTo>
                  <a:pt x="1526163" y="1307160"/>
                  <a:pt x="1532661" y="1300668"/>
                  <a:pt x="1540660" y="1300668"/>
                </a:cubicBezTo>
                <a:close/>
                <a:moveTo>
                  <a:pt x="1602061" y="1300498"/>
                </a:moveTo>
                <a:cubicBezTo>
                  <a:pt x="1602181" y="1300496"/>
                  <a:pt x="1602283" y="1300496"/>
                  <a:pt x="1602403" y="1300498"/>
                </a:cubicBezTo>
                <a:cubicBezTo>
                  <a:pt x="1610402" y="1300593"/>
                  <a:pt x="1616832" y="1307160"/>
                  <a:pt x="1616730" y="1315166"/>
                </a:cubicBezTo>
                <a:cubicBezTo>
                  <a:pt x="1616730" y="1323267"/>
                  <a:pt x="1610163" y="1329834"/>
                  <a:pt x="1602061" y="1329834"/>
                </a:cubicBezTo>
                <a:cubicBezTo>
                  <a:pt x="1593994" y="1329742"/>
                  <a:pt x="1587479" y="1323228"/>
                  <a:pt x="1587394" y="1315166"/>
                </a:cubicBezTo>
                <a:cubicBezTo>
                  <a:pt x="1587394" y="1307064"/>
                  <a:pt x="1593960" y="1300498"/>
                  <a:pt x="1602061" y="1300498"/>
                </a:cubicBezTo>
                <a:close/>
                <a:moveTo>
                  <a:pt x="1664145" y="1300327"/>
                </a:moveTo>
                <a:cubicBezTo>
                  <a:pt x="1672332" y="1300327"/>
                  <a:pt x="1678984" y="1306971"/>
                  <a:pt x="1678984" y="1315166"/>
                </a:cubicBezTo>
                <a:cubicBezTo>
                  <a:pt x="1678984" y="1323361"/>
                  <a:pt x="1672332" y="1330005"/>
                  <a:pt x="1664145" y="1330005"/>
                </a:cubicBezTo>
                <a:cubicBezTo>
                  <a:pt x="1655958" y="1330005"/>
                  <a:pt x="1649307" y="1323361"/>
                  <a:pt x="1649307" y="1315166"/>
                </a:cubicBezTo>
                <a:cubicBezTo>
                  <a:pt x="1649307" y="1306971"/>
                  <a:pt x="1655958" y="1300327"/>
                  <a:pt x="1664145" y="1300327"/>
                </a:cubicBezTo>
                <a:close/>
                <a:moveTo>
                  <a:pt x="1724864" y="1300157"/>
                </a:moveTo>
                <a:cubicBezTo>
                  <a:pt x="1724983" y="1300155"/>
                  <a:pt x="1725086" y="1300155"/>
                  <a:pt x="1725205" y="1300157"/>
                </a:cubicBezTo>
                <a:cubicBezTo>
                  <a:pt x="1733409" y="1300252"/>
                  <a:pt x="1739976" y="1306971"/>
                  <a:pt x="1739873" y="1315166"/>
                </a:cubicBezTo>
                <a:cubicBezTo>
                  <a:pt x="1739873" y="1315224"/>
                  <a:pt x="1739873" y="1315280"/>
                  <a:pt x="1739873" y="1315338"/>
                </a:cubicBezTo>
                <a:cubicBezTo>
                  <a:pt x="1739771" y="1323532"/>
                  <a:pt x="1733051" y="1330098"/>
                  <a:pt x="1724864" y="1330005"/>
                </a:cubicBezTo>
                <a:cubicBezTo>
                  <a:pt x="1716643" y="1330005"/>
                  <a:pt x="1709940" y="1323389"/>
                  <a:pt x="1709855" y="1315166"/>
                </a:cubicBezTo>
                <a:cubicBezTo>
                  <a:pt x="1709855" y="1306877"/>
                  <a:pt x="1716575" y="1300157"/>
                  <a:pt x="1724864" y="1300157"/>
                </a:cubicBezTo>
                <a:close/>
                <a:moveTo>
                  <a:pt x="1909067" y="1299986"/>
                </a:moveTo>
                <a:cubicBezTo>
                  <a:pt x="1917459" y="1299986"/>
                  <a:pt x="1924247" y="1306783"/>
                  <a:pt x="1924247" y="1315166"/>
                </a:cubicBezTo>
                <a:cubicBezTo>
                  <a:pt x="1924247" y="1315224"/>
                  <a:pt x="1924247" y="1315281"/>
                  <a:pt x="1924247" y="1315338"/>
                </a:cubicBezTo>
                <a:cubicBezTo>
                  <a:pt x="1924145" y="1323626"/>
                  <a:pt x="1917357" y="1330269"/>
                  <a:pt x="1909067" y="1330175"/>
                </a:cubicBezTo>
                <a:cubicBezTo>
                  <a:pt x="1909016" y="1330175"/>
                  <a:pt x="1908948" y="1330177"/>
                  <a:pt x="1908897" y="1330177"/>
                </a:cubicBezTo>
                <a:cubicBezTo>
                  <a:pt x="1900608" y="1330175"/>
                  <a:pt x="1893888" y="1323455"/>
                  <a:pt x="1893888" y="1315166"/>
                </a:cubicBezTo>
                <a:cubicBezTo>
                  <a:pt x="1893888" y="1306783"/>
                  <a:pt x="1900676" y="1299986"/>
                  <a:pt x="1909067" y="1299986"/>
                </a:cubicBezTo>
                <a:close/>
                <a:moveTo>
                  <a:pt x="1847667" y="1299986"/>
                </a:moveTo>
                <a:cubicBezTo>
                  <a:pt x="1856058" y="1299986"/>
                  <a:pt x="1862846" y="1306783"/>
                  <a:pt x="1862846" y="1315166"/>
                </a:cubicBezTo>
                <a:cubicBezTo>
                  <a:pt x="1862846" y="1315224"/>
                  <a:pt x="1862846" y="1315281"/>
                  <a:pt x="1862846" y="1315338"/>
                </a:cubicBezTo>
                <a:cubicBezTo>
                  <a:pt x="1862744" y="1323626"/>
                  <a:pt x="1855956" y="1330269"/>
                  <a:pt x="1847667" y="1330175"/>
                </a:cubicBezTo>
                <a:cubicBezTo>
                  <a:pt x="1847615" y="1330175"/>
                  <a:pt x="1847547" y="1330177"/>
                  <a:pt x="1847496" y="1330177"/>
                </a:cubicBezTo>
                <a:cubicBezTo>
                  <a:pt x="1839207" y="1330175"/>
                  <a:pt x="1832487" y="1323455"/>
                  <a:pt x="1832487" y="1315166"/>
                </a:cubicBezTo>
                <a:cubicBezTo>
                  <a:pt x="1832487" y="1306783"/>
                  <a:pt x="1839275" y="1299986"/>
                  <a:pt x="1847667" y="1299986"/>
                </a:cubicBezTo>
                <a:close/>
                <a:moveTo>
                  <a:pt x="1786266" y="1299986"/>
                </a:moveTo>
                <a:cubicBezTo>
                  <a:pt x="1794657" y="1299986"/>
                  <a:pt x="1801445" y="1306783"/>
                  <a:pt x="1801445" y="1315166"/>
                </a:cubicBezTo>
                <a:cubicBezTo>
                  <a:pt x="1801445" y="1315224"/>
                  <a:pt x="1801445" y="1315281"/>
                  <a:pt x="1801445" y="1315338"/>
                </a:cubicBezTo>
                <a:cubicBezTo>
                  <a:pt x="1801343" y="1323626"/>
                  <a:pt x="1794555" y="1330269"/>
                  <a:pt x="1786266" y="1330175"/>
                </a:cubicBezTo>
                <a:cubicBezTo>
                  <a:pt x="1786215" y="1330175"/>
                  <a:pt x="1786146" y="1330177"/>
                  <a:pt x="1786095" y="1330177"/>
                </a:cubicBezTo>
                <a:cubicBezTo>
                  <a:pt x="1777806" y="1330175"/>
                  <a:pt x="1771086" y="1323455"/>
                  <a:pt x="1771086" y="1315166"/>
                </a:cubicBezTo>
                <a:cubicBezTo>
                  <a:pt x="1771086" y="1306783"/>
                  <a:pt x="1777874" y="1299986"/>
                  <a:pt x="1786266" y="1299986"/>
                </a:cubicBezTo>
                <a:close/>
                <a:moveTo>
                  <a:pt x="5628" y="1252571"/>
                </a:moveTo>
                <a:cubicBezTo>
                  <a:pt x="5747" y="1252557"/>
                  <a:pt x="5867" y="1252557"/>
                  <a:pt x="5986" y="1252571"/>
                </a:cubicBezTo>
                <a:cubicBezTo>
                  <a:pt x="6839" y="1252671"/>
                  <a:pt x="7436" y="1253434"/>
                  <a:pt x="7333" y="1254276"/>
                </a:cubicBezTo>
                <a:cubicBezTo>
                  <a:pt x="7333" y="1255218"/>
                  <a:pt x="6566" y="1255982"/>
                  <a:pt x="5628" y="1255982"/>
                </a:cubicBezTo>
                <a:cubicBezTo>
                  <a:pt x="4724" y="1255902"/>
                  <a:pt x="4008" y="1255184"/>
                  <a:pt x="3923" y="1254276"/>
                </a:cubicBezTo>
                <a:cubicBezTo>
                  <a:pt x="3923" y="1253335"/>
                  <a:pt x="4690" y="1252571"/>
                  <a:pt x="5628" y="1252571"/>
                </a:cubicBezTo>
                <a:close/>
                <a:moveTo>
                  <a:pt x="67029" y="1251035"/>
                </a:moveTo>
                <a:cubicBezTo>
                  <a:pt x="68530" y="1251035"/>
                  <a:pt x="69758" y="1252257"/>
                  <a:pt x="69758" y="1253764"/>
                </a:cubicBezTo>
                <a:cubicBezTo>
                  <a:pt x="69758" y="1255272"/>
                  <a:pt x="68530" y="1256493"/>
                  <a:pt x="67029" y="1256493"/>
                </a:cubicBezTo>
                <a:cubicBezTo>
                  <a:pt x="65528" y="1256493"/>
                  <a:pt x="64301" y="1255272"/>
                  <a:pt x="64301" y="1253764"/>
                </a:cubicBezTo>
                <a:cubicBezTo>
                  <a:pt x="64301" y="1252257"/>
                  <a:pt x="65528" y="1251035"/>
                  <a:pt x="67029" y="1251035"/>
                </a:cubicBezTo>
                <a:close/>
                <a:moveTo>
                  <a:pt x="129113" y="1250353"/>
                </a:moveTo>
                <a:cubicBezTo>
                  <a:pt x="130989" y="1250353"/>
                  <a:pt x="132524" y="1251880"/>
                  <a:pt x="132524" y="1253765"/>
                </a:cubicBezTo>
                <a:cubicBezTo>
                  <a:pt x="132524" y="1255649"/>
                  <a:pt x="130989" y="1257176"/>
                  <a:pt x="129113" y="1257176"/>
                </a:cubicBezTo>
                <a:cubicBezTo>
                  <a:pt x="127237" y="1257176"/>
                  <a:pt x="125702" y="1255649"/>
                  <a:pt x="125702" y="1253765"/>
                </a:cubicBezTo>
                <a:cubicBezTo>
                  <a:pt x="125702" y="1251880"/>
                  <a:pt x="127237" y="1250353"/>
                  <a:pt x="129113" y="1250353"/>
                </a:cubicBezTo>
                <a:close/>
                <a:moveTo>
                  <a:pt x="189832" y="1249671"/>
                </a:moveTo>
                <a:cubicBezTo>
                  <a:pt x="189951" y="1249666"/>
                  <a:pt x="190071" y="1249666"/>
                  <a:pt x="190173" y="1249671"/>
                </a:cubicBezTo>
                <a:cubicBezTo>
                  <a:pt x="192339" y="1249768"/>
                  <a:pt x="194028" y="1251600"/>
                  <a:pt x="193925" y="1253765"/>
                </a:cubicBezTo>
                <a:cubicBezTo>
                  <a:pt x="193925" y="1256026"/>
                  <a:pt x="192100" y="1257858"/>
                  <a:pt x="189832" y="1257858"/>
                </a:cubicBezTo>
                <a:cubicBezTo>
                  <a:pt x="187563" y="1257858"/>
                  <a:pt x="185739" y="1256026"/>
                  <a:pt x="185739" y="1253765"/>
                </a:cubicBezTo>
                <a:cubicBezTo>
                  <a:pt x="185739" y="1251505"/>
                  <a:pt x="187563" y="1249671"/>
                  <a:pt x="189832" y="1249671"/>
                </a:cubicBezTo>
                <a:close/>
                <a:moveTo>
                  <a:pt x="251233" y="1248989"/>
                </a:moveTo>
                <a:cubicBezTo>
                  <a:pt x="251352" y="1248984"/>
                  <a:pt x="251472" y="1248984"/>
                  <a:pt x="251574" y="1248989"/>
                </a:cubicBezTo>
                <a:cubicBezTo>
                  <a:pt x="254116" y="1249085"/>
                  <a:pt x="256111" y="1251224"/>
                  <a:pt x="256009" y="1253765"/>
                </a:cubicBezTo>
                <a:cubicBezTo>
                  <a:pt x="256009" y="1256402"/>
                  <a:pt x="253877" y="1258541"/>
                  <a:pt x="251233" y="1258541"/>
                </a:cubicBezTo>
                <a:cubicBezTo>
                  <a:pt x="248641" y="1258452"/>
                  <a:pt x="246543" y="1256364"/>
                  <a:pt x="246458" y="1253765"/>
                </a:cubicBezTo>
                <a:cubicBezTo>
                  <a:pt x="246458" y="1251128"/>
                  <a:pt x="248590" y="1248989"/>
                  <a:pt x="251233" y="1248989"/>
                </a:cubicBezTo>
                <a:close/>
                <a:moveTo>
                  <a:pt x="312635" y="1248306"/>
                </a:moveTo>
                <a:cubicBezTo>
                  <a:pt x="315654" y="1248306"/>
                  <a:pt x="318092" y="1250751"/>
                  <a:pt x="318092" y="1253764"/>
                </a:cubicBezTo>
                <a:cubicBezTo>
                  <a:pt x="318092" y="1256778"/>
                  <a:pt x="315654" y="1259222"/>
                  <a:pt x="312635" y="1259222"/>
                </a:cubicBezTo>
                <a:cubicBezTo>
                  <a:pt x="309649" y="1259134"/>
                  <a:pt x="307262" y="1256741"/>
                  <a:pt x="307177" y="1253764"/>
                </a:cubicBezTo>
                <a:cubicBezTo>
                  <a:pt x="307177" y="1250751"/>
                  <a:pt x="309616" y="1248306"/>
                  <a:pt x="312635" y="1248306"/>
                </a:cubicBezTo>
                <a:close/>
                <a:moveTo>
                  <a:pt x="374035" y="1247624"/>
                </a:moveTo>
                <a:cubicBezTo>
                  <a:pt x="377430" y="1247624"/>
                  <a:pt x="380176" y="1250374"/>
                  <a:pt x="380176" y="1253765"/>
                </a:cubicBezTo>
                <a:cubicBezTo>
                  <a:pt x="380176" y="1257155"/>
                  <a:pt x="377430" y="1259905"/>
                  <a:pt x="374035" y="1259905"/>
                </a:cubicBezTo>
                <a:cubicBezTo>
                  <a:pt x="370642" y="1259905"/>
                  <a:pt x="367896" y="1257155"/>
                  <a:pt x="367896" y="1253765"/>
                </a:cubicBezTo>
                <a:cubicBezTo>
                  <a:pt x="367896" y="1250374"/>
                  <a:pt x="370642" y="1247624"/>
                  <a:pt x="374035" y="1247624"/>
                </a:cubicBezTo>
                <a:close/>
                <a:moveTo>
                  <a:pt x="436120" y="1247113"/>
                </a:moveTo>
                <a:cubicBezTo>
                  <a:pt x="436239" y="1247110"/>
                  <a:pt x="436359" y="1247110"/>
                  <a:pt x="436461" y="1247113"/>
                </a:cubicBezTo>
                <a:cubicBezTo>
                  <a:pt x="440043" y="1247209"/>
                  <a:pt x="442874" y="1250186"/>
                  <a:pt x="442772" y="1253765"/>
                </a:cubicBezTo>
                <a:cubicBezTo>
                  <a:pt x="442772" y="1257439"/>
                  <a:pt x="439787" y="1260417"/>
                  <a:pt x="436120" y="1260417"/>
                </a:cubicBezTo>
                <a:cubicBezTo>
                  <a:pt x="432486" y="1260326"/>
                  <a:pt x="429553" y="1257401"/>
                  <a:pt x="429468" y="1253765"/>
                </a:cubicBezTo>
                <a:cubicBezTo>
                  <a:pt x="429468" y="1250091"/>
                  <a:pt x="432453" y="1247113"/>
                  <a:pt x="436120" y="1247113"/>
                </a:cubicBezTo>
                <a:close/>
                <a:moveTo>
                  <a:pt x="496838" y="1246430"/>
                </a:moveTo>
                <a:cubicBezTo>
                  <a:pt x="500881" y="1246430"/>
                  <a:pt x="504172" y="1249714"/>
                  <a:pt x="504172" y="1253764"/>
                </a:cubicBezTo>
                <a:cubicBezTo>
                  <a:pt x="504172" y="1257815"/>
                  <a:pt x="500881" y="1261099"/>
                  <a:pt x="496838" y="1261099"/>
                </a:cubicBezTo>
                <a:cubicBezTo>
                  <a:pt x="492831" y="1261008"/>
                  <a:pt x="489590" y="1257778"/>
                  <a:pt x="489505" y="1253764"/>
                </a:cubicBezTo>
                <a:cubicBezTo>
                  <a:pt x="489505" y="1249714"/>
                  <a:pt x="492796" y="1246430"/>
                  <a:pt x="496838" y="1246430"/>
                </a:cubicBezTo>
                <a:close/>
                <a:moveTo>
                  <a:pt x="558240" y="1245748"/>
                </a:moveTo>
                <a:cubicBezTo>
                  <a:pt x="562675" y="1245748"/>
                  <a:pt x="566256" y="1249337"/>
                  <a:pt x="566256" y="1253765"/>
                </a:cubicBezTo>
                <a:cubicBezTo>
                  <a:pt x="566256" y="1258192"/>
                  <a:pt x="562675" y="1261781"/>
                  <a:pt x="558240" y="1261781"/>
                </a:cubicBezTo>
                <a:cubicBezTo>
                  <a:pt x="553805" y="1261781"/>
                  <a:pt x="550224" y="1258192"/>
                  <a:pt x="550224" y="1253765"/>
                </a:cubicBezTo>
                <a:cubicBezTo>
                  <a:pt x="550224" y="1249337"/>
                  <a:pt x="553805" y="1245748"/>
                  <a:pt x="558240" y="1245748"/>
                </a:cubicBezTo>
                <a:close/>
                <a:moveTo>
                  <a:pt x="619642" y="1245236"/>
                </a:moveTo>
                <a:cubicBezTo>
                  <a:pt x="624349" y="1245236"/>
                  <a:pt x="628169" y="1249055"/>
                  <a:pt x="628169" y="1253764"/>
                </a:cubicBezTo>
                <a:cubicBezTo>
                  <a:pt x="628169" y="1258474"/>
                  <a:pt x="624349" y="1262292"/>
                  <a:pt x="619642" y="1262292"/>
                </a:cubicBezTo>
                <a:cubicBezTo>
                  <a:pt x="614968" y="1262202"/>
                  <a:pt x="611199" y="1258436"/>
                  <a:pt x="611114" y="1253764"/>
                </a:cubicBezTo>
                <a:cubicBezTo>
                  <a:pt x="611114" y="1249055"/>
                  <a:pt x="614934" y="1245236"/>
                  <a:pt x="619642" y="1245236"/>
                </a:cubicBezTo>
                <a:close/>
                <a:moveTo>
                  <a:pt x="681042" y="1244554"/>
                </a:moveTo>
                <a:cubicBezTo>
                  <a:pt x="686125" y="1244554"/>
                  <a:pt x="690253" y="1248679"/>
                  <a:pt x="690253" y="1253765"/>
                </a:cubicBezTo>
                <a:cubicBezTo>
                  <a:pt x="690253" y="1258851"/>
                  <a:pt x="686125" y="1262975"/>
                  <a:pt x="681042" y="1262975"/>
                </a:cubicBezTo>
                <a:cubicBezTo>
                  <a:pt x="675960" y="1262975"/>
                  <a:pt x="671833" y="1258851"/>
                  <a:pt x="671833" y="1253765"/>
                </a:cubicBezTo>
                <a:cubicBezTo>
                  <a:pt x="671833" y="1248679"/>
                  <a:pt x="675960" y="1244554"/>
                  <a:pt x="681042" y="1244554"/>
                </a:cubicBezTo>
                <a:close/>
                <a:moveTo>
                  <a:pt x="743126" y="1244043"/>
                </a:moveTo>
                <a:cubicBezTo>
                  <a:pt x="743245" y="1244041"/>
                  <a:pt x="743347" y="1244041"/>
                  <a:pt x="743466" y="1244043"/>
                </a:cubicBezTo>
                <a:cubicBezTo>
                  <a:pt x="748737" y="1244138"/>
                  <a:pt x="752950" y="1248491"/>
                  <a:pt x="752848" y="1253765"/>
                </a:cubicBezTo>
                <a:cubicBezTo>
                  <a:pt x="752848" y="1259134"/>
                  <a:pt x="748498" y="1263486"/>
                  <a:pt x="743126" y="1263486"/>
                </a:cubicBezTo>
                <a:cubicBezTo>
                  <a:pt x="737787" y="1263396"/>
                  <a:pt x="733489" y="1259096"/>
                  <a:pt x="733404" y="1253765"/>
                </a:cubicBezTo>
                <a:cubicBezTo>
                  <a:pt x="733404" y="1248395"/>
                  <a:pt x="737753" y="1244043"/>
                  <a:pt x="743126" y="1244043"/>
                </a:cubicBezTo>
                <a:close/>
                <a:moveTo>
                  <a:pt x="803844" y="1243360"/>
                </a:moveTo>
                <a:cubicBezTo>
                  <a:pt x="809592" y="1243360"/>
                  <a:pt x="814249" y="1248018"/>
                  <a:pt x="814249" y="1253765"/>
                </a:cubicBezTo>
                <a:cubicBezTo>
                  <a:pt x="814249" y="1259511"/>
                  <a:pt x="809592" y="1264169"/>
                  <a:pt x="803844" y="1264169"/>
                </a:cubicBezTo>
                <a:cubicBezTo>
                  <a:pt x="798131" y="1264077"/>
                  <a:pt x="793525" y="1259473"/>
                  <a:pt x="793441" y="1253765"/>
                </a:cubicBezTo>
                <a:cubicBezTo>
                  <a:pt x="793441" y="1248018"/>
                  <a:pt x="798096" y="1243360"/>
                  <a:pt x="803844" y="1243360"/>
                </a:cubicBezTo>
                <a:close/>
                <a:moveTo>
                  <a:pt x="865247" y="1242849"/>
                </a:moveTo>
                <a:cubicBezTo>
                  <a:pt x="865366" y="1242847"/>
                  <a:pt x="865468" y="1242847"/>
                  <a:pt x="865588" y="1242849"/>
                </a:cubicBezTo>
                <a:cubicBezTo>
                  <a:pt x="871523" y="1242944"/>
                  <a:pt x="876265" y="1247831"/>
                  <a:pt x="876162" y="1253764"/>
                </a:cubicBezTo>
                <a:cubicBezTo>
                  <a:pt x="876162" y="1259794"/>
                  <a:pt x="871267" y="1264680"/>
                  <a:pt x="865247" y="1264680"/>
                </a:cubicBezTo>
                <a:cubicBezTo>
                  <a:pt x="859226" y="1264680"/>
                  <a:pt x="854331" y="1259794"/>
                  <a:pt x="854331" y="1253764"/>
                </a:cubicBezTo>
                <a:cubicBezTo>
                  <a:pt x="854331" y="1247735"/>
                  <a:pt x="859226" y="1242849"/>
                  <a:pt x="865247" y="1242849"/>
                </a:cubicBezTo>
                <a:close/>
                <a:moveTo>
                  <a:pt x="926647" y="1242337"/>
                </a:moveTo>
                <a:cubicBezTo>
                  <a:pt x="932958" y="1242337"/>
                  <a:pt x="938074" y="1247454"/>
                  <a:pt x="938074" y="1253765"/>
                </a:cubicBezTo>
                <a:cubicBezTo>
                  <a:pt x="938074" y="1260076"/>
                  <a:pt x="932958" y="1265192"/>
                  <a:pt x="926647" y="1265192"/>
                </a:cubicBezTo>
                <a:cubicBezTo>
                  <a:pt x="920337" y="1265192"/>
                  <a:pt x="915220" y="1260076"/>
                  <a:pt x="915220" y="1253765"/>
                </a:cubicBezTo>
                <a:cubicBezTo>
                  <a:pt x="915220" y="1247454"/>
                  <a:pt x="920337" y="1242337"/>
                  <a:pt x="926647" y="1242337"/>
                </a:cubicBezTo>
                <a:close/>
                <a:moveTo>
                  <a:pt x="988048" y="1241825"/>
                </a:moveTo>
                <a:cubicBezTo>
                  <a:pt x="994649" y="1241825"/>
                  <a:pt x="999988" y="1247171"/>
                  <a:pt x="999988" y="1253765"/>
                </a:cubicBezTo>
                <a:cubicBezTo>
                  <a:pt x="999988" y="1260358"/>
                  <a:pt x="994649" y="1265704"/>
                  <a:pt x="988048" y="1265704"/>
                </a:cubicBezTo>
                <a:cubicBezTo>
                  <a:pt x="981499" y="1265612"/>
                  <a:pt x="976195" y="1260319"/>
                  <a:pt x="976110" y="1253765"/>
                </a:cubicBezTo>
                <a:cubicBezTo>
                  <a:pt x="976110" y="1247171"/>
                  <a:pt x="981448" y="1241825"/>
                  <a:pt x="988048" y="1241825"/>
                </a:cubicBezTo>
                <a:close/>
                <a:moveTo>
                  <a:pt x="1050133" y="1241314"/>
                </a:moveTo>
                <a:cubicBezTo>
                  <a:pt x="1050252" y="1241312"/>
                  <a:pt x="1050354" y="1241312"/>
                  <a:pt x="1050473" y="1241314"/>
                </a:cubicBezTo>
                <a:cubicBezTo>
                  <a:pt x="1057262" y="1241409"/>
                  <a:pt x="1062686" y="1246983"/>
                  <a:pt x="1062584" y="1253765"/>
                </a:cubicBezTo>
                <a:cubicBezTo>
                  <a:pt x="1062584" y="1260641"/>
                  <a:pt x="1057006" y="1266215"/>
                  <a:pt x="1050133" y="1266215"/>
                </a:cubicBezTo>
                <a:cubicBezTo>
                  <a:pt x="1043259" y="1266215"/>
                  <a:pt x="1037682" y="1260641"/>
                  <a:pt x="1037682" y="1253765"/>
                </a:cubicBezTo>
                <a:cubicBezTo>
                  <a:pt x="1037682" y="1246888"/>
                  <a:pt x="1043259" y="1241314"/>
                  <a:pt x="1050133" y="1241314"/>
                </a:cubicBezTo>
                <a:close/>
                <a:moveTo>
                  <a:pt x="1110851" y="1240973"/>
                </a:moveTo>
                <a:cubicBezTo>
                  <a:pt x="1110971" y="1240971"/>
                  <a:pt x="1111073" y="1240971"/>
                  <a:pt x="1111192" y="1240973"/>
                </a:cubicBezTo>
                <a:cubicBezTo>
                  <a:pt x="1118169" y="1241068"/>
                  <a:pt x="1123746" y="1246794"/>
                  <a:pt x="1123643" y="1253765"/>
                </a:cubicBezTo>
                <a:cubicBezTo>
                  <a:pt x="1123643" y="1260829"/>
                  <a:pt x="1117913" y="1266557"/>
                  <a:pt x="1110851" y="1266557"/>
                </a:cubicBezTo>
                <a:cubicBezTo>
                  <a:pt x="1103825" y="1266465"/>
                  <a:pt x="1098145" y="1260792"/>
                  <a:pt x="1098060" y="1253765"/>
                </a:cubicBezTo>
                <a:cubicBezTo>
                  <a:pt x="1098060" y="1246700"/>
                  <a:pt x="1103790" y="1240973"/>
                  <a:pt x="1110851" y="1240973"/>
                </a:cubicBezTo>
                <a:close/>
                <a:moveTo>
                  <a:pt x="1172252" y="1240461"/>
                </a:moveTo>
                <a:cubicBezTo>
                  <a:pt x="1179603" y="1240461"/>
                  <a:pt x="1185556" y="1246417"/>
                  <a:pt x="1185556" y="1253765"/>
                </a:cubicBezTo>
                <a:cubicBezTo>
                  <a:pt x="1185556" y="1261113"/>
                  <a:pt x="1179603" y="1267069"/>
                  <a:pt x="1172252" y="1267069"/>
                </a:cubicBezTo>
                <a:cubicBezTo>
                  <a:pt x="1164901" y="1267069"/>
                  <a:pt x="1158949" y="1261113"/>
                  <a:pt x="1158949" y="1253765"/>
                </a:cubicBezTo>
                <a:cubicBezTo>
                  <a:pt x="1158949" y="1246417"/>
                  <a:pt x="1164901" y="1240461"/>
                  <a:pt x="1172252" y="1240461"/>
                </a:cubicBezTo>
                <a:close/>
                <a:moveTo>
                  <a:pt x="1970835" y="1239815"/>
                </a:moveTo>
                <a:cubicBezTo>
                  <a:pt x="1978465" y="1239815"/>
                  <a:pt x="1984651" y="1246000"/>
                  <a:pt x="1984651" y="1253630"/>
                </a:cubicBezTo>
                <a:cubicBezTo>
                  <a:pt x="1984651" y="1261260"/>
                  <a:pt x="1978465" y="1267446"/>
                  <a:pt x="1970835" y="1267446"/>
                </a:cubicBezTo>
                <a:cubicBezTo>
                  <a:pt x="1963205" y="1267446"/>
                  <a:pt x="1957020" y="1261260"/>
                  <a:pt x="1957020" y="1253630"/>
                </a:cubicBezTo>
                <a:cubicBezTo>
                  <a:pt x="1957020" y="1246000"/>
                  <a:pt x="1963205" y="1239815"/>
                  <a:pt x="1970835" y="1239815"/>
                </a:cubicBezTo>
                <a:close/>
                <a:moveTo>
                  <a:pt x="1234020" y="1239815"/>
                </a:moveTo>
                <a:cubicBezTo>
                  <a:pt x="1241650" y="1239815"/>
                  <a:pt x="1247836" y="1246000"/>
                  <a:pt x="1247836" y="1253630"/>
                </a:cubicBezTo>
                <a:cubicBezTo>
                  <a:pt x="1247836" y="1261260"/>
                  <a:pt x="1241650" y="1267446"/>
                  <a:pt x="1234020" y="1267446"/>
                </a:cubicBezTo>
                <a:cubicBezTo>
                  <a:pt x="1226390" y="1267446"/>
                  <a:pt x="1220205" y="1261260"/>
                  <a:pt x="1220205" y="1253630"/>
                </a:cubicBezTo>
                <a:cubicBezTo>
                  <a:pt x="1220205" y="1246000"/>
                  <a:pt x="1226390" y="1239815"/>
                  <a:pt x="1234020" y="1239815"/>
                </a:cubicBezTo>
                <a:close/>
                <a:moveTo>
                  <a:pt x="1295055" y="1239608"/>
                </a:moveTo>
                <a:cubicBezTo>
                  <a:pt x="1302866" y="1239608"/>
                  <a:pt x="1309211" y="1245946"/>
                  <a:pt x="1309211" y="1253765"/>
                </a:cubicBezTo>
                <a:cubicBezTo>
                  <a:pt x="1309211" y="1261583"/>
                  <a:pt x="1302866" y="1267921"/>
                  <a:pt x="1295055" y="1267921"/>
                </a:cubicBezTo>
                <a:cubicBezTo>
                  <a:pt x="1287277" y="1267829"/>
                  <a:pt x="1280984" y="1261544"/>
                  <a:pt x="1280899" y="1253765"/>
                </a:cubicBezTo>
                <a:cubicBezTo>
                  <a:pt x="1280899" y="1245946"/>
                  <a:pt x="1287244" y="1239608"/>
                  <a:pt x="1295055" y="1239608"/>
                </a:cubicBezTo>
                <a:close/>
                <a:moveTo>
                  <a:pt x="1357138" y="1239267"/>
                </a:moveTo>
                <a:cubicBezTo>
                  <a:pt x="1365137" y="1239267"/>
                  <a:pt x="1371636" y="1245759"/>
                  <a:pt x="1371636" y="1253765"/>
                </a:cubicBezTo>
                <a:cubicBezTo>
                  <a:pt x="1371636" y="1261771"/>
                  <a:pt x="1365137" y="1268262"/>
                  <a:pt x="1357138" y="1268262"/>
                </a:cubicBezTo>
                <a:cubicBezTo>
                  <a:pt x="1349139" y="1268262"/>
                  <a:pt x="1342641" y="1261771"/>
                  <a:pt x="1342641" y="1253765"/>
                </a:cubicBezTo>
                <a:cubicBezTo>
                  <a:pt x="1342641" y="1245759"/>
                  <a:pt x="1349139" y="1239267"/>
                  <a:pt x="1357138" y="1239267"/>
                </a:cubicBezTo>
                <a:close/>
                <a:moveTo>
                  <a:pt x="1417857" y="1238926"/>
                </a:moveTo>
                <a:cubicBezTo>
                  <a:pt x="1426044" y="1238926"/>
                  <a:pt x="1432696" y="1245570"/>
                  <a:pt x="1432696" y="1253765"/>
                </a:cubicBezTo>
                <a:cubicBezTo>
                  <a:pt x="1432696" y="1261960"/>
                  <a:pt x="1426044" y="1268604"/>
                  <a:pt x="1417857" y="1268604"/>
                </a:cubicBezTo>
                <a:cubicBezTo>
                  <a:pt x="1409670" y="1268604"/>
                  <a:pt x="1403019" y="1261960"/>
                  <a:pt x="1403019" y="1253765"/>
                </a:cubicBezTo>
                <a:cubicBezTo>
                  <a:pt x="1403019" y="1245570"/>
                  <a:pt x="1409653" y="1238926"/>
                  <a:pt x="1417857" y="1238926"/>
                </a:cubicBezTo>
                <a:close/>
                <a:moveTo>
                  <a:pt x="1479259" y="1238756"/>
                </a:moveTo>
                <a:cubicBezTo>
                  <a:pt x="1479378" y="1238754"/>
                  <a:pt x="1479481" y="1238754"/>
                  <a:pt x="1479600" y="1238756"/>
                </a:cubicBezTo>
                <a:cubicBezTo>
                  <a:pt x="1487804" y="1238850"/>
                  <a:pt x="1494370" y="1245570"/>
                  <a:pt x="1494268" y="1253765"/>
                </a:cubicBezTo>
                <a:cubicBezTo>
                  <a:pt x="1494268" y="1253821"/>
                  <a:pt x="1494268" y="1253879"/>
                  <a:pt x="1494268" y="1253937"/>
                </a:cubicBezTo>
                <a:cubicBezTo>
                  <a:pt x="1494166" y="1262131"/>
                  <a:pt x="1487446" y="1268697"/>
                  <a:pt x="1479259" y="1268604"/>
                </a:cubicBezTo>
                <a:cubicBezTo>
                  <a:pt x="1471038" y="1268604"/>
                  <a:pt x="1464335" y="1261988"/>
                  <a:pt x="1464250" y="1253765"/>
                </a:cubicBezTo>
                <a:cubicBezTo>
                  <a:pt x="1464250" y="1245476"/>
                  <a:pt x="1470970" y="1238756"/>
                  <a:pt x="1479259" y="1238756"/>
                </a:cubicBezTo>
                <a:close/>
                <a:moveTo>
                  <a:pt x="1540660" y="1238414"/>
                </a:moveTo>
                <a:cubicBezTo>
                  <a:pt x="1549137" y="1238414"/>
                  <a:pt x="1556011" y="1245286"/>
                  <a:pt x="1556011" y="1253765"/>
                </a:cubicBezTo>
                <a:cubicBezTo>
                  <a:pt x="1556011" y="1253823"/>
                  <a:pt x="1556011" y="1253879"/>
                  <a:pt x="1556011" y="1253937"/>
                </a:cubicBezTo>
                <a:cubicBezTo>
                  <a:pt x="1555908" y="1262320"/>
                  <a:pt x="1549052" y="1269038"/>
                  <a:pt x="1540660" y="1268945"/>
                </a:cubicBezTo>
                <a:cubicBezTo>
                  <a:pt x="1532252" y="1268945"/>
                  <a:pt x="1525412" y="1262175"/>
                  <a:pt x="1525310" y="1253765"/>
                </a:cubicBezTo>
                <a:cubicBezTo>
                  <a:pt x="1525310" y="1245286"/>
                  <a:pt x="1532183" y="1238414"/>
                  <a:pt x="1540660" y="1238414"/>
                </a:cubicBezTo>
                <a:close/>
                <a:moveTo>
                  <a:pt x="1602061" y="1238243"/>
                </a:moveTo>
                <a:cubicBezTo>
                  <a:pt x="1610640" y="1238243"/>
                  <a:pt x="1617582" y="1245192"/>
                  <a:pt x="1617582" y="1253764"/>
                </a:cubicBezTo>
                <a:cubicBezTo>
                  <a:pt x="1617582" y="1253821"/>
                  <a:pt x="1617582" y="1253879"/>
                  <a:pt x="1617582" y="1253937"/>
                </a:cubicBezTo>
                <a:cubicBezTo>
                  <a:pt x="1617480" y="1262413"/>
                  <a:pt x="1610538" y="1269208"/>
                  <a:pt x="1602061" y="1269115"/>
                </a:cubicBezTo>
                <a:cubicBezTo>
                  <a:pt x="1602010" y="1269115"/>
                  <a:pt x="1601942" y="1269116"/>
                  <a:pt x="1601891" y="1269116"/>
                </a:cubicBezTo>
                <a:cubicBezTo>
                  <a:pt x="1593414" y="1269115"/>
                  <a:pt x="1586541" y="1262243"/>
                  <a:pt x="1586541" y="1253764"/>
                </a:cubicBezTo>
                <a:cubicBezTo>
                  <a:pt x="1586541" y="1245192"/>
                  <a:pt x="1593482" y="1238243"/>
                  <a:pt x="1602061" y="1238243"/>
                </a:cubicBezTo>
                <a:close/>
                <a:moveTo>
                  <a:pt x="1663829" y="1237939"/>
                </a:moveTo>
                <a:cubicBezTo>
                  <a:pt x="1672496" y="1237939"/>
                  <a:pt x="1679521" y="1244964"/>
                  <a:pt x="1679521" y="1253630"/>
                </a:cubicBezTo>
                <a:cubicBezTo>
                  <a:pt x="1679521" y="1262297"/>
                  <a:pt x="1672496" y="1269322"/>
                  <a:pt x="1663829" y="1269322"/>
                </a:cubicBezTo>
                <a:cubicBezTo>
                  <a:pt x="1655163" y="1269322"/>
                  <a:pt x="1648138" y="1262297"/>
                  <a:pt x="1648138" y="1253630"/>
                </a:cubicBezTo>
                <a:cubicBezTo>
                  <a:pt x="1648138" y="1244964"/>
                  <a:pt x="1655163" y="1237939"/>
                  <a:pt x="1663829" y="1237939"/>
                </a:cubicBezTo>
                <a:close/>
                <a:moveTo>
                  <a:pt x="1724863" y="1237903"/>
                </a:moveTo>
                <a:cubicBezTo>
                  <a:pt x="1724983" y="1237901"/>
                  <a:pt x="1725085" y="1237901"/>
                  <a:pt x="1725204" y="1237903"/>
                </a:cubicBezTo>
                <a:cubicBezTo>
                  <a:pt x="1733869" y="1237997"/>
                  <a:pt x="1740828" y="1245099"/>
                  <a:pt x="1740725" y="1253765"/>
                </a:cubicBezTo>
                <a:cubicBezTo>
                  <a:pt x="1740725" y="1253821"/>
                  <a:pt x="1740725" y="1253879"/>
                  <a:pt x="1740725" y="1253937"/>
                </a:cubicBezTo>
                <a:cubicBezTo>
                  <a:pt x="1740623" y="1262601"/>
                  <a:pt x="1733528" y="1269550"/>
                  <a:pt x="1724863" y="1269456"/>
                </a:cubicBezTo>
                <a:cubicBezTo>
                  <a:pt x="1716165" y="1269456"/>
                  <a:pt x="1709087" y="1262458"/>
                  <a:pt x="1709002" y="1253765"/>
                </a:cubicBezTo>
                <a:cubicBezTo>
                  <a:pt x="1709002" y="1245005"/>
                  <a:pt x="1716097" y="1237903"/>
                  <a:pt x="1724863" y="1237903"/>
                </a:cubicBezTo>
                <a:close/>
                <a:moveTo>
                  <a:pt x="1909068" y="1237732"/>
                </a:moveTo>
                <a:cubicBezTo>
                  <a:pt x="1917920" y="1237732"/>
                  <a:pt x="1925100" y="1244911"/>
                  <a:pt x="1925100" y="1253765"/>
                </a:cubicBezTo>
                <a:cubicBezTo>
                  <a:pt x="1924998" y="1262552"/>
                  <a:pt x="1917852" y="1269627"/>
                  <a:pt x="1909068" y="1269627"/>
                </a:cubicBezTo>
                <a:cubicBezTo>
                  <a:pt x="1900284" y="1269627"/>
                  <a:pt x="1893120" y="1262552"/>
                  <a:pt x="1893036" y="1253765"/>
                </a:cubicBezTo>
                <a:cubicBezTo>
                  <a:pt x="1893036" y="1244911"/>
                  <a:pt x="1900216" y="1237732"/>
                  <a:pt x="1909068" y="1237732"/>
                </a:cubicBezTo>
                <a:close/>
                <a:moveTo>
                  <a:pt x="1847666" y="1237732"/>
                </a:moveTo>
                <a:cubicBezTo>
                  <a:pt x="1856518" y="1237732"/>
                  <a:pt x="1863699" y="1244911"/>
                  <a:pt x="1863699" y="1253765"/>
                </a:cubicBezTo>
                <a:cubicBezTo>
                  <a:pt x="1863613" y="1262552"/>
                  <a:pt x="1856450" y="1269627"/>
                  <a:pt x="1847666" y="1269627"/>
                </a:cubicBezTo>
                <a:cubicBezTo>
                  <a:pt x="1838882" y="1269627"/>
                  <a:pt x="1831736" y="1262552"/>
                  <a:pt x="1831634" y="1253765"/>
                </a:cubicBezTo>
                <a:cubicBezTo>
                  <a:pt x="1831634" y="1244911"/>
                  <a:pt x="1838814" y="1237732"/>
                  <a:pt x="1847666" y="1237732"/>
                </a:cubicBezTo>
                <a:close/>
                <a:moveTo>
                  <a:pt x="1786265" y="1237732"/>
                </a:moveTo>
                <a:cubicBezTo>
                  <a:pt x="1795117" y="1237732"/>
                  <a:pt x="1802298" y="1244911"/>
                  <a:pt x="1802298" y="1253765"/>
                </a:cubicBezTo>
                <a:cubicBezTo>
                  <a:pt x="1802212" y="1262552"/>
                  <a:pt x="1795049" y="1269627"/>
                  <a:pt x="1786265" y="1269627"/>
                </a:cubicBezTo>
                <a:cubicBezTo>
                  <a:pt x="1777481" y="1269627"/>
                  <a:pt x="1770318" y="1262552"/>
                  <a:pt x="1770233" y="1253765"/>
                </a:cubicBezTo>
                <a:cubicBezTo>
                  <a:pt x="1770233" y="1244911"/>
                  <a:pt x="1777413" y="1237732"/>
                  <a:pt x="1786265" y="1237732"/>
                </a:cubicBezTo>
                <a:close/>
                <a:moveTo>
                  <a:pt x="5628" y="1190316"/>
                </a:moveTo>
                <a:cubicBezTo>
                  <a:pt x="6754" y="1190316"/>
                  <a:pt x="7675" y="1191232"/>
                  <a:pt x="7675" y="1192363"/>
                </a:cubicBezTo>
                <a:cubicBezTo>
                  <a:pt x="7675" y="1193494"/>
                  <a:pt x="6754" y="1194410"/>
                  <a:pt x="5628" y="1194410"/>
                </a:cubicBezTo>
                <a:cubicBezTo>
                  <a:pt x="4537" y="1194328"/>
                  <a:pt x="3666" y="1193458"/>
                  <a:pt x="3582" y="1192363"/>
                </a:cubicBezTo>
                <a:cubicBezTo>
                  <a:pt x="3582" y="1191232"/>
                  <a:pt x="4502" y="1190316"/>
                  <a:pt x="5628" y="1190316"/>
                </a:cubicBezTo>
                <a:close/>
                <a:moveTo>
                  <a:pt x="67030" y="1189123"/>
                </a:moveTo>
                <a:cubicBezTo>
                  <a:pt x="67149" y="1189116"/>
                  <a:pt x="67269" y="1189116"/>
                  <a:pt x="67388" y="1189123"/>
                </a:cubicBezTo>
                <a:cubicBezTo>
                  <a:pt x="69077" y="1189220"/>
                  <a:pt x="70373" y="1190671"/>
                  <a:pt x="70270" y="1192363"/>
                </a:cubicBezTo>
                <a:cubicBezTo>
                  <a:pt x="70270" y="1194152"/>
                  <a:pt x="68821" y="1195604"/>
                  <a:pt x="67030" y="1195604"/>
                </a:cubicBezTo>
                <a:cubicBezTo>
                  <a:pt x="65273" y="1195518"/>
                  <a:pt x="63874" y="1194116"/>
                  <a:pt x="63790" y="1192363"/>
                </a:cubicBezTo>
                <a:cubicBezTo>
                  <a:pt x="63790" y="1190574"/>
                  <a:pt x="65239" y="1189123"/>
                  <a:pt x="67030" y="1189123"/>
                </a:cubicBezTo>
                <a:close/>
                <a:moveTo>
                  <a:pt x="129114" y="1188440"/>
                </a:moveTo>
                <a:cubicBezTo>
                  <a:pt x="131280" y="1188440"/>
                  <a:pt x="133037" y="1190197"/>
                  <a:pt x="133037" y="1192363"/>
                </a:cubicBezTo>
                <a:cubicBezTo>
                  <a:pt x="133037" y="1194529"/>
                  <a:pt x="131280" y="1196286"/>
                  <a:pt x="129114" y="1196286"/>
                </a:cubicBezTo>
                <a:cubicBezTo>
                  <a:pt x="126982" y="1196199"/>
                  <a:pt x="125276" y="1194492"/>
                  <a:pt x="125191" y="1192363"/>
                </a:cubicBezTo>
                <a:cubicBezTo>
                  <a:pt x="125191" y="1190197"/>
                  <a:pt x="126947" y="1188440"/>
                  <a:pt x="129114" y="1188440"/>
                </a:cubicBezTo>
                <a:close/>
                <a:moveTo>
                  <a:pt x="189832" y="1187758"/>
                </a:moveTo>
                <a:cubicBezTo>
                  <a:pt x="192374" y="1187758"/>
                  <a:pt x="194437" y="1189821"/>
                  <a:pt x="194437" y="1192364"/>
                </a:cubicBezTo>
                <a:cubicBezTo>
                  <a:pt x="194437" y="1194907"/>
                  <a:pt x="192374" y="1196969"/>
                  <a:pt x="189832" y="1196969"/>
                </a:cubicBezTo>
                <a:cubicBezTo>
                  <a:pt x="187291" y="1196969"/>
                  <a:pt x="185228" y="1194907"/>
                  <a:pt x="185228" y="1192364"/>
                </a:cubicBezTo>
                <a:cubicBezTo>
                  <a:pt x="185228" y="1189821"/>
                  <a:pt x="187291" y="1187758"/>
                  <a:pt x="189832" y="1187758"/>
                </a:cubicBezTo>
                <a:close/>
                <a:moveTo>
                  <a:pt x="251234" y="1187076"/>
                </a:moveTo>
                <a:cubicBezTo>
                  <a:pt x="254150" y="1187076"/>
                  <a:pt x="256521" y="1189444"/>
                  <a:pt x="256521" y="1192364"/>
                </a:cubicBezTo>
                <a:cubicBezTo>
                  <a:pt x="256521" y="1195284"/>
                  <a:pt x="254150" y="1197651"/>
                  <a:pt x="251234" y="1197651"/>
                </a:cubicBezTo>
                <a:cubicBezTo>
                  <a:pt x="248317" y="1197651"/>
                  <a:pt x="245947" y="1195284"/>
                  <a:pt x="245947" y="1192364"/>
                </a:cubicBezTo>
                <a:cubicBezTo>
                  <a:pt x="245947" y="1189444"/>
                  <a:pt x="248317" y="1187076"/>
                  <a:pt x="251234" y="1187076"/>
                </a:cubicBezTo>
                <a:close/>
                <a:moveTo>
                  <a:pt x="312635" y="1186394"/>
                </a:moveTo>
                <a:cubicBezTo>
                  <a:pt x="312754" y="1186391"/>
                  <a:pt x="312874" y="1186391"/>
                  <a:pt x="312976" y="1186394"/>
                </a:cubicBezTo>
                <a:cubicBezTo>
                  <a:pt x="316182" y="1186490"/>
                  <a:pt x="318707" y="1189162"/>
                  <a:pt x="318604" y="1192364"/>
                </a:cubicBezTo>
                <a:cubicBezTo>
                  <a:pt x="318604" y="1195660"/>
                  <a:pt x="315927" y="1198333"/>
                  <a:pt x="312635" y="1198333"/>
                </a:cubicBezTo>
                <a:cubicBezTo>
                  <a:pt x="309343" y="1198333"/>
                  <a:pt x="306666" y="1195660"/>
                  <a:pt x="306666" y="1192364"/>
                </a:cubicBezTo>
                <a:cubicBezTo>
                  <a:pt x="306666" y="1189067"/>
                  <a:pt x="309343" y="1186394"/>
                  <a:pt x="312635" y="1186394"/>
                </a:cubicBezTo>
                <a:close/>
                <a:moveTo>
                  <a:pt x="374036" y="1185712"/>
                </a:moveTo>
                <a:cubicBezTo>
                  <a:pt x="374156" y="1185709"/>
                  <a:pt x="374275" y="1185709"/>
                  <a:pt x="374378" y="1185712"/>
                </a:cubicBezTo>
                <a:cubicBezTo>
                  <a:pt x="377959" y="1185807"/>
                  <a:pt x="380791" y="1188785"/>
                  <a:pt x="380688" y="1192364"/>
                </a:cubicBezTo>
                <a:cubicBezTo>
                  <a:pt x="380688" y="1196038"/>
                  <a:pt x="377704" y="1199016"/>
                  <a:pt x="374036" y="1199016"/>
                </a:cubicBezTo>
                <a:cubicBezTo>
                  <a:pt x="370403" y="1198925"/>
                  <a:pt x="367470" y="1196000"/>
                  <a:pt x="367385" y="1192364"/>
                </a:cubicBezTo>
                <a:cubicBezTo>
                  <a:pt x="367385" y="1188690"/>
                  <a:pt x="370369" y="1185712"/>
                  <a:pt x="374036" y="1185712"/>
                </a:cubicBezTo>
                <a:close/>
                <a:moveTo>
                  <a:pt x="436119" y="1185199"/>
                </a:moveTo>
                <a:cubicBezTo>
                  <a:pt x="440076" y="1185199"/>
                  <a:pt x="443283" y="1188406"/>
                  <a:pt x="443283" y="1192363"/>
                </a:cubicBezTo>
                <a:cubicBezTo>
                  <a:pt x="443283" y="1196320"/>
                  <a:pt x="440076" y="1199526"/>
                  <a:pt x="436119" y="1199526"/>
                </a:cubicBezTo>
                <a:cubicBezTo>
                  <a:pt x="432162" y="1199526"/>
                  <a:pt x="428956" y="1196320"/>
                  <a:pt x="428956" y="1192363"/>
                </a:cubicBezTo>
                <a:cubicBezTo>
                  <a:pt x="428956" y="1188406"/>
                  <a:pt x="432162" y="1185199"/>
                  <a:pt x="436119" y="1185199"/>
                </a:cubicBezTo>
                <a:close/>
                <a:moveTo>
                  <a:pt x="558240" y="1184347"/>
                </a:moveTo>
                <a:cubicBezTo>
                  <a:pt x="562947" y="1184347"/>
                  <a:pt x="566767" y="1188166"/>
                  <a:pt x="566767" y="1192875"/>
                </a:cubicBezTo>
                <a:cubicBezTo>
                  <a:pt x="566767" y="1197585"/>
                  <a:pt x="562947" y="1201403"/>
                  <a:pt x="558240" y="1201403"/>
                </a:cubicBezTo>
                <a:cubicBezTo>
                  <a:pt x="553566" y="1201313"/>
                  <a:pt x="549797" y="1197547"/>
                  <a:pt x="549712" y="1192875"/>
                </a:cubicBezTo>
                <a:cubicBezTo>
                  <a:pt x="549712" y="1188166"/>
                  <a:pt x="553532" y="1184347"/>
                  <a:pt x="558240" y="1184347"/>
                </a:cubicBezTo>
                <a:close/>
                <a:moveTo>
                  <a:pt x="496838" y="1184347"/>
                </a:moveTo>
                <a:cubicBezTo>
                  <a:pt x="496957" y="1184344"/>
                  <a:pt x="497060" y="1184344"/>
                  <a:pt x="497179" y="1184347"/>
                </a:cubicBezTo>
                <a:cubicBezTo>
                  <a:pt x="501426" y="1184442"/>
                  <a:pt x="504786" y="1187954"/>
                  <a:pt x="504684" y="1192193"/>
                </a:cubicBezTo>
                <a:cubicBezTo>
                  <a:pt x="504684" y="1196527"/>
                  <a:pt x="501170" y="1200038"/>
                  <a:pt x="496838" y="1200038"/>
                </a:cubicBezTo>
                <a:cubicBezTo>
                  <a:pt x="492540" y="1199948"/>
                  <a:pt x="489078" y="1196487"/>
                  <a:pt x="488993" y="1192193"/>
                </a:cubicBezTo>
                <a:cubicBezTo>
                  <a:pt x="488993" y="1187859"/>
                  <a:pt x="492506" y="1184347"/>
                  <a:pt x="496838" y="1184347"/>
                </a:cubicBezTo>
                <a:close/>
                <a:moveTo>
                  <a:pt x="619641" y="1183153"/>
                </a:moveTo>
                <a:cubicBezTo>
                  <a:pt x="624724" y="1183153"/>
                  <a:pt x="628851" y="1187278"/>
                  <a:pt x="628851" y="1192364"/>
                </a:cubicBezTo>
                <a:cubicBezTo>
                  <a:pt x="628851" y="1197450"/>
                  <a:pt x="624724" y="1201574"/>
                  <a:pt x="619641" y="1201574"/>
                </a:cubicBezTo>
                <a:cubicBezTo>
                  <a:pt x="614558" y="1201574"/>
                  <a:pt x="610431" y="1197450"/>
                  <a:pt x="610431" y="1192364"/>
                </a:cubicBezTo>
                <a:cubicBezTo>
                  <a:pt x="610431" y="1187278"/>
                  <a:pt x="614558" y="1183153"/>
                  <a:pt x="619641" y="1183153"/>
                </a:cubicBezTo>
                <a:close/>
                <a:moveTo>
                  <a:pt x="681042" y="1182642"/>
                </a:moveTo>
                <a:cubicBezTo>
                  <a:pt x="681162" y="1182640"/>
                  <a:pt x="681264" y="1182640"/>
                  <a:pt x="681383" y="1182642"/>
                </a:cubicBezTo>
                <a:cubicBezTo>
                  <a:pt x="686654" y="1182737"/>
                  <a:pt x="690867" y="1187090"/>
                  <a:pt x="690764" y="1192364"/>
                </a:cubicBezTo>
                <a:cubicBezTo>
                  <a:pt x="690764" y="1197733"/>
                  <a:pt x="686415" y="1202085"/>
                  <a:pt x="681042" y="1202085"/>
                </a:cubicBezTo>
                <a:cubicBezTo>
                  <a:pt x="675704" y="1201995"/>
                  <a:pt x="671406" y="1197695"/>
                  <a:pt x="671321" y="1192364"/>
                </a:cubicBezTo>
                <a:cubicBezTo>
                  <a:pt x="671321" y="1186994"/>
                  <a:pt x="675670" y="1182642"/>
                  <a:pt x="681042" y="1182642"/>
                </a:cubicBezTo>
                <a:close/>
                <a:moveTo>
                  <a:pt x="743125" y="1181959"/>
                </a:moveTo>
                <a:cubicBezTo>
                  <a:pt x="748873" y="1181959"/>
                  <a:pt x="753529" y="1186617"/>
                  <a:pt x="753529" y="1192364"/>
                </a:cubicBezTo>
                <a:cubicBezTo>
                  <a:pt x="753529" y="1198110"/>
                  <a:pt x="748873" y="1202768"/>
                  <a:pt x="743125" y="1202768"/>
                </a:cubicBezTo>
                <a:cubicBezTo>
                  <a:pt x="737412" y="1202676"/>
                  <a:pt x="732806" y="1198070"/>
                  <a:pt x="732722" y="1192364"/>
                </a:cubicBezTo>
                <a:cubicBezTo>
                  <a:pt x="732722" y="1186617"/>
                  <a:pt x="737377" y="1181959"/>
                  <a:pt x="743125" y="1181959"/>
                </a:cubicBezTo>
                <a:close/>
                <a:moveTo>
                  <a:pt x="803845" y="1181448"/>
                </a:moveTo>
                <a:cubicBezTo>
                  <a:pt x="803964" y="1181446"/>
                  <a:pt x="804067" y="1181446"/>
                  <a:pt x="804186" y="1181448"/>
                </a:cubicBezTo>
                <a:cubicBezTo>
                  <a:pt x="810122" y="1181543"/>
                  <a:pt x="814863" y="1186430"/>
                  <a:pt x="814761" y="1192363"/>
                </a:cubicBezTo>
                <a:cubicBezTo>
                  <a:pt x="814761" y="1198393"/>
                  <a:pt x="809866" y="1203279"/>
                  <a:pt x="803845" y="1203279"/>
                </a:cubicBezTo>
                <a:cubicBezTo>
                  <a:pt x="797824" y="1203279"/>
                  <a:pt x="792930" y="1198393"/>
                  <a:pt x="792930" y="1192363"/>
                </a:cubicBezTo>
                <a:cubicBezTo>
                  <a:pt x="792930" y="1186334"/>
                  <a:pt x="797824" y="1181448"/>
                  <a:pt x="803845" y="1181448"/>
                </a:cubicBezTo>
                <a:close/>
                <a:moveTo>
                  <a:pt x="865246" y="1180935"/>
                </a:moveTo>
                <a:cubicBezTo>
                  <a:pt x="871557" y="1180935"/>
                  <a:pt x="876673" y="1186052"/>
                  <a:pt x="876673" y="1192363"/>
                </a:cubicBezTo>
                <a:cubicBezTo>
                  <a:pt x="876673" y="1198673"/>
                  <a:pt x="871557" y="1203790"/>
                  <a:pt x="865246" y="1203790"/>
                </a:cubicBezTo>
                <a:cubicBezTo>
                  <a:pt x="858936" y="1203790"/>
                  <a:pt x="853819" y="1198673"/>
                  <a:pt x="853819" y="1192363"/>
                </a:cubicBezTo>
                <a:cubicBezTo>
                  <a:pt x="853819" y="1186052"/>
                  <a:pt x="858936" y="1180935"/>
                  <a:pt x="865246" y="1180935"/>
                </a:cubicBezTo>
                <a:close/>
                <a:moveTo>
                  <a:pt x="926648" y="1180253"/>
                </a:moveTo>
                <a:cubicBezTo>
                  <a:pt x="933334" y="1180253"/>
                  <a:pt x="938757" y="1185676"/>
                  <a:pt x="938757" y="1192363"/>
                </a:cubicBezTo>
                <a:cubicBezTo>
                  <a:pt x="938757" y="1199051"/>
                  <a:pt x="933334" y="1204473"/>
                  <a:pt x="926648" y="1204473"/>
                </a:cubicBezTo>
                <a:cubicBezTo>
                  <a:pt x="919962" y="1204473"/>
                  <a:pt x="914538" y="1199051"/>
                  <a:pt x="914538" y="1192363"/>
                </a:cubicBezTo>
                <a:cubicBezTo>
                  <a:pt x="914538" y="1185676"/>
                  <a:pt x="919962" y="1180253"/>
                  <a:pt x="926648" y="1180253"/>
                </a:cubicBezTo>
                <a:close/>
                <a:moveTo>
                  <a:pt x="988049" y="1179742"/>
                </a:moveTo>
                <a:cubicBezTo>
                  <a:pt x="995025" y="1179742"/>
                  <a:pt x="1000670" y="1185393"/>
                  <a:pt x="1000670" y="1192364"/>
                </a:cubicBezTo>
                <a:cubicBezTo>
                  <a:pt x="1000670" y="1199335"/>
                  <a:pt x="995025" y="1204985"/>
                  <a:pt x="988049" y="1204985"/>
                </a:cubicBezTo>
                <a:cubicBezTo>
                  <a:pt x="981073" y="1204985"/>
                  <a:pt x="975428" y="1199335"/>
                  <a:pt x="975428" y="1192364"/>
                </a:cubicBezTo>
                <a:cubicBezTo>
                  <a:pt x="975428" y="1185393"/>
                  <a:pt x="981073" y="1179742"/>
                  <a:pt x="988049" y="1179742"/>
                </a:cubicBezTo>
                <a:close/>
                <a:moveTo>
                  <a:pt x="1050132" y="1179231"/>
                </a:moveTo>
                <a:cubicBezTo>
                  <a:pt x="1050252" y="1179229"/>
                  <a:pt x="1050354" y="1179229"/>
                  <a:pt x="1050473" y="1179231"/>
                </a:cubicBezTo>
                <a:cubicBezTo>
                  <a:pt x="1057637" y="1179326"/>
                  <a:pt x="1063368" y="1185205"/>
                  <a:pt x="1063265" y="1192364"/>
                </a:cubicBezTo>
                <a:cubicBezTo>
                  <a:pt x="1063265" y="1199618"/>
                  <a:pt x="1057381" y="1205497"/>
                  <a:pt x="1050132" y="1205497"/>
                </a:cubicBezTo>
                <a:cubicBezTo>
                  <a:pt x="1042918" y="1205405"/>
                  <a:pt x="1037084" y="1199578"/>
                  <a:pt x="1037000" y="1192364"/>
                </a:cubicBezTo>
                <a:cubicBezTo>
                  <a:pt x="1037000" y="1185110"/>
                  <a:pt x="1042884" y="1179231"/>
                  <a:pt x="1050132" y="1179231"/>
                </a:cubicBezTo>
                <a:close/>
                <a:moveTo>
                  <a:pt x="1110851" y="1178718"/>
                </a:moveTo>
                <a:cubicBezTo>
                  <a:pt x="1118390" y="1178718"/>
                  <a:pt x="1124496" y="1184828"/>
                  <a:pt x="1124496" y="1192363"/>
                </a:cubicBezTo>
                <a:cubicBezTo>
                  <a:pt x="1124496" y="1199898"/>
                  <a:pt x="1118390" y="1206008"/>
                  <a:pt x="1110851" y="1206008"/>
                </a:cubicBezTo>
                <a:cubicBezTo>
                  <a:pt x="1103313" y="1206008"/>
                  <a:pt x="1097207" y="1199898"/>
                  <a:pt x="1097207" y="1192363"/>
                </a:cubicBezTo>
                <a:cubicBezTo>
                  <a:pt x="1097207" y="1184828"/>
                  <a:pt x="1103313" y="1178718"/>
                  <a:pt x="1110851" y="1178718"/>
                </a:cubicBezTo>
                <a:close/>
                <a:moveTo>
                  <a:pt x="1172253" y="1178377"/>
                </a:moveTo>
                <a:cubicBezTo>
                  <a:pt x="1179979" y="1178377"/>
                  <a:pt x="1186239" y="1184639"/>
                  <a:pt x="1186239" y="1192363"/>
                </a:cubicBezTo>
                <a:cubicBezTo>
                  <a:pt x="1186239" y="1200088"/>
                  <a:pt x="1179979" y="1206349"/>
                  <a:pt x="1172253" y="1206349"/>
                </a:cubicBezTo>
                <a:cubicBezTo>
                  <a:pt x="1164526" y="1206349"/>
                  <a:pt x="1158267" y="1200088"/>
                  <a:pt x="1158267" y="1192363"/>
                </a:cubicBezTo>
                <a:cubicBezTo>
                  <a:pt x="1158267" y="1184639"/>
                  <a:pt x="1164526" y="1178377"/>
                  <a:pt x="1172253" y="1178377"/>
                </a:cubicBezTo>
                <a:close/>
                <a:moveTo>
                  <a:pt x="1233654" y="1177865"/>
                </a:moveTo>
                <a:cubicBezTo>
                  <a:pt x="1241653" y="1177865"/>
                  <a:pt x="1248151" y="1184357"/>
                  <a:pt x="1248151" y="1192363"/>
                </a:cubicBezTo>
                <a:cubicBezTo>
                  <a:pt x="1248151" y="1200369"/>
                  <a:pt x="1241653" y="1206860"/>
                  <a:pt x="1233654" y="1206860"/>
                </a:cubicBezTo>
                <a:cubicBezTo>
                  <a:pt x="1225655" y="1206860"/>
                  <a:pt x="1219157" y="1200369"/>
                  <a:pt x="1219157" y="1192363"/>
                </a:cubicBezTo>
                <a:cubicBezTo>
                  <a:pt x="1219157" y="1184357"/>
                  <a:pt x="1225655" y="1177865"/>
                  <a:pt x="1233654" y="1177865"/>
                </a:cubicBezTo>
                <a:close/>
                <a:moveTo>
                  <a:pt x="1971151" y="1177696"/>
                </a:moveTo>
                <a:cubicBezTo>
                  <a:pt x="1971271" y="1177694"/>
                  <a:pt x="1971373" y="1177694"/>
                  <a:pt x="1971492" y="1177696"/>
                </a:cubicBezTo>
                <a:cubicBezTo>
                  <a:pt x="1979509" y="1177791"/>
                  <a:pt x="1985922" y="1184358"/>
                  <a:pt x="1985819" y="1192364"/>
                </a:cubicBezTo>
                <a:cubicBezTo>
                  <a:pt x="1985819" y="1200465"/>
                  <a:pt x="1979253" y="1207032"/>
                  <a:pt x="1971151" y="1207032"/>
                </a:cubicBezTo>
                <a:cubicBezTo>
                  <a:pt x="1963084" y="1206940"/>
                  <a:pt x="1956568" y="1200426"/>
                  <a:pt x="1956484" y="1192364"/>
                </a:cubicBezTo>
                <a:cubicBezTo>
                  <a:pt x="1956484" y="1184262"/>
                  <a:pt x="1963050" y="1177696"/>
                  <a:pt x="1971151" y="1177696"/>
                </a:cubicBezTo>
                <a:close/>
                <a:moveTo>
                  <a:pt x="1295055" y="1177524"/>
                </a:moveTo>
                <a:cubicBezTo>
                  <a:pt x="1303242" y="1177524"/>
                  <a:pt x="1309894" y="1184168"/>
                  <a:pt x="1309894" y="1192363"/>
                </a:cubicBezTo>
                <a:cubicBezTo>
                  <a:pt x="1309894" y="1200558"/>
                  <a:pt x="1303242" y="1207202"/>
                  <a:pt x="1295055" y="1207202"/>
                </a:cubicBezTo>
                <a:cubicBezTo>
                  <a:pt x="1286869" y="1207202"/>
                  <a:pt x="1280217" y="1200558"/>
                  <a:pt x="1280217" y="1192363"/>
                </a:cubicBezTo>
                <a:cubicBezTo>
                  <a:pt x="1280217" y="1184168"/>
                  <a:pt x="1286851" y="1177524"/>
                  <a:pt x="1295055" y="1177524"/>
                </a:cubicBezTo>
                <a:close/>
                <a:moveTo>
                  <a:pt x="1357139" y="1177183"/>
                </a:moveTo>
                <a:cubicBezTo>
                  <a:pt x="1365530" y="1177183"/>
                  <a:pt x="1372319" y="1183980"/>
                  <a:pt x="1372319" y="1192363"/>
                </a:cubicBezTo>
                <a:cubicBezTo>
                  <a:pt x="1372319" y="1192421"/>
                  <a:pt x="1372319" y="1192477"/>
                  <a:pt x="1372319" y="1192535"/>
                </a:cubicBezTo>
                <a:cubicBezTo>
                  <a:pt x="1372216" y="1200823"/>
                  <a:pt x="1365428" y="1207466"/>
                  <a:pt x="1357139" y="1207372"/>
                </a:cubicBezTo>
                <a:cubicBezTo>
                  <a:pt x="1357088" y="1207372"/>
                  <a:pt x="1357019" y="1207374"/>
                  <a:pt x="1356968" y="1207374"/>
                </a:cubicBezTo>
                <a:cubicBezTo>
                  <a:pt x="1348679" y="1207372"/>
                  <a:pt x="1341959" y="1200652"/>
                  <a:pt x="1341959" y="1192363"/>
                </a:cubicBezTo>
                <a:cubicBezTo>
                  <a:pt x="1341959" y="1183980"/>
                  <a:pt x="1348747" y="1177183"/>
                  <a:pt x="1357139" y="1177183"/>
                </a:cubicBezTo>
                <a:close/>
                <a:moveTo>
                  <a:pt x="1417858" y="1176842"/>
                </a:moveTo>
                <a:cubicBezTo>
                  <a:pt x="1426436" y="1176842"/>
                  <a:pt x="1433378" y="1183791"/>
                  <a:pt x="1433378" y="1192363"/>
                </a:cubicBezTo>
                <a:cubicBezTo>
                  <a:pt x="1433378" y="1192421"/>
                  <a:pt x="1433378" y="1192478"/>
                  <a:pt x="1433378" y="1192536"/>
                </a:cubicBezTo>
                <a:cubicBezTo>
                  <a:pt x="1433276" y="1201012"/>
                  <a:pt x="1426334" y="1207807"/>
                  <a:pt x="1417858" y="1207714"/>
                </a:cubicBezTo>
                <a:cubicBezTo>
                  <a:pt x="1417806" y="1207714"/>
                  <a:pt x="1417738" y="1207715"/>
                  <a:pt x="1417687" y="1207715"/>
                </a:cubicBezTo>
                <a:cubicBezTo>
                  <a:pt x="1409210" y="1207714"/>
                  <a:pt x="1402337" y="1200842"/>
                  <a:pt x="1402337" y="1192363"/>
                </a:cubicBezTo>
                <a:cubicBezTo>
                  <a:pt x="1402337" y="1183791"/>
                  <a:pt x="1409279" y="1176842"/>
                  <a:pt x="1417858" y="1176842"/>
                </a:cubicBezTo>
                <a:close/>
                <a:moveTo>
                  <a:pt x="1479258" y="1176502"/>
                </a:moveTo>
                <a:cubicBezTo>
                  <a:pt x="1479378" y="1176500"/>
                  <a:pt x="1479480" y="1176500"/>
                  <a:pt x="1479599" y="1176502"/>
                </a:cubicBezTo>
                <a:cubicBezTo>
                  <a:pt x="1488264" y="1176597"/>
                  <a:pt x="1495223" y="1183698"/>
                  <a:pt x="1495120" y="1192364"/>
                </a:cubicBezTo>
                <a:cubicBezTo>
                  <a:pt x="1495120" y="1192422"/>
                  <a:pt x="1495120" y="1192478"/>
                  <a:pt x="1495120" y="1192536"/>
                </a:cubicBezTo>
                <a:cubicBezTo>
                  <a:pt x="1495018" y="1201200"/>
                  <a:pt x="1487923" y="1208149"/>
                  <a:pt x="1479258" y="1208055"/>
                </a:cubicBezTo>
                <a:cubicBezTo>
                  <a:pt x="1470560" y="1208055"/>
                  <a:pt x="1463499" y="1201057"/>
                  <a:pt x="1463397" y="1192364"/>
                </a:cubicBezTo>
                <a:cubicBezTo>
                  <a:pt x="1463397" y="1183604"/>
                  <a:pt x="1470492" y="1176502"/>
                  <a:pt x="1479258" y="1176502"/>
                </a:cubicBezTo>
                <a:close/>
                <a:moveTo>
                  <a:pt x="1540660" y="1176160"/>
                </a:moveTo>
                <a:cubicBezTo>
                  <a:pt x="1541069" y="1176155"/>
                  <a:pt x="1541479" y="1176165"/>
                  <a:pt x="1541888" y="1176190"/>
                </a:cubicBezTo>
                <a:cubicBezTo>
                  <a:pt x="1550723" y="1176757"/>
                  <a:pt x="1557426" y="1184379"/>
                  <a:pt x="1556863" y="1193216"/>
                </a:cubicBezTo>
                <a:cubicBezTo>
                  <a:pt x="1556863" y="1193274"/>
                  <a:pt x="1556863" y="1193330"/>
                  <a:pt x="1556863" y="1193388"/>
                </a:cubicBezTo>
                <a:cubicBezTo>
                  <a:pt x="1556761" y="1202242"/>
                  <a:pt x="1549512" y="1209342"/>
                  <a:pt x="1540660" y="1209248"/>
                </a:cubicBezTo>
                <a:cubicBezTo>
                  <a:pt x="1531961" y="1208827"/>
                  <a:pt x="1524968" y="1201914"/>
                  <a:pt x="1524457" y="1193216"/>
                </a:cubicBezTo>
                <a:cubicBezTo>
                  <a:pt x="1524439" y="1184120"/>
                  <a:pt x="1531569" y="1176615"/>
                  <a:pt x="1540660" y="1176160"/>
                </a:cubicBezTo>
                <a:close/>
                <a:moveTo>
                  <a:pt x="1602061" y="1175989"/>
                </a:moveTo>
                <a:cubicBezTo>
                  <a:pt x="1611476" y="1175989"/>
                  <a:pt x="1619117" y="1183625"/>
                  <a:pt x="1619117" y="1193045"/>
                </a:cubicBezTo>
                <a:cubicBezTo>
                  <a:pt x="1619117" y="1202465"/>
                  <a:pt x="1611476" y="1210101"/>
                  <a:pt x="1602061" y="1210101"/>
                </a:cubicBezTo>
                <a:cubicBezTo>
                  <a:pt x="1592647" y="1210101"/>
                  <a:pt x="1585006" y="1202465"/>
                  <a:pt x="1585006" y="1193045"/>
                </a:cubicBezTo>
                <a:cubicBezTo>
                  <a:pt x="1585006" y="1183625"/>
                  <a:pt x="1592647" y="1175989"/>
                  <a:pt x="1602061" y="1175989"/>
                </a:cubicBezTo>
                <a:close/>
                <a:moveTo>
                  <a:pt x="1664144" y="1175819"/>
                </a:moveTo>
                <a:cubicBezTo>
                  <a:pt x="1673559" y="1175819"/>
                  <a:pt x="1681200" y="1183455"/>
                  <a:pt x="1681200" y="1192875"/>
                </a:cubicBezTo>
                <a:cubicBezTo>
                  <a:pt x="1681200" y="1202295"/>
                  <a:pt x="1673559" y="1209931"/>
                  <a:pt x="1664144" y="1209931"/>
                </a:cubicBezTo>
                <a:cubicBezTo>
                  <a:pt x="1654730" y="1209931"/>
                  <a:pt x="1647089" y="1202295"/>
                  <a:pt x="1647089" y="1192875"/>
                </a:cubicBezTo>
                <a:cubicBezTo>
                  <a:pt x="1647089" y="1183455"/>
                  <a:pt x="1654730" y="1175819"/>
                  <a:pt x="1664144" y="1175819"/>
                </a:cubicBezTo>
                <a:close/>
                <a:moveTo>
                  <a:pt x="1724863" y="1175648"/>
                </a:moveTo>
                <a:cubicBezTo>
                  <a:pt x="1734278" y="1175648"/>
                  <a:pt x="1741919" y="1183284"/>
                  <a:pt x="1741919" y="1192704"/>
                </a:cubicBezTo>
                <a:cubicBezTo>
                  <a:pt x="1741919" y="1202124"/>
                  <a:pt x="1734278" y="1209760"/>
                  <a:pt x="1724863" y="1209760"/>
                </a:cubicBezTo>
                <a:cubicBezTo>
                  <a:pt x="1715449" y="1209760"/>
                  <a:pt x="1707808" y="1202124"/>
                  <a:pt x="1707808" y="1192704"/>
                </a:cubicBezTo>
                <a:cubicBezTo>
                  <a:pt x="1707808" y="1183284"/>
                  <a:pt x="1715449" y="1175648"/>
                  <a:pt x="1724863" y="1175648"/>
                </a:cubicBezTo>
                <a:close/>
                <a:moveTo>
                  <a:pt x="1909067" y="1175478"/>
                </a:moveTo>
                <a:cubicBezTo>
                  <a:pt x="1918482" y="1175478"/>
                  <a:pt x="1926123" y="1183114"/>
                  <a:pt x="1926123" y="1192534"/>
                </a:cubicBezTo>
                <a:cubicBezTo>
                  <a:pt x="1926123" y="1201954"/>
                  <a:pt x="1918482" y="1209590"/>
                  <a:pt x="1909067" y="1209590"/>
                </a:cubicBezTo>
                <a:cubicBezTo>
                  <a:pt x="1899653" y="1209590"/>
                  <a:pt x="1892012" y="1201954"/>
                  <a:pt x="1892012" y="1192534"/>
                </a:cubicBezTo>
                <a:cubicBezTo>
                  <a:pt x="1892012" y="1183114"/>
                  <a:pt x="1899653" y="1175478"/>
                  <a:pt x="1909067" y="1175478"/>
                </a:cubicBezTo>
                <a:close/>
                <a:moveTo>
                  <a:pt x="1847666" y="1175478"/>
                </a:moveTo>
                <a:cubicBezTo>
                  <a:pt x="1857081" y="1175478"/>
                  <a:pt x="1864722" y="1183114"/>
                  <a:pt x="1864722" y="1192534"/>
                </a:cubicBezTo>
                <a:cubicBezTo>
                  <a:pt x="1864722" y="1201954"/>
                  <a:pt x="1857081" y="1209590"/>
                  <a:pt x="1847666" y="1209590"/>
                </a:cubicBezTo>
                <a:cubicBezTo>
                  <a:pt x="1838252" y="1209590"/>
                  <a:pt x="1830611" y="1201954"/>
                  <a:pt x="1830611" y="1192534"/>
                </a:cubicBezTo>
                <a:cubicBezTo>
                  <a:pt x="1830611" y="1183114"/>
                  <a:pt x="1838252" y="1175478"/>
                  <a:pt x="1847666" y="1175478"/>
                </a:cubicBezTo>
                <a:close/>
                <a:moveTo>
                  <a:pt x="1786265" y="1175478"/>
                </a:moveTo>
                <a:cubicBezTo>
                  <a:pt x="1795680" y="1175478"/>
                  <a:pt x="1803321" y="1183114"/>
                  <a:pt x="1803321" y="1192534"/>
                </a:cubicBezTo>
                <a:cubicBezTo>
                  <a:pt x="1803321" y="1201954"/>
                  <a:pt x="1795680" y="1209590"/>
                  <a:pt x="1786265" y="1209590"/>
                </a:cubicBezTo>
                <a:cubicBezTo>
                  <a:pt x="1776851" y="1209590"/>
                  <a:pt x="1769210" y="1201954"/>
                  <a:pt x="1769210" y="1192534"/>
                </a:cubicBezTo>
                <a:cubicBezTo>
                  <a:pt x="1769210" y="1183114"/>
                  <a:pt x="1776851" y="1175478"/>
                  <a:pt x="1786265" y="1175478"/>
                </a:cubicBezTo>
                <a:close/>
                <a:moveTo>
                  <a:pt x="5629" y="1128574"/>
                </a:moveTo>
                <a:cubicBezTo>
                  <a:pt x="6942" y="1128574"/>
                  <a:pt x="8016" y="1129644"/>
                  <a:pt x="8016" y="1130962"/>
                </a:cubicBezTo>
                <a:cubicBezTo>
                  <a:pt x="8016" y="1132281"/>
                  <a:pt x="6942" y="1133350"/>
                  <a:pt x="5629" y="1133350"/>
                </a:cubicBezTo>
                <a:cubicBezTo>
                  <a:pt x="4349" y="1133266"/>
                  <a:pt x="3326" y="1132245"/>
                  <a:pt x="3241" y="1130962"/>
                </a:cubicBezTo>
                <a:cubicBezTo>
                  <a:pt x="3241" y="1129644"/>
                  <a:pt x="4315" y="1128574"/>
                  <a:pt x="5629" y="1128574"/>
                </a:cubicBezTo>
                <a:close/>
                <a:moveTo>
                  <a:pt x="67029" y="1127380"/>
                </a:moveTo>
                <a:cubicBezTo>
                  <a:pt x="69008" y="1127380"/>
                  <a:pt x="70611" y="1128984"/>
                  <a:pt x="70611" y="1130962"/>
                </a:cubicBezTo>
                <a:cubicBezTo>
                  <a:pt x="70611" y="1132941"/>
                  <a:pt x="69008" y="1134544"/>
                  <a:pt x="67029" y="1134544"/>
                </a:cubicBezTo>
                <a:cubicBezTo>
                  <a:pt x="65085" y="1134457"/>
                  <a:pt x="63533" y="1132903"/>
                  <a:pt x="63448" y="1130962"/>
                </a:cubicBezTo>
                <a:cubicBezTo>
                  <a:pt x="63448" y="1128984"/>
                  <a:pt x="65051" y="1127380"/>
                  <a:pt x="67029" y="1127380"/>
                </a:cubicBezTo>
                <a:close/>
                <a:moveTo>
                  <a:pt x="129114" y="1126698"/>
                </a:moveTo>
                <a:cubicBezTo>
                  <a:pt x="131467" y="1126698"/>
                  <a:pt x="133378" y="1128607"/>
                  <a:pt x="133378" y="1130962"/>
                </a:cubicBezTo>
                <a:cubicBezTo>
                  <a:pt x="133378" y="1133318"/>
                  <a:pt x="131467" y="1135226"/>
                  <a:pt x="129114" y="1135226"/>
                </a:cubicBezTo>
                <a:cubicBezTo>
                  <a:pt x="126760" y="1135226"/>
                  <a:pt x="124850" y="1133318"/>
                  <a:pt x="124850" y="1130962"/>
                </a:cubicBezTo>
                <a:cubicBezTo>
                  <a:pt x="124850" y="1128607"/>
                  <a:pt x="126760" y="1126698"/>
                  <a:pt x="129114" y="1126698"/>
                </a:cubicBezTo>
                <a:close/>
                <a:moveTo>
                  <a:pt x="190199" y="1125881"/>
                </a:moveTo>
                <a:cubicBezTo>
                  <a:pt x="192931" y="1125881"/>
                  <a:pt x="195145" y="1128095"/>
                  <a:pt x="195145" y="1130827"/>
                </a:cubicBezTo>
                <a:cubicBezTo>
                  <a:pt x="195145" y="1133559"/>
                  <a:pt x="192931" y="1135773"/>
                  <a:pt x="190199" y="1135773"/>
                </a:cubicBezTo>
                <a:cubicBezTo>
                  <a:pt x="187467" y="1135773"/>
                  <a:pt x="185253" y="1133559"/>
                  <a:pt x="185253" y="1130827"/>
                </a:cubicBezTo>
                <a:cubicBezTo>
                  <a:pt x="185253" y="1128095"/>
                  <a:pt x="187467" y="1125881"/>
                  <a:pt x="190199" y="1125881"/>
                </a:cubicBezTo>
                <a:close/>
                <a:moveTo>
                  <a:pt x="251234" y="1125163"/>
                </a:moveTo>
                <a:cubicBezTo>
                  <a:pt x="254440" y="1125163"/>
                  <a:pt x="257032" y="1127759"/>
                  <a:pt x="257032" y="1130963"/>
                </a:cubicBezTo>
                <a:cubicBezTo>
                  <a:pt x="257032" y="1134166"/>
                  <a:pt x="254440" y="1136761"/>
                  <a:pt x="251234" y="1136761"/>
                </a:cubicBezTo>
                <a:cubicBezTo>
                  <a:pt x="248061" y="1136673"/>
                  <a:pt x="245520" y="1134128"/>
                  <a:pt x="245435" y="1130963"/>
                </a:cubicBezTo>
                <a:cubicBezTo>
                  <a:pt x="245435" y="1127759"/>
                  <a:pt x="248027" y="1125163"/>
                  <a:pt x="251234" y="1125163"/>
                </a:cubicBezTo>
                <a:close/>
                <a:moveTo>
                  <a:pt x="312635" y="1124480"/>
                </a:moveTo>
                <a:cubicBezTo>
                  <a:pt x="316216" y="1124480"/>
                  <a:pt x="319116" y="1127382"/>
                  <a:pt x="319116" y="1130962"/>
                </a:cubicBezTo>
                <a:cubicBezTo>
                  <a:pt x="319116" y="1134542"/>
                  <a:pt x="316216" y="1137443"/>
                  <a:pt x="312635" y="1137443"/>
                </a:cubicBezTo>
                <a:cubicBezTo>
                  <a:pt x="309053" y="1137443"/>
                  <a:pt x="306154" y="1134542"/>
                  <a:pt x="306154" y="1130962"/>
                </a:cubicBezTo>
                <a:cubicBezTo>
                  <a:pt x="306154" y="1127382"/>
                  <a:pt x="309053" y="1124480"/>
                  <a:pt x="312635" y="1124480"/>
                </a:cubicBezTo>
                <a:close/>
                <a:moveTo>
                  <a:pt x="374036" y="1123798"/>
                </a:moveTo>
                <a:cubicBezTo>
                  <a:pt x="377993" y="1123798"/>
                  <a:pt x="381199" y="1127005"/>
                  <a:pt x="381199" y="1130962"/>
                </a:cubicBezTo>
                <a:cubicBezTo>
                  <a:pt x="381199" y="1134919"/>
                  <a:pt x="377993" y="1138125"/>
                  <a:pt x="374036" y="1138125"/>
                </a:cubicBezTo>
                <a:cubicBezTo>
                  <a:pt x="370079" y="1138125"/>
                  <a:pt x="366873" y="1134919"/>
                  <a:pt x="366873" y="1130962"/>
                </a:cubicBezTo>
                <a:cubicBezTo>
                  <a:pt x="366873" y="1127005"/>
                  <a:pt x="370079" y="1123798"/>
                  <a:pt x="374036" y="1123798"/>
                </a:cubicBezTo>
                <a:close/>
                <a:moveTo>
                  <a:pt x="436120" y="1123286"/>
                </a:moveTo>
                <a:cubicBezTo>
                  <a:pt x="440367" y="1123286"/>
                  <a:pt x="443795" y="1126723"/>
                  <a:pt x="443795" y="1130962"/>
                </a:cubicBezTo>
                <a:cubicBezTo>
                  <a:pt x="443795" y="1135200"/>
                  <a:pt x="440367" y="1138637"/>
                  <a:pt x="436120" y="1138637"/>
                </a:cubicBezTo>
                <a:cubicBezTo>
                  <a:pt x="431873" y="1138637"/>
                  <a:pt x="428445" y="1135200"/>
                  <a:pt x="428445" y="1130962"/>
                </a:cubicBezTo>
                <a:cubicBezTo>
                  <a:pt x="428445" y="1126723"/>
                  <a:pt x="431873" y="1123286"/>
                  <a:pt x="436120" y="1123286"/>
                </a:cubicBezTo>
                <a:close/>
                <a:moveTo>
                  <a:pt x="496839" y="1122604"/>
                </a:moveTo>
                <a:cubicBezTo>
                  <a:pt x="501461" y="1122604"/>
                  <a:pt x="505196" y="1126347"/>
                  <a:pt x="505196" y="1130962"/>
                </a:cubicBezTo>
                <a:cubicBezTo>
                  <a:pt x="505196" y="1135577"/>
                  <a:pt x="501461" y="1139319"/>
                  <a:pt x="496839" y="1139319"/>
                </a:cubicBezTo>
                <a:cubicBezTo>
                  <a:pt x="492217" y="1139319"/>
                  <a:pt x="488482" y="1135577"/>
                  <a:pt x="488482" y="1130962"/>
                </a:cubicBezTo>
                <a:cubicBezTo>
                  <a:pt x="488482" y="1126347"/>
                  <a:pt x="492217" y="1122604"/>
                  <a:pt x="496839" y="1122604"/>
                </a:cubicBezTo>
                <a:close/>
                <a:moveTo>
                  <a:pt x="558240" y="1121923"/>
                </a:moveTo>
                <a:cubicBezTo>
                  <a:pt x="558359" y="1121921"/>
                  <a:pt x="558462" y="1121921"/>
                  <a:pt x="558581" y="1121923"/>
                </a:cubicBezTo>
                <a:cubicBezTo>
                  <a:pt x="563476" y="1122018"/>
                  <a:pt x="567382" y="1126066"/>
                  <a:pt x="567280" y="1130962"/>
                </a:cubicBezTo>
                <a:cubicBezTo>
                  <a:pt x="567280" y="1135955"/>
                  <a:pt x="563238" y="1140002"/>
                  <a:pt x="558240" y="1140002"/>
                </a:cubicBezTo>
                <a:cubicBezTo>
                  <a:pt x="553243" y="1140002"/>
                  <a:pt x="549201" y="1135955"/>
                  <a:pt x="549201" y="1130962"/>
                </a:cubicBezTo>
                <a:cubicBezTo>
                  <a:pt x="549201" y="1125970"/>
                  <a:pt x="553243" y="1121923"/>
                  <a:pt x="558240" y="1121923"/>
                </a:cubicBezTo>
                <a:close/>
                <a:moveTo>
                  <a:pt x="619642" y="1121240"/>
                </a:moveTo>
                <a:cubicBezTo>
                  <a:pt x="619761" y="1121238"/>
                  <a:pt x="619863" y="1121238"/>
                  <a:pt x="619982" y="1121240"/>
                </a:cubicBezTo>
                <a:cubicBezTo>
                  <a:pt x="625253" y="1121335"/>
                  <a:pt x="629466" y="1125688"/>
                  <a:pt x="629363" y="1130962"/>
                </a:cubicBezTo>
                <a:cubicBezTo>
                  <a:pt x="629363" y="1136331"/>
                  <a:pt x="625014" y="1140684"/>
                  <a:pt x="619642" y="1140684"/>
                </a:cubicBezTo>
                <a:cubicBezTo>
                  <a:pt x="614303" y="1140593"/>
                  <a:pt x="610005" y="1136293"/>
                  <a:pt x="609920" y="1130962"/>
                </a:cubicBezTo>
                <a:cubicBezTo>
                  <a:pt x="609920" y="1125592"/>
                  <a:pt x="614269" y="1121240"/>
                  <a:pt x="619642" y="1121240"/>
                </a:cubicBezTo>
                <a:close/>
                <a:moveTo>
                  <a:pt x="681042" y="1120558"/>
                </a:moveTo>
                <a:cubicBezTo>
                  <a:pt x="686790" y="1120558"/>
                  <a:pt x="691447" y="1125216"/>
                  <a:pt x="691447" y="1130963"/>
                </a:cubicBezTo>
                <a:cubicBezTo>
                  <a:pt x="691447" y="1136709"/>
                  <a:pt x="686790" y="1141367"/>
                  <a:pt x="681042" y="1141367"/>
                </a:cubicBezTo>
                <a:cubicBezTo>
                  <a:pt x="675329" y="1141275"/>
                  <a:pt x="670724" y="1136671"/>
                  <a:pt x="670639" y="1130963"/>
                </a:cubicBezTo>
                <a:cubicBezTo>
                  <a:pt x="670639" y="1125216"/>
                  <a:pt x="675295" y="1120558"/>
                  <a:pt x="681042" y="1120558"/>
                </a:cubicBezTo>
                <a:close/>
                <a:moveTo>
                  <a:pt x="743126" y="1120047"/>
                </a:moveTo>
                <a:cubicBezTo>
                  <a:pt x="743245" y="1120045"/>
                  <a:pt x="743347" y="1120045"/>
                  <a:pt x="743467" y="1120047"/>
                </a:cubicBezTo>
                <a:cubicBezTo>
                  <a:pt x="749402" y="1120142"/>
                  <a:pt x="754144" y="1125029"/>
                  <a:pt x="754042" y="1130963"/>
                </a:cubicBezTo>
                <a:cubicBezTo>
                  <a:pt x="754042" y="1136992"/>
                  <a:pt x="749146" y="1141878"/>
                  <a:pt x="743126" y="1141878"/>
                </a:cubicBezTo>
                <a:cubicBezTo>
                  <a:pt x="737105" y="1141878"/>
                  <a:pt x="732210" y="1136992"/>
                  <a:pt x="732210" y="1130963"/>
                </a:cubicBezTo>
                <a:cubicBezTo>
                  <a:pt x="732210" y="1124933"/>
                  <a:pt x="737105" y="1120047"/>
                  <a:pt x="743126" y="1120047"/>
                </a:cubicBezTo>
                <a:close/>
                <a:moveTo>
                  <a:pt x="803844" y="1119364"/>
                </a:moveTo>
                <a:cubicBezTo>
                  <a:pt x="803964" y="1119362"/>
                  <a:pt x="804066" y="1119362"/>
                  <a:pt x="804185" y="1119364"/>
                </a:cubicBezTo>
                <a:cubicBezTo>
                  <a:pt x="810497" y="1119459"/>
                  <a:pt x="815545" y="1124651"/>
                  <a:pt x="815442" y="1130962"/>
                </a:cubicBezTo>
                <a:cubicBezTo>
                  <a:pt x="815442" y="1137368"/>
                  <a:pt x="810258" y="1142560"/>
                  <a:pt x="803844" y="1142560"/>
                </a:cubicBezTo>
                <a:cubicBezTo>
                  <a:pt x="797483" y="1142468"/>
                  <a:pt x="792332" y="1137329"/>
                  <a:pt x="792247" y="1130962"/>
                </a:cubicBezTo>
                <a:cubicBezTo>
                  <a:pt x="792247" y="1124555"/>
                  <a:pt x="797431" y="1119364"/>
                  <a:pt x="803844" y="1119364"/>
                </a:cubicBezTo>
                <a:close/>
                <a:moveTo>
                  <a:pt x="865246" y="1118852"/>
                </a:moveTo>
                <a:cubicBezTo>
                  <a:pt x="871932" y="1118852"/>
                  <a:pt x="877356" y="1124274"/>
                  <a:pt x="877356" y="1130962"/>
                </a:cubicBezTo>
                <a:cubicBezTo>
                  <a:pt x="877356" y="1137650"/>
                  <a:pt x="871932" y="1143072"/>
                  <a:pt x="865246" y="1143072"/>
                </a:cubicBezTo>
                <a:cubicBezTo>
                  <a:pt x="858560" y="1143072"/>
                  <a:pt x="853137" y="1137650"/>
                  <a:pt x="853137" y="1130962"/>
                </a:cubicBezTo>
                <a:cubicBezTo>
                  <a:pt x="853137" y="1124274"/>
                  <a:pt x="858560" y="1118852"/>
                  <a:pt x="865246" y="1118852"/>
                </a:cubicBezTo>
                <a:close/>
                <a:moveTo>
                  <a:pt x="926647" y="1118340"/>
                </a:moveTo>
                <a:cubicBezTo>
                  <a:pt x="933623" y="1118340"/>
                  <a:pt x="939268" y="1123991"/>
                  <a:pt x="939268" y="1130962"/>
                </a:cubicBezTo>
                <a:cubicBezTo>
                  <a:pt x="939268" y="1137933"/>
                  <a:pt x="933623" y="1143583"/>
                  <a:pt x="926647" y="1143583"/>
                </a:cubicBezTo>
                <a:cubicBezTo>
                  <a:pt x="919722" y="1143491"/>
                  <a:pt x="914111" y="1137893"/>
                  <a:pt x="914026" y="1130962"/>
                </a:cubicBezTo>
                <a:cubicBezTo>
                  <a:pt x="914026" y="1123991"/>
                  <a:pt x="919671" y="1118340"/>
                  <a:pt x="926647" y="1118340"/>
                </a:cubicBezTo>
                <a:close/>
                <a:moveTo>
                  <a:pt x="988048" y="1117658"/>
                </a:moveTo>
                <a:cubicBezTo>
                  <a:pt x="995399" y="1117658"/>
                  <a:pt x="1001352" y="1123614"/>
                  <a:pt x="1001352" y="1130962"/>
                </a:cubicBezTo>
                <a:cubicBezTo>
                  <a:pt x="1001352" y="1138310"/>
                  <a:pt x="995399" y="1144266"/>
                  <a:pt x="988048" y="1144266"/>
                </a:cubicBezTo>
                <a:cubicBezTo>
                  <a:pt x="980697" y="1144266"/>
                  <a:pt x="974745" y="1138310"/>
                  <a:pt x="974745" y="1130962"/>
                </a:cubicBezTo>
                <a:cubicBezTo>
                  <a:pt x="974745" y="1123614"/>
                  <a:pt x="980697" y="1117658"/>
                  <a:pt x="988048" y="1117658"/>
                </a:cubicBezTo>
                <a:close/>
                <a:moveTo>
                  <a:pt x="1049816" y="1117012"/>
                </a:moveTo>
                <a:cubicBezTo>
                  <a:pt x="1057446" y="1117012"/>
                  <a:pt x="1063632" y="1123197"/>
                  <a:pt x="1063632" y="1130827"/>
                </a:cubicBezTo>
                <a:cubicBezTo>
                  <a:pt x="1063632" y="1138457"/>
                  <a:pt x="1057446" y="1144642"/>
                  <a:pt x="1049816" y="1144642"/>
                </a:cubicBezTo>
                <a:cubicBezTo>
                  <a:pt x="1042186" y="1144642"/>
                  <a:pt x="1036001" y="1138457"/>
                  <a:pt x="1036001" y="1130827"/>
                </a:cubicBezTo>
                <a:cubicBezTo>
                  <a:pt x="1036001" y="1123197"/>
                  <a:pt x="1042186" y="1117012"/>
                  <a:pt x="1049816" y="1117012"/>
                </a:cubicBezTo>
                <a:close/>
                <a:moveTo>
                  <a:pt x="1172253" y="1116124"/>
                </a:moveTo>
                <a:cubicBezTo>
                  <a:pt x="1172372" y="1116122"/>
                  <a:pt x="1172475" y="1116122"/>
                  <a:pt x="1172594" y="1116124"/>
                </a:cubicBezTo>
                <a:cubicBezTo>
                  <a:pt x="1180610" y="1116219"/>
                  <a:pt x="1187023" y="1122786"/>
                  <a:pt x="1186921" y="1130792"/>
                </a:cubicBezTo>
                <a:cubicBezTo>
                  <a:pt x="1186921" y="1138893"/>
                  <a:pt x="1180355" y="1145460"/>
                  <a:pt x="1172253" y="1145460"/>
                </a:cubicBezTo>
                <a:cubicBezTo>
                  <a:pt x="1164186" y="1145368"/>
                  <a:pt x="1157670" y="1138854"/>
                  <a:pt x="1157585" y="1130792"/>
                </a:cubicBezTo>
                <a:cubicBezTo>
                  <a:pt x="1157585" y="1122690"/>
                  <a:pt x="1164151" y="1116124"/>
                  <a:pt x="1172253" y="1116124"/>
                </a:cubicBezTo>
                <a:close/>
                <a:moveTo>
                  <a:pt x="1971151" y="1116123"/>
                </a:moveTo>
                <a:cubicBezTo>
                  <a:pt x="1979628" y="1116123"/>
                  <a:pt x="1986501" y="1122995"/>
                  <a:pt x="1986501" y="1131474"/>
                </a:cubicBezTo>
                <a:cubicBezTo>
                  <a:pt x="1986501" y="1131532"/>
                  <a:pt x="1986501" y="1131588"/>
                  <a:pt x="1986501" y="1131646"/>
                </a:cubicBezTo>
                <a:cubicBezTo>
                  <a:pt x="1986399" y="1140029"/>
                  <a:pt x="1979542" y="1146747"/>
                  <a:pt x="1971151" y="1146654"/>
                </a:cubicBezTo>
                <a:cubicBezTo>
                  <a:pt x="1962742" y="1146654"/>
                  <a:pt x="1955886" y="1139886"/>
                  <a:pt x="1955801" y="1131474"/>
                </a:cubicBezTo>
                <a:cubicBezTo>
                  <a:pt x="1955801" y="1122995"/>
                  <a:pt x="1962674" y="1116123"/>
                  <a:pt x="1971151" y="1116123"/>
                </a:cubicBezTo>
                <a:close/>
                <a:moveTo>
                  <a:pt x="1295055" y="1116123"/>
                </a:moveTo>
                <a:cubicBezTo>
                  <a:pt x="1303634" y="1116123"/>
                  <a:pt x="1310576" y="1123072"/>
                  <a:pt x="1310576" y="1131644"/>
                </a:cubicBezTo>
                <a:cubicBezTo>
                  <a:pt x="1310576" y="1131702"/>
                  <a:pt x="1310576" y="1131759"/>
                  <a:pt x="1310576" y="1131817"/>
                </a:cubicBezTo>
                <a:cubicBezTo>
                  <a:pt x="1310474" y="1140293"/>
                  <a:pt x="1303532" y="1147088"/>
                  <a:pt x="1295055" y="1146995"/>
                </a:cubicBezTo>
                <a:cubicBezTo>
                  <a:pt x="1295004" y="1146995"/>
                  <a:pt x="1294936" y="1146996"/>
                  <a:pt x="1294885" y="1146996"/>
                </a:cubicBezTo>
                <a:cubicBezTo>
                  <a:pt x="1286408" y="1146995"/>
                  <a:pt x="1279535" y="1140123"/>
                  <a:pt x="1279535" y="1131644"/>
                </a:cubicBezTo>
                <a:cubicBezTo>
                  <a:pt x="1279535" y="1123072"/>
                  <a:pt x="1286476" y="1116123"/>
                  <a:pt x="1295055" y="1116123"/>
                </a:cubicBezTo>
                <a:close/>
                <a:moveTo>
                  <a:pt x="1233654" y="1116123"/>
                </a:moveTo>
                <a:cubicBezTo>
                  <a:pt x="1242045" y="1116123"/>
                  <a:pt x="1248833" y="1122920"/>
                  <a:pt x="1248833" y="1131303"/>
                </a:cubicBezTo>
                <a:cubicBezTo>
                  <a:pt x="1248833" y="1131361"/>
                  <a:pt x="1248833" y="1131417"/>
                  <a:pt x="1248833" y="1131475"/>
                </a:cubicBezTo>
                <a:cubicBezTo>
                  <a:pt x="1248731" y="1139763"/>
                  <a:pt x="1241943" y="1146406"/>
                  <a:pt x="1233654" y="1146312"/>
                </a:cubicBezTo>
                <a:cubicBezTo>
                  <a:pt x="1233602" y="1146312"/>
                  <a:pt x="1233534" y="1146314"/>
                  <a:pt x="1233483" y="1146314"/>
                </a:cubicBezTo>
                <a:cubicBezTo>
                  <a:pt x="1225194" y="1146312"/>
                  <a:pt x="1218474" y="1139592"/>
                  <a:pt x="1218474" y="1131303"/>
                </a:cubicBezTo>
                <a:cubicBezTo>
                  <a:pt x="1218474" y="1122920"/>
                  <a:pt x="1225262" y="1116123"/>
                  <a:pt x="1233654" y="1116123"/>
                </a:cubicBezTo>
                <a:close/>
                <a:moveTo>
                  <a:pt x="1110851" y="1116123"/>
                </a:moveTo>
                <a:cubicBezTo>
                  <a:pt x="1118662" y="1116123"/>
                  <a:pt x="1125007" y="1122461"/>
                  <a:pt x="1125007" y="1130280"/>
                </a:cubicBezTo>
                <a:cubicBezTo>
                  <a:pt x="1125007" y="1138098"/>
                  <a:pt x="1118662" y="1144436"/>
                  <a:pt x="1110851" y="1144436"/>
                </a:cubicBezTo>
                <a:cubicBezTo>
                  <a:pt x="1103073" y="1144344"/>
                  <a:pt x="1096779" y="1138059"/>
                  <a:pt x="1096695" y="1130280"/>
                </a:cubicBezTo>
                <a:cubicBezTo>
                  <a:pt x="1096695" y="1122461"/>
                  <a:pt x="1103039" y="1116123"/>
                  <a:pt x="1110851" y="1116123"/>
                </a:cubicBezTo>
                <a:close/>
                <a:moveTo>
                  <a:pt x="1357138" y="1114929"/>
                </a:moveTo>
                <a:cubicBezTo>
                  <a:pt x="1365990" y="1114929"/>
                  <a:pt x="1373171" y="1122108"/>
                  <a:pt x="1373171" y="1130962"/>
                </a:cubicBezTo>
                <a:cubicBezTo>
                  <a:pt x="1373085" y="1139749"/>
                  <a:pt x="1365922" y="1146824"/>
                  <a:pt x="1357138" y="1146824"/>
                </a:cubicBezTo>
                <a:cubicBezTo>
                  <a:pt x="1348354" y="1146824"/>
                  <a:pt x="1341191" y="1139749"/>
                  <a:pt x="1341106" y="1130962"/>
                </a:cubicBezTo>
                <a:cubicBezTo>
                  <a:pt x="1341106" y="1122108"/>
                  <a:pt x="1348286" y="1114929"/>
                  <a:pt x="1357138" y="1114929"/>
                </a:cubicBezTo>
                <a:close/>
                <a:moveTo>
                  <a:pt x="1417857" y="1114588"/>
                </a:moveTo>
                <a:cubicBezTo>
                  <a:pt x="1427272" y="1114588"/>
                  <a:pt x="1434913" y="1122224"/>
                  <a:pt x="1434913" y="1131644"/>
                </a:cubicBezTo>
                <a:cubicBezTo>
                  <a:pt x="1434453" y="1140730"/>
                  <a:pt x="1426948" y="1147859"/>
                  <a:pt x="1417857" y="1147847"/>
                </a:cubicBezTo>
                <a:cubicBezTo>
                  <a:pt x="1408767" y="1147859"/>
                  <a:pt x="1401262" y="1140730"/>
                  <a:pt x="1400802" y="1131644"/>
                </a:cubicBezTo>
                <a:cubicBezTo>
                  <a:pt x="1400802" y="1122224"/>
                  <a:pt x="1408443" y="1114588"/>
                  <a:pt x="1417857" y="1114588"/>
                </a:cubicBezTo>
                <a:close/>
                <a:moveTo>
                  <a:pt x="1479258" y="1114247"/>
                </a:moveTo>
                <a:cubicBezTo>
                  <a:pt x="1488673" y="1114247"/>
                  <a:pt x="1496314" y="1121883"/>
                  <a:pt x="1496314" y="1131303"/>
                </a:cubicBezTo>
                <a:cubicBezTo>
                  <a:pt x="1496314" y="1140723"/>
                  <a:pt x="1488673" y="1148359"/>
                  <a:pt x="1479258" y="1148359"/>
                </a:cubicBezTo>
                <a:cubicBezTo>
                  <a:pt x="1469844" y="1148359"/>
                  <a:pt x="1462203" y="1140723"/>
                  <a:pt x="1462203" y="1131303"/>
                </a:cubicBezTo>
                <a:cubicBezTo>
                  <a:pt x="1462203" y="1121883"/>
                  <a:pt x="1469844" y="1114247"/>
                  <a:pt x="1479258" y="1114247"/>
                </a:cubicBezTo>
                <a:close/>
                <a:moveTo>
                  <a:pt x="1540660" y="1114076"/>
                </a:moveTo>
                <a:cubicBezTo>
                  <a:pt x="1550075" y="1114076"/>
                  <a:pt x="1557716" y="1121712"/>
                  <a:pt x="1557716" y="1131132"/>
                </a:cubicBezTo>
                <a:cubicBezTo>
                  <a:pt x="1557716" y="1140552"/>
                  <a:pt x="1550075" y="1148188"/>
                  <a:pt x="1540660" y="1148188"/>
                </a:cubicBezTo>
                <a:cubicBezTo>
                  <a:pt x="1531246" y="1148188"/>
                  <a:pt x="1523605" y="1140552"/>
                  <a:pt x="1523605" y="1131132"/>
                </a:cubicBezTo>
                <a:cubicBezTo>
                  <a:pt x="1523605" y="1121712"/>
                  <a:pt x="1531246" y="1114076"/>
                  <a:pt x="1540660" y="1114076"/>
                </a:cubicBezTo>
                <a:close/>
                <a:moveTo>
                  <a:pt x="1602061" y="1113735"/>
                </a:moveTo>
                <a:cubicBezTo>
                  <a:pt x="1611476" y="1113735"/>
                  <a:pt x="1619117" y="1121371"/>
                  <a:pt x="1619117" y="1130791"/>
                </a:cubicBezTo>
                <a:cubicBezTo>
                  <a:pt x="1619117" y="1140211"/>
                  <a:pt x="1611476" y="1147847"/>
                  <a:pt x="1602061" y="1147847"/>
                </a:cubicBezTo>
                <a:cubicBezTo>
                  <a:pt x="1592647" y="1147847"/>
                  <a:pt x="1585006" y="1140211"/>
                  <a:pt x="1585006" y="1130791"/>
                </a:cubicBezTo>
                <a:cubicBezTo>
                  <a:pt x="1585006" y="1121371"/>
                  <a:pt x="1592647" y="1113735"/>
                  <a:pt x="1602061" y="1113735"/>
                </a:cubicBezTo>
                <a:close/>
                <a:moveTo>
                  <a:pt x="1664144" y="1113565"/>
                </a:moveTo>
                <a:cubicBezTo>
                  <a:pt x="1673559" y="1113565"/>
                  <a:pt x="1681200" y="1121201"/>
                  <a:pt x="1681200" y="1130621"/>
                </a:cubicBezTo>
                <a:cubicBezTo>
                  <a:pt x="1681200" y="1140041"/>
                  <a:pt x="1673559" y="1147677"/>
                  <a:pt x="1664144" y="1147677"/>
                </a:cubicBezTo>
                <a:cubicBezTo>
                  <a:pt x="1654730" y="1147677"/>
                  <a:pt x="1647089" y="1140041"/>
                  <a:pt x="1647089" y="1130621"/>
                </a:cubicBezTo>
                <a:cubicBezTo>
                  <a:pt x="1647089" y="1121201"/>
                  <a:pt x="1654730" y="1113565"/>
                  <a:pt x="1664144" y="1113565"/>
                </a:cubicBezTo>
                <a:close/>
                <a:moveTo>
                  <a:pt x="1786265" y="1113394"/>
                </a:moveTo>
                <a:cubicBezTo>
                  <a:pt x="1795680" y="1113394"/>
                  <a:pt x="1803321" y="1121030"/>
                  <a:pt x="1803321" y="1130450"/>
                </a:cubicBezTo>
                <a:cubicBezTo>
                  <a:pt x="1803321" y="1139870"/>
                  <a:pt x="1795680" y="1147506"/>
                  <a:pt x="1786265" y="1147506"/>
                </a:cubicBezTo>
                <a:cubicBezTo>
                  <a:pt x="1776851" y="1147506"/>
                  <a:pt x="1769210" y="1139870"/>
                  <a:pt x="1769210" y="1130450"/>
                </a:cubicBezTo>
                <a:cubicBezTo>
                  <a:pt x="1769210" y="1121030"/>
                  <a:pt x="1776851" y="1113394"/>
                  <a:pt x="1786265" y="1113394"/>
                </a:cubicBezTo>
                <a:close/>
                <a:moveTo>
                  <a:pt x="1724863" y="1113394"/>
                </a:moveTo>
                <a:cubicBezTo>
                  <a:pt x="1734278" y="1113394"/>
                  <a:pt x="1741919" y="1121030"/>
                  <a:pt x="1741919" y="1130450"/>
                </a:cubicBezTo>
                <a:cubicBezTo>
                  <a:pt x="1741919" y="1139870"/>
                  <a:pt x="1734278" y="1147506"/>
                  <a:pt x="1724863" y="1147506"/>
                </a:cubicBezTo>
                <a:cubicBezTo>
                  <a:pt x="1715449" y="1147506"/>
                  <a:pt x="1707808" y="1139870"/>
                  <a:pt x="1707808" y="1130450"/>
                </a:cubicBezTo>
                <a:cubicBezTo>
                  <a:pt x="1707808" y="1121030"/>
                  <a:pt x="1715449" y="1113394"/>
                  <a:pt x="1724863" y="1113394"/>
                </a:cubicBezTo>
                <a:close/>
                <a:moveTo>
                  <a:pt x="1909434" y="1113089"/>
                </a:moveTo>
                <a:cubicBezTo>
                  <a:pt x="1919231" y="1113089"/>
                  <a:pt x="1927172" y="1121031"/>
                  <a:pt x="1927172" y="1130827"/>
                </a:cubicBezTo>
                <a:cubicBezTo>
                  <a:pt x="1927172" y="1140624"/>
                  <a:pt x="1919231" y="1148565"/>
                  <a:pt x="1909434" y="1148565"/>
                </a:cubicBezTo>
                <a:cubicBezTo>
                  <a:pt x="1899638" y="1148565"/>
                  <a:pt x="1891696" y="1140624"/>
                  <a:pt x="1891696" y="1130827"/>
                </a:cubicBezTo>
                <a:cubicBezTo>
                  <a:pt x="1891696" y="1121031"/>
                  <a:pt x="1899638" y="1113089"/>
                  <a:pt x="1909434" y="1113089"/>
                </a:cubicBezTo>
                <a:close/>
                <a:moveTo>
                  <a:pt x="1848033" y="1113089"/>
                </a:moveTo>
                <a:cubicBezTo>
                  <a:pt x="1857830" y="1113089"/>
                  <a:pt x="1865771" y="1121031"/>
                  <a:pt x="1865771" y="1130827"/>
                </a:cubicBezTo>
                <a:cubicBezTo>
                  <a:pt x="1865771" y="1140624"/>
                  <a:pt x="1857830" y="1148565"/>
                  <a:pt x="1848033" y="1148565"/>
                </a:cubicBezTo>
                <a:cubicBezTo>
                  <a:pt x="1838237" y="1148565"/>
                  <a:pt x="1830295" y="1140624"/>
                  <a:pt x="1830295" y="1130827"/>
                </a:cubicBezTo>
                <a:cubicBezTo>
                  <a:pt x="1830295" y="1121031"/>
                  <a:pt x="1838237" y="1113089"/>
                  <a:pt x="1848033" y="1113089"/>
                </a:cubicBezTo>
                <a:close/>
                <a:moveTo>
                  <a:pt x="5629" y="1066831"/>
                </a:moveTo>
                <a:cubicBezTo>
                  <a:pt x="7129" y="1066831"/>
                  <a:pt x="8358" y="1068053"/>
                  <a:pt x="8358" y="1069560"/>
                </a:cubicBezTo>
                <a:cubicBezTo>
                  <a:pt x="8358" y="1071068"/>
                  <a:pt x="7129" y="1072289"/>
                  <a:pt x="5629" y="1072289"/>
                </a:cubicBezTo>
                <a:cubicBezTo>
                  <a:pt x="4127" y="1072289"/>
                  <a:pt x="2900" y="1071068"/>
                  <a:pt x="2900" y="1069560"/>
                </a:cubicBezTo>
                <a:cubicBezTo>
                  <a:pt x="2900" y="1068053"/>
                  <a:pt x="4127" y="1066831"/>
                  <a:pt x="5629" y="1066831"/>
                </a:cubicBezTo>
                <a:close/>
                <a:moveTo>
                  <a:pt x="189833" y="1064955"/>
                </a:moveTo>
                <a:cubicBezTo>
                  <a:pt x="192852" y="1064955"/>
                  <a:pt x="195291" y="1067400"/>
                  <a:pt x="195291" y="1070413"/>
                </a:cubicBezTo>
                <a:cubicBezTo>
                  <a:pt x="195291" y="1073427"/>
                  <a:pt x="192852" y="1075871"/>
                  <a:pt x="189833" y="1075871"/>
                </a:cubicBezTo>
                <a:cubicBezTo>
                  <a:pt x="186848" y="1075783"/>
                  <a:pt x="184460" y="1073390"/>
                  <a:pt x="184375" y="1070413"/>
                </a:cubicBezTo>
                <a:cubicBezTo>
                  <a:pt x="184375" y="1067400"/>
                  <a:pt x="186814" y="1064955"/>
                  <a:pt x="189833" y="1064955"/>
                </a:cubicBezTo>
                <a:close/>
                <a:moveTo>
                  <a:pt x="129113" y="1064955"/>
                </a:moveTo>
                <a:cubicBezTo>
                  <a:pt x="129232" y="1064950"/>
                  <a:pt x="129352" y="1064950"/>
                  <a:pt x="129454" y="1064955"/>
                </a:cubicBezTo>
                <a:cubicBezTo>
                  <a:pt x="131996" y="1065051"/>
                  <a:pt x="133991" y="1067190"/>
                  <a:pt x="133889" y="1069731"/>
                </a:cubicBezTo>
                <a:cubicBezTo>
                  <a:pt x="133889" y="1072368"/>
                  <a:pt x="131757" y="1074507"/>
                  <a:pt x="129113" y="1074507"/>
                </a:cubicBezTo>
                <a:cubicBezTo>
                  <a:pt x="126521" y="1074418"/>
                  <a:pt x="124423" y="1072330"/>
                  <a:pt x="124338" y="1069731"/>
                </a:cubicBezTo>
                <a:cubicBezTo>
                  <a:pt x="124338" y="1067094"/>
                  <a:pt x="126470" y="1064955"/>
                  <a:pt x="129113" y="1064955"/>
                </a:cubicBezTo>
                <a:close/>
                <a:moveTo>
                  <a:pt x="67030" y="1064955"/>
                </a:moveTo>
                <a:cubicBezTo>
                  <a:pt x="67150" y="1064950"/>
                  <a:pt x="67269" y="1064950"/>
                  <a:pt x="67371" y="1064955"/>
                </a:cubicBezTo>
                <a:cubicBezTo>
                  <a:pt x="69537" y="1065051"/>
                  <a:pt x="71226" y="1066884"/>
                  <a:pt x="71124" y="1069049"/>
                </a:cubicBezTo>
                <a:cubicBezTo>
                  <a:pt x="71124" y="1071309"/>
                  <a:pt x="69299" y="1073142"/>
                  <a:pt x="67030" y="1073142"/>
                </a:cubicBezTo>
                <a:cubicBezTo>
                  <a:pt x="64761" y="1073142"/>
                  <a:pt x="62937" y="1071309"/>
                  <a:pt x="62937" y="1069049"/>
                </a:cubicBezTo>
                <a:cubicBezTo>
                  <a:pt x="62937" y="1066789"/>
                  <a:pt x="64761" y="1064955"/>
                  <a:pt x="67030" y="1064955"/>
                </a:cubicBezTo>
                <a:close/>
                <a:moveTo>
                  <a:pt x="251234" y="1063420"/>
                </a:moveTo>
                <a:cubicBezTo>
                  <a:pt x="254628" y="1063420"/>
                  <a:pt x="257374" y="1066170"/>
                  <a:pt x="257374" y="1069560"/>
                </a:cubicBezTo>
                <a:cubicBezTo>
                  <a:pt x="257374" y="1072951"/>
                  <a:pt x="254628" y="1075701"/>
                  <a:pt x="251234" y="1075701"/>
                </a:cubicBezTo>
                <a:cubicBezTo>
                  <a:pt x="247840" y="1075701"/>
                  <a:pt x="245094" y="1072951"/>
                  <a:pt x="245094" y="1069560"/>
                </a:cubicBezTo>
                <a:cubicBezTo>
                  <a:pt x="245094" y="1066170"/>
                  <a:pt x="247840" y="1063420"/>
                  <a:pt x="251234" y="1063420"/>
                </a:cubicBezTo>
                <a:close/>
                <a:moveTo>
                  <a:pt x="312635" y="1062738"/>
                </a:moveTo>
                <a:cubicBezTo>
                  <a:pt x="316404" y="1062738"/>
                  <a:pt x="319458" y="1065793"/>
                  <a:pt x="319458" y="1069561"/>
                </a:cubicBezTo>
                <a:cubicBezTo>
                  <a:pt x="319458" y="1073328"/>
                  <a:pt x="316404" y="1076383"/>
                  <a:pt x="312635" y="1076383"/>
                </a:cubicBezTo>
                <a:cubicBezTo>
                  <a:pt x="308866" y="1076383"/>
                  <a:pt x="305813" y="1073328"/>
                  <a:pt x="305813" y="1069561"/>
                </a:cubicBezTo>
                <a:cubicBezTo>
                  <a:pt x="305813" y="1065793"/>
                  <a:pt x="308866" y="1062738"/>
                  <a:pt x="312635" y="1062738"/>
                </a:cubicBezTo>
                <a:close/>
                <a:moveTo>
                  <a:pt x="374036" y="1062056"/>
                </a:moveTo>
                <a:cubicBezTo>
                  <a:pt x="374155" y="1062053"/>
                  <a:pt x="374257" y="1062053"/>
                  <a:pt x="374377" y="1062056"/>
                </a:cubicBezTo>
                <a:cubicBezTo>
                  <a:pt x="378437" y="1062151"/>
                  <a:pt x="381643" y="1065511"/>
                  <a:pt x="381540" y="1069560"/>
                </a:cubicBezTo>
                <a:cubicBezTo>
                  <a:pt x="381540" y="1073705"/>
                  <a:pt x="378180" y="1077065"/>
                  <a:pt x="374036" y="1077065"/>
                </a:cubicBezTo>
                <a:cubicBezTo>
                  <a:pt x="369891" y="1077065"/>
                  <a:pt x="366532" y="1073705"/>
                  <a:pt x="366532" y="1069560"/>
                </a:cubicBezTo>
                <a:cubicBezTo>
                  <a:pt x="366532" y="1065416"/>
                  <a:pt x="369891" y="1062056"/>
                  <a:pt x="374036" y="1062056"/>
                </a:cubicBezTo>
                <a:close/>
                <a:moveTo>
                  <a:pt x="436120" y="1061374"/>
                </a:moveTo>
                <a:cubicBezTo>
                  <a:pt x="436239" y="1061372"/>
                  <a:pt x="436341" y="1061372"/>
                  <a:pt x="436461" y="1061374"/>
                </a:cubicBezTo>
                <a:cubicBezTo>
                  <a:pt x="440895" y="1061469"/>
                  <a:pt x="444409" y="1065134"/>
                  <a:pt x="444307" y="1069560"/>
                </a:cubicBezTo>
                <a:cubicBezTo>
                  <a:pt x="444307" y="1074082"/>
                  <a:pt x="440640" y="1077747"/>
                  <a:pt x="436120" y="1077747"/>
                </a:cubicBezTo>
                <a:cubicBezTo>
                  <a:pt x="431634" y="1077657"/>
                  <a:pt x="428018" y="1074044"/>
                  <a:pt x="427933" y="1069560"/>
                </a:cubicBezTo>
                <a:cubicBezTo>
                  <a:pt x="427933" y="1065039"/>
                  <a:pt x="431600" y="1061374"/>
                  <a:pt x="436120" y="1061374"/>
                </a:cubicBezTo>
                <a:close/>
                <a:moveTo>
                  <a:pt x="496838" y="1060691"/>
                </a:moveTo>
                <a:cubicBezTo>
                  <a:pt x="501733" y="1060691"/>
                  <a:pt x="505707" y="1064662"/>
                  <a:pt x="505707" y="1069560"/>
                </a:cubicBezTo>
                <a:cubicBezTo>
                  <a:pt x="505707" y="1074459"/>
                  <a:pt x="501733" y="1078430"/>
                  <a:pt x="496838" y="1078430"/>
                </a:cubicBezTo>
                <a:cubicBezTo>
                  <a:pt x="491977" y="1078339"/>
                  <a:pt x="488055" y="1074420"/>
                  <a:pt x="487970" y="1069560"/>
                </a:cubicBezTo>
                <a:cubicBezTo>
                  <a:pt x="487970" y="1064662"/>
                  <a:pt x="491944" y="1060691"/>
                  <a:pt x="496838" y="1060691"/>
                </a:cubicBezTo>
                <a:close/>
                <a:moveTo>
                  <a:pt x="558240" y="1060009"/>
                </a:moveTo>
                <a:cubicBezTo>
                  <a:pt x="563510" y="1060009"/>
                  <a:pt x="567791" y="1064285"/>
                  <a:pt x="567791" y="1069561"/>
                </a:cubicBezTo>
                <a:cubicBezTo>
                  <a:pt x="567791" y="1074836"/>
                  <a:pt x="563510" y="1079112"/>
                  <a:pt x="558240" y="1079112"/>
                </a:cubicBezTo>
                <a:cubicBezTo>
                  <a:pt x="552970" y="1079112"/>
                  <a:pt x="548689" y="1074836"/>
                  <a:pt x="548689" y="1069561"/>
                </a:cubicBezTo>
                <a:cubicBezTo>
                  <a:pt x="548689" y="1064285"/>
                  <a:pt x="552970" y="1060009"/>
                  <a:pt x="558240" y="1060009"/>
                </a:cubicBezTo>
                <a:close/>
                <a:moveTo>
                  <a:pt x="619641" y="1059327"/>
                </a:moveTo>
                <a:cubicBezTo>
                  <a:pt x="625287" y="1059327"/>
                  <a:pt x="629874" y="1063909"/>
                  <a:pt x="629874" y="1069561"/>
                </a:cubicBezTo>
                <a:cubicBezTo>
                  <a:pt x="629874" y="1075213"/>
                  <a:pt x="625287" y="1079795"/>
                  <a:pt x="619641" y="1079795"/>
                </a:cubicBezTo>
                <a:cubicBezTo>
                  <a:pt x="613995" y="1079795"/>
                  <a:pt x="609408" y="1075213"/>
                  <a:pt x="609408" y="1069561"/>
                </a:cubicBezTo>
                <a:cubicBezTo>
                  <a:pt x="609408" y="1063909"/>
                  <a:pt x="613995" y="1059327"/>
                  <a:pt x="619641" y="1059327"/>
                </a:cubicBezTo>
                <a:close/>
                <a:moveTo>
                  <a:pt x="681042" y="1058645"/>
                </a:moveTo>
                <a:cubicBezTo>
                  <a:pt x="681162" y="1058643"/>
                  <a:pt x="681264" y="1058643"/>
                  <a:pt x="681384" y="1058645"/>
                </a:cubicBezTo>
                <a:cubicBezTo>
                  <a:pt x="687319" y="1058740"/>
                  <a:pt x="692061" y="1063627"/>
                  <a:pt x="691958" y="1069560"/>
                </a:cubicBezTo>
                <a:cubicBezTo>
                  <a:pt x="691958" y="1075590"/>
                  <a:pt x="687063" y="1080476"/>
                  <a:pt x="681042" y="1080476"/>
                </a:cubicBezTo>
                <a:cubicBezTo>
                  <a:pt x="675021" y="1080476"/>
                  <a:pt x="670127" y="1075590"/>
                  <a:pt x="670127" y="1069560"/>
                </a:cubicBezTo>
                <a:cubicBezTo>
                  <a:pt x="670127" y="1063531"/>
                  <a:pt x="675021" y="1058645"/>
                  <a:pt x="681042" y="1058645"/>
                </a:cubicBezTo>
                <a:close/>
                <a:moveTo>
                  <a:pt x="743126" y="1058133"/>
                </a:moveTo>
                <a:cubicBezTo>
                  <a:pt x="749437" y="1058133"/>
                  <a:pt x="754554" y="1063250"/>
                  <a:pt x="754554" y="1069561"/>
                </a:cubicBezTo>
                <a:cubicBezTo>
                  <a:pt x="754554" y="1075872"/>
                  <a:pt x="749437" y="1080988"/>
                  <a:pt x="743126" y="1080988"/>
                </a:cubicBezTo>
                <a:cubicBezTo>
                  <a:pt x="736816" y="1080988"/>
                  <a:pt x="731699" y="1075872"/>
                  <a:pt x="731699" y="1069561"/>
                </a:cubicBezTo>
                <a:cubicBezTo>
                  <a:pt x="731699" y="1063250"/>
                  <a:pt x="736816" y="1058133"/>
                  <a:pt x="743126" y="1058133"/>
                </a:cubicBezTo>
                <a:close/>
                <a:moveTo>
                  <a:pt x="803845" y="1057451"/>
                </a:moveTo>
                <a:cubicBezTo>
                  <a:pt x="810531" y="1057451"/>
                  <a:pt x="815955" y="1062874"/>
                  <a:pt x="815955" y="1069561"/>
                </a:cubicBezTo>
                <a:cubicBezTo>
                  <a:pt x="815955" y="1076249"/>
                  <a:pt x="810531" y="1081671"/>
                  <a:pt x="803845" y="1081671"/>
                </a:cubicBezTo>
                <a:cubicBezTo>
                  <a:pt x="797159" y="1081671"/>
                  <a:pt x="791736" y="1076249"/>
                  <a:pt x="791736" y="1069561"/>
                </a:cubicBezTo>
                <a:cubicBezTo>
                  <a:pt x="791736" y="1062874"/>
                  <a:pt x="797159" y="1057451"/>
                  <a:pt x="803845" y="1057451"/>
                </a:cubicBezTo>
                <a:close/>
                <a:moveTo>
                  <a:pt x="865246" y="1056769"/>
                </a:moveTo>
                <a:cubicBezTo>
                  <a:pt x="865366" y="1056767"/>
                  <a:pt x="865468" y="1056767"/>
                  <a:pt x="865587" y="1056769"/>
                </a:cubicBezTo>
                <a:cubicBezTo>
                  <a:pt x="872563" y="1056864"/>
                  <a:pt x="878140" y="1062590"/>
                  <a:pt x="878038" y="1069561"/>
                </a:cubicBezTo>
                <a:cubicBezTo>
                  <a:pt x="878038" y="1076625"/>
                  <a:pt x="872308" y="1082353"/>
                  <a:pt x="865246" y="1082353"/>
                </a:cubicBezTo>
                <a:cubicBezTo>
                  <a:pt x="858219" y="1082261"/>
                  <a:pt x="852540" y="1076588"/>
                  <a:pt x="852455" y="1069561"/>
                </a:cubicBezTo>
                <a:cubicBezTo>
                  <a:pt x="852455" y="1062496"/>
                  <a:pt x="858185" y="1056769"/>
                  <a:pt x="865246" y="1056769"/>
                </a:cubicBezTo>
                <a:close/>
                <a:moveTo>
                  <a:pt x="926647" y="1056257"/>
                </a:moveTo>
                <a:cubicBezTo>
                  <a:pt x="933998" y="1056257"/>
                  <a:pt x="939951" y="1062213"/>
                  <a:pt x="939951" y="1069561"/>
                </a:cubicBezTo>
                <a:cubicBezTo>
                  <a:pt x="939951" y="1076909"/>
                  <a:pt x="933998" y="1082865"/>
                  <a:pt x="926647" y="1082865"/>
                </a:cubicBezTo>
                <a:cubicBezTo>
                  <a:pt x="919296" y="1082865"/>
                  <a:pt x="913344" y="1076909"/>
                  <a:pt x="913344" y="1069561"/>
                </a:cubicBezTo>
                <a:cubicBezTo>
                  <a:pt x="913344" y="1062213"/>
                  <a:pt x="919296" y="1056257"/>
                  <a:pt x="926647" y="1056257"/>
                </a:cubicBezTo>
                <a:close/>
                <a:moveTo>
                  <a:pt x="988415" y="1055611"/>
                </a:moveTo>
                <a:cubicBezTo>
                  <a:pt x="996045" y="1055611"/>
                  <a:pt x="1002231" y="1061796"/>
                  <a:pt x="1002231" y="1069426"/>
                </a:cubicBezTo>
                <a:cubicBezTo>
                  <a:pt x="1002231" y="1077056"/>
                  <a:pt x="996045" y="1083242"/>
                  <a:pt x="988415" y="1083242"/>
                </a:cubicBezTo>
                <a:cubicBezTo>
                  <a:pt x="980785" y="1083242"/>
                  <a:pt x="974600" y="1077056"/>
                  <a:pt x="974600" y="1069426"/>
                </a:cubicBezTo>
                <a:cubicBezTo>
                  <a:pt x="974600" y="1061796"/>
                  <a:pt x="980785" y="1055611"/>
                  <a:pt x="988415" y="1055611"/>
                </a:cubicBezTo>
                <a:close/>
                <a:moveTo>
                  <a:pt x="1050132" y="1055234"/>
                </a:moveTo>
                <a:cubicBezTo>
                  <a:pt x="1050252" y="1055232"/>
                  <a:pt x="1050354" y="1055232"/>
                  <a:pt x="1050473" y="1055234"/>
                </a:cubicBezTo>
                <a:cubicBezTo>
                  <a:pt x="1058285" y="1055329"/>
                  <a:pt x="1064562" y="1061742"/>
                  <a:pt x="1064459" y="1069561"/>
                </a:cubicBezTo>
                <a:cubicBezTo>
                  <a:pt x="1064459" y="1077473"/>
                  <a:pt x="1058046" y="1083888"/>
                  <a:pt x="1050132" y="1083888"/>
                </a:cubicBezTo>
                <a:cubicBezTo>
                  <a:pt x="1042253" y="1083796"/>
                  <a:pt x="1035891" y="1077435"/>
                  <a:pt x="1035806" y="1069561"/>
                </a:cubicBezTo>
                <a:cubicBezTo>
                  <a:pt x="1035806" y="1061648"/>
                  <a:pt x="1042219" y="1055234"/>
                  <a:pt x="1050132" y="1055234"/>
                </a:cubicBezTo>
                <a:close/>
                <a:moveTo>
                  <a:pt x="1110851" y="1054722"/>
                </a:moveTo>
                <a:cubicBezTo>
                  <a:pt x="1119038" y="1054722"/>
                  <a:pt x="1125690" y="1061366"/>
                  <a:pt x="1125690" y="1069561"/>
                </a:cubicBezTo>
                <a:cubicBezTo>
                  <a:pt x="1125690" y="1077756"/>
                  <a:pt x="1119038" y="1084400"/>
                  <a:pt x="1110851" y="1084400"/>
                </a:cubicBezTo>
                <a:cubicBezTo>
                  <a:pt x="1102664" y="1084400"/>
                  <a:pt x="1096013" y="1077756"/>
                  <a:pt x="1096013" y="1069561"/>
                </a:cubicBezTo>
                <a:cubicBezTo>
                  <a:pt x="1096013" y="1061366"/>
                  <a:pt x="1102647" y="1054722"/>
                  <a:pt x="1110851" y="1054722"/>
                </a:cubicBezTo>
                <a:close/>
                <a:moveTo>
                  <a:pt x="1172253" y="1054210"/>
                </a:moveTo>
                <a:cubicBezTo>
                  <a:pt x="1180730" y="1054210"/>
                  <a:pt x="1187603" y="1061082"/>
                  <a:pt x="1187603" y="1069561"/>
                </a:cubicBezTo>
                <a:cubicBezTo>
                  <a:pt x="1187603" y="1069619"/>
                  <a:pt x="1187603" y="1069675"/>
                  <a:pt x="1187603" y="1069733"/>
                </a:cubicBezTo>
                <a:cubicBezTo>
                  <a:pt x="1187500" y="1078116"/>
                  <a:pt x="1180644" y="1084834"/>
                  <a:pt x="1172253" y="1084741"/>
                </a:cubicBezTo>
                <a:cubicBezTo>
                  <a:pt x="1163844" y="1084741"/>
                  <a:pt x="1157005" y="1077973"/>
                  <a:pt x="1156903" y="1069561"/>
                </a:cubicBezTo>
                <a:cubicBezTo>
                  <a:pt x="1156903" y="1061082"/>
                  <a:pt x="1163776" y="1054210"/>
                  <a:pt x="1172253" y="1054210"/>
                </a:cubicBezTo>
                <a:close/>
                <a:moveTo>
                  <a:pt x="1234020" y="1053564"/>
                </a:moveTo>
                <a:cubicBezTo>
                  <a:pt x="1242780" y="1053564"/>
                  <a:pt x="1249882" y="1060666"/>
                  <a:pt x="1249882" y="1069426"/>
                </a:cubicBezTo>
                <a:cubicBezTo>
                  <a:pt x="1249882" y="1078186"/>
                  <a:pt x="1242780" y="1085288"/>
                  <a:pt x="1234020" y="1085288"/>
                </a:cubicBezTo>
                <a:cubicBezTo>
                  <a:pt x="1225260" y="1085288"/>
                  <a:pt x="1218158" y="1078186"/>
                  <a:pt x="1218158" y="1069426"/>
                </a:cubicBezTo>
                <a:cubicBezTo>
                  <a:pt x="1218158" y="1060666"/>
                  <a:pt x="1225260" y="1053564"/>
                  <a:pt x="1234020" y="1053564"/>
                </a:cubicBezTo>
                <a:close/>
                <a:moveTo>
                  <a:pt x="1971151" y="1053528"/>
                </a:moveTo>
                <a:cubicBezTo>
                  <a:pt x="1980003" y="1053528"/>
                  <a:pt x="1987184" y="1060707"/>
                  <a:pt x="1987184" y="1069561"/>
                </a:cubicBezTo>
                <a:cubicBezTo>
                  <a:pt x="1987098" y="1078348"/>
                  <a:pt x="1979935" y="1085423"/>
                  <a:pt x="1971151" y="1085423"/>
                </a:cubicBezTo>
                <a:cubicBezTo>
                  <a:pt x="1962367" y="1085423"/>
                  <a:pt x="1955204" y="1078348"/>
                  <a:pt x="1955119" y="1069561"/>
                </a:cubicBezTo>
                <a:cubicBezTo>
                  <a:pt x="1955119" y="1060707"/>
                  <a:pt x="1962299" y="1053528"/>
                  <a:pt x="1971151" y="1053528"/>
                </a:cubicBezTo>
                <a:close/>
                <a:moveTo>
                  <a:pt x="1295054" y="1053187"/>
                </a:moveTo>
                <a:cubicBezTo>
                  <a:pt x="1304469" y="1053187"/>
                  <a:pt x="1312110" y="1060823"/>
                  <a:pt x="1312110" y="1070243"/>
                </a:cubicBezTo>
                <a:cubicBezTo>
                  <a:pt x="1312110" y="1079663"/>
                  <a:pt x="1304469" y="1087299"/>
                  <a:pt x="1295054" y="1087299"/>
                </a:cubicBezTo>
                <a:cubicBezTo>
                  <a:pt x="1285640" y="1087299"/>
                  <a:pt x="1277999" y="1079663"/>
                  <a:pt x="1277999" y="1070243"/>
                </a:cubicBezTo>
                <a:cubicBezTo>
                  <a:pt x="1277999" y="1060823"/>
                  <a:pt x="1285640" y="1053187"/>
                  <a:pt x="1295054" y="1053187"/>
                </a:cubicBezTo>
                <a:close/>
                <a:moveTo>
                  <a:pt x="1357138" y="1052846"/>
                </a:moveTo>
                <a:cubicBezTo>
                  <a:pt x="1366553" y="1052846"/>
                  <a:pt x="1374194" y="1060482"/>
                  <a:pt x="1374194" y="1069902"/>
                </a:cubicBezTo>
                <a:cubicBezTo>
                  <a:pt x="1374194" y="1079322"/>
                  <a:pt x="1366553" y="1086958"/>
                  <a:pt x="1357138" y="1086958"/>
                </a:cubicBezTo>
                <a:cubicBezTo>
                  <a:pt x="1347724" y="1086958"/>
                  <a:pt x="1340083" y="1079322"/>
                  <a:pt x="1340083" y="1069902"/>
                </a:cubicBezTo>
                <a:cubicBezTo>
                  <a:pt x="1340083" y="1060482"/>
                  <a:pt x="1347724" y="1052846"/>
                  <a:pt x="1357138" y="1052846"/>
                </a:cubicBezTo>
                <a:close/>
                <a:moveTo>
                  <a:pt x="1417857" y="1052504"/>
                </a:moveTo>
                <a:cubicBezTo>
                  <a:pt x="1427272" y="1052504"/>
                  <a:pt x="1434913" y="1060140"/>
                  <a:pt x="1434913" y="1069560"/>
                </a:cubicBezTo>
                <a:cubicBezTo>
                  <a:pt x="1434913" y="1078980"/>
                  <a:pt x="1427272" y="1086616"/>
                  <a:pt x="1417857" y="1086616"/>
                </a:cubicBezTo>
                <a:cubicBezTo>
                  <a:pt x="1408443" y="1086616"/>
                  <a:pt x="1400802" y="1078980"/>
                  <a:pt x="1400802" y="1069560"/>
                </a:cubicBezTo>
                <a:cubicBezTo>
                  <a:pt x="1400802" y="1060140"/>
                  <a:pt x="1408443" y="1052504"/>
                  <a:pt x="1417857" y="1052504"/>
                </a:cubicBezTo>
                <a:close/>
                <a:moveTo>
                  <a:pt x="1479258" y="1052163"/>
                </a:moveTo>
                <a:cubicBezTo>
                  <a:pt x="1488673" y="1052163"/>
                  <a:pt x="1496314" y="1059799"/>
                  <a:pt x="1496314" y="1069219"/>
                </a:cubicBezTo>
                <a:cubicBezTo>
                  <a:pt x="1496314" y="1078639"/>
                  <a:pt x="1488673" y="1086275"/>
                  <a:pt x="1479258" y="1086275"/>
                </a:cubicBezTo>
                <a:cubicBezTo>
                  <a:pt x="1469844" y="1086275"/>
                  <a:pt x="1462203" y="1078639"/>
                  <a:pt x="1462203" y="1069219"/>
                </a:cubicBezTo>
                <a:cubicBezTo>
                  <a:pt x="1462203" y="1059799"/>
                  <a:pt x="1469844" y="1052163"/>
                  <a:pt x="1479258" y="1052163"/>
                </a:cubicBezTo>
                <a:close/>
                <a:moveTo>
                  <a:pt x="1541026" y="1051688"/>
                </a:moveTo>
                <a:cubicBezTo>
                  <a:pt x="1550823" y="1051688"/>
                  <a:pt x="1558764" y="1059630"/>
                  <a:pt x="1558764" y="1069426"/>
                </a:cubicBezTo>
                <a:cubicBezTo>
                  <a:pt x="1558764" y="1079223"/>
                  <a:pt x="1550823" y="1087164"/>
                  <a:pt x="1541026" y="1087164"/>
                </a:cubicBezTo>
                <a:cubicBezTo>
                  <a:pt x="1531230" y="1087164"/>
                  <a:pt x="1523288" y="1079223"/>
                  <a:pt x="1523288" y="1069426"/>
                </a:cubicBezTo>
                <a:cubicBezTo>
                  <a:pt x="1523288" y="1059630"/>
                  <a:pt x="1531230" y="1051688"/>
                  <a:pt x="1541026" y="1051688"/>
                </a:cubicBezTo>
                <a:close/>
                <a:moveTo>
                  <a:pt x="1602931" y="1051632"/>
                </a:moveTo>
                <a:cubicBezTo>
                  <a:pt x="1612363" y="1051642"/>
                  <a:pt x="1619987" y="1059288"/>
                  <a:pt x="1619970" y="1068708"/>
                </a:cubicBezTo>
                <a:cubicBezTo>
                  <a:pt x="1619970" y="1069000"/>
                  <a:pt x="1619970" y="1069291"/>
                  <a:pt x="1619953" y="1069583"/>
                </a:cubicBezTo>
                <a:cubicBezTo>
                  <a:pt x="1619476" y="1078989"/>
                  <a:pt x="1611476" y="1086235"/>
                  <a:pt x="1602061" y="1085764"/>
                </a:cubicBezTo>
                <a:cubicBezTo>
                  <a:pt x="1601771" y="1085779"/>
                  <a:pt x="1601481" y="1085786"/>
                  <a:pt x="1601191" y="1085786"/>
                </a:cubicBezTo>
                <a:cubicBezTo>
                  <a:pt x="1591760" y="1085774"/>
                  <a:pt x="1584135" y="1078128"/>
                  <a:pt x="1584153" y="1068708"/>
                </a:cubicBezTo>
                <a:cubicBezTo>
                  <a:pt x="1584153" y="1068416"/>
                  <a:pt x="1584153" y="1068125"/>
                  <a:pt x="1584170" y="1067833"/>
                </a:cubicBezTo>
                <a:cubicBezTo>
                  <a:pt x="1584647" y="1058427"/>
                  <a:pt x="1592647" y="1051181"/>
                  <a:pt x="1602061" y="1051652"/>
                </a:cubicBezTo>
                <a:cubicBezTo>
                  <a:pt x="1602352" y="1051637"/>
                  <a:pt x="1602641" y="1051630"/>
                  <a:pt x="1602931" y="1051632"/>
                </a:cubicBezTo>
                <a:close/>
                <a:moveTo>
                  <a:pt x="1664145" y="1051482"/>
                </a:moveTo>
                <a:cubicBezTo>
                  <a:pt x="1664264" y="1051480"/>
                  <a:pt x="1664367" y="1051480"/>
                  <a:pt x="1664486" y="1051482"/>
                </a:cubicBezTo>
                <a:cubicBezTo>
                  <a:pt x="1674378" y="1051576"/>
                  <a:pt x="1682327" y="1059670"/>
                  <a:pt x="1682224" y="1069561"/>
                </a:cubicBezTo>
                <a:cubicBezTo>
                  <a:pt x="1681763" y="1079184"/>
                  <a:pt x="1673781" y="1086719"/>
                  <a:pt x="1664145" y="1086617"/>
                </a:cubicBezTo>
                <a:cubicBezTo>
                  <a:pt x="1654543" y="1086632"/>
                  <a:pt x="1646611" y="1079145"/>
                  <a:pt x="1646066" y="1069561"/>
                </a:cubicBezTo>
                <a:cubicBezTo>
                  <a:pt x="1646066" y="1059576"/>
                  <a:pt x="1654167" y="1051482"/>
                  <a:pt x="1664145" y="1051482"/>
                </a:cubicBezTo>
                <a:close/>
                <a:moveTo>
                  <a:pt x="1724864" y="1051310"/>
                </a:moveTo>
                <a:cubicBezTo>
                  <a:pt x="1734944" y="1051310"/>
                  <a:pt x="1743113" y="1059482"/>
                  <a:pt x="1743113" y="1069560"/>
                </a:cubicBezTo>
                <a:cubicBezTo>
                  <a:pt x="1743113" y="1069618"/>
                  <a:pt x="1743113" y="1069675"/>
                  <a:pt x="1743113" y="1069733"/>
                </a:cubicBezTo>
                <a:cubicBezTo>
                  <a:pt x="1743011" y="1079715"/>
                  <a:pt x="1734841" y="1087733"/>
                  <a:pt x="1724864" y="1087640"/>
                </a:cubicBezTo>
                <a:cubicBezTo>
                  <a:pt x="1724813" y="1087640"/>
                  <a:pt x="1724744" y="1087640"/>
                  <a:pt x="1724693" y="1087640"/>
                </a:cubicBezTo>
                <a:cubicBezTo>
                  <a:pt x="1714715" y="1087640"/>
                  <a:pt x="1706614" y="1079545"/>
                  <a:pt x="1706614" y="1069560"/>
                </a:cubicBezTo>
                <a:cubicBezTo>
                  <a:pt x="1706614" y="1059482"/>
                  <a:pt x="1714783" y="1051310"/>
                  <a:pt x="1724864" y="1051310"/>
                </a:cubicBezTo>
                <a:close/>
                <a:moveTo>
                  <a:pt x="1786265" y="1051140"/>
                </a:moveTo>
                <a:cubicBezTo>
                  <a:pt x="1796447" y="1051140"/>
                  <a:pt x="1804685" y="1059387"/>
                  <a:pt x="1804685" y="1069561"/>
                </a:cubicBezTo>
                <a:cubicBezTo>
                  <a:pt x="1804685" y="1069619"/>
                  <a:pt x="1804685" y="1069675"/>
                  <a:pt x="1804685" y="1069733"/>
                </a:cubicBezTo>
                <a:cubicBezTo>
                  <a:pt x="1804583" y="1079811"/>
                  <a:pt x="1796345" y="1087904"/>
                  <a:pt x="1786265" y="1087811"/>
                </a:cubicBezTo>
                <a:cubicBezTo>
                  <a:pt x="1776151" y="1087811"/>
                  <a:pt x="1767947" y="1079668"/>
                  <a:pt x="1767845" y="1069561"/>
                </a:cubicBezTo>
                <a:cubicBezTo>
                  <a:pt x="1767845" y="1059387"/>
                  <a:pt x="1776100" y="1051140"/>
                  <a:pt x="1786265" y="1051140"/>
                </a:cubicBezTo>
                <a:close/>
                <a:moveTo>
                  <a:pt x="1909067" y="1050969"/>
                </a:moveTo>
                <a:cubicBezTo>
                  <a:pt x="1919335" y="1050969"/>
                  <a:pt x="1927659" y="1059293"/>
                  <a:pt x="1927659" y="1069560"/>
                </a:cubicBezTo>
                <a:cubicBezTo>
                  <a:pt x="1927659" y="1069617"/>
                  <a:pt x="1927659" y="1069675"/>
                  <a:pt x="1927659" y="1069731"/>
                </a:cubicBezTo>
                <a:cubicBezTo>
                  <a:pt x="1927556" y="1079905"/>
                  <a:pt x="1919233" y="1088075"/>
                  <a:pt x="1909067" y="1087981"/>
                </a:cubicBezTo>
                <a:cubicBezTo>
                  <a:pt x="1909016" y="1087981"/>
                  <a:pt x="1908948" y="1087981"/>
                  <a:pt x="1908897" y="1087981"/>
                </a:cubicBezTo>
                <a:cubicBezTo>
                  <a:pt x="1898715" y="1087981"/>
                  <a:pt x="1890477" y="1079734"/>
                  <a:pt x="1890477" y="1069560"/>
                </a:cubicBezTo>
                <a:cubicBezTo>
                  <a:pt x="1890477" y="1059293"/>
                  <a:pt x="1898800" y="1050969"/>
                  <a:pt x="1909067" y="1050969"/>
                </a:cubicBezTo>
                <a:close/>
                <a:moveTo>
                  <a:pt x="1847666" y="1050969"/>
                </a:moveTo>
                <a:cubicBezTo>
                  <a:pt x="1857934" y="1050969"/>
                  <a:pt x="1866257" y="1059293"/>
                  <a:pt x="1866257" y="1069560"/>
                </a:cubicBezTo>
                <a:cubicBezTo>
                  <a:pt x="1866257" y="1069617"/>
                  <a:pt x="1866257" y="1069675"/>
                  <a:pt x="1866257" y="1069731"/>
                </a:cubicBezTo>
                <a:cubicBezTo>
                  <a:pt x="1866155" y="1079905"/>
                  <a:pt x="1857831" y="1088075"/>
                  <a:pt x="1847666" y="1087981"/>
                </a:cubicBezTo>
                <a:cubicBezTo>
                  <a:pt x="1847615" y="1087981"/>
                  <a:pt x="1847547" y="1087981"/>
                  <a:pt x="1847496" y="1087981"/>
                </a:cubicBezTo>
                <a:cubicBezTo>
                  <a:pt x="1837330" y="1087981"/>
                  <a:pt x="1829076" y="1079734"/>
                  <a:pt x="1829076" y="1069560"/>
                </a:cubicBezTo>
                <a:cubicBezTo>
                  <a:pt x="1829076" y="1059293"/>
                  <a:pt x="1837398" y="1050969"/>
                  <a:pt x="1847666" y="1050969"/>
                </a:cubicBezTo>
                <a:close/>
                <a:moveTo>
                  <a:pt x="5629" y="1005089"/>
                </a:moveTo>
                <a:cubicBezTo>
                  <a:pt x="7318" y="1005089"/>
                  <a:pt x="8699" y="1006464"/>
                  <a:pt x="8699" y="1008160"/>
                </a:cubicBezTo>
                <a:cubicBezTo>
                  <a:pt x="8699" y="1009855"/>
                  <a:pt x="7318" y="1011230"/>
                  <a:pt x="5629" y="1011230"/>
                </a:cubicBezTo>
                <a:cubicBezTo>
                  <a:pt x="3941" y="1011230"/>
                  <a:pt x="2559" y="1009855"/>
                  <a:pt x="2559" y="1008160"/>
                </a:cubicBezTo>
                <a:cubicBezTo>
                  <a:pt x="2559" y="1006464"/>
                  <a:pt x="3941" y="1005089"/>
                  <a:pt x="5629" y="1005089"/>
                </a:cubicBezTo>
                <a:close/>
                <a:moveTo>
                  <a:pt x="67030" y="1003725"/>
                </a:moveTo>
                <a:cubicBezTo>
                  <a:pt x="67149" y="1003720"/>
                  <a:pt x="67269" y="1003720"/>
                  <a:pt x="67371" y="1003725"/>
                </a:cubicBezTo>
                <a:cubicBezTo>
                  <a:pt x="69725" y="1003821"/>
                  <a:pt x="71567" y="1005808"/>
                  <a:pt x="71464" y="1008160"/>
                </a:cubicBezTo>
                <a:cubicBezTo>
                  <a:pt x="71464" y="1010609"/>
                  <a:pt x="69486" y="1012594"/>
                  <a:pt x="67030" y="1012594"/>
                </a:cubicBezTo>
                <a:cubicBezTo>
                  <a:pt x="64574" y="1012594"/>
                  <a:pt x="62596" y="1010609"/>
                  <a:pt x="62596" y="1008160"/>
                </a:cubicBezTo>
                <a:cubicBezTo>
                  <a:pt x="62596" y="1005711"/>
                  <a:pt x="64574" y="1003725"/>
                  <a:pt x="67030" y="1003725"/>
                </a:cubicBezTo>
                <a:close/>
                <a:moveTo>
                  <a:pt x="129113" y="1003043"/>
                </a:moveTo>
                <a:cubicBezTo>
                  <a:pt x="129232" y="1003040"/>
                  <a:pt x="129352" y="1003040"/>
                  <a:pt x="129454" y="1003043"/>
                </a:cubicBezTo>
                <a:cubicBezTo>
                  <a:pt x="132183" y="1003139"/>
                  <a:pt x="134332" y="1005429"/>
                  <a:pt x="134230" y="1008160"/>
                </a:cubicBezTo>
                <a:cubicBezTo>
                  <a:pt x="134230" y="1010986"/>
                  <a:pt x="131944" y="1013277"/>
                  <a:pt x="129113" y="1013277"/>
                </a:cubicBezTo>
                <a:cubicBezTo>
                  <a:pt x="126333" y="1013188"/>
                  <a:pt x="124081" y="1010949"/>
                  <a:pt x="123997" y="1008160"/>
                </a:cubicBezTo>
                <a:cubicBezTo>
                  <a:pt x="123997" y="1005334"/>
                  <a:pt x="126282" y="1003043"/>
                  <a:pt x="129113" y="1003043"/>
                </a:cubicBezTo>
                <a:close/>
                <a:moveTo>
                  <a:pt x="189833" y="1002360"/>
                </a:moveTo>
                <a:cubicBezTo>
                  <a:pt x="193039" y="1002360"/>
                  <a:pt x="195631" y="1004956"/>
                  <a:pt x="195631" y="1008159"/>
                </a:cubicBezTo>
                <a:cubicBezTo>
                  <a:pt x="195631" y="1011363"/>
                  <a:pt x="193039" y="1013958"/>
                  <a:pt x="189833" y="1013958"/>
                </a:cubicBezTo>
                <a:cubicBezTo>
                  <a:pt x="186660" y="1013870"/>
                  <a:pt x="184119" y="1011325"/>
                  <a:pt x="184034" y="1008159"/>
                </a:cubicBezTo>
                <a:cubicBezTo>
                  <a:pt x="184034" y="1004956"/>
                  <a:pt x="186626" y="1002360"/>
                  <a:pt x="189833" y="1002360"/>
                </a:cubicBezTo>
                <a:close/>
                <a:moveTo>
                  <a:pt x="251234" y="1001508"/>
                </a:moveTo>
                <a:cubicBezTo>
                  <a:pt x="251353" y="1001505"/>
                  <a:pt x="251473" y="1001505"/>
                  <a:pt x="251575" y="1001508"/>
                </a:cubicBezTo>
                <a:cubicBezTo>
                  <a:pt x="255157" y="1001603"/>
                  <a:pt x="257988" y="1004581"/>
                  <a:pt x="257885" y="1008160"/>
                </a:cubicBezTo>
                <a:cubicBezTo>
                  <a:pt x="257885" y="1011834"/>
                  <a:pt x="254901" y="1014812"/>
                  <a:pt x="251234" y="1014812"/>
                </a:cubicBezTo>
                <a:cubicBezTo>
                  <a:pt x="247600" y="1014721"/>
                  <a:pt x="244667" y="1011796"/>
                  <a:pt x="244582" y="1008160"/>
                </a:cubicBezTo>
                <a:cubicBezTo>
                  <a:pt x="244582" y="1004486"/>
                  <a:pt x="247567" y="1001508"/>
                  <a:pt x="251234" y="1001508"/>
                </a:cubicBezTo>
                <a:close/>
                <a:moveTo>
                  <a:pt x="312635" y="1000825"/>
                </a:moveTo>
                <a:cubicBezTo>
                  <a:pt x="316677" y="1000825"/>
                  <a:pt x="319969" y="1004109"/>
                  <a:pt x="319969" y="1008159"/>
                </a:cubicBezTo>
                <a:cubicBezTo>
                  <a:pt x="319969" y="1012210"/>
                  <a:pt x="316677" y="1015494"/>
                  <a:pt x="312635" y="1015494"/>
                </a:cubicBezTo>
                <a:cubicBezTo>
                  <a:pt x="308627" y="1015403"/>
                  <a:pt x="305386" y="1012173"/>
                  <a:pt x="305301" y="1008159"/>
                </a:cubicBezTo>
                <a:cubicBezTo>
                  <a:pt x="305301" y="1004109"/>
                  <a:pt x="308593" y="1000825"/>
                  <a:pt x="312635" y="1000825"/>
                </a:cubicBezTo>
                <a:close/>
                <a:moveTo>
                  <a:pt x="374035" y="1000143"/>
                </a:moveTo>
                <a:cubicBezTo>
                  <a:pt x="378470" y="1000143"/>
                  <a:pt x="382052" y="1003732"/>
                  <a:pt x="382052" y="1008160"/>
                </a:cubicBezTo>
                <a:cubicBezTo>
                  <a:pt x="382052" y="1012588"/>
                  <a:pt x="378470" y="1016176"/>
                  <a:pt x="374035" y="1016176"/>
                </a:cubicBezTo>
                <a:cubicBezTo>
                  <a:pt x="369601" y="1016176"/>
                  <a:pt x="366020" y="1012588"/>
                  <a:pt x="366020" y="1008160"/>
                </a:cubicBezTo>
                <a:cubicBezTo>
                  <a:pt x="366020" y="1003732"/>
                  <a:pt x="369601" y="1000143"/>
                  <a:pt x="374035" y="1000143"/>
                </a:cubicBezTo>
                <a:close/>
                <a:moveTo>
                  <a:pt x="436119" y="999461"/>
                </a:moveTo>
                <a:cubicBezTo>
                  <a:pt x="440929" y="999461"/>
                  <a:pt x="444818" y="1003355"/>
                  <a:pt x="444818" y="1008160"/>
                </a:cubicBezTo>
                <a:cubicBezTo>
                  <a:pt x="444818" y="1012965"/>
                  <a:pt x="440929" y="1016858"/>
                  <a:pt x="436119" y="1016858"/>
                </a:cubicBezTo>
                <a:cubicBezTo>
                  <a:pt x="431309" y="1016858"/>
                  <a:pt x="427421" y="1012965"/>
                  <a:pt x="427421" y="1008160"/>
                </a:cubicBezTo>
                <a:cubicBezTo>
                  <a:pt x="427421" y="1003355"/>
                  <a:pt x="431309" y="999461"/>
                  <a:pt x="436119" y="999461"/>
                </a:cubicBezTo>
                <a:close/>
                <a:moveTo>
                  <a:pt x="496838" y="998779"/>
                </a:moveTo>
                <a:cubicBezTo>
                  <a:pt x="496957" y="998777"/>
                  <a:pt x="497060" y="998777"/>
                  <a:pt x="497179" y="998779"/>
                </a:cubicBezTo>
                <a:cubicBezTo>
                  <a:pt x="502262" y="998874"/>
                  <a:pt x="506321" y="1003073"/>
                  <a:pt x="506219" y="1008159"/>
                </a:cubicBezTo>
                <a:cubicBezTo>
                  <a:pt x="506219" y="1013341"/>
                  <a:pt x="502023" y="1017540"/>
                  <a:pt x="496838" y="1017540"/>
                </a:cubicBezTo>
                <a:cubicBezTo>
                  <a:pt x="491653" y="1017540"/>
                  <a:pt x="487458" y="1013341"/>
                  <a:pt x="487458" y="1008159"/>
                </a:cubicBezTo>
                <a:cubicBezTo>
                  <a:pt x="487458" y="1002978"/>
                  <a:pt x="491653" y="998779"/>
                  <a:pt x="496838" y="998779"/>
                </a:cubicBezTo>
                <a:close/>
                <a:moveTo>
                  <a:pt x="558239" y="998097"/>
                </a:moveTo>
                <a:cubicBezTo>
                  <a:pt x="558359" y="998095"/>
                  <a:pt x="558461" y="998095"/>
                  <a:pt x="558580" y="998097"/>
                </a:cubicBezTo>
                <a:cubicBezTo>
                  <a:pt x="564038" y="998192"/>
                  <a:pt x="568405" y="1002697"/>
                  <a:pt x="568302" y="1008160"/>
                </a:cubicBezTo>
                <a:cubicBezTo>
                  <a:pt x="568302" y="1013716"/>
                  <a:pt x="563800" y="1018223"/>
                  <a:pt x="558239" y="1018223"/>
                </a:cubicBezTo>
                <a:cubicBezTo>
                  <a:pt x="552713" y="1018131"/>
                  <a:pt x="548262" y="1013679"/>
                  <a:pt x="548177" y="1008160"/>
                </a:cubicBezTo>
                <a:cubicBezTo>
                  <a:pt x="548177" y="1002603"/>
                  <a:pt x="552679" y="998097"/>
                  <a:pt x="558239" y="998097"/>
                </a:cubicBezTo>
                <a:close/>
                <a:moveTo>
                  <a:pt x="743126" y="996733"/>
                </a:moveTo>
                <a:cubicBezTo>
                  <a:pt x="749812" y="996733"/>
                  <a:pt x="755236" y="1002155"/>
                  <a:pt x="755236" y="1008842"/>
                </a:cubicBezTo>
                <a:cubicBezTo>
                  <a:pt x="755236" y="1015530"/>
                  <a:pt x="749812" y="1020952"/>
                  <a:pt x="743126" y="1020952"/>
                </a:cubicBezTo>
                <a:cubicBezTo>
                  <a:pt x="736440" y="1020952"/>
                  <a:pt x="731017" y="1015530"/>
                  <a:pt x="731017" y="1008842"/>
                </a:cubicBezTo>
                <a:cubicBezTo>
                  <a:pt x="731017" y="1002155"/>
                  <a:pt x="736440" y="996733"/>
                  <a:pt x="743126" y="996733"/>
                </a:cubicBezTo>
                <a:close/>
                <a:moveTo>
                  <a:pt x="681042" y="996733"/>
                </a:moveTo>
                <a:cubicBezTo>
                  <a:pt x="687353" y="996733"/>
                  <a:pt x="692469" y="1001849"/>
                  <a:pt x="692469" y="1008160"/>
                </a:cubicBezTo>
                <a:cubicBezTo>
                  <a:pt x="692469" y="1014471"/>
                  <a:pt x="687353" y="1019587"/>
                  <a:pt x="681042" y="1019587"/>
                </a:cubicBezTo>
                <a:cubicBezTo>
                  <a:pt x="674731" y="1019587"/>
                  <a:pt x="669615" y="1014471"/>
                  <a:pt x="669615" y="1008160"/>
                </a:cubicBezTo>
                <a:cubicBezTo>
                  <a:pt x="669615" y="1001849"/>
                  <a:pt x="674731" y="996733"/>
                  <a:pt x="681042" y="996733"/>
                </a:cubicBezTo>
                <a:close/>
                <a:moveTo>
                  <a:pt x="619641" y="996733"/>
                </a:moveTo>
                <a:cubicBezTo>
                  <a:pt x="625576" y="996733"/>
                  <a:pt x="630386" y="1001544"/>
                  <a:pt x="630386" y="1007478"/>
                </a:cubicBezTo>
                <a:cubicBezTo>
                  <a:pt x="630386" y="1013411"/>
                  <a:pt x="625576" y="1018223"/>
                  <a:pt x="619641" y="1018223"/>
                </a:cubicBezTo>
                <a:cubicBezTo>
                  <a:pt x="613739" y="1018131"/>
                  <a:pt x="608981" y="1013374"/>
                  <a:pt x="608896" y="1007478"/>
                </a:cubicBezTo>
                <a:cubicBezTo>
                  <a:pt x="608896" y="1001544"/>
                  <a:pt x="613705" y="996733"/>
                  <a:pt x="619641" y="996733"/>
                </a:cubicBezTo>
                <a:close/>
                <a:moveTo>
                  <a:pt x="803845" y="995538"/>
                </a:moveTo>
                <a:cubicBezTo>
                  <a:pt x="810821" y="995538"/>
                  <a:pt x="816466" y="1001189"/>
                  <a:pt x="816466" y="1008160"/>
                </a:cubicBezTo>
                <a:cubicBezTo>
                  <a:pt x="816466" y="1015131"/>
                  <a:pt x="810821" y="1020781"/>
                  <a:pt x="803845" y="1020781"/>
                </a:cubicBezTo>
                <a:cubicBezTo>
                  <a:pt x="796869" y="1020781"/>
                  <a:pt x="791224" y="1015131"/>
                  <a:pt x="791224" y="1008160"/>
                </a:cubicBezTo>
                <a:cubicBezTo>
                  <a:pt x="791224" y="1001189"/>
                  <a:pt x="796869" y="995538"/>
                  <a:pt x="803845" y="995538"/>
                </a:cubicBezTo>
                <a:close/>
                <a:moveTo>
                  <a:pt x="865246" y="994856"/>
                </a:moveTo>
                <a:cubicBezTo>
                  <a:pt x="872597" y="994856"/>
                  <a:pt x="878550" y="1000811"/>
                  <a:pt x="878550" y="1008159"/>
                </a:cubicBezTo>
                <a:cubicBezTo>
                  <a:pt x="878550" y="1015507"/>
                  <a:pt x="872597" y="1021463"/>
                  <a:pt x="865246" y="1021463"/>
                </a:cubicBezTo>
                <a:cubicBezTo>
                  <a:pt x="857895" y="1021463"/>
                  <a:pt x="851943" y="1015507"/>
                  <a:pt x="851943" y="1008159"/>
                </a:cubicBezTo>
                <a:cubicBezTo>
                  <a:pt x="851943" y="1000811"/>
                  <a:pt x="857895" y="994856"/>
                  <a:pt x="865246" y="994856"/>
                </a:cubicBezTo>
                <a:close/>
                <a:moveTo>
                  <a:pt x="926648" y="994345"/>
                </a:moveTo>
                <a:cubicBezTo>
                  <a:pt x="934272" y="994345"/>
                  <a:pt x="940463" y="1000529"/>
                  <a:pt x="940463" y="1008160"/>
                </a:cubicBezTo>
                <a:cubicBezTo>
                  <a:pt x="940463" y="1015789"/>
                  <a:pt x="934272" y="1021975"/>
                  <a:pt x="926648" y="1021975"/>
                </a:cubicBezTo>
                <a:cubicBezTo>
                  <a:pt x="919058" y="1021883"/>
                  <a:pt x="912917" y="1015751"/>
                  <a:pt x="912833" y="1008160"/>
                </a:cubicBezTo>
                <a:cubicBezTo>
                  <a:pt x="912833" y="1000529"/>
                  <a:pt x="919023" y="994345"/>
                  <a:pt x="926648" y="994345"/>
                </a:cubicBezTo>
                <a:close/>
                <a:moveTo>
                  <a:pt x="988049" y="993663"/>
                </a:moveTo>
                <a:cubicBezTo>
                  <a:pt x="996048" y="993663"/>
                  <a:pt x="1002546" y="1000154"/>
                  <a:pt x="1002546" y="1008160"/>
                </a:cubicBezTo>
                <a:cubicBezTo>
                  <a:pt x="1002546" y="1016166"/>
                  <a:pt x="996048" y="1022657"/>
                  <a:pt x="988049" y="1022657"/>
                </a:cubicBezTo>
                <a:cubicBezTo>
                  <a:pt x="980050" y="1022657"/>
                  <a:pt x="973552" y="1016166"/>
                  <a:pt x="973552" y="1008160"/>
                </a:cubicBezTo>
                <a:cubicBezTo>
                  <a:pt x="973552" y="1000154"/>
                  <a:pt x="980050" y="993663"/>
                  <a:pt x="988049" y="993663"/>
                </a:cubicBezTo>
                <a:close/>
                <a:moveTo>
                  <a:pt x="1050132" y="993152"/>
                </a:moveTo>
                <a:cubicBezTo>
                  <a:pt x="1050251" y="993150"/>
                  <a:pt x="1050354" y="993150"/>
                  <a:pt x="1050473" y="993152"/>
                </a:cubicBezTo>
                <a:cubicBezTo>
                  <a:pt x="1058677" y="993247"/>
                  <a:pt x="1065243" y="999966"/>
                  <a:pt x="1065141" y="1008160"/>
                </a:cubicBezTo>
                <a:cubicBezTo>
                  <a:pt x="1065141" y="1008218"/>
                  <a:pt x="1065141" y="1008274"/>
                  <a:pt x="1065141" y="1008332"/>
                </a:cubicBezTo>
                <a:cubicBezTo>
                  <a:pt x="1065039" y="1016526"/>
                  <a:pt x="1058319" y="1023092"/>
                  <a:pt x="1050132" y="1022999"/>
                </a:cubicBezTo>
                <a:cubicBezTo>
                  <a:pt x="1041911" y="1022999"/>
                  <a:pt x="1035208" y="1016383"/>
                  <a:pt x="1035123" y="1008160"/>
                </a:cubicBezTo>
                <a:cubicBezTo>
                  <a:pt x="1035123" y="999871"/>
                  <a:pt x="1041843" y="993152"/>
                  <a:pt x="1050132" y="993152"/>
                </a:cubicBezTo>
                <a:close/>
                <a:moveTo>
                  <a:pt x="1110852" y="992639"/>
                </a:moveTo>
                <a:cubicBezTo>
                  <a:pt x="1119430" y="992639"/>
                  <a:pt x="1126372" y="999587"/>
                  <a:pt x="1126372" y="1008159"/>
                </a:cubicBezTo>
                <a:cubicBezTo>
                  <a:pt x="1126372" y="1008217"/>
                  <a:pt x="1126372" y="1008273"/>
                  <a:pt x="1126372" y="1008332"/>
                </a:cubicBezTo>
                <a:cubicBezTo>
                  <a:pt x="1126270" y="1016808"/>
                  <a:pt x="1119328" y="1023603"/>
                  <a:pt x="1110852" y="1023510"/>
                </a:cubicBezTo>
                <a:cubicBezTo>
                  <a:pt x="1110800" y="1023510"/>
                  <a:pt x="1110732" y="1023511"/>
                  <a:pt x="1110681" y="1023511"/>
                </a:cubicBezTo>
                <a:cubicBezTo>
                  <a:pt x="1102204" y="1023510"/>
                  <a:pt x="1095331" y="1016638"/>
                  <a:pt x="1095331" y="1008159"/>
                </a:cubicBezTo>
                <a:cubicBezTo>
                  <a:pt x="1095331" y="999587"/>
                  <a:pt x="1102273" y="992639"/>
                  <a:pt x="1110852" y="992639"/>
                </a:cubicBezTo>
                <a:close/>
                <a:moveTo>
                  <a:pt x="1172618" y="991994"/>
                </a:moveTo>
                <a:cubicBezTo>
                  <a:pt x="1181473" y="991994"/>
                  <a:pt x="1188651" y="999171"/>
                  <a:pt x="1188651" y="1008026"/>
                </a:cubicBezTo>
                <a:cubicBezTo>
                  <a:pt x="1188651" y="1016880"/>
                  <a:pt x="1181473" y="1024058"/>
                  <a:pt x="1172618" y="1024058"/>
                </a:cubicBezTo>
                <a:cubicBezTo>
                  <a:pt x="1163764" y="1024058"/>
                  <a:pt x="1156586" y="1016880"/>
                  <a:pt x="1156586" y="1008026"/>
                </a:cubicBezTo>
                <a:cubicBezTo>
                  <a:pt x="1156586" y="999171"/>
                  <a:pt x="1163764" y="991994"/>
                  <a:pt x="1172618" y="991994"/>
                </a:cubicBezTo>
                <a:close/>
                <a:moveTo>
                  <a:pt x="1233653" y="991616"/>
                </a:moveTo>
                <a:cubicBezTo>
                  <a:pt x="1243068" y="991616"/>
                  <a:pt x="1250709" y="999251"/>
                  <a:pt x="1250709" y="1008671"/>
                </a:cubicBezTo>
                <a:cubicBezTo>
                  <a:pt x="1250709" y="1018091"/>
                  <a:pt x="1243068" y="1025727"/>
                  <a:pt x="1233653" y="1025727"/>
                </a:cubicBezTo>
                <a:cubicBezTo>
                  <a:pt x="1224239" y="1025727"/>
                  <a:pt x="1216598" y="1018091"/>
                  <a:pt x="1216598" y="1008671"/>
                </a:cubicBezTo>
                <a:cubicBezTo>
                  <a:pt x="1216598" y="999251"/>
                  <a:pt x="1224239" y="991616"/>
                  <a:pt x="1233653" y="991616"/>
                </a:cubicBezTo>
                <a:close/>
                <a:moveTo>
                  <a:pt x="1971151" y="991444"/>
                </a:moveTo>
                <a:cubicBezTo>
                  <a:pt x="1980566" y="991444"/>
                  <a:pt x="1988207" y="999080"/>
                  <a:pt x="1988207" y="1008500"/>
                </a:cubicBezTo>
                <a:cubicBezTo>
                  <a:pt x="1988207" y="1017920"/>
                  <a:pt x="1980566" y="1025556"/>
                  <a:pt x="1971151" y="1025556"/>
                </a:cubicBezTo>
                <a:cubicBezTo>
                  <a:pt x="1961737" y="1025556"/>
                  <a:pt x="1954096" y="1017920"/>
                  <a:pt x="1954096" y="1008500"/>
                </a:cubicBezTo>
                <a:cubicBezTo>
                  <a:pt x="1954096" y="999080"/>
                  <a:pt x="1961737" y="991444"/>
                  <a:pt x="1971151" y="991444"/>
                </a:cubicBezTo>
                <a:close/>
                <a:moveTo>
                  <a:pt x="1295054" y="991104"/>
                </a:moveTo>
                <a:cubicBezTo>
                  <a:pt x="1304469" y="991104"/>
                  <a:pt x="1312110" y="998739"/>
                  <a:pt x="1312110" y="1008159"/>
                </a:cubicBezTo>
                <a:cubicBezTo>
                  <a:pt x="1312110" y="1017579"/>
                  <a:pt x="1304469" y="1025215"/>
                  <a:pt x="1295054" y="1025215"/>
                </a:cubicBezTo>
                <a:cubicBezTo>
                  <a:pt x="1285640" y="1025215"/>
                  <a:pt x="1277999" y="1017579"/>
                  <a:pt x="1277999" y="1008159"/>
                </a:cubicBezTo>
                <a:cubicBezTo>
                  <a:pt x="1277999" y="998739"/>
                  <a:pt x="1285640" y="991104"/>
                  <a:pt x="1295054" y="991104"/>
                </a:cubicBezTo>
                <a:close/>
                <a:moveTo>
                  <a:pt x="1357138" y="990763"/>
                </a:moveTo>
                <a:cubicBezTo>
                  <a:pt x="1366553" y="990763"/>
                  <a:pt x="1374194" y="998398"/>
                  <a:pt x="1374194" y="1007818"/>
                </a:cubicBezTo>
                <a:cubicBezTo>
                  <a:pt x="1374194" y="1017238"/>
                  <a:pt x="1366553" y="1024874"/>
                  <a:pt x="1357138" y="1024874"/>
                </a:cubicBezTo>
                <a:cubicBezTo>
                  <a:pt x="1347724" y="1024874"/>
                  <a:pt x="1340083" y="1017238"/>
                  <a:pt x="1340083" y="1007818"/>
                </a:cubicBezTo>
                <a:cubicBezTo>
                  <a:pt x="1340083" y="998398"/>
                  <a:pt x="1347724" y="990763"/>
                  <a:pt x="1357138" y="990763"/>
                </a:cubicBezTo>
                <a:close/>
                <a:moveTo>
                  <a:pt x="1418727" y="990232"/>
                </a:moveTo>
                <a:cubicBezTo>
                  <a:pt x="1428159" y="990242"/>
                  <a:pt x="1435783" y="997887"/>
                  <a:pt x="1435766" y="1007307"/>
                </a:cubicBezTo>
                <a:cubicBezTo>
                  <a:pt x="1435766" y="1007599"/>
                  <a:pt x="1435766" y="1007890"/>
                  <a:pt x="1435749" y="1008182"/>
                </a:cubicBezTo>
                <a:cubicBezTo>
                  <a:pt x="1435271" y="1017588"/>
                  <a:pt x="1427272" y="1024834"/>
                  <a:pt x="1417857" y="1024363"/>
                </a:cubicBezTo>
                <a:cubicBezTo>
                  <a:pt x="1417567" y="1024378"/>
                  <a:pt x="1417277" y="1024385"/>
                  <a:pt x="1416987" y="1024385"/>
                </a:cubicBezTo>
                <a:cubicBezTo>
                  <a:pt x="1407555" y="1024373"/>
                  <a:pt x="1399931" y="1016727"/>
                  <a:pt x="1399949" y="1007307"/>
                </a:cubicBezTo>
                <a:cubicBezTo>
                  <a:pt x="1399949" y="1007015"/>
                  <a:pt x="1399949" y="1006724"/>
                  <a:pt x="1399965" y="1006432"/>
                </a:cubicBezTo>
                <a:cubicBezTo>
                  <a:pt x="1400443" y="997026"/>
                  <a:pt x="1408442" y="989781"/>
                  <a:pt x="1417857" y="990252"/>
                </a:cubicBezTo>
                <a:cubicBezTo>
                  <a:pt x="1418147" y="990237"/>
                  <a:pt x="1418437" y="990230"/>
                  <a:pt x="1418727" y="990232"/>
                </a:cubicBezTo>
                <a:close/>
                <a:moveTo>
                  <a:pt x="1479259" y="989910"/>
                </a:moveTo>
                <a:cubicBezTo>
                  <a:pt x="1489339" y="989910"/>
                  <a:pt x="1497508" y="998081"/>
                  <a:pt x="1497508" y="1008159"/>
                </a:cubicBezTo>
                <a:cubicBezTo>
                  <a:pt x="1497508" y="1008217"/>
                  <a:pt x="1497508" y="1008274"/>
                  <a:pt x="1497508" y="1008332"/>
                </a:cubicBezTo>
                <a:cubicBezTo>
                  <a:pt x="1497406" y="1018314"/>
                  <a:pt x="1489236" y="1026332"/>
                  <a:pt x="1479259" y="1026239"/>
                </a:cubicBezTo>
                <a:cubicBezTo>
                  <a:pt x="1479208" y="1026239"/>
                  <a:pt x="1479139" y="1026239"/>
                  <a:pt x="1479088" y="1026239"/>
                </a:cubicBezTo>
                <a:cubicBezTo>
                  <a:pt x="1469110" y="1026239"/>
                  <a:pt x="1461009" y="1018144"/>
                  <a:pt x="1461009" y="1008159"/>
                </a:cubicBezTo>
                <a:cubicBezTo>
                  <a:pt x="1461009" y="998081"/>
                  <a:pt x="1469178" y="989910"/>
                  <a:pt x="1479259" y="989910"/>
                </a:cubicBezTo>
                <a:close/>
                <a:moveTo>
                  <a:pt x="1540660" y="989740"/>
                </a:moveTo>
                <a:cubicBezTo>
                  <a:pt x="1550842" y="989740"/>
                  <a:pt x="1559080" y="997986"/>
                  <a:pt x="1559080" y="1008160"/>
                </a:cubicBezTo>
                <a:cubicBezTo>
                  <a:pt x="1559080" y="1008216"/>
                  <a:pt x="1559080" y="1008274"/>
                  <a:pt x="1559080" y="1008330"/>
                </a:cubicBezTo>
                <a:cubicBezTo>
                  <a:pt x="1558978" y="1018411"/>
                  <a:pt x="1550740" y="1026503"/>
                  <a:pt x="1540660" y="1026410"/>
                </a:cubicBezTo>
                <a:cubicBezTo>
                  <a:pt x="1530546" y="1026410"/>
                  <a:pt x="1522342" y="1018267"/>
                  <a:pt x="1522240" y="1008160"/>
                </a:cubicBezTo>
                <a:cubicBezTo>
                  <a:pt x="1522240" y="997986"/>
                  <a:pt x="1530495" y="989740"/>
                  <a:pt x="1540660" y="989740"/>
                </a:cubicBezTo>
                <a:close/>
                <a:moveTo>
                  <a:pt x="1602061" y="989399"/>
                </a:moveTo>
                <a:cubicBezTo>
                  <a:pt x="1612414" y="989399"/>
                  <a:pt x="1620822" y="997798"/>
                  <a:pt x="1620822" y="1008160"/>
                </a:cubicBezTo>
                <a:cubicBezTo>
                  <a:pt x="1620822" y="1008216"/>
                  <a:pt x="1620822" y="1008274"/>
                  <a:pt x="1620822" y="1008331"/>
                </a:cubicBezTo>
                <a:cubicBezTo>
                  <a:pt x="1620720" y="1018598"/>
                  <a:pt x="1612329" y="1026845"/>
                  <a:pt x="1602061" y="1026751"/>
                </a:cubicBezTo>
                <a:cubicBezTo>
                  <a:pt x="1591759" y="1026751"/>
                  <a:pt x="1583385" y="1018455"/>
                  <a:pt x="1583300" y="1008160"/>
                </a:cubicBezTo>
                <a:cubicBezTo>
                  <a:pt x="1583300" y="997798"/>
                  <a:pt x="1591691" y="989399"/>
                  <a:pt x="1602061" y="989399"/>
                </a:cubicBezTo>
                <a:close/>
                <a:moveTo>
                  <a:pt x="1664144" y="989228"/>
                </a:moveTo>
                <a:cubicBezTo>
                  <a:pt x="1674600" y="989228"/>
                  <a:pt x="1683076" y="997704"/>
                  <a:pt x="1683076" y="1008160"/>
                </a:cubicBezTo>
                <a:cubicBezTo>
                  <a:pt x="1682991" y="1018548"/>
                  <a:pt x="1674532" y="1026921"/>
                  <a:pt x="1664144" y="1026921"/>
                </a:cubicBezTo>
                <a:cubicBezTo>
                  <a:pt x="1653757" y="1026921"/>
                  <a:pt x="1645315" y="1018548"/>
                  <a:pt x="1645213" y="1008160"/>
                </a:cubicBezTo>
                <a:cubicBezTo>
                  <a:pt x="1645213" y="997704"/>
                  <a:pt x="1653689" y="989228"/>
                  <a:pt x="1664144" y="989228"/>
                </a:cubicBezTo>
                <a:close/>
                <a:moveTo>
                  <a:pt x="1724864" y="989058"/>
                </a:moveTo>
                <a:cubicBezTo>
                  <a:pt x="1735422" y="989058"/>
                  <a:pt x="1743967" y="997609"/>
                  <a:pt x="1743967" y="1008160"/>
                </a:cubicBezTo>
                <a:cubicBezTo>
                  <a:pt x="1743865" y="1018644"/>
                  <a:pt x="1735353" y="1027092"/>
                  <a:pt x="1724864" y="1027092"/>
                </a:cubicBezTo>
                <a:cubicBezTo>
                  <a:pt x="1714375" y="1027092"/>
                  <a:pt x="1705847" y="1018644"/>
                  <a:pt x="1705762" y="1008160"/>
                </a:cubicBezTo>
                <a:cubicBezTo>
                  <a:pt x="1705762" y="997609"/>
                  <a:pt x="1714307" y="989058"/>
                  <a:pt x="1724864" y="989058"/>
                </a:cubicBezTo>
                <a:close/>
                <a:moveTo>
                  <a:pt x="1909434" y="988753"/>
                </a:moveTo>
                <a:cubicBezTo>
                  <a:pt x="1920079" y="988753"/>
                  <a:pt x="1928707" y="997381"/>
                  <a:pt x="1928707" y="1008025"/>
                </a:cubicBezTo>
                <a:cubicBezTo>
                  <a:pt x="1928707" y="1018669"/>
                  <a:pt x="1920078" y="1027298"/>
                  <a:pt x="1909434" y="1027298"/>
                </a:cubicBezTo>
                <a:cubicBezTo>
                  <a:pt x="1898790" y="1027298"/>
                  <a:pt x="1890161" y="1018670"/>
                  <a:pt x="1890161" y="1008025"/>
                </a:cubicBezTo>
                <a:cubicBezTo>
                  <a:pt x="1890161" y="997381"/>
                  <a:pt x="1898790" y="988753"/>
                  <a:pt x="1909434" y="988753"/>
                </a:cubicBezTo>
                <a:close/>
                <a:moveTo>
                  <a:pt x="1848033" y="988753"/>
                </a:moveTo>
                <a:cubicBezTo>
                  <a:pt x="1858678" y="988753"/>
                  <a:pt x="1867306" y="997381"/>
                  <a:pt x="1867306" y="1008025"/>
                </a:cubicBezTo>
                <a:cubicBezTo>
                  <a:pt x="1867306" y="1018669"/>
                  <a:pt x="1858677" y="1027298"/>
                  <a:pt x="1848033" y="1027298"/>
                </a:cubicBezTo>
                <a:cubicBezTo>
                  <a:pt x="1837389" y="1027298"/>
                  <a:pt x="1828760" y="1018670"/>
                  <a:pt x="1828760" y="1008025"/>
                </a:cubicBezTo>
                <a:cubicBezTo>
                  <a:pt x="1828760" y="997381"/>
                  <a:pt x="1837389" y="988753"/>
                  <a:pt x="1848033" y="988753"/>
                </a:cubicBezTo>
                <a:close/>
                <a:moveTo>
                  <a:pt x="1786631" y="988753"/>
                </a:moveTo>
                <a:cubicBezTo>
                  <a:pt x="1797276" y="988753"/>
                  <a:pt x="1805904" y="997381"/>
                  <a:pt x="1805904" y="1008025"/>
                </a:cubicBezTo>
                <a:cubicBezTo>
                  <a:pt x="1805904" y="1018669"/>
                  <a:pt x="1797275" y="1027298"/>
                  <a:pt x="1786631" y="1027298"/>
                </a:cubicBezTo>
                <a:cubicBezTo>
                  <a:pt x="1775987" y="1027298"/>
                  <a:pt x="1767358" y="1018670"/>
                  <a:pt x="1767358" y="1008025"/>
                </a:cubicBezTo>
                <a:cubicBezTo>
                  <a:pt x="1767358" y="997381"/>
                  <a:pt x="1775987" y="988753"/>
                  <a:pt x="1786631" y="988753"/>
                </a:cubicBezTo>
                <a:close/>
                <a:moveTo>
                  <a:pt x="5628" y="943519"/>
                </a:moveTo>
                <a:cubicBezTo>
                  <a:pt x="5747" y="943512"/>
                  <a:pt x="5867" y="943512"/>
                  <a:pt x="5986" y="943519"/>
                </a:cubicBezTo>
                <a:cubicBezTo>
                  <a:pt x="7675" y="943617"/>
                  <a:pt x="8971" y="945066"/>
                  <a:pt x="8869" y="946760"/>
                </a:cubicBezTo>
                <a:cubicBezTo>
                  <a:pt x="8869" y="948549"/>
                  <a:pt x="7419" y="950000"/>
                  <a:pt x="5628" y="950000"/>
                </a:cubicBezTo>
                <a:cubicBezTo>
                  <a:pt x="3872" y="949914"/>
                  <a:pt x="2473" y="948512"/>
                  <a:pt x="2388" y="946760"/>
                </a:cubicBezTo>
                <a:cubicBezTo>
                  <a:pt x="2388" y="944970"/>
                  <a:pt x="3837" y="943519"/>
                  <a:pt x="5628" y="943519"/>
                </a:cubicBezTo>
                <a:close/>
                <a:moveTo>
                  <a:pt x="67029" y="941983"/>
                </a:moveTo>
                <a:cubicBezTo>
                  <a:pt x="67149" y="941978"/>
                  <a:pt x="67268" y="941978"/>
                  <a:pt x="67371" y="941983"/>
                </a:cubicBezTo>
                <a:cubicBezTo>
                  <a:pt x="69912" y="942079"/>
                  <a:pt x="71907" y="944218"/>
                  <a:pt x="71805" y="946760"/>
                </a:cubicBezTo>
                <a:cubicBezTo>
                  <a:pt x="71805" y="949397"/>
                  <a:pt x="69673" y="951536"/>
                  <a:pt x="67029" y="951536"/>
                </a:cubicBezTo>
                <a:cubicBezTo>
                  <a:pt x="64437" y="951446"/>
                  <a:pt x="62339" y="949358"/>
                  <a:pt x="62254" y="946760"/>
                </a:cubicBezTo>
                <a:cubicBezTo>
                  <a:pt x="62254" y="944123"/>
                  <a:pt x="64386" y="941983"/>
                  <a:pt x="67029" y="941983"/>
                </a:cubicBezTo>
                <a:close/>
                <a:moveTo>
                  <a:pt x="129114" y="941301"/>
                </a:moveTo>
                <a:cubicBezTo>
                  <a:pt x="132133" y="941301"/>
                  <a:pt x="134572" y="943747"/>
                  <a:pt x="134572" y="946760"/>
                </a:cubicBezTo>
                <a:cubicBezTo>
                  <a:pt x="134572" y="949774"/>
                  <a:pt x="132133" y="952217"/>
                  <a:pt x="129114" y="952217"/>
                </a:cubicBezTo>
                <a:cubicBezTo>
                  <a:pt x="126129" y="952129"/>
                  <a:pt x="123741" y="949736"/>
                  <a:pt x="123656" y="946760"/>
                </a:cubicBezTo>
                <a:cubicBezTo>
                  <a:pt x="123656" y="943747"/>
                  <a:pt x="126095" y="941301"/>
                  <a:pt x="129114" y="941301"/>
                </a:cubicBezTo>
                <a:close/>
                <a:moveTo>
                  <a:pt x="189832" y="940449"/>
                </a:moveTo>
                <a:cubicBezTo>
                  <a:pt x="189951" y="940446"/>
                  <a:pt x="190071" y="940446"/>
                  <a:pt x="190173" y="940449"/>
                </a:cubicBezTo>
                <a:cubicBezTo>
                  <a:pt x="193567" y="940544"/>
                  <a:pt x="196245" y="943371"/>
                  <a:pt x="196143" y="946761"/>
                </a:cubicBezTo>
                <a:cubicBezTo>
                  <a:pt x="196143" y="950244"/>
                  <a:pt x="193312" y="953070"/>
                  <a:pt x="189832" y="953070"/>
                </a:cubicBezTo>
                <a:cubicBezTo>
                  <a:pt x="186387" y="952980"/>
                  <a:pt x="183607" y="950207"/>
                  <a:pt x="183522" y="946761"/>
                </a:cubicBezTo>
                <a:cubicBezTo>
                  <a:pt x="183522" y="943275"/>
                  <a:pt x="186353" y="940449"/>
                  <a:pt x="189832" y="940449"/>
                </a:cubicBezTo>
                <a:close/>
                <a:moveTo>
                  <a:pt x="251234" y="939767"/>
                </a:moveTo>
                <a:cubicBezTo>
                  <a:pt x="255088" y="939767"/>
                  <a:pt x="258227" y="942898"/>
                  <a:pt x="258227" y="946760"/>
                </a:cubicBezTo>
                <a:cubicBezTo>
                  <a:pt x="258227" y="950621"/>
                  <a:pt x="255088" y="953753"/>
                  <a:pt x="251234" y="953753"/>
                </a:cubicBezTo>
                <a:cubicBezTo>
                  <a:pt x="247413" y="953662"/>
                  <a:pt x="244326" y="950583"/>
                  <a:pt x="244241" y="946760"/>
                </a:cubicBezTo>
                <a:cubicBezTo>
                  <a:pt x="244241" y="942898"/>
                  <a:pt x="247379" y="939767"/>
                  <a:pt x="251234" y="939767"/>
                </a:cubicBezTo>
                <a:close/>
                <a:moveTo>
                  <a:pt x="312635" y="939085"/>
                </a:moveTo>
                <a:cubicBezTo>
                  <a:pt x="316882" y="939085"/>
                  <a:pt x="320310" y="942522"/>
                  <a:pt x="320310" y="946761"/>
                </a:cubicBezTo>
                <a:cubicBezTo>
                  <a:pt x="320310" y="950998"/>
                  <a:pt x="316882" y="954435"/>
                  <a:pt x="312635" y="954435"/>
                </a:cubicBezTo>
                <a:cubicBezTo>
                  <a:pt x="308388" y="954435"/>
                  <a:pt x="304960" y="950998"/>
                  <a:pt x="304960" y="946761"/>
                </a:cubicBezTo>
                <a:cubicBezTo>
                  <a:pt x="304960" y="942522"/>
                  <a:pt x="308388" y="939085"/>
                  <a:pt x="312635" y="939085"/>
                </a:cubicBezTo>
                <a:close/>
                <a:moveTo>
                  <a:pt x="374036" y="938231"/>
                </a:moveTo>
                <a:cubicBezTo>
                  <a:pt x="378743" y="938231"/>
                  <a:pt x="382563" y="942050"/>
                  <a:pt x="382563" y="946760"/>
                </a:cubicBezTo>
                <a:cubicBezTo>
                  <a:pt x="382563" y="951469"/>
                  <a:pt x="378743" y="955287"/>
                  <a:pt x="374036" y="955287"/>
                </a:cubicBezTo>
                <a:cubicBezTo>
                  <a:pt x="369362" y="955197"/>
                  <a:pt x="365593" y="951431"/>
                  <a:pt x="365508" y="946760"/>
                </a:cubicBezTo>
                <a:cubicBezTo>
                  <a:pt x="365508" y="942050"/>
                  <a:pt x="369329" y="938231"/>
                  <a:pt x="374036" y="938231"/>
                </a:cubicBezTo>
                <a:close/>
                <a:moveTo>
                  <a:pt x="436120" y="937550"/>
                </a:moveTo>
                <a:cubicBezTo>
                  <a:pt x="441203" y="937550"/>
                  <a:pt x="445330" y="941674"/>
                  <a:pt x="445330" y="946761"/>
                </a:cubicBezTo>
                <a:cubicBezTo>
                  <a:pt x="445330" y="951847"/>
                  <a:pt x="441203" y="955970"/>
                  <a:pt x="436120" y="955970"/>
                </a:cubicBezTo>
                <a:cubicBezTo>
                  <a:pt x="431072" y="955880"/>
                  <a:pt x="426995" y="951809"/>
                  <a:pt x="426910" y="946761"/>
                </a:cubicBezTo>
                <a:cubicBezTo>
                  <a:pt x="426910" y="941674"/>
                  <a:pt x="431037" y="937550"/>
                  <a:pt x="436120" y="937550"/>
                </a:cubicBezTo>
                <a:close/>
                <a:moveTo>
                  <a:pt x="496839" y="936867"/>
                </a:moveTo>
                <a:cubicBezTo>
                  <a:pt x="502297" y="936867"/>
                  <a:pt x="506731" y="941297"/>
                  <a:pt x="506731" y="946760"/>
                </a:cubicBezTo>
                <a:cubicBezTo>
                  <a:pt x="506731" y="952223"/>
                  <a:pt x="502297" y="956651"/>
                  <a:pt x="496839" y="956651"/>
                </a:cubicBezTo>
                <a:cubicBezTo>
                  <a:pt x="491381" y="956651"/>
                  <a:pt x="486947" y="952223"/>
                  <a:pt x="486947" y="946760"/>
                </a:cubicBezTo>
                <a:cubicBezTo>
                  <a:pt x="486947" y="941297"/>
                  <a:pt x="491381" y="936867"/>
                  <a:pt x="496839" y="936867"/>
                </a:cubicBezTo>
                <a:close/>
                <a:moveTo>
                  <a:pt x="558240" y="936185"/>
                </a:moveTo>
                <a:cubicBezTo>
                  <a:pt x="564073" y="936185"/>
                  <a:pt x="568815" y="940920"/>
                  <a:pt x="568815" y="946760"/>
                </a:cubicBezTo>
                <a:cubicBezTo>
                  <a:pt x="568815" y="952599"/>
                  <a:pt x="564073" y="957334"/>
                  <a:pt x="558240" y="957334"/>
                </a:cubicBezTo>
                <a:cubicBezTo>
                  <a:pt x="552407" y="957334"/>
                  <a:pt x="547666" y="952599"/>
                  <a:pt x="547666" y="946760"/>
                </a:cubicBezTo>
                <a:cubicBezTo>
                  <a:pt x="547666" y="940920"/>
                  <a:pt x="552407" y="936185"/>
                  <a:pt x="558240" y="936185"/>
                </a:cubicBezTo>
                <a:close/>
                <a:moveTo>
                  <a:pt x="619642" y="935504"/>
                </a:moveTo>
                <a:cubicBezTo>
                  <a:pt x="619761" y="935502"/>
                  <a:pt x="619863" y="935502"/>
                  <a:pt x="619982" y="935504"/>
                </a:cubicBezTo>
                <a:cubicBezTo>
                  <a:pt x="626106" y="935599"/>
                  <a:pt x="631001" y="940638"/>
                  <a:pt x="630898" y="946761"/>
                </a:cubicBezTo>
                <a:cubicBezTo>
                  <a:pt x="630898" y="952978"/>
                  <a:pt x="625867" y="958017"/>
                  <a:pt x="619642" y="958017"/>
                </a:cubicBezTo>
                <a:cubicBezTo>
                  <a:pt x="613467" y="957925"/>
                  <a:pt x="608470" y="952939"/>
                  <a:pt x="608385" y="946761"/>
                </a:cubicBezTo>
                <a:cubicBezTo>
                  <a:pt x="608385" y="940543"/>
                  <a:pt x="613433" y="935504"/>
                  <a:pt x="619642" y="935504"/>
                </a:cubicBezTo>
                <a:close/>
                <a:moveTo>
                  <a:pt x="681042" y="934821"/>
                </a:moveTo>
                <a:cubicBezTo>
                  <a:pt x="687643" y="934821"/>
                  <a:pt x="692982" y="940166"/>
                  <a:pt x="692982" y="946761"/>
                </a:cubicBezTo>
                <a:cubicBezTo>
                  <a:pt x="692982" y="953353"/>
                  <a:pt x="687643" y="958699"/>
                  <a:pt x="681042" y="958699"/>
                </a:cubicBezTo>
                <a:cubicBezTo>
                  <a:pt x="674493" y="958608"/>
                  <a:pt x="669189" y="953317"/>
                  <a:pt x="669104" y="946761"/>
                </a:cubicBezTo>
                <a:cubicBezTo>
                  <a:pt x="669104" y="940166"/>
                  <a:pt x="674442" y="934821"/>
                  <a:pt x="681042" y="934821"/>
                </a:cubicBezTo>
                <a:close/>
                <a:moveTo>
                  <a:pt x="743126" y="934139"/>
                </a:moveTo>
                <a:cubicBezTo>
                  <a:pt x="750102" y="934139"/>
                  <a:pt x="755747" y="939790"/>
                  <a:pt x="755747" y="946761"/>
                </a:cubicBezTo>
                <a:cubicBezTo>
                  <a:pt x="755747" y="953731"/>
                  <a:pt x="750102" y="959381"/>
                  <a:pt x="743126" y="959381"/>
                </a:cubicBezTo>
                <a:cubicBezTo>
                  <a:pt x="736150" y="959381"/>
                  <a:pt x="730505" y="953731"/>
                  <a:pt x="730505" y="946761"/>
                </a:cubicBezTo>
                <a:cubicBezTo>
                  <a:pt x="730505" y="939790"/>
                  <a:pt x="736150" y="934139"/>
                  <a:pt x="743126" y="934139"/>
                </a:cubicBezTo>
                <a:close/>
                <a:moveTo>
                  <a:pt x="803845" y="933456"/>
                </a:moveTo>
                <a:cubicBezTo>
                  <a:pt x="811196" y="933456"/>
                  <a:pt x="817149" y="939412"/>
                  <a:pt x="817149" y="946760"/>
                </a:cubicBezTo>
                <a:cubicBezTo>
                  <a:pt x="817149" y="954107"/>
                  <a:pt x="811196" y="960063"/>
                  <a:pt x="803845" y="960063"/>
                </a:cubicBezTo>
                <a:cubicBezTo>
                  <a:pt x="796494" y="960063"/>
                  <a:pt x="790542" y="954107"/>
                  <a:pt x="790542" y="946760"/>
                </a:cubicBezTo>
                <a:cubicBezTo>
                  <a:pt x="790542" y="939412"/>
                  <a:pt x="796494" y="933456"/>
                  <a:pt x="803845" y="933456"/>
                </a:cubicBezTo>
                <a:close/>
                <a:moveTo>
                  <a:pt x="865612" y="932811"/>
                </a:moveTo>
                <a:cubicBezTo>
                  <a:pt x="873242" y="932811"/>
                  <a:pt x="879428" y="938995"/>
                  <a:pt x="879428" y="946625"/>
                </a:cubicBezTo>
                <a:cubicBezTo>
                  <a:pt x="879428" y="954255"/>
                  <a:pt x="873242" y="960441"/>
                  <a:pt x="865612" y="960441"/>
                </a:cubicBezTo>
                <a:cubicBezTo>
                  <a:pt x="857982" y="960441"/>
                  <a:pt x="851797" y="954255"/>
                  <a:pt x="851797" y="946625"/>
                </a:cubicBezTo>
                <a:cubicBezTo>
                  <a:pt x="851797" y="938995"/>
                  <a:pt x="857982" y="932811"/>
                  <a:pt x="865612" y="932811"/>
                </a:cubicBezTo>
                <a:close/>
                <a:moveTo>
                  <a:pt x="926647" y="932262"/>
                </a:moveTo>
                <a:cubicBezTo>
                  <a:pt x="934646" y="932262"/>
                  <a:pt x="941144" y="938754"/>
                  <a:pt x="941144" y="946760"/>
                </a:cubicBezTo>
                <a:cubicBezTo>
                  <a:pt x="941144" y="954765"/>
                  <a:pt x="934646" y="961257"/>
                  <a:pt x="926647" y="961257"/>
                </a:cubicBezTo>
                <a:cubicBezTo>
                  <a:pt x="918648" y="961257"/>
                  <a:pt x="912150" y="954765"/>
                  <a:pt x="912150" y="946760"/>
                </a:cubicBezTo>
                <a:cubicBezTo>
                  <a:pt x="912150" y="938754"/>
                  <a:pt x="918648" y="932262"/>
                  <a:pt x="926647" y="932262"/>
                </a:cubicBezTo>
                <a:close/>
                <a:moveTo>
                  <a:pt x="988048" y="931751"/>
                </a:moveTo>
                <a:cubicBezTo>
                  <a:pt x="988168" y="931749"/>
                  <a:pt x="988270" y="931749"/>
                  <a:pt x="988390" y="931751"/>
                </a:cubicBezTo>
                <a:cubicBezTo>
                  <a:pt x="996593" y="931846"/>
                  <a:pt x="1003160" y="938565"/>
                  <a:pt x="1003058" y="946760"/>
                </a:cubicBezTo>
                <a:cubicBezTo>
                  <a:pt x="1003058" y="946817"/>
                  <a:pt x="1003058" y="946874"/>
                  <a:pt x="1003058" y="946931"/>
                </a:cubicBezTo>
                <a:cubicBezTo>
                  <a:pt x="1002956" y="955126"/>
                  <a:pt x="996235" y="961691"/>
                  <a:pt x="988048" y="961599"/>
                </a:cubicBezTo>
                <a:cubicBezTo>
                  <a:pt x="979827" y="961599"/>
                  <a:pt x="973124" y="954982"/>
                  <a:pt x="973040" y="946760"/>
                </a:cubicBezTo>
                <a:cubicBezTo>
                  <a:pt x="973040" y="938471"/>
                  <a:pt x="979759" y="931751"/>
                  <a:pt x="988048" y="931751"/>
                </a:cubicBezTo>
                <a:close/>
                <a:moveTo>
                  <a:pt x="1049816" y="930934"/>
                </a:moveTo>
                <a:cubicBezTo>
                  <a:pt x="1058483" y="930934"/>
                  <a:pt x="1065508" y="937959"/>
                  <a:pt x="1065508" y="946625"/>
                </a:cubicBezTo>
                <a:cubicBezTo>
                  <a:pt x="1065508" y="955292"/>
                  <a:pt x="1058483" y="962317"/>
                  <a:pt x="1049816" y="962317"/>
                </a:cubicBezTo>
                <a:cubicBezTo>
                  <a:pt x="1041150" y="962317"/>
                  <a:pt x="1034125" y="955290"/>
                  <a:pt x="1034125" y="946625"/>
                </a:cubicBezTo>
                <a:cubicBezTo>
                  <a:pt x="1034125" y="937959"/>
                  <a:pt x="1041150" y="930934"/>
                  <a:pt x="1049816" y="930934"/>
                </a:cubicBezTo>
                <a:close/>
                <a:moveTo>
                  <a:pt x="1110851" y="930558"/>
                </a:moveTo>
                <a:cubicBezTo>
                  <a:pt x="1110970" y="930556"/>
                  <a:pt x="1111073" y="930556"/>
                  <a:pt x="1111192" y="930558"/>
                </a:cubicBezTo>
                <a:cubicBezTo>
                  <a:pt x="1120044" y="930652"/>
                  <a:pt x="1127156" y="937907"/>
                  <a:pt x="1127054" y="946761"/>
                </a:cubicBezTo>
                <a:cubicBezTo>
                  <a:pt x="1127054" y="946819"/>
                  <a:pt x="1127054" y="946874"/>
                  <a:pt x="1127054" y="946932"/>
                </a:cubicBezTo>
                <a:cubicBezTo>
                  <a:pt x="1126952" y="955786"/>
                  <a:pt x="1119703" y="962886"/>
                  <a:pt x="1110851" y="962792"/>
                </a:cubicBezTo>
                <a:cubicBezTo>
                  <a:pt x="1102152" y="962371"/>
                  <a:pt x="1095160" y="955459"/>
                  <a:pt x="1094648" y="946761"/>
                </a:cubicBezTo>
                <a:cubicBezTo>
                  <a:pt x="1095074" y="937995"/>
                  <a:pt x="1102084" y="930986"/>
                  <a:pt x="1110851" y="930558"/>
                </a:cubicBezTo>
                <a:close/>
                <a:moveTo>
                  <a:pt x="1172252" y="930045"/>
                </a:moveTo>
                <a:cubicBezTo>
                  <a:pt x="1181667" y="930045"/>
                  <a:pt x="1189308" y="937680"/>
                  <a:pt x="1189308" y="947101"/>
                </a:cubicBezTo>
                <a:cubicBezTo>
                  <a:pt x="1189308" y="956521"/>
                  <a:pt x="1181667" y="964156"/>
                  <a:pt x="1172252" y="964156"/>
                </a:cubicBezTo>
                <a:cubicBezTo>
                  <a:pt x="1162838" y="964156"/>
                  <a:pt x="1155197" y="956521"/>
                  <a:pt x="1155197" y="947101"/>
                </a:cubicBezTo>
                <a:cubicBezTo>
                  <a:pt x="1155197" y="937680"/>
                  <a:pt x="1162838" y="930045"/>
                  <a:pt x="1172252" y="930045"/>
                </a:cubicBezTo>
                <a:close/>
                <a:moveTo>
                  <a:pt x="1233653" y="929533"/>
                </a:moveTo>
                <a:cubicBezTo>
                  <a:pt x="1243068" y="929533"/>
                  <a:pt x="1250709" y="937169"/>
                  <a:pt x="1250709" y="946589"/>
                </a:cubicBezTo>
                <a:cubicBezTo>
                  <a:pt x="1250709" y="956008"/>
                  <a:pt x="1243068" y="963644"/>
                  <a:pt x="1233653" y="963644"/>
                </a:cubicBezTo>
                <a:cubicBezTo>
                  <a:pt x="1224239" y="963644"/>
                  <a:pt x="1216598" y="956008"/>
                  <a:pt x="1216598" y="946589"/>
                </a:cubicBezTo>
                <a:cubicBezTo>
                  <a:pt x="1216598" y="937169"/>
                  <a:pt x="1224239" y="929533"/>
                  <a:pt x="1233653" y="929533"/>
                </a:cubicBezTo>
                <a:close/>
                <a:moveTo>
                  <a:pt x="1971151" y="929364"/>
                </a:moveTo>
                <a:cubicBezTo>
                  <a:pt x="1980566" y="929364"/>
                  <a:pt x="1988207" y="936999"/>
                  <a:pt x="1988207" y="946418"/>
                </a:cubicBezTo>
                <a:cubicBezTo>
                  <a:pt x="1988207" y="955838"/>
                  <a:pt x="1980566" y="963474"/>
                  <a:pt x="1971151" y="963474"/>
                </a:cubicBezTo>
                <a:cubicBezTo>
                  <a:pt x="1961737" y="963474"/>
                  <a:pt x="1954096" y="955838"/>
                  <a:pt x="1954096" y="946418"/>
                </a:cubicBezTo>
                <a:cubicBezTo>
                  <a:pt x="1954096" y="936999"/>
                  <a:pt x="1961737" y="929364"/>
                  <a:pt x="1971151" y="929364"/>
                </a:cubicBezTo>
                <a:close/>
                <a:moveTo>
                  <a:pt x="1295421" y="928888"/>
                </a:moveTo>
                <a:cubicBezTo>
                  <a:pt x="1305218" y="928888"/>
                  <a:pt x="1313159" y="936830"/>
                  <a:pt x="1313159" y="946625"/>
                </a:cubicBezTo>
                <a:cubicBezTo>
                  <a:pt x="1313159" y="956422"/>
                  <a:pt x="1305218" y="964363"/>
                  <a:pt x="1295421" y="964363"/>
                </a:cubicBezTo>
                <a:cubicBezTo>
                  <a:pt x="1285625" y="964363"/>
                  <a:pt x="1277683" y="956422"/>
                  <a:pt x="1277683" y="946625"/>
                </a:cubicBezTo>
                <a:cubicBezTo>
                  <a:pt x="1277683" y="936830"/>
                  <a:pt x="1285625" y="928888"/>
                  <a:pt x="1295421" y="928888"/>
                </a:cubicBezTo>
                <a:close/>
                <a:moveTo>
                  <a:pt x="1479259" y="928510"/>
                </a:moveTo>
                <a:cubicBezTo>
                  <a:pt x="1489714" y="928510"/>
                  <a:pt x="1498191" y="936986"/>
                  <a:pt x="1498191" y="947443"/>
                </a:cubicBezTo>
                <a:cubicBezTo>
                  <a:pt x="1498106" y="957831"/>
                  <a:pt x="1489646" y="966203"/>
                  <a:pt x="1479259" y="966203"/>
                </a:cubicBezTo>
                <a:cubicBezTo>
                  <a:pt x="1468872" y="966203"/>
                  <a:pt x="1460429" y="957831"/>
                  <a:pt x="1460327" y="947443"/>
                </a:cubicBezTo>
                <a:cubicBezTo>
                  <a:pt x="1460327" y="936986"/>
                  <a:pt x="1468804" y="928510"/>
                  <a:pt x="1479259" y="928510"/>
                </a:cubicBezTo>
                <a:close/>
                <a:moveTo>
                  <a:pt x="1417857" y="928510"/>
                </a:moveTo>
                <a:cubicBezTo>
                  <a:pt x="1428125" y="928510"/>
                  <a:pt x="1436448" y="936834"/>
                  <a:pt x="1436448" y="947101"/>
                </a:cubicBezTo>
                <a:cubicBezTo>
                  <a:pt x="1436448" y="947158"/>
                  <a:pt x="1436448" y="947216"/>
                  <a:pt x="1436448" y="947271"/>
                </a:cubicBezTo>
                <a:cubicBezTo>
                  <a:pt x="1436346" y="957445"/>
                  <a:pt x="1428023" y="965615"/>
                  <a:pt x="1417857" y="965521"/>
                </a:cubicBezTo>
                <a:cubicBezTo>
                  <a:pt x="1417806" y="965521"/>
                  <a:pt x="1417738" y="965521"/>
                  <a:pt x="1417687" y="965521"/>
                </a:cubicBezTo>
                <a:cubicBezTo>
                  <a:pt x="1407505" y="965521"/>
                  <a:pt x="1399267" y="957274"/>
                  <a:pt x="1399267" y="947101"/>
                </a:cubicBezTo>
                <a:cubicBezTo>
                  <a:pt x="1399267" y="936834"/>
                  <a:pt x="1407590" y="928510"/>
                  <a:pt x="1417857" y="928510"/>
                </a:cubicBezTo>
                <a:close/>
                <a:moveTo>
                  <a:pt x="1357139" y="928510"/>
                </a:moveTo>
                <a:cubicBezTo>
                  <a:pt x="1366826" y="928971"/>
                  <a:pt x="1374382" y="937061"/>
                  <a:pt x="1374195" y="946760"/>
                </a:cubicBezTo>
                <a:cubicBezTo>
                  <a:pt x="1374212" y="956326"/>
                  <a:pt x="1366690" y="964214"/>
                  <a:pt x="1357139" y="964668"/>
                </a:cubicBezTo>
                <a:cubicBezTo>
                  <a:pt x="1347161" y="964668"/>
                  <a:pt x="1339060" y="956574"/>
                  <a:pt x="1339060" y="946590"/>
                </a:cubicBezTo>
                <a:cubicBezTo>
                  <a:pt x="1339060" y="936605"/>
                  <a:pt x="1347161" y="928510"/>
                  <a:pt x="1357139" y="928510"/>
                </a:cubicBezTo>
                <a:close/>
                <a:moveTo>
                  <a:pt x="1540660" y="927487"/>
                </a:moveTo>
                <a:cubicBezTo>
                  <a:pt x="1540779" y="927485"/>
                  <a:pt x="1540882" y="927485"/>
                  <a:pt x="1541001" y="927487"/>
                </a:cubicBezTo>
                <a:cubicBezTo>
                  <a:pt x="1551558" y="927581"/>
                  <a:pt x="1560035" y="936211"/>
                  <a:pt x="1559933" y="946760"/>
                </a:cubicBezTo>
                <a:cubicBezTo>
                  <a:pt x="1559933" y="946816"/>
                  <a:pt x="1559933" y="946874"/>
                  <a:pt x="1559933" y="946929"/>
                </a:cubicBezTo>
                <a:cubicBezTo>
                  <a:pt x="1559831" y="957480"/>
                  <a:pt x="1551217" y="965955"/>
                  <a:pt x="1540660" y="965862"/>
                </a:cubicBezTo>
                <a:cubicBezTo>
                  <a:pt x="1530085" y="965862"/>
                  <a:pt x="1521472" y="957337"/>
                  <a:pt x="1521387" y="946760"/>
                </a:cubicBezTo>
                <a:cubicBezTo>
                  <a:pt x="1521387" y="936115"/>
                  <a:pt x="1530017" y="927487"/>
                  <a:pt x="1540660" y="927487"/>
                </a:cubicBezTo>
                <a:close/>
                <a:moveTo>
                  <a:pt x="1602061" y="927316"/>
                </a:moveTo>
                <a:cubicBezTo>
                  <a:pt x="1612806" y="927316"/>
                  <a:pt x="1621505" y="936022"/>
                  <a:pt x="1621505" y="946760"/>
                </a:cubicBezTo>
                <a:cubicBezTo>
                  <a:pt x="1621505" y="946817"/>
                  <a:pt x="1621505" y="946874"/>
                  <a:pt x="1621505" y="946930"/>
                </a:cubicBezTo>
                <a:cubicBezTo>
                  <a:pt x="1621402" y="957574"/>
                  <a:pt x="1612704" y="966126"/>
                  <a:pt x="1602061" y="966033"/>
                </a:cubicBezTo>
                <a:cubicBezTo>
                  <a:pt x="1602010" y="966033"/>
                  <a:pt x="1601942" y="966033"/>
                  <a:pt x="1601891" y="966033"/>
                </a:cubicBezTo>
                <a:cubicBezTo>
                  <a:pt x="1591248" y="966033"/>
                  <a:pt x="1582618" y="957404"/>
                  <a:pt x="1582618" y="946760"/>
                </a:cubicBezTo>
                <a:cubicBezTo>
                  <a:pt x="1582618" y="936022"/>
                  <a:pt x="1591316" y="927316"/>
                  <a:pt x="1602061" y="927316"/>
                </a:cubicBezTo>
                <a:close/>
                <a:moveTo>
                  <a:pt x="1664144" y="926975"/>
                </a:moveTo>
                <a:cubicBezTo>
                  <a:pt x="1675077" y="926975"/>
                  <a:pt x="1683929" y="935834"/>
                  <a:pt x="1683929" y="946760"/>
                </a:cubicBezTo>
                <a:cubicBezTo>
                  <a:pt x="1683929" y="946817"/>
                  <a:pt x="1683929" y="946874"/>
                  <a:pt x="1683929" y="946930"/>
                </a:cubicBezTo>
                <a:cubicBezTo>
                  <a:pt x="1683827" y="957762"/>
                  <a:pt x="1674975" y="966467"/>
                  <a:pt x="1664144" y="966374"/>
                </a:cubicBezTo>
                <a:cubicBezTo>
                  <a:pt x="1664093" y="966374"/>
                  <a:pt x="1664025" y="966374"/>
                  <a:pt x="1663974" y="966374"/>
                </a:cubicBezTo>
                <a:cubicBezTo>
                  <a:pt x="1653144" y="966374"/>
                  <a:pt x="1644360" y="957592"/>
                  <a:pt x="1644360" y="946760"/>
                </a:cubicBezTo>
                <a:cubicBezTo>
                  <a:pt x="1644360" y="935834"/>
                  <a:pt x="1653212" y="926975"/>
                  <a:pt x="1664144" y="926975"/>
                </a:cubicBezTo>
                <a:close/>
                <a:moveTo>
                  <a:pt x="1724863" y="926804"/>
                </a:moveTo>
                <a:cubicBezTo>
                  <a:pt x="1735882" y="926804"/>
                  <a:pt x="1744819" y="935738"/>
                  <a:pt x="1744819" y="946760"/>
                </a:cubicBezTo>
                <a:cubicBezTo>
                  <a:pt x="1744819" y="946816"/>
                  <a:pt x="1744819" y="946874"/>
                  <a:pt x="1744819" y="946929"/>
                </a:cubicBezTo>
                <a:cubicBezTo>
                  <a:pt x="1744717" y="957857"/>
                  <a:pt x="1735796" y="966637"/>
                  <a:pt x="1724863" y="966544"/>
                </a:cubicBezTo>
                <a:cubicBezTo>
                  <a:pt x="1713931" y="966544"/>
                  <a:pt x="1705079" y="957686"/>
                  <a:pt x="1705079" y="946760"/>
                </a:cubicBezTo>
                <a:cubicBezTo>
                  <a:pt x="1705079" y="946704"/>
                  <a:pt x="1705079" y="946645"/>
                  <a:pt x="1705079" y="946589"/>
                </a:cubicBezTo>
                <a:cubicBezTo>
                  <a:pt x="1705079" y="935661"/>
                  <a:pt x="1713931" y="926804"/>
                  <a:pt x="1724863" y="926804"/>
                </a:cubicBezTo>
                <a:close/>
                <a:moveTo>
                  <a:pt x="1909067" y="926634"/>
                </a:moveTo>
                <a:cubicBezTo>
                  <a:pt x="1920188" y="926634"/>
                  <a:pt x="1929194" y="935645"/>
                  <a:pt x="1929194" y="946760"/>
                </a:cubicBezTo>
                <a:cubicBezTo>
                  <a:pt x="1929194" y="946817"/>
                  <a:pt x="1929194" y="946874"/>
                  <a:pt x="1929194" y="946930"/>
                </a:cubicBezTo>
                <a:cubicBezTo>
                  <a:pt x="1929091" y="957951"/>
                  <a:pt x="1920086" y="966809"/>
                  <a:pt x="1909067" y="966715"/>
                </a:cubicBezTo>
                <a:cubicBezTo>
                  <a:pt x="1909016" y="966715"/>
                  <a:pt x="1908948" y="966715"/>
                  <a:pt x="1908897" y="966715"/>
                </a:cubicBezTo>
                <a:cubicBezTo>
                  <a:pt x="1897879" y="966715"/>
                  <a:pt x="1888942" y="957781"/>
                  <a:pt x="1888942" y="946760"/>
                </a:cubicBezTo>
                <a:cubicBezTo>
                  <a:pt x="1888942" y="935645"/>
                  <a:pt x="1897947" y="926634"/>
                  <a:pt x="1909067" y="926634"/>
                </a:cubicBezTo>
                <a:close/>
                <a:moveTo>
                  <a:pt x="1847667" y="926634"/>
                </a:moveTo>
                <a:cubicBezTo>
                  <a:pt x="1858787" y="926634"/>
                  <a:pt x="1867793" y="935645"/>
                  <a:pt x="1867793" y="946760"/>
                </a:cubicBezTo>
                <a:cubicBezTo>
                  <a:pt x="1867793" y="946817"/>
                  <a:pt x="1867793" y="946874"/>
                  <a:pt x="1867793" y="946930"/>
                </a:cubicBezTo>
                <a:cubicBezTo>
                  <a:pt x="1867690" y="957951"/>
                  <a:pt x="1858685" y="966809"/>
                  <a:pt x="1847667" y="966715"/>
                </a:cubicBezTo>
                <a:cubicBezTo>
                  <a:pt x="1847615" y="966715"/>
                  <a:pt x="1847547" y="966715"/>
                  <a:pt x="1847496" y="966715"/>
                </a:cubicBezTo>
                <a:cubicBezTo>
                  <a:pt x="1836478" y="966715"/>
                  <a:pt x="1827541" y="957781"/>
                  <a:pt x="1827541" y="946760"/>
                </a:cubicBezTo>
                <a:cubicBezTo>
                  <a:pt x="1827541" y="935645"/>
                  <a:pt x="1836546" y="926634"/>
                  <a:pt x="1847667" y="926634"/>
                </a:cubicBezTo>
                <a:close/>
                <a:moveTo>
                  <a:pt x="1786606" y="926630"/>
                </a:moveTo>
                <a:cubicBezTo>
                  <a:pt x="1797727" y="926632"/>
                  <a:pt x="1806732" y="935644"/>
                  <a:pt x="1806732" y="946760"/>
                </a:cubicBezTo>
                <a:cubicBezTo>
                  <a:pt x="1806732" y="946816"/>
                  <a:pt x="1806732" y="946874"/>
                  <a:pt x="1806732" y="946929"/>
                </a:cubicBezTo>
                <a:cubicBezTo>
                  <a:pt x="1806630" y="957951"/>
                  <a:pt x="1797624" y="966808"/>
                  <a:pt x="1786606" y="966714"/>
                </a:cubicBezTo>
                <a:cubicBezTo>
                  <a:pt x="1786555" y="966714"/>
                  <a:pt x="1786487" y="966714"/>
                  <a:pt x="1786436" y="966714"/>
                </a:cubicBezTo>
                <a:cubicBezTo>
                  <a:pt x="1775418" y="966714"/>
                  <a:pt x="1766481" y="957780"/>
                  <a:pt x="1766481" y="946760"/>
                </a:cubicBezTo>
                <a:cubicBezTo>
                  <a:pt x="1766481" y="935776"/>
                  <a:pt x="1775281" y="926820"/>
                  <a:pt x="1786265" y="926634"/>
                </a:cubicBezTo>
                <a:cubicBezTo>
                  <a:pt x="1786385" y="926632"/>
                  <a:pt x="1786487" y="926630"/>
                  <a:pt x="1786606" y="926630"/>
                </a:cubicBezTo>
                <a:close/>
                <a:moveTo>
                  <a:pt x="5629" y="881778"/>
                </a:moveTo>
                <a:cubicBezTo>
                  <a:pt x="7607" y="881778"/>
                  <a:pt x="9210" y="883382"/>
                  <a:pt x="9210" y="885359"/>
                </a:cubicBezTo>
                <a:cubicBezTo>
                  <a:pt x="9210" y="887338"/>
                  <a:pt x="7607" y="888942"/>
                  <a:pt x="5629" y="888942"/>
                </a:cubicBezTo>
                <a:cubicBezTo>
                  <a:pt x="3684" y="888854"/>
                  <a:pt x="2132" y="887301"/>
                  <a:pt x="2047" y="885359"/>
                </a:cubicBezTo>
                <a:cubicBezTo>
                  <a:pt x="2047" y="883382"/>
                  <a:pt x="3650" y="881778"/>
                  <a:pt x="5629" y="881778"/>
                </a:cubicBezTo>
                <a:close/>
                <a:moveTo>
                  <a:pt x="67029" y="880242"/>
                </a:moveTo>
                <a:cubicBezTo>
                  <a:pt x="67149" y="880239"/>
                  <a:pt x="67268" y="880239"/>
                  <a:pt x="67371" y="880242"/>
                </a:cubicBezTo>
                <a:cubicBezTo>
                  <a:pt x="70100" y="880339"/>
                  <a:pt x="72248" y="882629"/>
                  <a:pt x="72146" y="885359"/>
                </a:cubicBezTo>
                <a:cubicBezTo>
                  <a:pt x="72146" y="888185"/>
                  <a:pt x="69861" y="890476"/>
                  <a:pt x="67029" y="890476"/>
                </a:cubicBezTo>
                <a:cubicBezTo>
                  <a:pt x="64249" y="890388"/>
                  <a:pt x="61998" y="888148"/>
                  <a:pt x="61913" y="885359"/>
                </a:cubicBezTo>
                <a:cubicBezTo>
                  <a:pt x="61913" y="882533"/>
                  <a:pt x="64198" y="880242"/>
                  <a:pt x="67029" y="880242"/>
                </a:cubicBezTo>
                <a:close/>
                <a:moveTo>
                  <a:pt x="129113" y="879389"/>
                </a:moveTo>
                <a:cubicBezTo>
                  <a:pt x="129232" y="879387"/>
                  <a:pt x="129352" y="879387"/>
                  <a:pt x="129454" y="879389"/>
                </a:cubicBezTo>
                <a:cubicBezTo>
                  <a:pt x="132661" y="879486"/>
                  <a:pt x="135185" y="882158"/>
                  <a:pt x="135083" y="885359"/>
                </a:cubicBezTo>
                <a:cubicBezTo>
                  <a:pt x="135083" y="888656"/>
                  <a:pt x="132405" y="891328"/>
                  <a:pt x="129113" y="891328"/>
                </a:cubicBezTo>
                <a:cubicBezTo>
                  <a:pt x="125822" y="891328"/>
                  <a:pt x="123144" y="888656"/>
                  <a:pt x="123144" y="885359"/>
                </a:cubicBezTo>
                <a:cubicBezTo>
                  <a:pt x="123144" y="882063"/>
                  <a:pt x="125822" y="879389"/>
                  <a:pt x="129113" y="879389"/>
                </a:cubicBezTo>
                <a:close/>
                <a:moveTo>
                  <a:pt x="189832" y="878708"/>
                </a:moveTo>
                <a:cubicBezTo>
                  <a:pt x="189951" y="878705"/>
                  <a:pt x="190071" y="878705"/>
                  <a:pt x="190173" y="878708"/>
                </a:cubicBezTo>
                <a:cubicBezTo>
                  <a:pt x="193755" y="878803"/>
                  <a:pt x="196586" y="881780"/>
                  <a:pt x="196484" y="885359"/>
                </a:cubicBezTo>
                <a:cubicBezTo>
                  <a:pt x="196484" y="889034"/>
                  <a:pt x="193499" y="892011"/>
                  <a:pt x="189832" y="892011"/>
                </a:cubicBezTo>
                <a:cubicBezTo>
                  <a:pt x="186199" y="891921"/>
                  <a:pt x="183265" y="888996"/>
                  <a:pt x="183181" y="885359"/>
                </a:cubicBezTo>
                <a:cubicBezTo>
                  <a:pt x="183181" y="881686"/>
                  <a:pt x="186165" y="878708"/>
                  <a:pt x="189832" y="878708"/>
                </a:cubicBezTo>
                <a:close/>
                <a:moveTo>
                  <a:pt x="312635" y="877343"/>
                </a:moveTo>
                <a:cubicBezTo>
                  <a:pt x="312754" y="877342"/>
                  <a:pt x="312856" y="877342"/>
                  <a:pt x="312976" y="877343"/>
                </a:cubicBezTo>
                <a:cubicBezTo>
                  <a:pt x="317410" y="877439"/>
                  <a:pt x="320924" y="881103"/>
                  <a:pt x="320821" y="885530"/>
                </a:cubicBezTo>
                <a:cubicBezTo>
                  <a:pt x="320821" y="890052"/>
                  <a:pt x="317154" y="893716"/>
                  <a:pt x="312635" y="893716"/>
                </a:cubicBezTo>
                <a:cubicBezTo>
                  <a:pt x="308149" y="893627"/>
                  <a:pt x="304533" y="890013"/>
                  <a:pt x="304448" y="885530"/>
                </a:cubicBezTo>
                <a:cubicBezTo>
                  <a:pt x="304448" y="881009"/>
                  <a:pt x="308115" y="877343"/>
                  <a:pt x="312635" y="877343"/>
                </a:cubicBezTo>
                <a:close/>
                <a:moveTo>
                  <a:pt x="251233" y="877343"/>
                </a:moveTo>
                <a:cubicBezTo>
                  <a:pt x="255276" y="877343"/>
                  <a:pt x="258567" y="880627"/>
                  <a:pt x="258567" y="884676"/>
                </a:cubicBezTo>
                <a:cubicBezTo>
                  <a:pt x="258567" y="888727"/>
                  <a:pt x="255276" y="892011"/>
                  <a:pt x="251233" y="892011"/>
                </a:cubicBezTo>
                <a:cubicBezTo>
                  <a:pt x="247225" y="891921"/>
                  <a:pt x="243984" y="888691"/>
                  <a:pt x="243900" y="884676"/>
                </a:cubicBezTo>
                <a:cubicBezTo>
                  <a:pt x="243900" y="880627"/>
                  <a:pt x="247191" y="877343"/>
                  <a:pt x="251233" y="877343"/>
                </a:cubicBezTo>
                <a:close/>
                <a:moveTo>
                  <a:pt x="374402" y="876357"/>
                </a:moveTo>
                <a:cubicBezTo>
                  <a:pt x="379300" y="876357"/>
                  <a:pt x="383271" y="880327"/>
                  <a:pt x="383271" y="885226"/>
                </a:cubicBezTo>
                <a:cubicBezTo>
                  <a:pt x="383271" y="890124"/>
                  <a:pt x="379300" y="894095"/>
                  <a:pt x="374402" y="894095"/>
                </a:cubicBezTo>
                <a:cubicBezTo>
                  <a:pt x="369504" y="894095"/>
                  <a:pt x="365533" y="890124"/>
                  <a:pt x="365533" y="885226"/>
                </a:cubicBezTo>
                <a:cubicBezTo>
                  <a:pt x="365533" y="880327"/>
                  <a:pt x="369504" y="876357"/>
                  <a:pt x="374402" y="876357"/>
                </a:cubicBezTo>
                <a:close/>
                <a:moveTo>
                  <a:pt x="436120" y="875808"/>
                </a:moveTo>
                <a:cubicBezTo>
                  <a:pt x="441203" y="875802"/>
                  <a:pt x="445398" y="879774"/>
                  <a:pt x="445671" y="884848"/>
                </a:cubicBezTo>
                <a:cubicBezTo>
                  <a:pt x="445671" y="890123"/>
                  <a:pt x="441390" y="894399"/>
                  <a:pt x="436120" y="894399"/>
                </a:cubicBezTo>
                <a:cubicBezTo>
                  <a:pt x="431037" y="894405"/>
                  <a:pt x="426841" y="890434"/>
                  <a:pt x="426569" y="885359"/>
                </a:cubicBezTo>
                <a:cubicBezTo>
                  <a:pt x="426569" y="880083"/>
                  <a:pt x="430850" y="875808"/>
                  <a:pt x="436120" y="875808"/>
                </a:cubicBezTo>
                <a:close/>
                <a:moveTo>
                  <a:pt x="496838" y="875126"/>
                </a:moveTo>
                <a:cubicBezTo>
                  <a:pt x="502484" y="875126"/>
                  <a:pt x="507072" y="879708"/>
                  <a:pt x="507072" y="885359"/>
                </a:cubicBezTo>
                <a:cubicBezTo>
                  <a:pt x="507072" y="891012"/>
                  <a:pt x="502484" y="895593"/>
                  <a:pt x="496838" y="895593"/>
                </a:cubicBezTo>
                <a:cubicBezTo>
                  <a:pt x="491193" y="895593"/>
                  <a:pt x="486605" y="891012"/>
                  <a:pt x="486605" y="885359"/>
                </a:cubicBezTo>
                <a:cubicBezTo>
                  <a:pt x="486605" y="879708"/>
                  <a:pt x="491193" y="875126"/>
                  <a:pt x="496838" y="875126"/>
                </a:cubicBezTo>
                <a:close/>
                <a:moveTo>
                  <a:pt x="558240" y="874273"/>
                </a:moveTo>
                <a:cubicBezTo>
                  <a:pt x="564363" y="874273"/>
                  <a:pt x="569326" y="879237"/>
                  <a:pt x="569326" y="885359"/>
                </a:cubicBezTo>
                <a:cubicBezTo>
                  <a:pt x="569241" y="891444"/>
                  <a:pt x="564329" y="896354"/>
                  <a:pt x="558240" y="896446"/>
                </a:cubicBezTo>
                <a:cubicBezTo>
                  <a:pt x="552151" y="896354"/>
                  <a:pt x="547239" y="891444"/>
                  <a:pt x="547154" y="885359"/>
                </a:cubicBezTo>
                <a:cubicBezTo>
                  <a:pt x="547154" y="879237"/>
                  <a:pt x="552117" y="874273"/>
                  <a:pt x="558240" y="874273"/>
                </a:cubicBezTo>
                <a:close/>
                <a:moveTo>
                  <a:pt x="619641" y="873591"/>
                </a:moveTo>
                <a:cubicBezTo>
                  <a:pt x="626139" y="873591"/>
                  <a:pt x="631410" y="878859"/>
                  <a:pt x="631410" y="885359"/>
                </a:cubicBezTo>
                <a:cubicBezTo>
                  <a:pt x="631410" y="891859"/>
                  <a:pt x="626139" y="897129"/>
                  <a:pt x="619641" y="897129"/>
                </a:cubicBezTo>
                <a:cubicBezTo>
                  <a:pt x="613143" y="897129"/>
                  <a:pt x="607873" y="891859"/>
                  <a:pt x="607873" y="885359"/>
                </a:cubicBezTo>
                <a:cubicBezTo>
                  <a:pt x="607873" y="878859"/>
                  <a:pt x="613143" y="873591"/>
                  <a:pt x="619641" y="873591"/>
                </a:cubicBezTo>
                <a:close/>
                <a:moveTo>
                  <a:pt x="681042" y="872910"/>
                </a:moveTo>
                <a:cubicBezTo>
                  <a:pt x="681162" y="872907"/>
                  <a:pt x="681264" y="872907"/>
                  <a:pt x="681383" y="872910"/>
                </a:cubicBezTo>
                <a:cubicBezTo>
                  <a:pt x="688172" y="873005"/>
                  <a:pt x="693596" y="878578"/>
                  <a:pt x="693493" y="885359"/>
                </a:cubicBezTo>
                <a:cubicBezTo>
                  <a:pt x="693493" y="892236"/>
                  <a:pt x="687916" y="897810"/>
                  <a:pt x="681042" y="897810"/>
                </a:cubicBezTo>
                <a:cubicBezTo>
                  <a:pt x="674169" y="897810"/>
                  <a:pt x="668592" y="892236"/>
                  <a:pt x="668592" y="885359"/>
                </a:cubicBezTo>
                <a:cubicBezTo>
                  <a:pt x="668592" y="878483"/>
                  <a:pt x="674169" y="872910"/>
                  <a:pt x="681042" y="872910"/>
                </a:cubicBezTo>
                <a:close/>
                <a:moveTo>
                  <a:pt x="743125" y="872227"/>
                </a:moveTo>
                <a:cubicBezTo>
                  <a:pt x="743245" y="872225"/>
                  <a:pt x="743347" y="872225"/>
                  <a:pt x="743466" y="872227"/>
                </a:cubicBezTo>
                <a:cubicBezTo>
                  <a:pt x="750630" y="872322"/>
                  <a:pt x="756361" y="878200"/>
                  <a:pt x="756258" y="885359"/>
                </a:cubicBezTo>
                <a:cubicBezTo>
                  <a:pt x="756258" y="892612"/>
                  <a:pt x="750374" y="898493"/>
                  <a:pt x="743125" y="898493"/>
                </a:cubicBezTo>
                <a:cubicBezTo>
                  <a:pt x="735911" y="898400"/>
                  <a:pt x="730077" y="892573"/>
                  <a:pt x="729993" y="885359"/>
                </a:cubicBezTo>
                <a:cubicBezTo>
                  <a:pt x="729993" y="878106"/>
                  <a:pt x="735877" y="872227"/>
                  <a:pt x="743125" y="872227"/>
                </a:cubicBezTo>
                <a:close/>
                <a:moveTo>
                  <a:pt x="804211" y="871410"/>
                </a:moveTo>
                <a:cubicBezTo>
                  <a:pt x="811841" y="871410"/>
                  <a:pt x="818027" y="877594"/>
                  <a:pt x="818027" y="885225"/>
                </a:cubicBezTo>
                <a:cubicBezTo>
                  <a:pt x="818027" y="892855"/>
                  <a:pt x="811841" y="899041"/>
                  <a:pt x="804211" y="899041"/>
                </a:cubicBezTo>
                <a:cubicBezTo>
                  <a:pt x="796581" y="899041"/>
                  <a:pt x="790396" y="892855"/>
                  <a:pt x="790396" y="885225"/>
                </a:cubicBezTo>
                <a:cubicBezTo>
                  <a:pt x="790396" y="877594"/>
                  <a:pt x="796581" y="871410"/>
                  <a:pt x="804211" y="871410"/>
                </a:cubicBezTo>
                <a:close/>
                <a:moveTo>
                  <a:pt x="865246" y="871033"/>
                </a:moveTo>
                <a:cubicBezTo>
                  <a:pt x="865366" y="871031"/>
                  <a:pt x="865468" y="871031"/>
                  <a:pt x="865587" y="871033"/>
                </a:cubicBezTo>
                <a:cubicBezTo>
                  <a:pt x="873399" y="871128"/>
                  <a:pt x="879676" y="877541"/>
                  <a:pt x="879573" y="885359"/>
                </a:cubicBezTo>
                <a:cubicBezTo>
                  <a:pt x="879573" y="893271"/>
                  <a:pt x="873160" y="899687"/>
                  <a:pt x="865246" y="899687"/>
                </a:cubicBezTo>
                <a:cubicBezTo>
                  <a:pt x="857367" y="899595"/>
                  <a:pt x="851005" y="893234"/>
                  <a:pt x="850920" y="885359"/>
                </a:cubicBezTo>
                <a:cubicBezTo>
                  <a:pt x="850920" y="877448"/>
                  <a:pt x="857333" y="871033"/>
                  <a:pt x="865246" y="871033"/>
                </a:cubicBezTo>
                <a:close/>
                <a:moveTo>
                  <a:pt x="926648" y="870351"/>
                </a:moveTo>
                <a:cubicBezTo>
                  <a:pt x="926767" y="870349"/>
                  <a:pt x="926870" y="870349"/>
                  <a:pt x="926989" y="870351"/>
                </a:cubicBezTo>
                <a:cubicBezTo>
                  <a:pt x="935192" y="870446"/>
                  <a:pt x="941759" y="877164"/>
                  <a:pt x="941657" y="885359"/>
                </a:cubicBezTo>
                <a:cubicBezTo>
                  <a:pt x="941657" y="885418"/>
                  <a:pt x="941657" y="885474"/>
                  <a:pt x="941657" y="885531"/>
                </a:cubicBezTo>
                <a:cubicBezTo>
                  <a:pt x="941555" y="893726"/>
                  <a:pt x="934834" y="900291"/>
                  <a:pt x="926648" y="900199"/>
                </a:cubicBezTo>
                <a:cubicBezTo>
                  <a:pt x="918427" y="900199"/>
                  <a:pt x="911724" y="893583"/>
                  <a:pt x="911639" y="885359"/>
                </a:cubicBezTo>
                <a:cubicBezTo>
                  <a:pt x="911639" y="877071"/>
                  <a:pt x="918358" y="870351"/>
                  <a:pt x="926648" y="870351"/>
                </a:cubicBezTo>
                <a:close/>
                <a:moveTo>
                  <a:pt x="988415" y="869535"/>
                </a:moveTo>
                <a:cubicBezTo>
                  <a:pt x="997082" y="869535"/>
                  <a:pt x="1004107" y="876559"/>
                  <a:pt x="1004107" y="885225"/>
                </a:cubicBezTo>
                <a:cubicBezTo>
                  <a:pt x="1004107" y="893891"/>
                  <a:pt x="997082" y="900917"/>
                  <a:pt x="988415" y="900917"/>
                </a:cubicBezTo>
                <a:cubicBezTo>
                  <a:pt x="979749" y="900917"/>
                  <a:pt x="972724" y="893891"/>
                  <a:pt x="972724" y="885225"/>
                </a:cubicBezTo>
                <a:cubicBezTo>
                  <a:pt x="972724" y="876559"/>
                  <a:pt x="979749" y="869535"/>
                  <a:pt x="988415" y="869535"/>
                </a:cubicBezTo>
                <a:close/>
                <a:moveTo>
                  <a:pt x="1050132" y="869158"/>
                </a:moveTo>
                <a:cubicBezTo>
                  <a:pt x="1050831" y="869111"/>
                  <a:pt x="1051548" y="869111"/>
                  <a:pt x="1052247" y="869158"/>
                </a:cubicBezTo>
                <a:cubicBezTo>
                  <a:pt x="1061082" y="869742"/>
                  <a:pt x="1067768" y="877378"/>
                  <a:pt x="1067188" y="886212"/>
                </a:cubicBezTo>
                <a:cubicBezTo>
                  <a:pt x="1067188" y="886564"/>
                  <a:pt x="1067171" y="886917"/>
                  <a:pt x="1067153" y="887269"/>
                </a:cubicBezTo>
                <a:cubicBezTo>
                  <a:pt x="1066591" y="896104"/>
                  <a:pt x="1058967" y="902810"/>
                  <a:pt x="1050132" y="902245"/>
                </a:cubicBezTo>
                <a:cubicBezTo>
                  <a:pt x="1041433" y="901824"/>
                  <a:pt x="1034440" y="894911"/>
                  <a:pt x="1033929" y="886212"/>
                </a:cubicBezTo>
                <a:cubicBezTo>
                  <a:pt x="1033912" y="877117"/>
                  <a:pt x="1041041" y="869613"/>
                  <a:pt x="1050132" y="869158"/>
                </a:cubicBezTo>
                <a:close/>
                <a:moveTo>
                  <a:pt x="1110851" y="868474"/>
                </a:moveTo>
                <a:cubicBezTo>
                  <a:pt x="1120266" y="868474"/>
                  <a:pt x="1127907" y="876110"/>
                  <a:pt x="1127907" y="885529"/>
                </a:cubicBezTo>
                <a:cubicBezTo>
                  <a:pt x="1127907" y="894950"/>
                  <a:pt x="1120266" y="902585"/>
                  <a:pt x="1110851" y="902585"/>
                </a:cubicBezTo>
                <a:cubicBezTo>
                  <a:pt x="1101437" y="902585"/>
                  <a:pt x="1093796" y="894950"/>
                  <a:pt x="1093796" y="885529"/>
                </a:cubicBezTo>
                <a:cubicBezTo>
                  <a:pt x="1093796" y="876110"/>
                  <a:pt x="1101437" y="868474"/>
                  <a:pt x="1110851" y="868474"/>
                </a:cubicBezTo>
                <a:close/>
                <a:moveTo>
                  <a:pt x="1172252" y="867963"/>
                </a:moveTo>
                <a:cubicBezTo>
                  <a:pt x="1181667" y="867963"/>
                  <a:pt x="1189308" y="875598"/>
                  <a:pt x="1189308" y="885019"/>
                </a:cubicBezTo>
                <a:cubicBezTo>
                  <a:pt x="1189308" y="894439"/>
                  <a:pt x="1181667" y="902075"/>
                  <a:pt x="1172252" y="902075"/>
                </a:cubicBezTo>
                <a:cubicBezTo>
                  <a:pt x="1162838" y="902075"/>
                  <a:pt x="1155197" y="894439"/>
                  <a:pt x="1155197" y="885019"/>
                </a:cubicBezTo>
                <a:cubicBezTo>
                  <a:pt x="1155197" y="875598"/>
                  <a:pt x="1162838" y="867963"/>
                  <a:pt x="1172252" y="867963"/>
                </a:cubicBezTo>
                <a:close/>
                <a:moveTo>
                  <a:pt x="1234523" y="867429"/>
                </a:moveTo>
                <a:cubicBezTo>
                  <a:pt x="1243955" y="867441"/>
                  <a:pt x="1251579" y="875087"/>
                  <a:pt x="1251562" y="884506"/>
                </a:cubicBezTo>
                <a:cubicBezTo>
                  <a:pt x="1251562" y="884799"/>
                  <a:pt x="1251562" y="885091"/>
                  <a:pt x="1251545" y="885382"/>
                </a:cubicBezTo>
                <a:cubicBezTo>
                  <a:pt x="1251068" y="894789"/>
                  <a:pt x="1243069" y="902033"/>
                  <a:pt x="1233654" y="901563"/>
                </a:cubicBezTo>
                <a:cubicBezTo>
                  <a:pt x="1233364" y="901579"/>
                  <a:pt x="1233074" y="901586"/>
                  <a:pt x="1232784" y="901584"/>
                </a:cubicBezTo>
                <a:cubicBezTo>
                  <a:pt x="1223352" y="901574"/>
                  <a:pt x="1215728" y="893927"/>
                  <a:pt x="1215745" y="884506"/>
                </a:cubicBezTo>
                <a:cubicBezTo>
                  <a:pt x="1215745" y="884216"/>
                  <a:pt x="1215745" y="883923"/>
                  <a:pt x="1215762" y="883632"/>
                </a:cubicBezTo>
                <a:cubicBezTo>
                  <a:pt x="1216240" y="874226"/>
                  <a:pt x="1224239" y="866981"/>
                  <a:pt x="1233654" y="867453"/>
                </a:cubicBezTo>
                <a:cubicBezTo>
                  <a:pt x="1233944" y="867437"/>
                  <a:pt x="1234233" y="867429"/>
                  <a:pt x="1234523" y="867429"/>
                </a:cubicBezTo>
                <a:close/>
                <a:moveTo>
                  <a:pt x="1971152" y="867110"/>
                </a:moveTo>
                <a:cubicBezTo>
                  <a:pt x="1980754" y="867741"/>
                  <a:pt x="1988225" y="875731"/>
                  <a:pt x="1988207" y="885359"/>
                </a:cubicBezTo>
                <a:cubicBezTo>
                  <a:pt x="1988225" y="894959"/>
                  <a:pt x="1980737" y="902897"/>
                  <a:pt x="1971152" y="903439"/>
                </a:cubicBezTo>
                <a:cubicBezTo>
                  <a:pt x="1971101" y="903439"/>
                  <a:pt x="1971032" y="903440"/>
                  <a:pt x="1970981" y="903440"/>
                </a:cubicBezTo>
                <a:cubicBezTo>
                  <a:pt x="1961003" y="903439"/>
                  <a:pt x="1952902" y="895344"/>
                  <a:pt x="1952902" y="885359"/>
                </a:cubicBezTo>
                <a:cubicBezTo>
                  <a:pt x="1952902" y="875282"/>
                  <a:pt x="1961071" y="867110"/>
                  <a:pt x="1971152" y="867110"/>
                </a:cubicBezTo>
                <a:close/>
                <a:moveTo>
                  <a:pt x="1295055" y="866939"/>
                </a:moveTo>
                <a:cubicBezTo>
                  <a:pt x="1305220" y="866939"/>
                  <a:pt x="1313475" y="875186"/>
                  <a:pt x="1313475" y="885359"/>
                </a:cubicBezTo>
                <a:cubicBezTo>
                  <a:pt x="1313475" y="885418"/>
                  <a:pt x="1313475" y="885474"/>
                  <a:pt x="1313475" y="885529"/>
                </a:cubicBezTo>
                <a:cubicBezTo>
                  <a:pt x="1313373" y="895610"/>
                  <a:pt x="1305135" y="903703"/>
                  <a:pt x="1295055" y="903609"/>
                </a:cubicBezTo>
                <a:cubicBezTo>
                  <a:pt x="1284941" y="903609"/>
                  <a:pt x="1276720" y="895467"/>
                  <a:pt x="1276635" y="885359"/>
                </a:cubicBezTo>
                <a:cubicBezTo>
                  <a:pt x="1276635" y="875186"/>
                  <a:pt x="1284890" y="866939"/>
                  <a:pt x="1295055" y="866939"/>
                </a:cubicBezTo>
                <a:close/>
                <a:moveTo>
                  <a:pt x="1357138" y="866598"/>
                </a:moveTo>
                <a:cubicBezTo>
                  <a:pt x="1367508" y="866598"/>
                  <a:pt x="1375900" y="874998"/>
                  <a:pt x="1375900" y="885359"/>
                </a:cubicBezTo>
                <a:cubicBezTo>
                  <a:pt x="1375900" y="885416"/>
                  <a:pt x="1375900" y="885474"/>
                  <a:pt x="1375900" y="885530"/>
                </a:cubicBezTo>
                <a:cubicBezTo>
                  <a:pt x="1375797" y="895797"/>
                  <a:pt x="1367406" y="904045"/>
                  <a:pt x="1357138" y="903951"/>
                </a:cubicBezTo>
                <a:cubicBezTo>
                  <a:pt x="1346836" y="903951"/>
                  <a:pt x="1338462" y="895655"/>
                  <a:pt x="1338377" y="885359"/>
                </a:cubicBezTo>
                <a:cubicBezTo>
                  <a:pt x="1338377" y="874998"/>
                  <a:pt x="1346768" y="866598"/>
                  <a:pt x="1357138" y="866598"/>
                </a:cubicBezTo>
                <a:close/>
                <a:moveTo>
                  <a:pt x="1417858" y="866088"/>
                </a:moveTo>
                <a:cubicBezTo>
                  <a:pt x="1417977" y="866085"/>
                  <a:pt x="1418080" y="866085"/>
                  <a:pt x="1418199" y="866088"/>
                </a:cubicBezTo>
                <a:cubicBezTo>
                  <a:pt x="1428757" y="866181"/>
                  <a:pt x="1437234" y="874811"/>
                  <a:pt x="1437131" y="885359"/>
                </a:cubicBezTo>
                <a:cubicBezTo>
                  <a:pt x="1437131" y="885416"/>
                  <a:pt x="1437131" y="885474"/>
                  <a:pt x="1437131" y="885530"/>
                </a:cubicBezTo>
                <a:cubicBezTo>
                  <a:pt x="1437029" y="896080"/>
                  <a:pt x="1428415" y="904555"/>
                  <a:pt x="1417858" y="904461"/>
                </a:cubicBezTo>
                <a:cubicBezTo>
                  <a:pt x="1407283" y="904461"/>
                  <a:pt x="1398670" y="895937"/>
                  <a:pt x="1398585" y="885359"/>
                </a:cubicBezTo>
                <a:cubicBezTo>
                  <a:pt x="1398585" y="874716"/>
                  <a:pt x="1407215" y="866088"/>
                  <a:pt x="1417858" y="866088"/>
                </a:cubicBezTo>
                <a:close/>
                <a:moveTo>
                  <a:pt x="1479258" y="865746"/>
                </a:moveTo>
                <a:cubicBezTo>
                  <a:pt x="1479309" y="865746"/>
                  <a:pt x="1479378" y="865746"/>
                  <a:pt x="1479429" y="865746"/>
                </a:cubicBezTo>
                <a:cubicBezTo>
                  <a:pt x="1490174" y="865842"/>
                  <a:pt x="1498804" y="874623"/>
                  <a:pt x="1498702" y="885360"/>
                </a:cubicBezTo>
                <a:cubicBezTo>
                  <a:pt x="1498702" y="885417"/>
                  <a:pt x="1498702" y="885475"/>
                  <a:pt x="1498702" y="885530"/>
                </a:cubicBezTo>
                <a:cubicBezTo>
                  <a:pt x="1498600" y="896269"/>
                  <a:pt x="1489833" y="904898"/>
                  <a:pt x="1479088" y="904804"/>
                </a:cubicBezTo>
                <a:cubicBezTo>
                  <a:pt x="1468326" y="904804"/>
                  <a:pt x="1459576" y="896126"/>
                  <a:pt x="1459474" y="885360"/>
                </a:cubicBezTo>
                <a:cubicBezTo>
                  <a:pt x="1459474" y="885304"/>
                  <a:pt x="1459474" y="885246"/>
                  <a:pt x="1459474" y="885189"/>
                </a:cubicBezTo>
                <a:cubicBezTo>
                  <a:pt x="1459576" y="874358"/>
                  <a:pt x="1468428" y="865652"/>
                  <a:pt x="1479258" y="865746"/>
                </a:cubicBezTo>
                <a:close/>
                <a:moveTo>
                  <a:pt x="1540660" y="865404"/>
                </a:moveTo>
                <a:cubicBezTo>
                  <a:pt x="1551678" y="865404"/>
                  <a:pt x="1560615" y="874338"/>
                  <a:pt x="1560615" y="885359"/>
                </a:cubicBezTo>
                <a:cubicBezTo>
                  <a:pt x="1560615" y="885418"/>
                  <a:pt x="1560615" y="885474"/>
                  <a:pt x="1560615" y="885529"/>
                </a:cubicBezTo>
                <a:cubicBezTo>
                  <a:pt x="1560513" y="896457"/>
                  <a:pt x="1551593" y="905237"/>
                  <a:pt x="1540660" y="905145"/>
                </a:cubicBezTo>
                <a:cubicBezTo>
                  <a:pt x="1529710" y="905145"/>
                  <a:pt x="1520790" y="896315"/>
                  <a:pt x="1520705" y="885359"/>
                </a:cubicBezTo>
                <a:cubicBezTo>
                  <a:pt x="1520705" y="874338"/>
                  <a:pt x="1529642" y="865404"/>
                  <a:pt x="1540660" y="865404"/>
                </a:cubicBezTo>
                <a:close/>
                <a:moveTo>
                  <a:pt x="1602061" y="865064"/>
                </a:moveTo>
                <a:cubicBezTo>
                  <a:pt x="1613267" y="865064"/>
                  <a:pt x="1622357" y="874151"/>
                  <a:pt x="1622357" y="885359"/>
                </a:cubicBezTo>
                <a:cubicBezTo>
                  <a:pt x="1622357" y="885416"/>
                  <a:pt x="1622357" y="885474"/>
                  <a:pt x="1622357" y="885530"/>
                </a:cubicBezTo>
                <a:cubicBezTo>
                  <a:pt x="1622255" y="896646"/>
                  <a:pt x="1613181" y="905579"/>
                  <a:pt x="1602061" y="905485"/>
                </a:cubicBezTo>
                <a:cubicBezTo>
                  <a:pt x="1590923" y="905485"/>
                  <a:pt x="1581849" y="896503"/>
                  <a:pt x="1581765" y="885359"/>
                </a:cubicBezTo>
                <a:cubicBezTo>
                  <a:pt x="1581765" y="874151"/>
                  <a:pt x="1590855" y="865064"/>
                  <a:pt x="1602061" y="865064"/>
                </a:cubicBezTo>
                <a:close/>
                <a:moveTo>
                  <a:pt x="1664145" y="864722"/>
                </a:moveTo>
                <a:cubicBezTo>
                  <a:pt x="1675538" y="864722"/>
                  <a:pt x="1684783" y="873962"/>
                  <a:pt x="1684783" y="885359"/>
                </a:cubicBezTo>
                <a:cubicBezTo>
                  <a:pt x="1684681" y="896692"/>
                  <a:pt x="1675470" y="905827"/>
                  <a:pt x="1664145" y="905827"/>
                </a:cubicBezTo>
                <a:cubicBezTo>
                  <a:pt x="1652820" y="905827"/>
                  <a:pt x="1643610" y="896692"/>
                  <a:pt x="1643508" y="885359"/>
                </a:cubicBezTo>
                <a:cubicBezTo>
                  <a:pt x="1643508" y="873962"/>
                  <a:pt x="1652752" y="864722"/>
                  <a:pt x="1664145" y="864722"/>
                </a:cubicBezTo>
                <a:close/>
                <a:moveTo>
                  <a:pt x="1786265" y="864553"/>
                </a:moveTo>
                <a:cubicBezTo>
                  <a:pt x="1786384" y="864551"/>
                  <a:pt x="1786487" y="864551"/>
                  <a:pt x="1786606" y="864553"/>
                </a:cubicBezTo>
                <a:cubicBezTo>
                  <a:pt x="1797999" y="864646"/>
                  <a:pt x="1807175" y="873963"/>
                  <a:pt x="1807073" y="885359"/>
                </a:cubicBezTo>
                <a:cubicBezTo>
                  <a:pt x="1807073" y="885418"/>
                  <a:pt x="1807073" y="885474"/>
                  <a:pt x="1807073" y="885530"/>
                </a:cubicBezTo>
                <a:cubicBezTo>
                  <a:pt x="1806970" y="896929"/>
                  <a:pt x="1797658" y="906090"/>
                  <a:pt x="1786265" y="905998"/>
                </a:cubicBezTo>
                <a:cubicBezTo>
                  <a:pt x="1774837" y="905998"/>
                  <a:pt x="1765542" y="896786"/>
                  <a:pt x="1765457" y="885359"/>
                </a:cubicBezTo>
                <a:cubicBezTo>
                  <a:pt x="1765457" y="873868"/>
                  <a:pt x="1774769" y="864553"/>
                  <a:pt x="1786265" y="864553"/>
                </a:cubicBezTo>
                <a:close/>
                <a:moveTo>
                  <a:pt x="1724864" y="864553"/>
                </a:moveTo>
                <a:cubicBezTo>
                  <a:pt x="1724983" y="864551"/>
                  <a:pt x="1725086" y="864551"/>
                  <a:pt x="1725205" y="864553"/>
                </a:cubicBezTo>
                <a:cubicBezTo>
                  <a:pt x="1736598" y="864646"/>
                  <a:pt x="1745775" y="873963"/>
                  <a:pt x="1745672" y="885359"/>
                </a:cubicBezTo>
                <a:cubicBezTo>
                  <a:pt x="1745672" y="885418"/>
                  <a:pt x="1745672" y="885474"/>
                  <a:pt x="1745672" y="885530"/>
                </a:cubicBezTo>
                <a:cubicBezTo>
                  <a:pt x="1745569" y="896929"/>
                  <a:pt x="1736257" y="906090"/>
                  <a:pt x="1724864" y="905998"/>
                </a:cubicBezTo>
                <a:cubicBezTo>
                  <a:pt x="1713437" y="905998"/>
                  <a:pt x="1704141" y="896786"/>
                  <a:pt x="1704056" y="885359"/>
                </a:cubicBezTo>
                <a:cubicBezTo>
                  <a:pt x="1704056" y="873868"/>
                  <a:pt x="1713368" y="864553"/>
                  <a:pt x="1724864" y="864553"/>
                </a:cubicBezTo>
                <a:close/>
                <a:moveTo>
                  <a:pt x="1909067" y="864382"/>
                </a:moveTo>
                <a:cubicBezTo>
                  <a:pt x="1920648" y="864382"/>
                  <a:pt x="1930046" y="873774"/>
                  <a:pt x="1930046" y="885359"/>
                </a:cubicBezTo>
                <a:cubicBezTo>
                  <a:pt x="1929961" y="896879"/>
                  <a:pt x="1920580" y="906168"/>
                  <a:pt x="1909067" y="906168"/>
                </a:cubicBezTo>
                <a:cubicBezTo>
                  <a:pt x="1897554" y="906168"/>
                  <a:pt x="1888174" y="896879"/>
                  <a:pt x="1888089" y="885359"/>
                </a:cubicBezTo>
                <a:cubicBezTo>
                  <a:pt x="1888089" y="873774"/>
                  <a:pt x="1897486" y="864382"/>
                  <a:pt x="1909067" y="864382"/>
                </a:cubicBezTo>
                <a:close/>
                <a:moveTo>
                  <a:pt x="1847667" y="864382"/>
                </a:moveTo>
                <a:cubicBezTo>
                  <a:pt x="1847718" y="864382"/>
                  <a:pt x="1847786" y="864382"/>
                  <a:pt x="1847837" y="864382"/>
                </a:cubicBezTo>
                <a:cubicBezTo>
                  <a:pt x="1859418" y="864382"/>
                  <a:pt x="1868816" y="873774"/>
                  <a:pt x="1868816" y="885359"/>
                </a:cubicBezTo>
                <a:cubicBezTo>
                  <a:pt x="1868816" y="885359"/>
                  <a:pt x="1868816" y="885362"/>
                  <a:pt x="1868816" y="885362"/>
                </a:cubicBezTo>
                <a:cubicBezTo>
                  <a:pt x="1868713" y="896948"/>
                  <a:pt x="1859247" y="906261"/>
                  <a:pt x="1847667" y="906168"/>
                </a:cubicBezTo>
                <a:cubicBezTo>
                  <a:pt x="1836153" y="906168"/>
                  <a:pt x="1826773" y="896879"/>
                  <a:pt x="1826688" y="885359"/>
                </a:cubicBezTo>
                <a:cubicBezTo>
                  <a:pt x="1826688" y="873774"/>
                  <a:pt x="1836085" y="864382"/>
                  <a:pt x="1847667" y="864382"/>
                </a:cubicBezTo>
                <a:close/>
                <a:moveTo>
                  <a:pt x="5629" y="820036"/>
                </a:moveTo>
                <a:cubicBezTo>
                  <a:pt x="7794" y="820036"/>
                  <a:pt x="9551" y="821793"/>
                  <a:pt x="9551" y="823959"/>
                </a:cubicBezTo>
                <a:cubicBezTo>
                  <a:pt x="9551" y="826125"/>
                  <a:pt x="7794" y="827882"/>
                  <a:pt x="5629" y="827882"/>
                </a:cubicBezTo>
                <a:cubicBezTo>
                  <a:pt x="3497" y="827795"/>
                  <a:pt x="1791" y="826090"/>
                  <a:pt x="1706" y="823959"/>
                </a:cubicBezTo>
                <a:cubicBezTo>
                  <a:pt x="1706" y="821793"/>
                  <a:pt x="3462" y="820036"/>
                  <a:pt x="5629" y="820036"/>
                </a:cubicBezTo>
                <a:close/>
                <a:moveTo>
                  <a:pt x="67029" y="818500"/>
                </a:moveTo>
                <a:cubicBezTo>
                  <a:pt x="70048" y="818500"/>
                  <a:pt x="72487" y="820945"/>
                  <a:pt x="72487" y="823959"/>
                </a:cubicBezTo>
                <a:cubicBezTo>
                  <a:pt x="72487" y="826973"/>
                  <a:pt x="70048" y="829417"/>
                  <a:pt x="67029" y="829417"/>
                </a:cubicBezTo>
                <a:cubicBezTo>
                  <a:pt x="64044" y="829328"/>
                  <a:pt x="61657" y="826936"/>
                  <a:pt x="61572" y="823959"/>
                </a:cubicBezTo>
                <a:cubicBezTo>
                  <a:pt x="61572" y="820945"/>
                  <a:pt x="64011" y="818500"/>
                  <a:pt x="67029" y="818500"/>
                </a:cubicBezTo>
                <a:close/>
                <a:moveTo>
                  <a:pt x="129113" y="817648"/>
                </a:moveTo>
                <a:cubicBezTo>
                  <a:pt x="129232" y="817646"/>
                  <a:pt x="129352" y="817646"/>
                  <a:pt x="129454" y="817648"/>
                </a:cubicBezTo>
                <a:cubicBezTo>
                  <a:pt x="132848" y="817744"/>
                  <a:pt x="135526" y="820571"/>
                  <a:pt x="135424" y="823960"/>
                </a:cubicBezTo>
                <a:cubicBezTo>
                  <a:pt x="135424" y="827444"/>
                  <a:pt x="132593" y="830270"/>
                  <a:pt x="129113" y="830270"/>
                </a:cubicBezTo>
                <a:cubicBezTo>
                  <a:pt x="125668" y="830180"/>
                  <a:pt x="122888" y="827407"/>
                  <a:pt x="122803" y="823960"/>
                </a:cubicBezTo>
                <a:cubicBezTo>
                  <a:pt x="122803" y="820474"/>
                  <a:pt x="125634" y="817648"/>
                  <a:pt x="129113" y="817648"/>
                </a:cubicBezTo>
                <a:close/>
                <a:moveTo>
                  <a:pt x="190199" y="816832"/>
                </a:moveTo>
                <a:cubicBezTo>
                  <a:pt x="194061" y="816832"/>
                  <a:pt x="197192" y="819963"/>
                  <a:pt x="197192" y="823825"/>
                </a:cubicBezTo>
                <a:cubicBezTo>
                  <a:pt x="197192" y="827687"/>
                  <a:pt x="194061" y="830818"/>
                  <a:pt x="190199" y="830818"/>
                </a:cubicBezTo>
                <a:cubicBezTo>
                  <a:pt x="186337" y="830818"/>
                  <a:pt x="183206" y="827687"/>
                  <a:pt x="183206" y="823825"/>
                </a:cubicBezTo>
                <a:cubicBezTo>
                  <a:pt x="183206" y="819963"/>
                  <a:pt x="186337" y="816832"/>
                  <a:pt x="190199" y="816832"/>
                </a:cubicBezTo>
                <a:close/>
                <a:moveTo>
                  <a:pt x="251233" y="816114"/>
                </a:moveTo>
                <a:cubicBezTo>
                  <a:pt x="251352" y="816111"/>
                  <a:pt x="251455" y="816111"/>
                  <a:pt x="251574" y="816114"/>
                </a:cubicBezTo>
                <a:cubicBezTo>
                  <a:pt x="255821" y="816209"/>
                  <a:pt x="259181" y="819721"/>
                  <a:pt x="259079" y="823960"/>
                </a:cubicBezTo>
                <a:cubicBezTo>
                  <a:pt x="259079" y="828293"/>
                  <a:pt x="255565" y="831804"/>
                  <a:pt x="251233" y="831804"/>
                </a:cubicBezTo>
                <a:cubicBezTo>
                  <a:pt x="246935" y="831716"/>
                  <a:pt x="243472" y="828253"/>
                  <a:pt x="243388" y="823960"/>
                </a:cubicBezTo>
                <a:cubicBezTo>
                  <a:pt x="243388" y="819627"/>
                  <a:pt x="246901" y="816114"/>
                  <a:pt x="251233" y="816114"/>
                </a:cubicBezTo>
                <a:close/>
                <a:moveTo>
                  <a:pt x="312635" y="815431"/>
                </a:moveTo>
                <a:cubicBezTo>
                  <a:pt x="317342" y="815431"/>
                  <a:pt x="321162" y="819250"/>
                  <a:pt x="321162" y="823959"/>
                </a:cubicBezTo>
                <a:cubicBezTo>
                  <a:pt x="321162" y="828669"/>
                  <a:pt x="317342" y="832486"/>
                  <a:pt x="312635" y="832486"/>
                </a:cubicBezTo>
                <a:cubicBezTo>
                  <a:pt x="307961" y="832397"/>
                  <a:pt x="304192" y="828631"/>
                  <a:pt x="304107" y="823959"/>
                </a:cubicBezTo>
                <a:cubicBezTo>
                  <a:pt x="304107" y="819250"/>
                  <a:pt x="307927" y="815431"/>
                  <a:pt x="312635" y="815431"/>
                </a:cubicBezTo>
                <a:close/>
                <a:moveTo>
                  <a:pt x="374035" y="814749"/>
                </a:moveTo>
                <a:cubicBezTo>
                  <a:pt x="379118" y="814749"/>
                  <a:pt x="383246" y="818874"/>
                  <a:pt x="383246" y="823960"/>
                </a:cubicBezTo>
                <a:cubicBezTo>
                  <a:pt x="383246" y="829046"/>
                  <a:pt x="379118" y="833170"/>
                  <a:pt x="374035" y="833170"/>
                </a:cubicBezTo>
                <a:cubicBezTo>
                  <a:pt x="368953" y="833170"/>
                  <a:pt x="364826" y="829046"/>
                  <a:pt x="364826" y="823960"/>
                </a:cubicBezTo>
                <a:cubicBezTo>
                  <a:pt x="364826" y="818874"/>
                  <a:pt x="368953" y="814749"/>
                  <a:pt x="374035" y="814749"/>
                </a:cubicBezTo>
                <a:close/>
                <a:moveTo>
                  <a:pt x="436119" y="813897"/>
                </a:moveTo>
                <a:cubicBezTo>
                  <a:pt x="436239" y="813894"/>
                  <a:pt x="436341" y="813894"/>
                  <a:pt x="436460" y="813897"/>
                </a:cubicBezTo>
                <a:cubicBezTo>
                  <a:pt x="441918" y="813992"/>
                  <a:pt x="446285" y="818496"/>
                  <a:pt x="446182" y="823960"/>
                </a:cubicBezTo>
                <a:cubicBezTo>
                  <a:pt x="446182" y="829517"/>
                  <a:pt x="441680" y="834022"/>
                  <a:pt x="436119" y="834022"/>
                </a:cubicBezTo>
                <a:cubicBezTo>
                  <a:pt x="430593" y="833931"/>
                  <a:pt x="426142" y="829479"/>
                  <a:pt x="426057" y="823960"/>
                </a:cubicBezTo>
                <a:cubicBezTo>
                  <a:pt x="426057" y="818403"/>
                  <a:pt x="430559" y="813897"/>
                  <a:pt x="436119" y="813897"/>
                </a:cubicBezTo>
                <a:close/>
                <a:moveTo>
                  <a:pt x="497205" y="813080"/>
                </a:moveTo>
                <a:cubicBezTo>
                  <a:pt x="503140" y="813080"/>
                  <a:pt x="507950" y="817891"/>
                  <a:pt x="507950" y="823825"/>
                </a:cubicBezTo>
                <a:cubicBezTo>
                  <a:pt x="507950" y="829760"/>
                  <a:pt x="503140" y="834570"/>
                  <a:pt x="497205" y="834570"/>
                </a:cubicBezTo>
                <a:cubicBezTo>
                  <a:pt x="491271" y="834570"/>
                  <a:pt x="486460" y="829760"/>
                  <a:pt x="486460" y="823825"/>
                </a:cubicBezTo>
                <a:cubicBezTo>
                  <a:pt x="486460" y="817891"/>
                  <a:pt x="491271" y="813080"/>
                  <a:pt x="497205" y="813080"/>
                </a:cubicBezTo>
                <a:close/>
                <a:moveTo>
                  <a:pt x="558240" y="812532"/>
                </a:moveTo>
                <a:cubicBezTo>
                  <a:pt x="564551" y="812532"/>
                  <a:pt x="569667" y="817648"/>
                  <a:pt x="569667" y="823960"/>
                </a:cubicBezTo>
                <a:cubicBezTo>
                  <a:pt x="569667" y="830270"/>
                  <a:pt x="564551" y="835386"/>
                  <a:pt x="558240" y="835386"/>
                </a:cubicBezTo>
                <a:cubicBezTo>
                  <a:pt x="551930" y="835386"/>
                  <a:pt x="546813" y="830270"/>
                  <a:pt x="546813" y="823960"/>
                </a:cubicBezTo>
                <a:cubicBezTo>
                  <a:pt x="546813" y="817648"/>
                  <a:pt x="551930" y="812532"/>
                  <a:pt x="558240" y="812532"/>
                </a:cubicBezTo>
                <a:close/>
                <a:moveTo>
                  <a:pt x="619642" y="811851"/>
                </a:moveTo>
                <a:cubicBezTo>
                  <a:pt x="626328" y="811851"/>
                  <a:pt x="631751" y="817272"/>
                  <a:pt x="631751" y="823960"/>
                </a:cubicBezTo>
                <a:cubicBezTo>
                  <a:pt x="631751" y="830648"/>
                  <a:pt x="626328" y="836070"/>
                  <a:pt x="619642" y="836070"/>
                </a:cubicBezTo>
                <a:cubicBezTo>
                  <a:pt x="612956" y="836070"/>
                  <a:pt x="607532" y="830648"/>
                  <a:pt x="607532" y="823960"/>
                </a:cubicBezTo>
                <a:cubicBezTo>
                  <a:pt x="607532" y="817272"/>
                  <a:pt x="612956" y="811851"/>
                  <a:pt x="619642" y="811851"/>
                </a:cubicBezTo>
                <a:close/>
                <a:moveTo>
                  <a:pt x="681042" y="811168"/>
                </a:moveTo>
                <a:cubicBezTo>
                  <a:pt x="681162" y="811166"/>
                  <a:pt x="681264" y="811166"/>
                  <a:pt x="681384" y="811168"/>
                </a:cubicBezTo>
                <a:cubicBezTo>
                  <a:pt x="688360" y="811263"/>
                  <a:pt x="693937" y="816989"/>
                  <a:pt x="693834" y="823960"/>
                </a:cubicBezTo>
                <a:cubicBezTo>
                  <a:pt x="693834" y="831023"/>
                  <a:pt x="688104" y="836752"/>
                  <a:pt x="681042" y="836752"/>
                </a:cubicBezTo>
                <a:cubicBezTo>
                  <a:pt x="674016" y="836658"/>
                  <a:pt x="668336" y="830987"/>
                  <a:pt x="668251" y="823960"/>
                </a:cubicBezTo>
                <a:cubicBezTo>
                  <a:pt x="668251" y="816894"/>
                  <a:pt x="673982" y="811168"/>
                  <a:pt x="681042" y="811168"/>
                </a:cubicBezTo>
                <a:close/>
                <a:moveTo>
                  <a:pt x="743126" y="810316"/>
                </a:moveTo>
                <a:cubicBezTo>
                  <a:pt x="750665" y="810316"/>
                  <a:pt x="756771" y="816425"/>
                  <a:pt x="756771" y="823960"/>
                </a:cubicBezTo>
                <a:cubicBezTo>
                  <a:pt x="756771" y="831495"/>
                  <a:pt x="750665" y="837605"/>
                  <a:pt x="743126" y="837605"/>
                </a:cubicBezTo>
                <a:cubicBezTo>
                  <a:pt x="735588" y="837605"/>
                  <a:pt x="729482" y="831495"/>
                  <a:pt x="729482" y="823960"/>
                </a:cubicBezTo>
                <a:cubicBezTo>
                  <a:pt x="729482" y="816425"/>
                  <a:pt x="735588" y="810316"/>
                  <a:pt x="743126" y="810316"/>
                </a:cubicBezTo>
                <a:close/>
                <a:moveTo>
                  <a:pt x="926648" y="809122"/>
                </a:moveTo>
                <a:cubicBezTo>
                  <a:pt x="935226" y="809122"/>
                  <a:pt x="942168" y="816071"/>
                  <a:pt x="942168" y="824642"/>
                </a:cubicBezTo>
                <a:cubicBezTo>
                  <a:pt x="942168" y="824699"/>
                  <a:pt x="942168" y="824757"/>
                  <a:pt x="942168" y="824814"/>
                </a:cubicBezTo>
                <a:cubicBezTo>
                  <a:pt x="942066" y="833291"/>
                  <a:pt x="935124" y="840086"/>
                  <a:pt x="926648" y="839992"/>
                </a:cubicBezTo>
                <a:cubicBezTo>
                  <a:pt x="926596" y="839992"/>
                  <a:pt x="926528" y="839994"/>
                  <a:pt x="926477" y="839994"/>
                </a:cubicBezTo>
                <a:cubicBezTo>
                  <a:pt x="918000" y="839992"/>
                  <a:pt x="911127" y="833121"/>
                  <a:pt x="911127" y="824642"/>
                </a:cubicBezTo>
                <a:cubicBezTo>
                  <a:pt x="911127" y="816071"/>
                  <a:pt x="918068" y="809122"/>
                  <a:pt x="926648" y="809122"/>
                </a:cubicBezTo>
                <a:close/>
                <a:moveTo>
                  <a:pt x="865246" y="809122"/>
                </a:moveTo>
                <a:cubicBezTo>
                  <a:pt x="873433" y="809122"/>
                  <a:pt x="880085" y="815765"/>
                  <a:pt x="880085" y="823960"/>
                </a:cubicBezTo>
                <a:cubicBezTo>
                  <a:pt x="880085" y="832154"/>
                  <a:pt x="873450" y="838799"/>
                  <a:pt x="865246" y="838799"/>
                </a:cubicBezTo>
                <a:cubicBezTo>
                  <a:pt x="857059" y="838799"/>
                  <a:pt x="850408" y="832154"/>
                  <a:pt x="850408" y="823960"/>
                </a:cubicBezTo>
                <a:cubicBezTo>
                  <a:pt x="850408" y="815765"/>
                  <a:pt x="857059" y="809122"/>
                  <a:pt x="865246" y="809122"/>
                </a:cubicBezTo>
                <a:close/>
                <a:moveTo>
                  <a:pt x="803844" y="809122"/>
                </a:moveTo>
                <a:cubicBezTo>
                  <a:pt x="803964" y="809119"/>
                  <a:pt x="804066" y="809119"/>
                  <a:pt x="804185" y="809122"/>
                </a:cubicBezTo>
                <a:cubicBezTo>
                  <a:pt x="811997" y="809216"/>
                  <a:pt x="818274" y="815629"/>
                  <a:pt x="818171" y="823448"/>
                </a:cubicBezTo>
                <a:cubicBezTo>
                  <a:pt x="818171" y="831360"/>
                  <a:pt x="811758" y="837775"/>
                  <a:pt x="803844" y="837775"/>
                </a:cubicBezTo>
                <a:cubicBezTo>
                  <a:pt x="795965" y="837683"/>
                  <a:pt x="789603" y="831321"/>
                  <a:pt x="789518" y="823448"/>
                </a:cubicBezTo>
                <a:cubicBezTo>
                  <a:pt x="789518" y="815536"/>
                  <a:pt x="795931" y="809122"/>
                  <a:pt x="803844" y="809122"/>
                </a:cubicBezTo>
                <a:close/>
                <a:moveTo>
                  <a:pt x="988048" y="807758"/>
                </a:moveTo>
                <a:cubicBezTo>
                  <a:pt x="988458" y="807753"/>
                  <a:pt x="988867" y="807762"/>
                  <a:pt x="989277" y="807787"/>
                </a:cubicBezTo>
                <a:cubicBezTo>
                  <a:pt x="998112" y="808355"/>
                  <a:pt x="1004814" y="815976"/>
                  <a:pt x="1004252" y="824813"/>
                </a:cubicBezTo>
                <a:cubicBezTo>
                  <a:pt x="1004252" y="824871"/>
                  <a:pt x="1004252" y="824927"/>
                  <a:pt x="1004252" y="824985"/>
                </a:cubicBezTo>
                <a:cubicBezTo>
                  <a:pt x="1004149" y="833838"/>
                  <a:pt x="996901" y="840939"/>
                  <a:pt x="988048" y="840845"/>
                </a:cubicBezTo>
                <a:cubicBezTo>
                  <a:pt x="979350" y="840424"/>
                  <a:pt x="972357" y="833511"/>
                  <a:pt x="971846" y="824813"/>
                </a:cubicBezTo>
                <a:cubicBezTo>
                  <a:pt x="971828" y="815717"/>
                  <a:pt x="978958" y="808212"/>
                  <a:pt x="988048" y="807758"/>
                </a:cubicBezTo>
                <a:close/>
                <a:moveTo>
                  <a:pt x="1050132" y="807074"/>
                </a:moveTo>
                <a:cubicBezTo>
                  <a:pt x="1059547" y="807074"/>
                  <a:pt x="1067188" y="814710"/>
                  <a:pt x="1067188" y="824130"/>
                </a:cubicBezTo>
                <a:cubicBezTo>
                  <a:pt x="1067188" y="833549"/>
                  <a:pt x="1059547" y="841186"/>
                  <a:pt x="1050132" y="841186"/>
                </a:cubicBezTo>
                <a:cubicBezTo>
                  <a:pt x="1040718" y="841186"/>
                  <a:pt x="1033077" y="833549"/>
                  <a:pt x="1033077" y="824130"/>
                </a:cubicBezTo>
                <a:cubicBezTo>
                  <a:pt x="1033077" y="814710"/>
                  <a:pt x="1040718" y="807074"/>
                  <a:pt x="1050132" y="807074"/>
                </a:cubicBezTo>
                <a:close/>
                <a:moveTo>
                  <a:pt x="1110851" y="806562"/>
                </a:moveTo>
                <a:cubicBezTo>
                  <a:pt x="1120266" y="806562"/>
                  <a:pt x="1127907" y="814198"/>
                  <a:pt x="1127907" y="823618"/>
                </a:cubicBezTo>
                <a:cubicBezTo>
                  <a:pt x="1127907" y="833038"/>
                  <a:pt x="1120266" y="840674"/>
                  <a:pt x="1110851" y="840674"/>
                </a:cubicBezTo>
                <a:cubicBezTo>
                  <a:pt x="1101437" y="840674"/>
                  <a:pt x="1093796" y="833038"/>
                  <a:pt x="1093796" y="823618"/>
                </a:cubicBezTo>
                <a:cubicBezTo>
                  <a:pt x="1093796" y="814198"/>
                  <a:pt x="1101437" y="806562"/>
                  <a:pt x="1110851" y="806562"/>
                </a:cubicBezTo>
                <a:close/>
                <a:moveTo>
                  <a:pt x="1172253" y="805881"/>
                </a:moveTo>
                <a:cubicBezTo>
                  <a:pt x="1172372" y="805880"/>
                  <a:pt x="1172475" y="805880"/>
                  <a:pt x="1172594" y="805881"/>
                </a:cubicBezTo>
                <a:cubicBezTo>
                  <a:pt x="1182486" y="805975"/>
                  <a:pt x="1190435" y="814069"/>
                  <a:pt x="1190332" y="823960"/>
                </a:cubicBezTo>
                <a:cubicBezTo>
                  <a:pt x="1189871" y="833583"/>
                  <a:pt x="1181889" y="841117"/>
                  <a:pt x="1172253" y="841016"/>
                </a:cubicBezTo>
                <a:cubicBezTo>
                  <a:pt x="1162650" y="841031"/>
                  <a:pt x="1154719" y="833544"/>
                  <a:pt x="1154174" y="823960"/>
                </a:cubicBezTo>
                <a:cubicBezTo>
                  <a:pt x="1154174" y="813975"/>
                  <a:pt x="1162275" y="805881"/>
                  <a:pt x="1172253" y="805881"/>
                </a:cubicBezTo>
                <a:close/>
                <a:moveTo>
                  <a:pt x="1233654" y="805539"/>
                </a:moveTo>
                <a:cubicBezTo>
                  <a:pt x="1243836" y="805539"/>
                  <a:pt x="1252074" y="813786"/>
                  <a:pt x="1252074" y="823960"/>
                </a:cubicBezTo>
                <a:cubicBezTo>
                  <a:pt x="1252074" y="824018"/>
                  <a:pt x="1252074" y="824074"/>
                  <a:pt x="1252074" y="824132"/>
                </a:cubicBezTo>
                <a:cubicBezTo>
                  <a:pt x="1251972" y="834211"/>
                  <a:pt x="1243734" y="842303"/>
                  <a:pt x="1233654" y="842209"/>
                </a:cubicBezTo>
                <a:cubicBezTo>
                  <a:pt x="1223540" y="842209"/>
                  <a:pt x="1215336" y="834067"/>
                  <a:pt x="1215234" y="823960"/>
                </a:cubicBezTo>
                <a:cubicBezTo>
                  <a:pt x="1215234" y="813786"/>
                  <a:pt x="1223489" y="805539"/>
                  <a:pt x="1233654" y="805539"/>
                </a:cubicBezTo>
                <a:close/>
                <a:moveTo>
                  <a:pt x="1971151" y="805028"/>
                </a:moveTo>
                <a:cubicBezTo>
                  <a:pt x="1971322" y="805028"/>
                  <a:pt x="1971492" y="805030"/>
                  <a:pt x="1971663" y="805034"/>
                </a:cubicBezTo>
                <a:cubicBezTo>
                  <a:pt x="1982119" y="805318"/>
                  <a:pt x="1990374" y="814020"/>
                  <a:pt x="1990083" y="824470"/>
                </a:cubicBezTo>
                <a:cubicBezTo>
                  <a:pt x="1989998" y="834859"/>
                  <a:pt x="1981539" y="843232"/>
                  <a:pt x="1971151" y="843232"/>
                </a:cubicBezTo>
                <a:cubicBezTo>
                  <a:pt x="1971032" y="843232"/>
                  <a:pt x="1970930" y="843231"/>
                  <a:pt x="1970811" y="843229"/>
                </a:cubicBezTo>
                <a:cubicBezTo>
                  <a:pt x="1960355" y="843042"/>
                  <a:pt x="1952032" y="834413"/>
                  <a:pt x="1952220" y="823960"/>
                </a:cubicBezTo>
                <a:cubicBezTo>
                  <a:pt x="1952220" y="813504"/>
                  <a:pt x="1960696" y="805028"/>
                  <a:pt x="1971151" y="805028"/>
                </a:cubicBezTo>
                <a:close/>
                <a:moveTo>
                  <a:pt x="1295055" y="804857"/>
                </a:moveTo>
                <a:cubicBezTo>
                  <a:pt x="1295175" y="804857"/>
                  <a:pt x="1295277" y="804859"/>
                  <a:pt x="1295396" y="804861"/>
                </a:cubicBezTo>
                <a:cubicBezTo>
                  <a:pt x="1305954" y="805049"/>
                  <a:pt x="1314345" y="813753"/>
                  <a:pt x="1314158" y="824301"/>
                </a:cubicBezTo>
                <a:cubicBezTo>
                  <a:pt x="1314056" y="834785"/>
                  <a:pt x="1305545" y="843232"/>
                  <a:pt x="1295055" y="843232"/>
                </a:cubicBezTo>
                <a:cubicBezTo>
                  <a:pt x="1295004" y="843232"/>
                  <a:pt x="1294936" y="843232"/>
                  <a:pt x="1294885" y="843232"/>
                </a:cubicBezTo>
                <a:cubicBezTo>
                  <a:pt x="1284327" y="843138"/>
                  <a:pt x="1275850" y="834510"/>
                  <a:pt x="1275952" y="823960"/>
                </a:cubicBezTo>
                <a:cubicBezTo>
                  <a:pt x="1275952" y="813410"/>
                  <a:pt x="1284498" y="804857"/>
                  <a:pt x="1295055" y="804857"/>
                </a:cubicBezTo>
                <a:close/>
                <a:moveTo>
                  <a:pt x="1357139" y="804516"/>
                </a:moveTo>
                <a:cubicBezTo>
                  <a:pt x="1367884" y="804516"/>
                  <a:pt x="1376583" y="813222"/>
                  <a:pt x="1376583" y="823960"/>
                </a:cubicBezTo>
                <a:cubicBezTo>
                  <a:pt x="1376583" y="824016"/>
                  <a:pt x="1376583" y="824074"/>
                  <a:pt x="1376583" y="824131"/>
                </a:cubicBezTo>
                <a:cubicBezTo>
                  <a:pt x="1376480" y="834775"/>
                  <a:pt x="1367781" y="843327"/>
                  <a:pt x="1357139" y="843232"/>
                </a:cubicBezTo>
                <a:cubicBezTo>
                  <a:pt x="1357088" y="843232"/>
                  <a:pt x="1357019" y="843232"/>
                  <a:pt x="1356968" y="843232"/>
                </a:cubicBezTo>
                <a:cubicBezTo>
                  <a:pt x="1346325" y="843232"/>
                  <a:pt x="1337695" y="834605"/>
                  <a:pt x="1337695" y="823960"/>
                </a:cubicBezTo>
                <a:cubicBezTo>
                  <a:pt x="1337695" y="813222"/>
                  <a:pt x="1346393" y="804516"/>
                  <a:pt x="1357139" y="804516"/>
                </a:cubicBezTo>
                <a:close/>
                <a:moveTo>
                  <a:pt x="1417857" y="804004"/>
                </a:moveTo>
                <a:cubicBezTo>
                  <a:pt x="1428688" y="804001"/>
                  <a:pt x="1437540" y="812628"/>
                  <a:pt x="1437813" y="823448"/>
                </a:cubicBezTo>
                <a:cubicBezTo>
                  <a:pt x="1437813" y="823505"/>
                  <a:pt x="1437813" y="823563"/>
                  <a:pt x="1437813" y="823619"/>
                </a:cubicBezTo>
                <a:cubicBezTo>
                  <a:pt x="1437711" y="834547"/>
                  <a:pt x="1428790" y="843327"/>
                  <a:pt x="1417857" y="843232"/>
                </a:cubicBezTo>
                <a:cubicBezTo>
                  <a:pt x="1407129" y="843236"/>
                  <a:pt x="1398345" y="834686"/>
                  <a:pt x="1398073" y="823960"/>
                </a:cubicBezTo>
                <a:cubicBezTo>
                  <a:pt x="1398073" y="823904"/>
                  <a:pt x="1398073" y="823846"/>
                  <a:pt x="1398073" y="823788"/>
                </a:cubicBezTo>
                <a:cubicBezTo>
                  <a:pt x="1398073" y="812863"/>
                  <a:pt x="1406925" y="804004"/>
                  <a:pt x="1417857" y="804004"/>
                </a:cubicBezTo>
                <a:close/>
                <a:moveTo>
                  <a:pt x="1479259" y="803493"/>
                </a:moveTo>
                <a:cubicBezTo>
                  <a:pt x="1490567" y="803493"/>
                  <a:pt x="1499726" y="812657"/>
                  <a:pt x="1499726" y="823960"/>
                </a:cubicBezTo>
                <a:cubicBezTo>
                  <a:pt x="1499726" y="824016"/>
                  <a:pt x="1499726" y="824074"/>
                  <a:pt x="1499726" y="824130"/>
                </a:cubicBezTo>
                <a:cubicBezTo>
                  <a:pt x="1499624" y="835339"/>
                  <a:pt x="1490464" y="844350"/>
                  <a:pt x="1479259" y="844255"/>
                </a:cubicBezTo>
                <a:cubicBezTo>
                  <a:pt x="1479208" y="844255"/>
                  <a:pt x="1479140" y="844255"/>
                  <a:pt x="1479088" y="844255"/>
                </a:cubicBezTo>
                <a:cubicBezTo>
                  <a:pt x="1467883" y="844255"/>
                  <a:pt x="1458792" y="835169"/>
                  <a:pt x="1458792" y="823960"/>
                </a:cubicBezTo>
                <a:cubicBezTo>
                  <a:pt x="1458792" y="812657"/>
                  <a:pt x="1467951" y="803493"/>
                  <a:pt x="1479259" y="803493"/>
                </a:cubicBezTo>
                <a:close/>
                <a:moveTo>
                  <a:pt x="1541342" y="803145"/>
                </a:moveTo>
                <a:cubicBezTo>
                  <a:pt x="1552752" y="803243"/>
                  <a:pt x="1561911" y="812562"/>
                  <a:pt x="1561809" y="823960"/>
                </a:cubicBezTo>
                <a:cubicBezTo>
                  <a:pt x="1561809" y="824132"/>
                  <a:pt x="1561809" y="824306"/>
                  <a:pt x="1561809" y="824477"/>
                </a:cubicBezTo>
                <a:cubicBezTo>
                  <a:pt x="1561519" y="835871"/>
                  <a:pt x="1552053" y="844880"/>
                  <a:pt x="1540660" y="844597"/>
                </a:cubicBezTo>
                <a:cubicBezTo>
                  <a:pt x="1529232" y="844597"/>
                  <a:pt x="1519954" y="835385"/>
                  <a:pt x="1519852" y="823960"/>
                </a:cubicBezTo>
                <a:cubicBezTo>
                  <a:pt x="1519852" y="812467"/>
                  <a:pt x="1529164" y="803151"/>
                  <a:pt x="1540660" y="803151"/>
                </a:cubicBezTo>
                <a:cubicBezTo>
                  <a:pt x="1540882" y="803145"/>
                  <a:pt x="1541120" y="803144"/>
                  <a:pt x="1541342" y="803145"/>
                </a:cubicBezTo>
                <a:close/>
                <a:moveTo>
                  <a:pt x="1602061" y="802811"/>
                </a:moveTo>
                <a:cubicBezTo>
                  <a:pt x="1602181" y="802809"/>
                  <a:pt x="1602283" y="802809"/>
                  <a:pt x="1602402" y="802811"/>
                </a:cubicBezTo>
                <a:cubicBezTo>
                  <a:pt x="1613983" y="802905"/>
                  <a:pt x="1623313" y="812374"/>
                  <a:pt x="1623211" y="823960"/>
                </a:cubicBezTo>
                <a:cubicBezTo>
                  <a:pt x="1623211" y="824016"/>
                  <a:pt x="1623211" y="824074"/>
                  <a:pt x="1623211" y="824131"/>
                </a:cubicBezTo>
                <a:cubicBezTo>
                  <a:pt x="1623108" y="835717"/>
                  <a:pt x="1613642" y="845033"/>
                  <a:pt x="1602061" y="844938"/>
                </a:cubicBezTo>
                <a:cubicBezTo>
                  <a:pt x="1590480" y="844938"/>
                  <a:pt x="1581083" y="835546"/>
                  <a:pt x="1581083" y="823960"/>
                </a:cubicBezTo>
                <a:cubicBezTo>
                  <a:pt x="1581083" y="823902"/>
                  <a:pt x="1581083" y="823846"/>
                  <a:pt x="1581083" y="823789"/>
                </a:cubicBezTo>
                <a:cubicBezTo>
                  <a:pt x="1581083" y="812202"/>
                  <a:pt x="1590480" y="802811"/>
                  <a:pt x="1602061" y="802811"/>
                </a:cubicBezTo>
                <a:close/>
                <a:moveTo>
                  <a:pt x="1664144" y="802640"/>
                </a:moveTo>
                <a:cubicBezTo>
                  <a:pt x="1675913" y="802640"/>
                  <a:pt x="1685464" y="812187"/>
                  <a:pt x="1685464" y="823959"/>
                </a:cubicBezTo>
                <a:cubicBezTo>
                  <a:pt x="1685464" y="824017"/>
                  <a:pt x="1685464" y="824074"/>
                  <a:pt x="1685464" y="824131"/>
                </a:cubicBezTo>
                <a:cubicBezTo>
                  <a:pt x="1685362" y="835810"/>
                  <a:pt x="1675828" y="845201"/>
                  <a:pt x="1664144" y="845109"/>
                </a:cubicBezTo>
                <a:cubicBezTo>
                  <a:pt x="1664093" y="845109"/>
                  <a:pt x="1664025" y="845109"/>
                  <a:pt x="1663974" y="845109"/>
                </a:cubicBezTo>
                <a:cubicBezTo>
                  <a:pt x="1652290" y="845109"/>
                  <a:pt x="1642825" y="835639"/>
                  <a:pt x="1642825" y="823959"/>
                </a:cubicBezTo>
                <a:cubicBezTo>
                  <a:pt x="1642825" y="812184"/>
                  <a:pt x="1652376" y="802640"/>
                  <a:pt x="1664144" y="802640"/>
                </a:cubicBezTo>
                <a:close/>
                <a:moveTo>
                  <a:pt x="1724863" y="802470"/>
                </a:moveTo>
                <a:cubicBezTo>
                  <a:pt x="1724983" y="802468"/>
                  <a:pt x="1725085" y="802468"/>
                  <a:pt x="1725204" y="802470"/>
                </a:cubicBezTo>
                <a:cubicBezTo>
                  <a:pt x="1736973" y="802565"/>
                  <a:pt x="1746456" y="812187"/>
                  <a:pt x="1746354" y="823960"/>
                </a:cubicBezTo>
                <a:cubicBezTo>
                  <a:pt x="1746354" y="824018"/>
                  <a:pt x="1746354" y="824074"/>
                  <a:pt x="1746354" y="824131"/>
                </a:cubicBezTo>
                <a:cubicBezTo>
                  <a:pt x="1746252" y="835906"/>
                  <a:pt x="1736632" y="845374"/>
                  <a:pt x="1724863" y="845280"/>
                </a:cubicBezTo>
                <a:cubicBezTo>
                  <a:pt x="1713095" y="845280"/>
                  <a:pt x="1703544" y="835735"/>
                  <a:pt x="1703544" y="823960"/>
                </a:cubicBezTo>
                <a:cubicBezTo>
                  <a:pt x="1703544" y="823904"/>
                  <a:pt x="1703544" y="823846"/>
                  <a:pt x="1703544" y="823789"/>
                </a:cubicBezTo>
                <a:cubicBezTo>
                  <a:pt x="1703544" y="812014"/>
                  <a:pt x="1713095" y="802470"/>
                  <a:pt x="1724863" y="802470"/>
                </a:cubicBezTo>
                <a:close/>
                <a:moveTo>
                  <a:pt x="1786265" y="802298"/>
                </a:moveTo>
                <a:cubicBezTo>
                  <a:pt x="1798221" y="802298"/>
                  <a:pt x="1807926" y="811996"/>
                  <a:pt x="1807926" y="823960"/>
                </a:cubicBezTo>
                <a:cubicBezTo>
                  <a:pt x="1807926" y="824017"/>
                  <a:pt x="1807926" y="824074"/>
                  <a:pt x="1807926" y="824130"/>
                </a:cubicBezTo>
                <a:cubicBezTo>
                  <a:pt x="1807824" y="835999"/>
                  <a:pt x="1798136" y="845544"/>
                  <a:pt x="1786265" y="845450"/>
                </a:cubicBezTo>
                <a:cubicBezTo>
                  <a:pt x="1786146" y="845451"/>
                  <a:pt x="1786043" y="845451"/>
                  <a:pt x="1785924" y="845450"/>
                </a:cubicBezTo>
                <a:cubicBezTo>
                  <a:pt x="1774155" y="845356"/>
                  <a:pt x="1764672" y="835733"/>
                  <a:pt x="1764774" y="823960"/>
                </a:cubicBezTo>
                <a:cubicBezTo>
                  <a:pt x="1764774" y="823902"/>
                  <a:pt x="1764774" y="823845"/>
                  <a:pt x="1764774" y="823788"/>
                </a:cubicBezTo>
                <a:cubicBezTo>
                  <a:pt x="1764774" y="811920"/>
                  <a:pt x="1774394" y="802298"/>
                  <a:pt x="1786265" y="802298"/>
                </a:cubicBezTo>
                <a:close/>
                <a:moveTo>
                  <a:pt x="1909067" y="802129"/>
                </a:moveTo>
                <a:cubicBezTo>
                  <a:pt x="1921126" y="802129"/>
                  <a:pt x="1930899" y="811903"/>
                  <a:pt x="1930899" y="823960"/>
                </a:cubicBezTo>
                <a:cubicBezTo>
                  <a:pt x="1930899" y="824016"/>
                  <a:pt x="1930899" y="824074"/>
                  <a:pt x="1930899" y="824131"/>
                </a:cubicBezTo>
                <a:cubicBezTo>
                  <a:pt x="1930797" y="836093"/>
                  <a:pt x="1921024" y="845714"/>
                  <a:pt x="1909067" y="845621"/>
                </a:cubicBezTo>
                <a:cubicBezTo>
                  <a:pt x="1897077" y="845621"/>
                  <a:pt x="1887321" y="835951"/>
                  <a:pt x="1887236" y="823960"/>
                </a:cubicBezTo>
                <a:cubicBezTo>
                  <a:pt x="1887236" y="811903"/>
                  <a:pt x="1897009" y="802129"/>
                  <a:pt x="1909067" y="802129"/>
                </a:cubicBezTo>
                <a:close/>
                <a:moveTo>
                  <a:pt x="1847666" y="802129"/>
                </a:moveTo>
                <a:cubicBezTo>
                  <a:pt x="1859451" y="802497"/>
                  <a:pt x="1868815" y="812164"/>
                  <a:pt x="1868815" y="823960"/>
                </a:cubicBezTo>
                <a:cubicBezTo>
                  <a:pt x="1868815" y="835726"/>
                  <a:pt x="1859435" y="845342"/>
                  <a:pt x="1847666" y="845621"/>
                </a:cubicBezTo>
                <a:cubicBezTo>
                  <a:pt x="1835676" y="845621"/>
                  <a:pt x="1825937" y="835951"/>
                  <a:pt x="1825835" y="823960"/>
                </a:cubicBezTo>
                <a:cubicBezTo>
                  <a:pt x="1825835" y="811903"/>
                  <a:pt x="1835608" y="802129"/>
                  <a:pt x="1847666" y="802129"/>
                </a:cubicBezTo>
                <a:close/>
                <a:moveTo>
                  <a:pt x="5628" y="757953"/>
                </a:moveTo>
                <a:cubicBezTo>
                  <a:pt x="5748" y="757948"/>
                  <a:pt x="5867" y="757948"/>
                  <a:pt x="5969" y="757953"/>
                </a:cubicBezTo>
                <a:cubicBezTo>
                  <a:pt x="8136" y="758050"/>
                  <a:pt x="9824" y="759883"/>
                  <a:pt x="9722" y="762048"/>
                </a:cubicBezTo>
                <a:cubicBezTo>
                  <a:pt x="9722" y="764308"/>
                  <a:pt x="7897" y="766141"/>
                  <a:pt x="5628" y="766141"/>
                </a:cubicBezTo>
                <a:cubicBezTo>
                  <a:pt x="3360" y="766141"/>
                  <a:pt x="1535" y="764308"/>
                  <a:pt x="1535" y="762048"/>
                </a:cubicBezTo>
                <a:cubicBezTo>
                  <a:pt x="1535" y="759788"/>
                  <a:pt x="3360" y="757953"/>
                  <a:pt x="5628" y="757953"/>
                </a:cubicBezTo>
                <a:close/>
                <a:moveTo>
                  <a:pt x="67396" y="756625"/>
                </a:moveTo>
                <a:cubicBezTo>
                  <a:pt x="70599" y="756625"/>
                  <a:pt x="73195" y="759222"/>
                  <a:pt x="73195" y="762424"/>
                </a:cubicBezTo>
                <a:cubicBezTo>
                  <a:pt x="73195" y="765628"/>
                  <a:pt x="70599" y="768224"/>
                  <a:pt x="67396" y="768224"/>
                </a:cubicBezTo>
                <a:cubicBezTo>
                  <a:pt x="64193" y="768224"/>
                  <a:pt x="61597" y="765628"/>
                  <a:pt x="61597" y="762424"/>
                </a:cubicBezTo>
                <a:cubicBezTo>
                  <a:pt x="61597" y="759222"/>
                  <a:pt x="64193" y="756625"/>
                  <a:pt x="67396" y="756625"/>
                </a:cubicBezTo>
                <a:close/>
                <a:moveTo>
                  <a:pt x="129114" y="755907"/>
                </a:moveTo>
                <a:cubicBezTo>
                  <a:pt x="129233" y="755905"/>
                  <a:pt x="129353" y="755905"/>
                  <a:pt x="129455" y="755907"/>
                </a:cubicBezTo>
                <a:cubicBezTo>
                  <a:pt x="133037" y="756003"/>
                  <a:pt x="135868" y="758982"/>
                  <a:pt x="135766" y="762560"/>
                </a:cubicBezTo>
                <a:cubicBezTo>
                  <a:pt x="135766" y="766233"/>
                  <a:pt x="132781" y="769212"/>
                  <a:pt x="129114" y="769212"/>
                </a:cubicBezTo>
                <a:cubicBezTo>
                  <a:pt x="125480" y="769120"/>
                  <a:pt x="122547" y="766196"/>
                  <a:pt x="122462" y="762560"/>
                </a:cubicBezTo>
                <a:cubicBezTo>
                  <a:pt x="122462" y="758886"/>
                  <a:pt x="125447" y="755907"/>
                  <a:pt x="129114" y="755907"/>
                </a:cubicBezTo>
                <a:close/>
                <a:moveTo>
                  <a:pt x="189832" y="755224"/>
                </a:moveTo>
                <a:cubicBezTo>
                  <a:pt x="193875" y="755224"/>
                  <a:pt x="197166" y="758508"/>
                  <a:pt x="197166" y="762558"/>
                </a:cubicBezTo>
                <a:cubicBezTo>
                  <a:pt x="197166" y="766609"/>
                  <a:pt x="193875" y="769895"/>
                  <a:pt x="189832" y="769895"/>
                </a:cubicBezTo>
                <a:cubicBezTo>
                  <a:pt x="185825" y="769802"/>
                  <a:pt x="182584" y="766572"/>
                  <a:pt x="182499" y="762558"/>
                </a:cubicBezTo>
                <a:cubicBezTo>
                  <a:pt x="182499" y="758508"/>
                  <a:pt x="185790" y="755224"/>
                  <a:pt x="189832" y="755224"/>
                </a:cubicBezTo>
                <a:close/>
                <a:moveTo>
                  <a:pt x="251234" y="754373"/>
                </a:moveTo>
                <a:cubicBezTo>
                  <a:pt x="251353" y="754371"/>
                  <a:pt x="251455" y="754371"/>
                  <a:pt x="251575" y="754373"/>
                </a:cubicBezTo>
                <a:cubicBezTo>
                  <a:pt x="256009" y="754468"/>
                  <a:pt x="259523" y="758132"/>
                  <a:pt x="259421" y="762558"/>
                </a:cubicBezTo>
                <a:cubicBezTo>
                  <a:pt x="259421" y="767081"/>
                  <a:pt x="255753" y="770745"/>
                  <a:pt x="251234" y="770745"/>
                </a:cubicBezTo>
                <a:cubicBezTo>
                  <a:pt x="246748" y="770656"/>
                  <a:pt x="243132" y="767043"/>
                  <a:pt x="243047" y="762558"/>
                </a:cubicBezTo>
                <a:cubicBezTo>
                  <a:pt x="243047" y="758037"/>
                  <a:pt x="246714" y="754373"/>
                  <a:pt x="251234" y="754373"/>
                </a:cubicBezTo>
                <a:close/>
                <a:moveTo>
                  <a:pt x="313001" y="753556"/>
                </a:moveTo>
                <a:cubicBezTo>
                  <a:pt x="317899" y="753556"/>
                  <a:pt x="321870" y="757526"/>
                  <a:pt x="321870" y="762424"/>
                </a:cubicBezTo>
                <a:cubicBezTo>
                  <a:pt x="321870" y="767323"/>
                  <a:pt x="317899" y="771294"/>
                  <a:pt x="313001" y="771294"/>
                </a:cubicBezTo>
                <a:cubicBezTo>
                  <a:pt x="308103" y="771294"/>
                  <a:pt x="304132" y="767323"/>
                  <a:pt x="304132" y="762424"/>
                </a:cubicBezTo>
                <a:cubicBezTo>
                  <a:pt x="304132" y="757526"/>
                  <a:pt x="308103" y="753556"/>
                  <a:pt x="313001" y="753556"/>
                </a:cubicBezTo>
                <a:close/>
                <a:moveTo>
                  <a:pt x="374036" y="753007"/>
                </a:moveTo>
                <a:cubicBezTo>
                  <a:pt x="379306" y="753007"/>
                  <a:pt x="383588" y="757283"/>
                  <a:pt x="383588" y="762560"/>
                </a:cubicBezTo>
                <a:cubicBezTo>
                  <a:pt x="383588" y="767834"/>
                  <a:pt x="379306" y="772111"/>
                  <a:pt x="374036" y="772111"/>
                </a:cubicBezTo>
                <a:cubicBezTo>
                  <a:pt x="368766" y="772111"/>
                  <a:pt x="364485" y="767834"/>
                  <a:pt x="364485" y="762560"/>
                </a:cubicBezTo>
                <a:cubicBezTo>
                  <a:pt x="364485" y="757283"/>
                  <a:pt x="368766" y="753007"/>
                  <a:pt x="374036" y="753007"/>
                </a:cubicBezTo>
                <a:close/>
                <a:moveTo>
                  <a:pt x="436119" y="752154"/>
                </a:moveTo>
                <a:cubicBezTo>
                  <a:pt x="441867" y="752154"/>
                  <a:pt x="446523" y="756813"/>
                  <a:pt x="446523" y="762558"/>
                </a:cubicBezTo>
                <a:cubicBezTo>
                  <a:pt x="446523" y="768306"/>
                  <a:pt x="441867" y="772963"/>
                  <a:pt x="436119" y="772963"/>
                </a:cubicBezTo>
                <a:cubicBezTo>
                  <a:pt x="430406" y="772871"/>
                  <a:pt x="425800" y="768268"/>
                  <a:pt x="425716" y="762558"/>
                </a:cubicBezTo>
                <a:cubicBezTo>
                  <a:pt x="425716" y="756813"/>
                  <a:pt x="430371" y="752154"/>
                  <a:pt x="436119" y="752154"/>
                </a:cubicBezTo>
                <a:close/>
                <a:moveTo>
                  <a:pt x="496839" y="751472"/>
                </a:moveTo>
                <a:cubicBezTo>
                  <a:pt x="502962" y="751472"/>
                  <a:pt x="507925" y="756436"/>
                  <a:pt x="507925" y="762560"/>
                </a:cubicBezTo>
                <a:cubicBezTo>
                  <a:pt x="507840" y="768643"/>
                  <a:pt x="502928" y="773553"/>
                  <a:pt x="496839" y="773646"/>
                </a:cubicBezTo>
                <a:cubicBezTo>
                  <a:pt x="490750" y="773553"/>
                  <a:pt x="485838" y="768643"/>
                  <a:pt x="485753" y="762560"/>
                </a:cubicBezTo>
                <a:cubicBezTo>
                  <a:pt x="485753" y="756436"/>
                  <a:pt x="490716" y="751472"/>
                  <a:pt x="496839" y="751472"/>
                </a:cubicBezTo>
                <a:close/>
                <a:moveTo>
                  <a:pt x="558240" y="750620"/>
                </a:moveTo>
                <a:cubicBezTo>
                  <a:pt x="564840" y="750620"/>
                  <a:pt x="570179" y="755965"/>
                  <a:pt x="570179" y="762560"/>
                </a:cubicBezTo>
                <a:cubicBezTo>
                  <a:pt x="570179" y="769152"/>
                  <a:pt x="564840" y="774499"/>
                  <a:pt x="558240" y="774499"/>
                </a:cubicBezTo>
                <a:cubicBezTo>
                  <a:pt x="551690" y="774406"/>
                  <a:pt x="546386" y="769116"/>
                  <a:pt x="546301" y="762560"/>
                </a:cubicBezTo>
                <a:cubicBezTo>
                  <a:pt x="546301" y="755965"/>
                  <a:pt x="551639" y="750620"/>
                  <a:pt x="558240" y="750620"/>
                </a:cubicBezTo>
                <a:close/>
                <a:moveTo>
                  <a:pt x="619641" y="749938"/>
                </a:moveTo>
                <a:cubicBezTo>
                  <a:pt x="626617" y="749938"/>
                  <a:pt x="632262" y="755589"/>
                  <a:pt x="632262" y="762560"/>
                </a:cubicBezTo>
                <a:cubicBezTo>
                  <a:pt x="632262" y="769530"/>
                  <a:pt x="626617" y="775180"/>
                  <a:pt x="619641" y="775180"/>
                </a:cubicBezTo>
                <a:cubicBezTo>
                  <a:pt x="612716" y="775089"/>
                  <a:pt x="607105" y="769490"/>
                  <a:pt x="607020" y="762560"/>
                </a:cubicBezTo>
                <a:cubicBezTo>
                  <a:pt x="607020" y="755589"/>
                  <a:pt x="612665" y="749938"/>
                  <a:pt x="619641" y="749938"/>
                </a:cubicBezTo>
                <a:close/>
                <a:moveTo>
                  <a:pt x="681042" y="749255"/>
                </a:moveTo>
                <a:cubicBezTo>
                  <a:pt x="688393" y="749255"/>
                  <a:pt x="694346" y="755211"/>
                  <a:pt x="694346" y="762558"/>
                </a:cubicBezTo>
                <a:cubicBezTo>
                  <a:pt x="694346" y="769907"/>
                  <a:pt x="688393" y="775863"/>
                  <a:pt x="681042" y="775863"/>
                </a:cubicBezTo>
                <a:cubicBezTo>
                  <a:pt x="673691" y="775863"/>
                  <a:pt x="667739" y="769907"/>
                  <a:pt x="667739" y="762558"/>
                </a:cubicBezTo>
                <a:cubicBezTo>
                  <a:pt x="667739" y="755211"/>
                  <a:pt x="673691" y="749255"/>
                  <a:pt x="681042" y="749255"/>
                </a:cubicBezTo>
                <a:close/>
                <a:moveTo>
                  <a:pt x="743126" y="748573"/>
                </a:moveTo>
                <a:cubicBezTo>
                  <a:pt x="743245" y="748571"/>
                  <a:pt x="743347" y="748571"/>
                  <a:pt x="743466" y="748573"/>
                </a:cubicBezTo>
                <a:cubicBezTo>
                  <a:pt x="751091" y="748669"/>
                  <a:pt x="757214" y="754930"/>
                  <a:pt x="757112" y="762560"/>
                </a:cubicBezTo>
                <a:cubicBezTo>
                  <a:pt x="757112" y="770284"/>
                  <a:pt x="750852" y="776545"/>
                  <a:pt x="743126" y="776545"/>
                </a:cubicBezTo>
                <a:cubicBezTo>
                  <a:pt x="735399" y="776545"/>
                  <a:pt x="729140" y="770284"/>
                  <a:pt x="729140" y="762560"/>
                </a:cubicBezTo>
                <a:cubicBezTo>
                  <a:pt x="729140" y="754834"/>
                  <a:pt x="735399" y="748573"/>
                  <a:pt x="743126" y="748573"/>
                </a:cubicBezTo>
                <a:close/>
                <a:moveTo>
                  <a:pt x="803844" y="747891"/>
                </a:moveTo>
                <a:cubicBezTo>
                  <a:pt x="803964" y="747890"/>
                  <a:pt x="804066" y="747890"/>
                  <a:pt x="804185" y="747891"/>
                </a:cubicBezTo>
                <a:cubicBezTo>
                  <a:pt x="812185" y="747987"/>
                  <a:pt x="818615" y="754554"/>
                  <a:pt x="818513" y="762560"/>
                </a:cubicBezTo>
                <a:cubicBezTo>
                  <a:pt x="818513" y="770661"/>
                  <a:pt x="811946" y="777228"/>
                  <a:pt x="803844" y="777228"/>
                </a:cubicBezTo>
                <a:cubicBezTo>
                  <a:pt x="795777" y="777136"/>
                  <a:pt x="789261" y="770622"/>
                  <a:pt x="789177" y="762560"/>
                </a:cubicBezTo>
                <a:cubicBezTo>
                  <a:pt x="789177" y="754457"/>
                  <a:pt x="795743" y="747891"/>
                  <a:pt x="803844" y="747891"/>
                </a:cubicBezTo>
                <a:close/>
                <a:moveTo>
                  <a:pt x="865246" y="747209"/>
                </a:moveTo>
                <a:cubicBezTo>
                  <a:pt x="873723" y="747209"/>
                  <a:pt x="880596" y="754082"/>
                  <a:pt x="880596" y="762560"/>
                </a:cubicBezTo>
                <a:cubicBezTo>
                  <a:pt x="880596" y="762618"/>
                  <a:pt x="880596" y="762673"/>
                  <a:pt x="880596" y="762731"/>
                </a:cubicBezTo>
                <a:cubicBezTo>
                  <a:pt x="880493" y="771114"/>
                  <a:pt x="873637" y="777832"/>
                  <a:pt x="865246" y="777739"/>
                </a:cubicBezTo>
                <a:cubicBezTo>
                  <a:pt x="856837" y="777739"/>
                  <a:pt x="849998" y="770972"/>
                  <a:pt x="849896" y="762560"/>
                </a:cubicBezTo>
                <a:cubicBezTo>
                  <a:pt x="849896" y="754082"/>
                  <a:pt x="856769" y="747209"/>
                  <a:pt x="865246" y="747209"/>
                </a:cubicBezTo>
                <a:close/>
                <a:moveTo>
                  <a:pt x="926647" y="746527"/>
                </a:moveTo>
                <a:cubicBezTo>
                  <a:pt x="935499" y="746527"/>
                  <a:pt x="942680" y="753706"/>
                  <a:pt x="942680" y="762560"/>
                </a:cubicBezTo>
                <a:cubicBezTo>
                  <a:pt x="942594" y="771347"/>
                  <a:pt x="935431" y="778421"/>
                  <a:pt x="926647" y="778421"/>
                </a:cubicBezTo>
                <a:cubicBezTo>
                  <a:pt x="917863" y="778421"/>
                  <a:pt x="910717" y="771347"/>
                  <a:pt x="910615" y="762560"/>
                </a:cubicBezTo>
                <a:cubicBezTo>
                  <a:pt x="910615" y="753706"/>
                  <a:pt x="917795" y="746527"/>
                  <a:pt x="926647" y="746527"/>
                </a:cubicBezTo>
                <a:close/>
                <a:moveTo>
                  <a:pt x="988048" y="745844"/>
                </a:moveTo>
                <a:cubicBezTo>
                  <a:pt x="997463" y="745844"/>
                  <a:pt x="1005104" y="753479"/>
                  <a:pt x="1005104" y="762900"/>
                </a:cubicBezTo>
                <a:cubicBezTo>
                  <a:pt x="1005104" y="772320"/>
                  <a:pt x="997463" y="779956"/>
                  <a:pt x="988048" y="779956"/>
                </a:cubicBezTo>
                <a:cubicBezTo>
                  <a:pt x="978634" y="779956"/>
                  <a:pt x="970993" y="772320"/>
                  <a:pt x="970993" y="762900"/>
                </a:cubicBezTo>
                <a:cubicBezTo>
                  <a:pt x="970993" y="753479"/>
                  <a:pt x="978634" y="745844"/>
                  <a:pt x="988048" y="745844"/>
                </a:cubicBezTo>
                <a:close/>
                <a:moveTo>
                  <a:pt x="1050132" y="745161"/>
                </a:moveTo>
                <a:cubicBezTo>
                  <a:pt x="1059547" y="745161"/>
                  <a:pt x="1067188" y="752798"/>
                  <a:pt x="1067188" y="762218"/>
                </a:cubicBezTo>
                <a:cubicBezTo>
                  <a:pt x="1067188" y="771638"/>
                  <a:pt x="1059547" y="779273"/>
                  <a:pt x="1050132" y="779273"/>
                </a:cubicBezTo>
                <a:cubicBezTo>
                  <a:pt x="1040718" y="779273"/>
                  <a:pt x="1033077" y="771638"/>
                  <a:pt x="1033077" y="762218"/>
                </a:cubicBezTo>
                <a:cubicBezTo>
                  <a:pt x="1033077" y="752798"/>
                  <a:pt x="1040718" y="745161"/>
                  <a:pt x="1050132" y="745161"/>
                </a:cubicBezTo>
                <a:close/>
                <a:moveTo>
                  <a:pt x="1110851" y="744481"/>
                </a:moveTo>
                <a:cubicBezTo>
                  <a:pt x="1110970" y="744479"/>
                  <a:pt x="1111073" y="744479"/>
                  <a:pt x="1111192" y="744481"/>
                </a:cubicBezTo>
                <a:cubicBezTo>
                  <a:pt x="1121084" y="744576"/>
                  <a:pt x="1129033" y="752669"/>
                  <a:pt x="1128930" y="762560"/>
                </a:cubicBezTo>
                <a:cubicBezTo>
                  <a:pt x="1128469" y="772183"/>
                  <a:pt x="1120487" y="779717"/>
                  <a:pt x="1110851" y="779615"/>
                </a:cubicBezTo>
                <a:cubicBezTo>
                  <a:pt x="1101249" y="779630"/>
                  <a:pt x="1093318" y="772143"/>
                  <a:pt x="1092772" y="762560"/>
                </a:cubicBezTo>
                <a:cubicBezTo>
                  <a:pt x="1092772" y="752575"/>
                  <a:pt x="1100873" y="744481"/>
                  <a:pt x="1110851" y="744481"/>
                </a:cubicBezTo>
                <a:close/>
                <a:moveTo>
                  <a:pt x="1172252" y="743967"/>
                </a:moveTo>
                <a:cubicBezTo>
                  <a:pt x="1182520" y="743967"/>
                  <a:pt x="1190843" y="752291"/>
                  <a:pt x="1190843" y="762558"/>
                </a:cubicBezTo>
                <a:cubicBezTo>
                  <a:pt x="1190843" y="762616"/>
                  <a:pt x="1190843" y="762673"/>
                  <a:pt x="1190843" y="762729"/>
                </a:cubicBezTo>
                <a:cubicBezTo>
                  <a:pt x="1190741" y="772904"/>
                  <a:pt x="1182418" y="781073"/>
                  <a:pt x="1172252" y="780979"/>
                </a:cubicBezTo>
                <a:cubicBezTo>
                  <a:pt x="1172201" y="780979"/>
                  <a:pt x="1172133" y="780979"/>
                  <a:pt x="1172082" y="780979"/>
                </a:cubicBezTo>
                <a:cubicBezTo>
                  <a:pt x="1161900" y="780979"/>
                  <a:pt x="1153662" y="772732"/>
                  <a:pt x="1153662" y="762558"/>
                </a:cubicBezTo>
                <a:cubicBezTo>
                  <a:pt x="1153662" y="752291"/>
                  <a:pt x="1161985" y="743967"/>
                  <a:pt x="1172252" y="743967"/>
                </a:cubicBezTo>
                <a:close/>
                <a:moveTo>
                  <a:pt x="1233654" y="743455"/>
                </a:moveTo>
                <a:cubicBezTo>
                  <a:pt x="1244212" y="743455"/>
                  <a:pt x="1252757" y="752008"/>
                  <a:pt x="1252757" y="762558"/>
                </a:cubicBezTo>
                <a:cubicBezTo>
                  <a:pt x="1252671" y="773043"/>
                  <a:pt x="1244143" y="781491"/>
                  <a:pt x="1233654" y="781491"/>
                </a:cubicBezTo>
                <a:cubicBezTo>
                  <a:pt x="1223164" y="781491"/>
                  <a:pt x="1214654" y="773043"/>
                  <a:pt x="1214552" y="762558"/>
                </a:cubicBezTo>
                <a:cubicBezTo>
                  <a:pt x="1214552" y="752008"/>
                  <a:pt x="1223096" y="743455"/>
                  <a:pt x="1233654" y="743455"/>
                </a:cubicBezTo>
                <a:close/>
                <a:moveTo>
                  <a:pt x="1970835" y="742811"/>
                </a:moveTo>
                <a:cubicBezTo>
                  <a:pt x="1981668" y="742811"/>
                  <a:pt x="1990450" y="751592"/>
                  <a:pt x="1990450" y="762424"/>
                </a:cubicBezTo>
                <a:cubicBezTo>
                  <a:pt x="1990450" y="773257"/>
                  <a:pt x="1981668" y="782039"/>
                  <a:pt x="1970835" y="782039"/>
                </a:cubicBezTo>
                <a:cubicBezTo>
                  <a:pt x="1960003" y="782039"/>
                  <a:pt x="1951221" y="773257"/>
                  <a:pt x="1951221" y="762424"/>
                </a:cubicBezTo>
                <a:cubicBezTo>
                  <a:pt x="1951221" y="751592"/>
                  <a:pt x="1960003" y="742811"/>
                  <a:pt x="1970835" y="742811"/>
                </a:cubicBezTo>
                <a:close/>
                <a:moveTo>
                  <a:pt x="1295421" y="742811"/>
                </a:moveTo>
                <a:cubicBezTo>
                  <a:pt x="1306254" y="742811"/>
                  <a:pt x="1315036" y="751592"/>
                  <a:pt x="1315036" y="762424"/>
                </a:cubicBezTo>
                <a:cubicBezTo>
                  <a:pt x="1315036" y="773257"/>
                  <a:pt x="1306254" y="782039"/>
                  <a:pt x="1295421" y="782039"/>
                </a:cubicBezTo>
                <a:cubicBezTo>
                  <a:pt x="1284589" y="782039"/>
                  <a:pt x="1275807" y="773257"/>
                  <a:pt x="1275807" y="762424"/>
                </a:cubicBezTo>
                <a:cubicBezTo>
                  <a:pt x="1275807" y="751592"/>
                  <a:pt x="1284589" y="742811"/>
                  <a:pt x="1295421" y="742811"/>
                </a:cubicBezTo>
                <a:close/>
                <a:moveTo>
                  <a:pt x="1357138" y="742433"/>
                </a:moveTo>
                <a:cubicBezTo>
                  <a:pt x="1368259" y="742433"/>
                  <a:pt x="1377264" y="751444"/>
                  <a:pt x="1377264" y="762558"/>
                </a:cubicBezTo>
                <a:cubicBezTo>
                  <a:pt x="1377264" y="762616"/>
                  <a:pt x="1377264" y="762673"/>
                  <a:pt x="1377264" y="762729"/>
                </a:cubicBezTo>
                <a:cubicBezTo>
                  <a:pt x="1377162" y="773751"/>
                  <a:pt x="1368156" y="782608"/>
                  <a:pt x="1357138" y="782515"/>
                </a:cubicBezTo>
                <a:cubicBezTo>
                  <a:pt x="1357087" y="782515"/>
                  <a:pt x="1357019" y="782515"/>
                  <a:pt x="1356968" y="782515"/>
                </a:cubicBezTo>
                <a:cubicBezTo>
                  <a:pt x="1345950" y="782515"/>
                  <a:pt x="1337013" y="773581"/>
                  <a:pt x="1337013" y="762558"/>
                </a:cubicBezTo>
                <a:cubicBezTo>
                  <a:pt x="1337013" y="751444"/>
                  <a:pt x="1346018" y="742433"/>
                  <a:pt x="1357138" y="742433"/>
                </a:cubicBezTo>
                <a:close/>
                <a:moveTo>
                  <a:pt x="1417858" y="741921"/>
                </a:moveTo>
                <a:cubicBezTo>
                  <a:pt x="1429251" y="741921"/>
                  <a:pt x="1438495" y="751160"/>
                  <a:pt x="1438495" y="762558"/>
                </a:cubicBezTo>
                <a:cubicBezTo>
                  <a:pt x="1438393" y="773888"/>
                  <a:pt x="1429183" y="783025"/>
                  <a:pt x="1417858" y="783025"/>
                </a:cubicBezTo>
                <a:cubicBezTo>
                  <a:pt x="1406550" y="783025"/>
                  <a:pt x="1397391" y="773861"/>
                  <a:pt x="1397391" y="762558"/>
                </a:cubicBezTo>
                <a:cubicBezTo>
                  <a:pt x="1397391" y="751227"/>
                  <a:pt x="1406533" y="742015"/>
                  <a:pt x="1417858" y="741921"/>
                </a:cubicBezTo>
                <a:close/>
                <a:moveTo>
                  <a:pt x="1724864" y="740899"/>
                </a:moveTo>
                <a:cubicBezTo>
                  <a:pt x="1724983" y="740896"/>
                  <a:pt x="1725086" y="740896"/>
                  <a:pt x="1725205" y="740899"/>
                </a:cubicBezTo>
                <a:cubicBezTo>
                  <a:pt x="1737451" y="740992"/>
                  <a:pt x="1747310" y="750996"/>
                  <a:pt x="1747207" y="763243"/>
                </a:cubicBezTo>
                <a:cubicBezTo>
                  <a:pt x="1747207" y="763298"/>
                  <a:pt x="1747207" y="763355"/>
                  <a:pt x="1747207" y="763412"/>
                </a:cubicBezTo>
                <a:cubicBezTo>
                  <a:pt x="1747105" y="775659"/>
                  <a:pt x="1737110" y="785508"/>
                  <a:pt x="1724864" y="785415"/>
                </a:cubicBezTo>
                <a:cubicBezTo>
                  <a:pt x="1712583" y="785415"/>
                  <a:pt x="1702606" y="775515"/>
                  <a:pt x="1702521" y="763243"/>
                </a:cubicBezTo>
                <a:cubicBezTo>
                  <a:pt x="1702521" y="750901"/>
                  <a:pt x="1712532" y="740899"/>
                  <a:pt x="1724864" y="740899"/>
                </a:cubicBezTo>
                <a:close/>
                <a:moveTo>
                  <a:pt x="1479259" y="740899"/>
                </a:moveTo>
                <a:cubicBezTo>
                  <a:pt x="1479378" y="740896"/>
                  <a:pt x="1479480" y="740896"/>
                  <a:pt x="1479600" y="740899"/>
                </a:cubicBezTo>
                <a:cubicBezTo>
                  <a:pt x="1491181" y="740992"/>
                  <a:pt x="1500510" y="750462"/>
                  <a:pt x="1500408" y="762048"/>
                </a:cubicBezTo>
                <a:cubicBezTo>
                  <a:pt x="1500408" y="762103"/>
                  <a:pt x="1500408" y="762161"/>
                  <a:pt x="1500408" y="762218"/>
                </a:cubicBezTo>
                <a:cubicBezTo>
                  <a:pt x="1500306" y="773805"/>
                  <a:pt x="1490839" y="783121"/>
                  <a:pt x="1479259" y="783027"/>
                </a:cubicBezTo>
                <a:cubicBezTo>
                  <a:pt x="1467644" y="783027"/>
                  <a:pt x="1458212" y="773661"/>
                  <a:pt x="1458110" y="762048"/>
                </a:cubicBezTo>
                <a:cubicBezTo>
                  <a:pt x="1458110" y="750368"/>
                  <a:pt x="1467575" y="740899"/>
                  <a:pt x="1479259" y="740899"/>
                </a:cubicBezTo>
                <a:close/>
                <a:moveTo>
                  <a:pt x="1786265" y="740899"/>
                </a:moveTo>
                <a:cubicBezTo>
                  <a:pt x="1798699" y="740899"/>
                  <a:pt x="1808779" y="750979"/>
                  <a:pt x="1808779" y="763411"/>
                </a:cubicBezTo>
                <a:cubicBezTo>
                  <a:pt x="1808693" y="775779"/>
                  <a:pt x="1798630" y="785754"/>
                  <a:pt x="1786265" y="785754"/>
                </a:cubicBezTo>
                <a:cubicBezTo>
                  <a:pt x="1773933" y="785754"/>
                  <a:pt x="1763922" y="775752"/>
                  <a:pt x="1763922" y="763411"/>
                </a:cubicBezTo>
                <a:cubicBezTo>
                  <a:pt x="1763922" y="751045"/>
                  <a:pt x="1773899" y="740991"/>
                  <a:pt x="1786265" y="740899"/>
                </a:cubicBezTo>
                <a:close/>
                <a:moveTo>
                  <a:pt x="1664145" y="740899"/>
                </a:moveTo>
                <a:cubicBezTo>
                  <a:pt x="1676186" y="740894"/>
                  <a:pt x="1686045" y="750515"/>
                  <a:pt x="1686317" y="762558"/>
                </a:cubicBezTo>
                <a:cubicBezTo>
                  <a:pt x="1686215" y="774738"/>
                  <a:pt x="1676323" y="784562"/>
                  <a:pt x="1664145" y="784562"/>
                </a:cubicBezTo>
                <a:cubicBezTo>
                  <a:pt x="1652189" y="784564"/>
                  <a:pt x="1642416" y="775022"/>
                  <a:pt x="1642143" y="763070"/>
                </a:cubicBezTo>
                <a:cubicBezTo>
                  <a:pt x="1642143" y="750891"/>
                  <a:pt x="1651967" y="740991"/>
                  <a:pt x="1664145" y="740899"/>
                </a:cubicBezTo>
                <a:close/>
                <a:moveTo>
                  <a:pt x="1602061" y="740899"/>
                </a:moveTo>
                <a:cubicBezTo>
                  <a:pt x="1614120" y="740899"/>
                  <a:pt x="1623893" y="750673"/>
                  <a:pt x="1623893" y="762729"/>
                </a:cubicBezTo>
                <a:cubicBezTo>
                  <a:pt x="1623893" y="762785"/>
                  <a:pt x="1623893" y="762844"/>
                  <a:pt x="1623893" y="762900"/>
                </a:cubicBezTo>
                <a:cubicBezTo>
                  <a:pt x="1623791" y="774864"/>
                  <a:pt x="1614018" y="784484"/>
                  <a:pt x="1602061" y="784390"/>
                </a:cubicBezTo>
                <a:cubicBezTo>
                  <a:pt x="1590071" y="784390"/>
                  <a:pt x="1580315" y="774719"/>
                  <a:pt x="1580230" y="762729"/>
                </a:cubicBezTo>
                <a:cubicBezTo>
                  <a:pt x="1580230" y="750673"/>
                  <a:pt x="1590003" y="740899"/>
                  <a:pt x="1602061" y="740899"/>
                </a:cubicBezTo>
                <a:close/>
                <a:moveTo>
                  <a:pt x="1540660" y="740899"/>
                </a:moveTo>
                <a:cubicBezTo>
                  <a:pt x="1540711" y="740899"/>
                  <a:pt x="1540779" y="740900"/>
                  <a:pt x="1540830" y="740900"/>
                </a:cubicBezTo>
                <a:cubicBezTo>
                  <a:pt x="1552599" y="741089"/>
                  <a:pt x="1561997" y="750786"/>
                  <a:pt x="1561809" y="762558"/>
                </a:cubicBezTo>
                <a:cubicBezTo>
                  <a:pt x="1561724" y="774202"/>
                  <a:pt x="1552309" y="783616"/>
                  <a:pt x="1540660" y="783709"/>
                </a:cubicBezTo>
                <a:cubicBezTo>
                  <a:pt x="1528857" y="783709"/>
                  <a:pt x="1519255" y="774191"/>
                  <a:pt x="1519170" y="762389"/>
                </a:cubicBezTo>
                <a:cubicBezTo>
                  <a:pt x="1519170" y="750519"/>
                  <a:pt x="1528789" y="740899"/>
                  <a:pt x="1540660" y="740899"/>
                </a:cubicBezTo>
                <a:close/>
                <a:moveTo>
                  <a:pt x="1909434" y="739741"/>
                </a:moveTo>
                <a:cubicBezTo>
                  <a:pt x="1921963" y="739741"/>
                  <a:pt x="1932119" y="749896"/>
                  <a:pt x="1932119" y="762424"/>
                </a:cubicBezTo>
                <a:cubicBezTo>
                  <a:pt x="1932119" y="774954"/>
                  <a:pt x="1921963" y="785109"/>
                  <a:pt x="1909434" y="785109"/>
                </a:cubicBezTo>
                <a:cubicBezTo>
                  <a:pt x="1896906" y="785109"/>
                  <a:pt x="1886750" y="774954"/>
                  <a:pt x="1886750" y="762424"/>
                </a:cubicBezTo>
                <a:cubicBezTo>
                  <a:pt x="1886750" y="749896"/>
                  <a:pt x="1896906" y="739741"/>
                  <a:pt x="1909434" y="739741"/>
                </a:cubicBezTo>
                <a:close/>
                <a:moveTo>
                  <a:pt x="1848032" y="739741"/>
                </a:moveTo>
                <a:cubicBezTo>
                  <a:pt x="1860561" y="739741"/>
                  <a:pt x="1870717" y="749896"/>
                  <a:pt x="1870717" y="762424"/>
                </a:cubicBezTo>
                <a:cubicBezTo>
                  <a:pt x="1870717" y="774954"/>
                  <a:pt x="1860561" y="785109"/>
                  <a:pt x="1848032" y="785109"/>
                </a:cubicBezTo>
                <a:cubicBezTo>
                  <a:pt x="1835504" y="785109"/>
                  <a:pt x="1825348" y="774954"/>
                  <a:pt x="1825348" y="762424"/>
                </a:cubicBezTo>
                <a:cubicBezTo>
                  <a:pt x="1825348" y="749896"/>
                  <a:pt x="1835504" y="739741"/>
                  <a:pt x="1848032" y="739741"/>
                </a:cubicBezTo>
                <a:close/>
                <a:moveTo>
                  <a:pt x="5629" y="696893"/>
                </a:moveTo>
                <a:cubicBezTo>
                  <a:pt x="7982" y="696893"/>
                  <a:pt x="9893" y="698803"/>
                  <a:pt x="9893" y="701157"/>
                </a:cubicBezTo>
                <a:cubicBezTo>
                  <a:pt x="9893" y="703514"/>
                  <a:pt x="7982" y="705421"/>
                  <a:pt x="5629" y="705421"/>
                </a:cubicBezTo>
                <a:cubicBezTo>
                  <a:pt x="3309" y="705335"/>
                  <a:pt x="1450" y="703475"/>
                  <a:pt x="1365" y="701157"/>
                </a:cubicBezTo>
                <a:cubicBezTo>
                  <a:pt x="1365" y="698803"/>
                  <a:pt x="3275" y="696893"/>
                  <a:pt x="5629" y="696893"/>
                </a:cubicBezTo>
                <a:close/>
                <a:moveTo>
                  <a:pt x="67029" y="695018"/>
                </a:moveTo>
                <a:cubicBezTo>
                  <a:pt x="70424" y="695018"/>
                  <a:pt x="73170" y="697769"/>
                  <a:pt x="73170" y="701158"/>
                </a:cubicBezTo>
                <a:cubicBezTo>
                  <a:pt x="73170" y="704549"/>
                  <a:pt x="70424" y="707299"/>
                  <a:pt x="67029" y="707299"/>
                </a:cubicBezTo>
                <a:cubicBezTo>
                  <a:pt x="63636" y="707299"/>
                  <a:pt x="60890" y="704549"/>
                  <a:pt x="60890" y="701158"/>
                </a:cubicBezTo>
                <a:cubicBezTo>
                  <a:pt x="60890" y="697769"/>
                  <a:pt x="63636" y="695018"/>
                  <a:pt x="67029" y="695018"/>
                </a:cubicBezTo>
                <a:close/>
                <a:moveTo>
                  <a:pt x="129113" y="694336"/>
                </a:moveTo>
                <a:cubicBezTo>
                  <a:pt x="132882" y="694336"/>
                  <a:pt x="135935" y="697391"/>
                  <a:pt x="135935" y="701157"/>
                </a:cubicBezTo>
                <a:cubicBezTo>
                  <a:pt x="135935" y="704925"/>
                  <a:pt x="132882" y="707980"/>
                  <a:pt x="129113" y="707980"/>
                </a:cubicBezTo>
                <a:cubicBezTo>
                  <a:pt x="125343" y="707980"/>
                  <a:pt x="122291" y="704925"/>
                  <a:pt x="122291" y="701157"/>
                </a:cubicBezTo>
                <a:cubicBezTo>
                  <a:pt x="122291" y="697391"/>
                  <a:pt x="125343" y="694336"/>
                  <a:pt x="129113" y="694336"/>
                </a:cubicBezTo>
                <a:close/>
                <a:moveTo>
                  <a:pt x="189832" y="693482"/>
                </a:moveTo>
                <a:cubicBezTo>
                  <a:pt x="194079" y="693482"/>
                  <a:pt x="197507" y="696920"/>
                  <a:pt x="197507" y="701158"/>
                </a:cubicBezTo>
                <a:cubicBezTo>
                  <a:pt x="197507" y="705398"/>
                  <a:pt x="194079" y="708833"/>
                  <a:pt x="189832" y="708833"/>
                </a:cubicBezTo>
                <a:cubicBezTo>
                  <a:pt x="185585" y="708833"/>
                  <a:pt x="182157" y="705398"/>
                  <a:pt x="182157" y="701158"/>
                </a:cubicBezTo>
                <a:cubicBezTo>
                  <a:pt x="182157" y="696920"/>
                  <a:pt x="185585" y="693482"/>
                  <a:pt x="189832" y="693482"/>
                </a:cubicBezTo>
                <a:close/>
                <a:moveTo>
                  <a:pt x="251234" y="692630"/>
                </a:moveTo>
                <a:cubicBezTo>
                  <a:pt x="255941" y="692630"/>
                  <a:pt x="259761" y="696448"/>
                  <a:pt x="259761" y="701157"/>
                </a:cubicBezTo>
                <a:cubicBezTo>
                  <a:pt x="259761" y="705869"/>
                  <a:pt x="255941" y="709687"/>
                  <a:pt x="251234" y="709687"/>
                </a:cubicBezTo>
                <a:cubicBezTo>
                  <a:pt x="246560" y="709596"/>
                  <a:pt x="242791" y="705830"/>
                  <a:pt x="242706" y="701157"/>
                </a:cubicBezTo>
                <a:cubicBezTo>
                  <a:pt x="242706" y="696448"/>
                  <a:pt x="246526" y="692630"/>
                  <a:pt x="251234" y="692630"/>
                </a:cubicBezTo>
                <a:close/>
                <a:moveTo>
                  <a:pt x="312635" y="691948"/>
                </a:moveTo>
                <a:cubicBezTo>
                  <a:pt x="317718" y="691948"/>
                  <a:pt x="321845" y="696073"/>
                  <a:pt x="321845" y="701158"/>
                </a:cubicBezTo>
                <a:cubicBezTo>
                  <a:pt x="321845" y="706245"/>
                  <a:pt x="317718" y="710368"/>
                  <a:pt x="312635" y="710368"/>
                </a:cubicBezTo>
                <a:cubicBezTo>
                  <a:pt x="307586" y="710278"/>
                  <a:pt x="303510" y="706207"/>
                  <a:pt x="303425" y="701158"/>
                </a:cubicBezTo>
                <a:cubicBezTo>
                  <a:pt x="303425" y="696073"/>
                  <a:pt x="307552" y="691948"/>
                  <a:pt x="312635" y="691948"/>
                </a:cubicBezTo>
                <a:close/>
                <a:moveTo>
                  <a:pt x="374035" y="691096"/>
                </a:moveTo>
                <a:cubicBezTo>
                  <a:pt x="374155" y="691094"/>
                  <a:pt x="374257" y="691094"/>
                  <a:pt x="374377" y="691096"/>
                </a:cubicBezTo>
                <a:cubicBezTo>
                  <a:pt x="379835" y="691192"/>
                  <a:pt x="384201" y="695695"/>
                  <a:pt x="384099" y="701158"/>
                </a:cubicBezTo>
                <a:cubicBezTo>
                  <a:pt x="384099" y="706715"/>
                  <a:pt x="379596" y="711222"/>
                  <a:pt x="374035" y="711222"/>
                </a:cubicBezTo>
                <a:cubicBezTo>
                  <a:pt x="368510" y="711130"/>
                  <a:pt x="364058" y="706678"/>
                  <a:pt x="363973" y="701158"/>
                </a:cubicBezTo>
                <a:cubicBezTo>
                  <a:pt x="363973" y="695601"/>
                  <a:pt x="368475" y="691096"/>
                  <a:pt x="374035" y="691096"/>
                </a:cubicBezTo>
                <a:close/>
                <a:moveTo>
                  <a:pt x="496839" y="689729"/>
                </a:moveTo>
                <a:cubicBezTo>
                  <a:pt x="503149" y="689729"/>
                  <a:pt x="508266" y="694848"/>
                  <a:pt x="508266" y="701157"/>
                </a:cubicBezTo>
                <a:cubicBezTo>
                  <a:pt x="508266" y="707468"/>
                  <a:pt x="503149" y="712585"/>
                  <a:pt x="496839" y="712585"/>
                </a:cubicBezTo>
                <a:cubicBezTo>
                  <a:pt x="490528" y="712585"/>
                  <a:pt x="485412" y="707468"/>
                  <a:pt x="485412" y="701157"/>
                </a:cubicBezTo>
                <a:cubicBezTo>
                  <a:pt x="485412" y="694848"/>
                  <a:pt x="490528" y="689729"/>
                  <a:pt x="496839" y="689729"/>
                </a:cubicBezTo>
                <a:close/>
                <a:moveTo>
                  <a:pt x="436120" y="689729"/>
                </a:moveTo>
                <a:cubicBezTo>
                  <a:pt x="442055" y="689729"/>
                  <a:pt x="446865" y="694543"/>
                  <a:pt x="446865" y="700476"/>
                </a:cubicBezTo>
                <a:cubicBezTo>
                  <a:pt x="446865" y="706409"/>
                  <a:pt x="442055" y="711221"/>
                  <a:pt x="436120" y="711221"/>
                </a:cubicBezTo>
                <a:cubicBezTo>
                  <a:pt x="430218" y="711128"/>
                  <a:pt x="425460" y="706372"/>
                  <a:pt x="425375" y="700476"/>
                </a:cubicBezTo>
                <a:cubicBezTo>
                  <a:pt x="425375" y="694543"/>
                  <a:pt x="430185" y="689729"/>
                  <a:pt x="436120" y="689729"/>
                </a:cubicBezTo>
                <a:close/>
                <a:moveTo>
                  <a:pt x="558606" y="688743"/>
                </a:moveTo>
                <a:cubicBezTo>
                  <a:pt x="565388" y="688743"/>
                  <a:pt x="570887" y="694242"/>
                  <a:pt x="570887" y="701023"/>
                </a:cubicBezTo>
                <a:cubicBezTo>
                  <a:pt x="570887" y="707806"/>
                  <a:pt x="565388" y="713305"/>
                  <a:pt x="558606" y="713305"/>
                </a:cubicBezTo>
                <a:cubicBezTo>
                  <a:pt x="551824" y="713305"/>
                  <a:pt x="546326" y="707807"/>
                  <a:pt x="546326" y="701023"/>
                </a:cubicBezTo>
                <a:cubicBezTo>
                  <a:pt x="546326" y="694242"/>
                  <a:pt x="551824" y="688743"/>
                  <a:pt x="558606" y="688743"/>
                </a:cubicBezTo>
                <a:close/>
                <a:moveTo>
                  <a:pt x="619641" y="688194"/>
                </a:moveTo>
                <a:cubicBezTo>
                  <a:pt x="626804" y="688194"/>
                  <a:pt x="632603" y="693999"/>
                  <a:pt x="632603" y="701157"/>
                </a:cubicBezTo>
                <a:cubicBezTo>
                  <a:pt x="632603" y="708316"/>
                  <a:pt x="626804" y="714120"/>
                  <a:pt x="619641" y="714120"/>
                </a:cubicBezTo>
                <a:cubicBezTo>
                  <a:pt x="612478" y="714120"/>
                  <a:pt x="606679" y="708316"/>
                  <a:pt x="606679" y="701157"/>
                </a:cubicBezTo>
                <a:cubicBezTo>
                  <a:pt x="606679" y="693999"/>
                  <a:pt x="612478" y="688194"/>
                  <a:pt x="619641" y="688194"/>
                </a:cubicBezTo>
                <a:close/>
                <a:moveTo>
                  <a:pt x="681042" y="687513"/>
                </a:moveTo>
                <a:cubicBezTo>
                  <a:pt x="688581" y="687513"/>
                  <a:pt x="694687" y="693624"/>
                  <a:pt x="694687" y="701157"/>
                </a:cubicBezTo>
                <a:cubicBezTo>
                  <a:pt x="694687" y="708693"/>
                  <a:pt x="688581" y="714803"/>
                  <a:pt x="681042" y="714803"/>
                </a:cubicBezTo>
                <a:cubicBezTo>
                  <a:pt x="673504" y="714803"/>
                  <a:pt x="667398" y="708693"/>
                  <a:pt x="667398" y="701157"/>
                </a:cubicBezTo>
                <a:cubicBezTo>
                  <a:pt x="667398" y="693624"/>
                  <a:pt x="673504" y="687513"/>
                  <a:pt x="681042" y="687513"/>
                </a:cubicBezTo>
                <a:close/>
                <a:moveTo>
                  <a:pt x="743126" y="686660"/>
                </a:moveTo>
                <a:cubicBezTo>
                  <a:pt x="751125" y="686660"/>
                  <a:pt x="757624" y="693152"/>
                  <a:pt x="757624" y="701157"/>
                </a:cubicBezTo>
                <a:cubicBezTo>
                  <a:pt x="757624" y="709164"/>
                  <a:pt x="751125" y="715654"/>
                  <a:pt x="743126" y="715654"/>
                </a:cubicBezTo>
                <a:cubicBezTo>
                  <a:pt x="735127" y="715654"/>
                  <a:pt x="728629" y="709164"/>
                  <a:pt x="728629" y="701157"/>
                </a:cubicBezTo>
                <a:cubicBezTo>
                  <a:pt x="728629" y="693152"/>
                  <a:pt x="735127" y="686660"/>
                  <a:pt x="743126" y="686660"/>
                </a:cubicBezTo>
                <a:close/>
                <a:moveTo>
                  <a:pt x="803845" y="685978"/>
                </a:moveTo>
                <a:cubicBezTo>
                  <a:pt x="812237" y="685978"/>
                  <a:pt x="819025" y="692775"/>
                  <a:pt x="819025" y="701157"/>
                </a:cubicBezTo>
                <a:cubicBezTo>
                  <a:pt x="819025" y="701216"/>
                  <a:pt x="819025" y="701271"/>
                  <a:pt x="819025" y="701330"/>
                </a:cubicBezTo>
                <a:cubicBezTo>
                  <a:pt x="818923" y="709618"/>
                  <a:pt x="812134" y="716261"/>
                  <a:pt x="803845" y="716167"/>
                </a:cubicBezTo>
                <a:cubicBezTo>
                  <a:pt x="803794" y="716167"/>
                  <a:pt x="803726" y="716169"/>
                  <a:pt x="803674" y="716169"/>
                </a:cubicBezTo>
                <a:cubicBezTo>
                  <a:pt x="795385" y="716167"/>
                  <a:pt x="788666" y="709447"/>
                  <a:pt x="788666" y="701157"/>
                </a:cubicBezTo>
                <a:cubicBezTo>
                  <a:pt x="788666" y="692775"/>
                  <a:pt x="795453" y="685978"/>
                  <a:pt x="803845" y="685978"/>
                </a:cubicBezTo>
                <a:close/>
                <a:moveTo>
                  <a:pt x="865246" y="685296"/>
                </a:moveTo>
                <a:cubicBezTo>
                  <a:pt x="865366" y="685293"/>
                  <a:pt x="865468" y="685293"/>
                  <a:pt x="865587" y="685296"/>
                </a:cubicBezTo>
                <a:cubicBezTo>
                  <a:pt x="874252" y="685391"/>
                  <a:pt x="881211" y="692492"/>
                  <a:pt x="881108" y="701157"/>
                </a:cubicBezTo>
                <a:cubicBezTo>
                  <a:pt x="881108" y="701215"/>
                  <a:pt x="881108" y="701271"/>
                  <a:pt x="881108" y="701330"/>
                </a:cubicBezTo>
                <a:cubicBezTo>
                  <a:pt x="881006" y="709994"/>
                  <a:pt x="873911" y="716943"/>
                  <a:pt x="865246" y="716849"/>
                </a:cubicBezTo>
                <a:cubicBezTo>
                  <a:pt x="856548" y="716849"/>
                  <a:pt x="849487" y="709851"/>
                  <a:pt x="849385" y="701157"/>
                </a:cubicBezTo>
                <a:cubicBezTo>
                  <a:pt x="849385" y="692398"/>
                  <a:pt x="856480" y="685296"/>
                  <a:pt x="865246" y="685296"/>
                </a:cubicBezTo>
                <a:close/>
                <a:moveTo>
                  <a:pt x="926647" y="684614"/>
                </a:moveTo>
                <a:cubicBezTo>
                  <a:pt x="936062" y="684614"/>
                  <a:pt x="943703" y="692250"/>
                  <a:pt x="943703" y="701670"/>
                </a:cubicBezTo>
                <a:cubicBezTo>
                  <a:pt x="943703" y="711090"/>
                  <a:pt x="936062" y="718726"/>
                  <a:pt x="926647" y="718726"/>
                </a:cubicBezTo>
                <a:cubicBezTo>
                  <a:pt x="917233" y="718726"/>
                  <a:pt x="909592" y="711090"/>
                  <a:pt x="909592" y="701670"/>
                </a:cubicBezTo>
                <a:cubicBezTo>
                  <a:pt x="909592" y="692250"/>
                  <a:pt x="917233" y="684614"/>
                  <a:pt x="926647" y="684614"/>
                </a:cubicBezTo>
                <a:close/>
                <a:moveTo>
                  <a:pt x="988048" y="683931"/>
                </a:moveTo>
                <a:cubicBezTo>
                  <a:pt x="997463" y="683931"/>
                  <a:pt x="1005104" y="691567"/>
                  <a:pt x="1005104" y="700987"/>
                </a:cubicBezTo>
                <a:cubicBezTo>
                  <a:pt x="1005104" y="710407"/>
                  <a:pt x="997463" y="718043"/>
                  <a:pt x="988048" y="718043"/>
                </a:cubicBezTo>
                <a:cubicBezTo>
                  <a:pt x="978634" y="718043"/>
                  <a:pt x="970993" y="710407"/>
                  <a:pt x="970993" y="700987"/>
                </a:cubicBezTo>
                <a:cubicBezTo>
                  <a:pt x="970993" y="691567"/>
                  <a:pt x="978634" y="683931"/>
                  <a:pt x="988048" y="683931"/>
                </a:cubicBezTo>
                <a:close/>
                <a:moveTo>
                  <a:pt x="1051002" y="683229"/>
                </a:moveTo>
                <a:cubicBezTo>
                  <a:pt x="1060434" y="683239"/>
                  <a:pt x="1068058" y="690885"/>
                  <a:pt x="1068041" y="700305"/>
                </a:cubicBezTo>
                <a:cubicBezTo>
                  <a:pt x="1068041" y="700597"/>
                  <a:pt x="1068041" y="700887"/>
                  <a:pt x="1068024" y="701179"/>
                </a:cubicBezTo>
                <a:cubicBezTo>
                  <a:pt x="1067546" y="710586"/>
                  <a:pt x="1059547" y="717832"/>
                  <a:pt x="1050132" y="717361"/>
                </a:cubicBezTo>
                <a:cubicBezTo>
                  <a:pt x="1040718" y="717361"/>
                  <a:pt x="1033077" y="709724"/>
                  <a:pt x="1033077" y="700305"/>
                </a:cubicBezTo>
                <a:cubicBezTo>
                  <a:pt x="1033077" y="690885"/>
                  <a:pt x="1040718" y="683249"/>
                  <a:pt x="1050132" y="683249"/>
                </a:cubicBezTo>
                <a:cubicBezTo>
                  <a:pt x="1050422" y="683235"/>
                  <a:pt x="1050712" y="683227"/>
                  <a:pt x="1051002" y="683229"/>
                </a:cubicBezTo>
                <a:close/>
                <a:moveTo>
                  <a:pt x="1110851" y="682567"/>
                </a:moveTo>
                <a:cubicBezTo>
                  <a:pt x="1121119" y="682567"/>
                  <a:pt x="1129442" y="690891"/>
                  <a:pt x="1129442" y="701157"/>
                </a:cubicBezTo>
                <a:cubicBezTo>
                  <a:pt x="1129442" y="701215"/>
                  <a:pt x="1129442" y="701273"/>
                  <a:pt x="1129442" y="701329"/>
                </a:cubicBezTo>
                <a:cubicBezTo>
                  <a:pt x="1129340" y="711504"/>
                  <a:pt x="1121017" y="719672"/>
                  <a:pt x="1110851" y="719579"/>
                </a:cubicBezTo>
                <a:cubicBezTo>
                  <a:pt x="1110800" y="719579"/>
                  <a:pt x="1110732" y="719579"/>
                  <a:pt x="1110681" y="719579"/>
                </a:cubicBezTo>
                <a:cubicBezTo>
                  <a:pt x="1100499" y="719579"/>
                  <a:pt x="1092261" y="711332"/>
                  <a:pt x="1092261" y="701157"/>
                </a:cubicBezTo>
                <a:cubicBezTo>
                  <a:pt x="1092261" y="690891"/>
                  <a:pt x="1100584" y="682567"/>
                  <a:pt x="1110851" y="682567"/>
                </a:cubicBezTo>
                <a:close/>
                <a:moveTo>
                  <a:pt x="1172252" y="682056"/>
                </a:moveTo>
                <a:cubicBezTo>
                  <a:pt x="1182537" y="682423"/>
                  <a:pt x="1190673" y="690869"/>
                  <a:pt x="1190673" y="701157"/>
                </a:cubicBezTo>
                <a:cubicBezTo>
                  <a:pt x="1190587" y="711643"/>
                  <a:pt x="1182059" y="720090"/>
                  <a:pt x="1171570" y="720090"/>
                </a:cubicBezTo>
                <a:cubicBezTo>
                  <a:pt x="1161081" y="720090"/>
                  <a:pt x="1152570" y="711643"/>
                  <a:pt x="1152468" y="701157"/>
                </a:cubicBezTo>
                <a:cubicBezTo>
                  <a:pt x="1152468" y="700927"/>
                  <a:pt x="1152468" y="700696"/>
                  <a:pt x="1152485" y="700464"/>
                </a:cubicBezTo>
                <a:cubicBezTo>
                  <a:pt x="1152860" y="689920"/>
                  <a:pt x="1161712" y="681678"/>
                  <a:pt x="1172252" y="682056"/>
                </a:cubicBezTo>
                <a:close/>
                <a:moveTo>
                  <a:pt x="1233654" y="681373"/>
                </a:moveTo>
                <a:cubicBezTo>
                  <a:pt x="1244587" y="681373"/>
                  <a:pt x="1253439" y="690232"/>
                  <a:pt x="1253439" y="701157"/>
                </a:cubicBezTo>
                <a:cubicBezTo>
                  <a:pt x="1253439" y="701215"/>
                  <a:pt x="1253439" y="701271"/>
                  <a:pt x="1253439" y="701329"/>
                </a:cubicBezTo>
                <a:cubicBezTo>
                  <a:pt x="1253337" y="712161"/>
                  <a:pt x="1244484" y="720866"/>
                  <a:pt x="1233654" y="720773"/>
                </a:cubicBezTo>
                <a:cubicBezTo>
                  <a:pt x="1233534" y="720774"/>
                  <a:pt x="1233432" y="720774"/>
                  <a:pt x="1233313" y="720773"/>
                </a:cubicBezTo>
                <a:cubicBezTo>
                  <a:pt x="1222567" y="720679"/>
                  <a:pt x="1213937" y="711898"/>
                  <a:pt x="1214039" y="701157"/>
                </a:cubicBezTo>
                <a:cubicBezTo>
                  <a:pt x="1214039" y="701102"/>
                  <a:pt x="1214039" y="701045"/>
                  <a:pt x="1214039" y="700987"/>
                </a:cubicBezTo>
                <a:cubicBezTo>
                  <a:pt x="1214039" y="690154"/>
                  <a:pt x="1222824" y="681373"/>
                  <a:pt x="1233654" y="681373"/>
                </a:cubicBezTo>
                <a:close/>
                <a:moveTo>
                  <a:pt x="1971151" y="680861"/>
                </a:moveTo>
                <a:cubicBezTo>
                  <a:pt x="1982357" y="680861"/>
                  <a:pt x="1991448" y="689949"/>
                  <a:pt x="1991448" y="701157"/>
                </a:cubicBezTo>
                <a:cubicBezTo>
                  <a:pt x="1991448" y="701215"/>
                  <a:pt x="1991448" y="701271"/>
                  <a:pt x="1991448" y="701328"/>
                </a:cubicBezTo>
                <a:cubicBezTo>
                  <a:pt x="1991345" y="712444"/>
                  <a:pt x="1982272" y="721378"/>
                  <a:pt x="1971151" y="721284"/>
                </a:cubicBezTo>
                <a:cubicBezTo>
                  <a:pt x="1960013" y="721284"/>
                  <a:pt x="1950940" y="712301"/>
                  <a:pt x="1950855" y="701157"/>
                </a:cubicBezTo>
                <a:cubicBezTo>
                  <a:pt x="1950855" y="689949"/>
                  <a:pt x="1959945" y="680861"/>
                  <a:pt x="1971151" y="680861"/>
                </a:cubicBezTo>
                <a:close/>
                <a:moveTo>
                  <a:pt x="1295055" y="680861"/>
                </a:moveTo>
                <a:cubicBezTo>
                  <a:pt x="1306261" y="680861"/>
                  <a:pt x="1315351" y="689949"/>
                  <a:pt x="1315351" y="701157"/>
                </a:cubicBezTo>
                <a:cubicBezTo>
                  <a:pt x="1315351" y="701215"/>
                  <a:pt x="1315351" y="701271"/>
                  <a:pt x="1315351" y="701328"/>
                </a:cubicBezTo>
                <a:cubicBezTo>
                  <a:pt x="1315249" y="712444"/>
                  <a:pt x="1306175" y="721378"/>
                  <a:pt x="1295055" y="721284"/>
                </a:cubicBezTo>
                <a:cubicBezTo>
                  <a:pt x="1283917" y="721284"/>
                  <a:pt x="1274843" y="712301"/>
                  <a:pt x="1274759" y="701157"/>
                </a:cubicBezTo>
                <a:cubicBezTo>
                  <a:pt x="1274759" y="689949"/>
                  <a:pt x="1283849" y="680861"/>
                  <a:pt x="1295055" y="680861"/>
                </a:cubicBezTo>
                <a:close/>
                <a:moveTo>
                  <a:pt x="1357139" y="680350"/>
                </a:moveTo>
                <a:cubicBezTo>
                  <a:pt x="1357258" y="680348"/>
                  <a:pt x="1357361" y="680348"/>
                  <a:pt x="1357480" y="680350"/>
                </a:cubicBezTo>
                <a:cubicBezTo>
                  <a:pt x="1368873" y="680444"/>
                  <a:pt x="1378050" y="689761"/>
                  <a:pt x="1377947" y="701157"/>
                </a:cubicBezTo>
                <a:cubicBezTo>
                  <a:pt x="1377947" y="701215"/>
                  <a:pt x="1377947" y="701271"/>
                  <a:pt x="1377947" y="701329"/>
                </a:cubicBezTo>
                <a:cubicBezTo>
                  <a:pt x="1377844" y="712727"/>
                  <a:pt x="1368532" y="721890"/>
                  <a:pt x="1357139" y="721795"/>
                </a:cubicBezTo>
                <a:cubicBezTo>
                  <a:pt x="1345711" y="721795"/>
                  <a:pt x="1336416" y="712584"/>
                  <a:pt x="1336331" y="701157"/>
                </a:cubicBezTo>
                <a:cubicBezTo>
                  <a:pt x="1336331" y="689666"/>
                  <a:pt x="1345643" y="680350"/>
                  <a:pt x="1357139" y="680350"/>
                </a:cubicBezTo>
                <a:close/>
                <a:moveTo>
                  <a:pt x="1417857" y="679839"/>
                </a:moveTo>
                <a:cubicBezTo>
                  <a:pt x="1429626" y="679839"/>
                  <a:pt x="1439177" y="689385"/>
                  <a:pt x="1439177" y="701157"/>
                </a:cubicBezTo>
                <a:cubicBezTo>
                  <a:pt x="1439177" y="701216"/>
                  <a:pt x="1439177" y="701273"/>
                  <a:pt x="1439177" y="701329"/>
                </a:cubicBezTo>
                <a:cubicBezTo>
                  <a:pt x="1439075" y="713010"/>
                  <a:pt x="1429541" y="722401"/>
                  <a:pt x="1417857" y="722309"/>
                </a:cubicBezTo>
                <a:cubicBezTo>
                  <a:pt x="1417806" y="722309"/>
                  <a:pt x="1417738" y="722309"/>
                  <a:pt x="1417687" y="722309"/>
                </a:cubicBezTo>
                <a:cubicBezTo>
                  <a:pt x="1406003" y="722309"/>
                  <a:pt x="1396538" y="712838"/>
                  <a:pt x="1396538" y="701157"/>
                </a:cubicBezTo>
                <a:cubicBezTo>
                  <a:pt x="1396538" y="689383"/>
                  <a:pt x="1406089" y="679839"/>
                  <a:pt x="1417857" y="679839"/>
                </a:cubicBezTo>
                <a:close/>
                <a:moveTo>
                  <a:pt x="1479259" y="679327"/>
                </a:moveTo>
                <a:cubicBezTo>
                  <a:pt x="1491318" y="679327"/>
                  <a:pt x="1501091" y="689101"/>
                  <a:pt x="1501091" y="701157"/>
                </a:cubicBezTo>
                <a:cubicBezTo>
                  <a:pt x="1501091" y="701215"/>
                  <a:pt x="1501091" y="701271"/>
                  <a:pt x="1501091" y="701329"/>
                </a:cubicBezTo>
                <a:cubicBezTo>
                  <a:pt x="1500988" y="713291"/>
                  <a:pt x="1491215" y="722913"/>
                  <a:pt x="1479259" y="722819"/>
                </a:cubicBezTo>
                <a:cubicBezTo>
                  <a:pt x="1467269" y="722819"/>
                  <a:pt x="1457513" y="713147"/>
                  <a:pt x="1457428" y="701157"/>
                </a:cubicBezTo>
                <a:cubicBezTo>
                  <a:pt x="1457428" y="689101"/>
                  <a:pt x="1467201" y="679327"/>
                  <a:pt x="1479259" y="679327"/>
                </a:cubicBezTo>
                <a:close/>
                <a:moveTo>
                  <a:pt x="1540661" y="678986"/>
                </a:moveTo>
                <a:cubicBezTo>
                  <a:pt x="1552906" y="678986"/>
                  <a:pt x="1562833" y="688912"/>
                  <a:pt x="1562833" y="701157"/>
                </a:cubicBezTo>
                <a:cubicBezTo>
                  <a:pt x="1562748" y="713338"/>
                  <a:pt x="1552838" y="723160"/>
                  <a:pt x="1540661" y="723160"/>
                </a:cubicBezTo>
                <a:cubicBezTo>
                  <a:pt x="1528482" y="723160"/>
                  <a:pt x="1518590" y="713338"/>
                  <a:pt x="1518488" y="701157"/>
                </a:cubicBezTo>
                <a:cubicBezTo>
                  <a:pt x="1518488" y="688912"/>
                  <a:pt x="1528414" y="678986"/>
                  <a:pt x="1540661" y="678986"/>
                </a:cubicBezTo>
                <a:close/>
                <a:moveTo>
                  <a:pt x="1602061" y="678644"/>
                </a:moveTo>
                <a:cubicBezTo>
                  <a:pt x="1602181" y="678644"/>
                  <a:pt x="1602283" y="678645"/>
                  <a:pt x="1602403" y="678647"/>
                </a:cubicBezTo>
                <a:cubicBezTo>
                  <a:pt x="1614836" y="678835"/>
                  <a:pt x="1624763" y="689067"/>
                  <a:pt x="1624575" y="701498"/>
                </a:cubicBezTo>
                <a:cubicBezTo>
                  <a:pt x="1624473" y="713866"/>
                  <a:pt x="1614427" y="723843"/>
                  <a:pt x="1602061" y="723843"/>
                </a:cubicBezTo>
                <a:cubicBezTo>
                  <a:pt x="1601771" y="723851"/>
                  <a:pt x="1601481" y="723854"/>
                  <a:pt x="1601191" y="723852"/>
                </a:cubicBezTo>
                <a:cubicBezTo>
                  <a:pt x="1588758" y="723751"/>
                  <a:pt x="1578763" y="713592"/>
                  <a:pt x="1578865" y="701157"/>
                </a:cubicBezTo>
                <a:cubicBezTo>
                  <a:pt x="1578865" y="700928"/>
                  <a:pt x="1578865" y="700696"/>
                  <a:pt x="1578883" y="700465"/>
                </a:cubicBezTo>
                <a:cubicBezTo>
                  <a:pt x="1579258" y="688037"/>
                  <a:pt x="1589628" y="678267"/>
                  <a:pt x="1602061" y="678644"/>
                </a:cubicBezTo>
                <a:close/>
                <a:moveTo>
                  <a:pt x="1664144" y="678302"/>
                </a:moveTo>
                <a:cubicBezTo>
                  <a:pt x="1676766" y="678302"/>
                  <a:pt x="1686999" y="688535"/>
                  <a:pt x="1686999" y="701157"/>
                </a:cubicBezTo>
                <a:cubicBezTo>
                  <a:pt x="1686999" y="701216"/>
                  <a:pt x="1686999" y="701273"/>
                  <a:pt x="1686999" y="701329"/>
                </a:cubicBezTo>
                <a:cubicBezTo>
                  <a:pt x="1686897" y="713858"/>
                  <a:pt x="1676680" y="723937"/>
                  <a:pt x="1664144" y="723844"/>
                </a:cubicBezTo>
                <a:cubicBezTo>
                  <a:pt x="1664025" y="723844"/>
                  <a:pt x="1663923" y="723844"/>
                  <a:pt x="1663804" y="723844"/>
                </a:cubicBezTo>
                <a:cubicBezTo>
                  <a:pt x="1651370" y="723749"/>
                  <a:pt x="1641358" y="713592"/>
                  <a:pt x="1641460" y="701157"/>
                </a:cubicBezTo>
                <a:cubicBezTo>
                  <a:pt x="1641460" y="701102"/>
                  <a:pt x="1641460" y="701045"/>
                  <a:pt x="1641460" y="700987"/>
                </a:cubicBezTo>
                <a:cubicBezTo>
                  <a:pt x="1641460" y="688459"/>
                  <a:pt x="1651609" y="678302"/>
                  <a:pt x="1664144" y="678302"/>
                </a:cubicBezTo>
                <a:close/>
                <a:moveTo>
                  <a:pt x="1724864" y="677962"/>
                </a:moveTo>
                <a:cubicBezTo>
                  <a:pt x="1737537" y="677961"/>
                  <a:pt x="1747873" y="688140"/>
                  <a:pt x="1748060" y="700816"/>
                </a:cubicBezTo>
                <a:cubicBezTo>
                  <a:pt x="1748060" y="700874"/>
                  <a:pt x="1748060" y="700932"/>
                  <a:pt x="1748060" y="700987"/>
                </a:cubicBezTo>
                <a:cubicBezTo>
                  <a:pt x="1747958" y="713705"/>
                  <a:pt x="1737588" y="723937"/>
                  <a:pt x="1724864" y="723844"/>
                </a:cubicBezTo>
                <a:cubicBezTo>
                  <a:pt x="1712243" y="723937"/>
                  <a:pt x="1701924" y="713780"/>
                  <a:pt x="1701839" y="701157"/>
                </a:cubicBezTo>
                <a:cubicBezTo>
                  <a:pt x="1701839" y="701102"/>
                  <a:pt x="1701839" y="701045"/>
                  <a:pt x="1701839" y="700987"/>
                </a:cubicBezTo>
                <a:cubicBezTo>
                  <a:pt x="1701839" y="688271"/>
                  <a:pt x="1712140" y="677962"/>
                  <a:pt x="1724864" y="677962"/>
                </a:cubicBezTo>
                <a:close/>
                <a:moveTo>
                  <a:pt x="1909067" y="677791"/>
                </a:moveTo>
                <a:cubicBezTo>
                  <a:pt x="1921774" y="677789"/>
                  <a:pt x="1932161" y="687941"/>
                  <a:pt x="1932434" y="700646"/>
                </a:cubicBezTo>
                <a:cubicBezTo>
                  <a:pt x="1932434" y="700704"/>
                  <a:pt x="1932434" y="700762"/>
                  <a:pt x="1932434" y="700816"/>
                </a:cubicBezTo>
                <a:cubicBezTo>
                  <a:pt x="1932332" y="713628"/>
                  <a:pt x="1921876" y="723936"/>
                  <a:pt x="1909067" y="723843"/>
                </a:cubicBezTo>
                <a:cubicBezTo>
                  <a:pt x="1896446" y="723846"/>
                  <a:pt x="1886144" y="713768"/>
                  <a:pt x="1885872" y="701157"/>
                </a:cubicBezTo>
                <a:cubicBezTo>
                  <a:pt x="1885872" y="701102"/>
                  <a:pt x="1885872" y="701045"/>
                  <a:pt x="1885872" y="700987"/>
                </a:cubicBezTo>
                <a:cubicBezTo>
                  <a:pt x="1885872" y="688177"/>
                  <a:pt x="1896259" y="677791"/>
                  <a:pt x="1909067" y="677791"/>
                </a:cubicBezTo>
                <a:close/>
                <a:moveTo>
                  <a:pt x="1847667" y="677791"/>
                </a:moveTo>
                <a:cubicBezTo>
                  <a:pt x="1860373" y="677789"/>
                  <a:pt x="1870761" y="687941"/>
                  <a:pt x="1871033" y="700646"/>
                </a:cubicBezTo>
                <a:cubicBezTo>
                  <a:pt x="1871033" y="700704"/>
                  <a:pt x="1871033" y="700762"/>
                  <a:pt x="1871033" y="700816"/>
                </a:cubicBezTo>
                <a:cubicBezTo>
                  <a:pt x="1870931" y="713628"/>
                  <a:pt x="1860475" y="723936"/>
                  <a:pt x="1847667" y="723843"/>
                </a:cubicBezTo>
                <a:cubicBezTo>
                  <a:pt x="1835045" y="723846"/>
                  <a:pt x="1824743" y="713768"/>
                  <a:pt x="1824471" y="701157"/>
                </a:cubicBezTo>
                <a:cubicBezTo>
                  <a:pt x="1824471" y="701102"/>
                  <a:pt x="1824471" y="701045"/>
                  <a:pt x="1824471" y="700987"/>
                </a:cubicBezTo>
                <a:cubicBezTo>
                  <a:pt x="1824471" y="688177"/>
                  <a:pt x="1834858" y="677791"/>
                  <a:pt x="1847667" y="677791"/>
                </a:cubicBezTo>
                <a:close/>
                <a:moveTo>
                  <a:pt x="1786265" y="677791"/>
                </a:moveTo>
                <a:cubicBezTo>
                  <a:pt x="1798971" y="677789"/>
                  <a:pt x="1809359" y="687941"/>
                  <a:pt x="1809631" y="700646"/>
                </a:cubicBezTo>
                <a:cubicBezTo>
                  <a:pt x="1809631" y="700704"/>
                  <a:pt x="1809631" y="700762"/>
                  <a:pt x="1809631" y="700816"/>
                </a:cubicBezTo>
                <a:cubicBezTo>
                  <a:pt x="1809529" y="713628"/>
                  <a:pt x="1799074" y="723936"/>
                  <a:pt x="1786265" y="723843"/>
                </a:cubicBezTo>
                <a:cubicBezTo>
                  <a:pt x="1773644" y="723846"/>
                  <a:pt x="1763342" y="713768"/>
                  <a:pt x="1763069" y="701157"/>
                </a:cubicBezTo>
                <a:cubicBezTo>
                  <a:pt x="1763069" y="701102"/>
                  <a:pt x="1763069" y="701045"/>
                  <a:pt x="1763069" y="700987"/>
                </a:cubicBezTo>
                <a:cubicBezTo>
                  <a:pt x="1763069" y="688177"/>
                  <a:pt x="1773456" y="677791"/>
                  <a:pt x="1786265" y="677791"/>
                </a:cubicBezTo>
                <a:close/>
                <a:moveTo>
                  <a:pt x="5629" y="635151"/>
                </a:moveTo>
                <a:cubicBezTo>
                  <a:pt x="8170" y="635151"/>
                  <a:pt x="10234" y="637213"/>
                  <a:pt x="10234" y="639757"/>
                </a:cubicBezTo>
                <a:cubicBezTo>
                  <a:pt x="10234" y="642300"/>
                  <a:pt x="8170" y="644362"/>
                  <a:pt x="5629" y="644362"/>
                </a:cubicBezTo>
                <a:cubicBezTo>
                  <a:pt x="3087" y="644362"/>
                  <a:pt x="1024" y="642300"/>
                  <a:pt x="1024" y="639757"/>
                </a:cubicBezTo>
                <a:cubicBezTo>
                  <a:pt x="1024" y="637213"/>
                  <a:pt x="3087" y="635151"/>
                  <a:pt x="5629" y="635151"/>
                </a:cubicBezTo>
                <a:close/>
                <a:moveTo>
                  <a:pt x="67029" y="633446"/>
                </a:moveTo>
                <a:cubicBezTo>
                  <a:pt x="67149" y="633443"/>
                  <a:pt x="67268" y="633443"/>
                  <a:pt x="67371" y="633446"/>
                </a:cubicBezTo>
                <a:cubicBezTo>
                  <a:pt x="70765" y="633541"/>
                  <a:pt x="73442" y="636368"/>
                  <a:pt x="73340" y="639757"/>
                </a:cubicBezTo>
                <a:cubicBezTo>
                  <a:pt x="73340" y="643241"/>
                  <a:pt x="70509" y="646067"/>
                  <a:pt x="67029" y="646067"/>
                </a:cubicBezTo>
                <a:cubicBezTo>
                  <a:pt x="63584" y="645977"/>
                  <a:pt x="60804" y="643204"/>
                  <a:pt x="60719" y="639757"/>
                </a:cubicBezTo>
                <a:cubicBezTo>
                  <a:pt x="60719" y="636272"/>
                  <a:pt x="63550" y="633446"/>
                  <a:pt x="67029" y="633446"/>
                </a:cubicBezTo>
                <a:close/>
                <a:moveTo>
                  <a:pt x="129113" y="632593"/>
                </a:moveTo>
                <a:cubicBezTo>
                  <a:pt x="133070" y="632593"/>
                  <a:pt x="136277" y="635800"/>
                  <a:pt x="136277" y="639757"/>
                </a:cubicBezTo>
                <a:cubicBezTo>
                  <a:pt x="136277" y="643715"/>
                  <a:pt x="133070" y="646920"/>
                  <a:pt x="129113" y="646920"/>
                </a:cubicBezTo>
                <a:cubicBezTo>
                  <a:pt x="125156" y="646920"/>
                  <a:pt x="121950" y="643715"/>
                  <a:pt x="121950" y="639757"/>
                </a:cubicBezTo>
                <a:cubicBezTo>
                  <a:pt x="121950" y="635800"/>
                  <a:pt x="125156" y="632593"/>
                  <a:pt x="129113" y="632593"/>
                </a:cubicBezTo>
                <a:close/>
                <a:moveTo>
                  <a:pt x="189832" y="631740"/>
                </a:moveTo>
                <a:cubicBezTo>
                  <a:pt x="194267" y="631740"/>
                  <a:pt x="197848" y="635330"/>
                  <a:pt x="197848" y="639757"/>
                </a:cubicBezTo>
                <a:cubicBezTo>
                  <a:pt x="197848" y="644184"/>
                  <a:pt x="194267" y="647773"/>
                  <a:pt x="189832" y="647773"/>
                </a:cubicBezTo>
                <a:cubicBezTo>
                  <a:pt x="185397" y="647773"/>
                  <a:pt x="181816" y="644184"/>
                  <a:pt x="181816" y="639757"/>
                </a:cubicBezTo>
                <a:cubicBezTo>
                  <a:pt x="181816" y="635330"/>
                  <a:pt x="185397" y="631740"/>
                  <a:pt x="189832" y="631740"/>
                </a:cubicBezTo>
                <a:close/>
                <a:moveTo>
                  <a:pt x="251233" y="631058"/>
                </a:moveTo>
                <a:cubicBezTo>
                  <a:pt x="256043" y="631058"/>
                  <a:pt x="259932" y="634952"/>
                  <a:pt x="259932" y="639757"/>
                </a:cubicBezTo>
                <a:cubicBezTo>
                  <a:pt x="259932" y="644562"/>
                  <a:pt x="256043" y="648456"/>
                  <a:pt x="251233" y="648456"/>
                </a:cubicBezTo>
                <a:cubicBezTo>
                  <a:pt x="246423" y="648456"/>
                  <a:pt x="242535" y="644562"/>
                  <a:pt x="242535" y="639757"/>
                </a:cubicBezTo>
                <a:cubicBezTo>
                  <a:pt x="242535" y="634952"/>
                  <a:pt x="246423" y="631058"/>
                  <a:pt x="251233" y="631058"/>
                </a:cubicBezTo>
                <a:close/>
                <a:moveTo>
                  <a:pt x="312635" y="630205"/>
                </a:moveTo>
                <a:cubicBezTo>
                  <a:pt x="317905" y="630205"/>
                  <a:pt x="322186" y="634481"/>
                  <a:pt x="322186" y="639757"/>
                </a:cubicBezTo>
                <a:cubicBezTo>
                  <a:pt x="322186" y="645031"/>
                  <a:pt x="317905" y="649308"/>
                  <a:pt x="312635" y="649308"/>
                </a:cubicBezTo>
                <a:cubicBezTo>
                  <a:pt x="307364" y="649308"/>
                  <a:pt x="303084" y="645031"/>
                  <a:pt x="303084" y="639757"/>
                </a:cubicBezTo>
                <a:cubicBezTo>
                  <a:pt x="303084" y="634481"/>
                  <a:pt x="307364" y="630205"/>
                  <a:pt x="312635" y="630205"/>
                </a:cubicBezTo>
                <a:close/>
                <a:moveTo>
                  <a:pt x="374036" y="629522"/>
                </a:moveTo>
                <a:cubicBezTo>
                  <a:pt x="379682" y="629522"/>
                  <a:pt x="384269" y="634105"/>
                  <a:pt x="384269" y="639757"/>
                </a:cubicBezTo>
                <a:cubicBezTo>
                  <a:pt x="384269" y="645409"/>
                  <a:pt x="379682" y="649990"/>
                  <a:pt x="374036" y="649990"/>
                </a:cubicBezTo>
                <a:cubicBezTo>
                  <a:pt x="368390" y="649990"/>
                  <a:pt x="363803" y="645409"/>
                  <a:pt x="363803" y="639757"/>
                </a:cubicBezTo>
                <a:cubicBezTo>
                  <a:pt x="363803" y="634105"/>
                  <a:pt x="368390" y="629522"/>
                  <a:pt x="374036" y="629522"/>
                </a:cubicBezTo>
                <a:close/>
                <a:moveTo>
                  <a:pt x="436120" y="628670"/>
                </a:moveTo>
                <a:cubicBezTo>
                  <a:pt x="442243" y="628670"/>
                  <a:pt x="447206" y="633633"/>
                  <a:pt x="447206" y="639757"/>
                </a:cubicBezTo>
                <a:cubicBezTo>
                  <a:pt x="447121" y="645841"/>
                  <a:pt x="442209" y="650751"/>
                  <a:pt x="436120" y="650843"/>
                </a:cubicBezTo>
                <a:cubicBezTo>
                  <a:pt x="430031" y="650751"/>
                  <a:pt x="425119" y="645841"/>
                  <a:pt x="425034" y="639757"/>
                </a:cubicBezTo>
                <a:cubicBezTo>
                  <a:pt x="425034" y="633633"/>
                  <a:pt x="429997" y="628670"/>
                  <a:pt x="436120" y="628670"/>
                </a:cubicBezTo>
                <a:close/>
                <a:moveTo>
                  <a:pt x="496838" y="627988"/>
                </a:moveTo>
                <a:cubicBezTo>
                  <a:pt x="503337" y="627988"/>
                  <a:pt x="508607" y="633257"/>
                  <a:pt x="508607" y="639757"/>
                </a:cubicBezTo>
                <a:cubicBezTo>
                  <a:pt x="508607" y="646257"/>
                  <a:pt x="503337" y="651526"/>
                  <a:pt x="496838" y="651526"/>
                </a:cubicBezTo>
                <a:cubicBezTo>
                  <a:pt x="490340" y="651526"/>
                  <a:pt x="485070" y="646257"/>
                  <a:pt x="485070" y="639757"/>
                </a:cubicBezTo>
                <a:cubicBezTo>
                  <a:pt x="485070" y="633257"/>
                  <a:pt x="490340" y="627988"/>
                  <a:pt x="496838" y="627988"/>
                </a:cubicBezTo>
                <a:close/>
                <a:moveTo>
                  <a:pt x="558240" y="627135"/>
                </a:moveTo>
                <a:cubicBezTo>
                  <a:pt x="565216" y="627135"/>
                  <a:pt x="570861" y="632786"/>
                  <a:pt x="570861" y="639757"/>
                </a:cubicBezTo>
                <a:cubicBezTo>
                  <a:pt x="570861" y="646728"/>
                  <a:pt x="565216" y="652379"/>
                  <a:pt x="558240" y="652379"/>
                </a:cubicBezTo>
                <a:cubicBezTo>
                  <a:pt x="551264" y="652379"/>
                  <a:pt x="545619" y="646728"/>
                  <a:pt x="545619" y="639757"/>
                </a:cubicBezTo>
                <a:cubicBezTo>
                  <a:pt x="545619" y="632786"/>
                  <a:pt x="551264" y="627135"/>
                  <a:pt x="558240" y="627135"/>
                </a:cubicBezTo>
                <a:close/>
                <a:moveTo>
                  <a:pt x="619641" y="626453"/>
                </a:moveTo>
                <a:cubicBezTo>
                  <a:pt x="626992" y="626453"/>
                  <a:pt x="632945" y="632408"/>
                  <a:pt x="632945" y="639757"/>
                </a:cubicBezTo>
                <a:cubicBezTo>
                  <a:pt x="632945" y="647104"/>
                  <a:pt x="626992" y="653062"/>
                  <a:pt x="619641" y="653062"/>
                </a:cubicBezTo>
                <a:cubicBezTo>
                  <a:pt x="612290" y="653062"/>
                  <a:pt x="606338" y="647104"/>
                  <a:pt x="606338" y="639757"/>
                </a:cubicBezTo>
                <a:cubicBezTo>
                  <a:pt x="606338" y="632408"/>
                  <a:pt x="612290" y="626453"/>
                  <a:pt x="619641" y="626453"/>
                </a:cubicBezTo>
                <a:close/>
                <a:moveTo>
                  <a:pt x="681042" y="625599"/>
                </a:moveTo>
                <a:cubicBezTo>
                  <a:pt x="688853" y="625599"/>
                  <a:pt x="695198" y="631939"/>
                  <a:pt x="695198" y="639757"/>
                </a:cubicBezTo>
                <a:cubicBezTo>
                  <a:pt x="695198" y="647575"/>
                  <a:pt x="688853" y="653913"/>
                  <a:pt x="681042" y="653913"/>
                </a:cubicBezTo>
                <a:cubicBezTo>
                  <a:pt x="673264" y="653821"/>
                  <a:pt x="666971" y="647536"/>
                  <a:pt x="666886" y="639757"/>
                </a:cubicBezTo>
                <a:cubicBezTo>
                  <a:pt x="666886" y="631939"/>
                  <a:pt x="673231" y="625599"/>
                  <a:pt x="681042" y="625599"/>
                </a:cubicBezTo>
                <a:close/>
                <a:moveTo>
                  <a:pt x="743126" y="624918"/>
                </a:moveTo>
                <a:cubicBezTo>
                  <a:pt x="751313" y="624918"/>
                  <a:pt x="757965" y="631562"/>
                  <a:pt x="757965" y="639757"/>
                </a:cubicBezTo>
                <a:cubicBezTo>
                  <a:pt x="757965" y="647951"/>
                  <a:pt x="751313" y="654595"/>
                  <a:pt x="743126" y="654595"/>
                </a:cubicBezTo>
                <a:cubicBezTo>
                  <a:pt x="734939" y="654595"/>
                  <a:pt x="728288" y="647951"/>
                  <a:pt x="728288" y="639757"/>
                </a:cubicBezTo>
                <a:cubicBezTo>
                  <a:pt x="728288" y="631562"/>
                  <a:pt x="734939" y="624918"/>
                  <a:pt x="743126" y="624918"/>
                </a:cubicBezTo>
                <a:close/>
                <a:moveTo>
                  <a:pt x="803845" y="624236"/>
                </a:moveTo>
                <a:cubicBezTo>
                  <a:pt x="812423" y="624236"/>
                  <a:pt x="819365" y="631185"/>
                  <a:pt x="819365" y="639757"/>
                </a:cubicBezTo>
                <a:cubicBezTo>
                  <a:pt x="819365" y="639815"/>
                  <a:pt x="819365" y="639871"/>
                  <a:pt x="819365" y="639930"/>
                </a:cubicBezTo>
                <a:cubicBezTo>
                  <a:pt x="819263" y="648406"/>
                  <a:pt x="812321" y="655201"/>
                  <a:pt x="803845" y="655108"/>
                </a:cubicBezTo>
                <a:cubicBezTo>
                  <a:pt x="803793" y="655108"/>
                  <a:pt x="803725" y="655109"/>
                  <a:pt x="803674" y="655109"/>
                </a:cubicBezTo>
                <a:cubicBezTo>
                  <a:pt x="795197" y="655108"/>
                  <a:pt x="788324" y="648236"/>
                  <a:pt x="788324" y="639757"/>
                </a:cubicBezTo>
                <a:cubicBezTo>
                  <a:pt x="788324" y="631185"/>
                  <a:pt x="795266" y="624236"/>
                  <a:pt x="803845" y="624236"/>
                </a:cubicBezTo>
                <a:close/>
                <a:moveTo>
                  <a:pt x="865246" y="623383"/>
                </a:moveTo>
                <a:cubicBezTo>
                  <a:pt x="874661" y="623383"/>
                  <a:pt x="882302" y="631019"/>
                  <a:pt x="882302" y="640439"/>
                </a:cubicBezTo>
                <a:cubicBezTo>
                  <a:pt x="882302" y="649859"/>
                  <a:pt x="874661" y="657495"/>
                  <a:pt x="865246" y="657495"/>
                </a:cubicBezTo>
                <a:cubicBezTo>
                  <a:pt x="855832" y="657495"/>
                  <a:pt x="848191" y="649859"/>
                  <a:pt x="848191" y="640439"/>
                </a:cubicBezTo>
                <a:cubicBezTo>
                  <a:pt x="848191" y="631019"/>
                  <a:pt x="855832" y="623383"/>
                  <a:pt x="865246" y="623383"/>
                </a:cubicBezTo>
                <a:close/>
                <a:moveTo>
                  <a:pt x="926647" y="622701"/>
                </a:moveTo>
                <a:cubicBezTo>
                  <a:pt x="936062" y="622701"/>
                  <a:pt x="943703" y="630338"/>
                  <a:pt x="943703" y="639757"/>
                </a:cubicBezTo>
                <a:cubicBezTo>
                  <a:pt x="943703" y="649177"/>
                  <a:pt x="936062" y="656812"/>
                  <a:pt x="926647" y="656812"/>
                </a:cubicBezTo>
                <a:cubicBezTo>
                  <a:pt x="917233" y="656812"/>
                  <a:pt x="909592" y="649177"/>
                  <a:pt x="909592" y="639757"/>
                </a:cubicBezTo>
                <a:cubicBezTo>
                  <a:pt x="909592" y="630338"/>
                  <a:pt x="917233" y="622701"/>
                  <a:pt x="926647" y="622701"/>
                </a:cubicBezTo>
                <a:close/>
                <a:moveTo>
                  <a:pt x="988415" y="621884"/>
                </a:moveTo>
                <a:cubicBezTo>
                  <a:pt x="998212" y="621884"/>
                  <a:pt x="1006153" y="629826"/>
                  <a:pt x="1006153" y="639622"/>
                </a:cubicBezTo>
                <a:cubicBezTo>
                  <a:pt x="1006153" y="649419"/>
                  <a:pt x="998212" y="657359"/>
                  <a:pt x="988415" y="657359"/>
                </a:cubicBezTo>
                <a:cubicBezTo>
                  <a:pt x="978619" y="657359"/>
                  <a:pt x="970677" y="649419"/>
                  <a:pt x="970677" y="639622"/>
                </a:cubicBezTo>
                <a:cubicBezTo>
                  <a:pt x="970677" y="629826"/>
                  <a:pt x="978619" y="621884"/>
                  <a:pt x="988415" y="621884"/>
                </a:cubicBezTo>
                <a:close/>
                <a:moveTo>
                  <a:pt x="1110851" y="621508"/>
                </a:moveTo>
                <a:cubicBezTo>
                  <a:pt x="1121409" y="621508"/>
                  <a:pt x="1129954" y="630058"/>
                  <a:pt x="1129954" y="640610"/>
                </a:cubicBezTo>
                <a:cubicBezTo>
                  <a:pt x="1129852" y="651094"/>
                  <a:pt x="1121340" y="659541"/>
                  <a:pt x="1110851" y="659541"/>
                </a:cubicBezTo>
                <a:cubicBezTo>
                  <a:pt x="1100362" y="659541"/>
                  <a:pt x="1091834" y="651093"/>
                  <a:pt x="1091749" y="640610"/>
                </a:cubicBezTo>
                <a:cubicBezTo>
                  <a:pt x="1091749" y="630058"/>
                  <a:pt x="1100294" y="621508"/>
                  <a:pt x="1110851" y="621508"/>
                </a:cubicBezTo>
                <a:close/>
                <a:moveTo>
                  <a:pt x="1050132" y="621508"/>
                </a:moveTo>
                <a:cubicBezTo>
                  <a:pt x="1059700" y="622219"/>
                  <a:pt x="1067119" y="630160"/>
                  <a:pt x="1067188" y="639757"/>
                </a:cubicBezTo>
                <a:cubicBezTo>
                  <a:pt x="1067205" y="649389"/>
                  <a:pt x="1059734" y="657377"/>
                  <a:pt x="1050132" y="658007"/>
                </a:cubicBezTo>
                <a:cubicBezTo>
                  <a:pt x="1040086" y="658009"/>
                  <a:pt x="1031899" y="649966"/>
                  <a:pt x="1031712" y="639928"/>
                </a:cubicBezTo>
                <a:cubicBezTo>
                  <a:pt x="1031712" y="629755"/>
                  <a:pt x="1039966" y="621508"/>
                  <a:pt x="1050132" y="621508"/>
                </a:cubicBezTo>
                <a:close/>
                <a:moveTo>
                  <a:pt x="1172619" y="620008"/>
                </a:moveTo>
                <a:cubicBezTo>
                  <a:pt x="1183452" y="620008"/>
                  <a:pt x="1192234" y="628791"/>
                  <a:pt x="1192234" y="639622"/>
                </a:cubicBezTo>
                <a:cubicBezTo>
                  <a:pt x="1192234" y="650456"/>
                  <a:pt x="1183452" y="659237"/>
                  <a:pt x="1172619" y="659237"/>
                </a:cubicBezTo>
                <a:cubicBezTo>
                  <a:pt x="1161787" y="659237"/>
                  <a:pt x="1153005" y="650456"/>
                  <a:pt x="1153005" y="639622"/>
                </a:cubicBezTo>
                <a:cubicBezTo>
                  <a:pt x="1153005" y="628791"/>
                  <a:pt x="1161786" y="620008"/>
                  <a:pt x="1172619" y="620008"/>
                </a:cubicBezTo>
                <a:close/>
                <a:moveTo>
                  <a:pt x="1234524" y="619444"/>
                </a:moveTo>
                <a:cubicBezTo>
                  <a:pt x="1245729" y="619452"/>
                  <a:pt x="1254820" y="628548"/>
                  <a:pt x="1254803" y="639757"/>
                </a:cubicBezTo>
                <a:cubicBezTo>
                  <a:pt x="1254803" y="640107"/>
                  <a:pt x="1254803" y="640458"/>
                  <a:pt x="1254769" y="640806"/>
                </a:cubicBezTo>
                <a:cubicBezTo>
                  <a:pt x="1254206" y="651909"/>
                  <a:pt x="1244758" y="660447"/>
                  <a:pt x="1233654" y="659883"/>
                </a:cubicBezTo>
                <a:cubicBezTo>
                  <a:pt x="1222516" y="659883"/>
                  <a:pt x="1213460" y="650900"/>
                  <a:pt x="1213358" y="639757"/>
                </a:cubicBezTo>
                <a:cubicBezTo>
                  <a:pt x="1213358" y="628548"/>
                  <a:pt x="1222448" y="619460"/>
                  <a:pt x="1233654" y="619460"/>
                </a:cubicBezTo>
                <a:cubicBezTo>
                  <a:pt x="1233944" y="619449"/>
                  <a:pt x="1234234" y="619442"/>
                  <a:pt x="1234524" y="619444"/>
                </a:cubicBezTo>
                <a:close/>
                <a:moveTo>
                  <a:pt x="1971152" y="618778"/>
                </a:moveTo>
                <a:cubicBezTo>
                  <a:pt x="1982732" y="618778"/>
                  <a:pt x="1992130" y="628170"/>
                  <a:pt x="1992130" y="639757"/>
                </a:cubicBezTo>
                <a:cubicBezTo>
                  <a:pt x="1992045" y="651277"/>
                  <a:pt x="1982664" y="660565"/>
                  <a:pt x="1971152" y="660565"/>
                </a:cubicBezTo>
                <a:cubicBezTo>
                  <a:pt x="1959639" y="660565"/>
                  <a:pt x="1950258" y="651277"/>
                  <a:pt x="1950173" y="639757"/>
                </a:cubicBezTo>
                <a:cubicBezTo>
                  <a:pt x="1950173" y="628170"/>
                  <a:pt x="1959571" y="618778"/>
                  <a:pt x="1971152" y="618778"/>
                </a:cubicBezTo>
                <a:close/>
                <a:moveTo>
                  <a:pt x="1295055" y="618778"/>
                </a:moveTo>
                <a:cubicBezTo>
                  <a:pt x="1306636" y="618778"/>
                  <a:pt x="1316034" y="628170"/>
                  <a:pt x="1316034" y="639757"/>
                </a:cubicBezTo>
                <a:cubicBezTo>
                  <a:pt x="1315949" y="651277"/>
                  <a:pt x="1306568" y="660565"/>
                  <a:pt x="1295055" y="660565"/>
                </a:cubicBezTo>
                <a:cubicBezTo>
                  <a:pt x="1283542" y="660565"/>
                  <a:pt x="1274162" y="651277"/>
                  <a:pt x="1274077" y="639757"/>
                </a:cubicBezTo>
                <a:cubicBezTo>
                  <a:pt x="1274077" y="628170"/>
                  <a:pt x="1283474" y="618778"/>
                  <a:pt x="1295055" y="618778"/>
                </a:cubicBezTo>
                <a:close/>
                <a:moveTo>
                  <a:pt x="1357138" y="618267"/>
                </a:moveTo>
                <a:cubicBezTo>
                  <a:pt x="1357258" y="618265"/>
                  <a:pt x="1357360" y="618265"/>
                  <a:pt x="1357479" y="618267"/>
                </a:cubicBezTo>
                <a:cubicBezTo>
                  <a:pt x="1369248" y="618361"/>
                  <a:pt x="1378731" y="627983"/>
                  <a:pt x="1378629" y="639757"/>
                </a:cubicBezTo>
                <a:cubicBezTo>
                  <a:pt x="1378629" y="639814"/>
                  <a:pt x="1378629" y="639871"/>
                  <a:pt x="1378629" y="639928"/>
                </a:cubicBezTo>
                <a:cubicBezTo>
                  <a:pt x="1378527" y="651702"/>
                  <a:pt x="1368907" y="661171"/>
                  <a:pt x="1357138" y="661077"/>
                </a:cubicBezTo>
                <a:cubicBezTo>
                  <a:pt x="1345370" y="661077"/>
                  <a:pt x="1335819" y="651533"/>
                  <a:pt x="1335819" y="639757"/>
                </a:cubicBezTo>
                <a:cubicBezTo>
                  <a:pt x="1335819" y="639701"/>
                  <a:pt x="1335819" y="639643"/>
                  <a:pt x="1335819" y="639587"/>
                </a:cubicBezTo>
                <a:cubicBezTo>
                  <a:pt x="1335819" y="627811"/>
                  <a:pt x="1345370" y="618267"/>
                  <a:pt x="1357138" y="618267"/>
                </a:cubicBezTo>
                <a:close/>
                <a:moveTo>
                  <a:pt x="1417858" y="617754"/>
                </a:moveTo>
                <a:cubicBezTo>
                  <a:pt x="1430002" y="617754"/>
                  <a:pt x="1439860" y="627605"/>
                  <a:pt x="1439860" y="639757"/>
                </a:cubicBezTo>
                <a:cubicBezTo>
                  <a:pt x="1439860" y="639813"/>
                  <a:pt x="1439860" y="639871"/>
                  <a:pt x="1439860" y="639928"/>
                </a:cubicBezTo>
                <a:cubicBezTo>
                  <a:pt x="1439758" y="651983"/>
                  <a:pt x="1429916" y="661681"/>
                  <a:pt x="1417858" y="661588"/>
                </a:cubicBezTo>
                <a:cubicBezTo>
                  <a:pt x="1417807" y="661588"/>
                  <a:pt x="1417739" y="661588"/>
                  <a:pt x="1417687" y="661588"/>
                </a:cubicBezTo>
                <a:cubicBezTo>
                  <a:pt x="1405629" y="661588"/>
                  <a:pt x="1395856" y="651813"/>
                  <a:pt x="1395856" y="639757"/>
                </a:cubicBezTo>
                <a:cubicBezTo>
                  <a:pt x="1395856" y="627605"/>
                  <a:pt x="1405714" y="617754"/>
                  <a:pt x="1417858" y="617754"/>
                </a:cubicBezTo>
                <a:close/>
                <a:moveTo>
                  <a:pt x="1479259" y="617243"/>
                </a:moveTo>
                <a:cubicBezTo>
                  <a:pt x="1491693" y="617243"/>
                  <a:pt x="1501773" y="627324"/>
                  <a:pt x="1501773" y="639757"/>
                </a:cubicBezTo>
                <a:cubicBezTo>
                  <a:pt x="1501687" y="652124"/>
                  <a:pt x="1491624" y="662100"/>
                  <a:pt x="1479259" y="662100"/>
                </a:cubicBezTo>
                <a:cubicBezTo>
                  <a:pt x="1466927" y="662100"/>
                  <a:pt x="1456916" y="652097"/>
                  <a:pt x="1456916" y="639757"/>
                </a:cubicBezTo>
                <a:cubicBezTo>
                  <a:pt x="1456916" y="627390"/>
                  <a:pt x="1466893" y="617336"/>
                  <a:pt x="1479259" y="617243"/>
                </a:cubicBezTo>
                <a:close/>
                <a:moveTo>
                  <a:pt x="1540660" y="616731"/>
                </a:moveTo>
                <a:cubicBezTo>
                  <a:pt x="1540780" y="616730"/>
                  <a:pt x="1540882" y="616730"/>
                  <a:pt x="1541001" y="616731"/>
                </a:cubicBezTo>
                <a:cubicBezTo>
                  <a:pt x="1553623" y="616825"/>
                  <a:pt x="1563788" y="627135"/>
                  <a:pt x="1563685" y="639757"/>
                </a:cubicBezTo>
                <a:cubicBezTo>
                  <a:pt x="1563685" y="639814"/>
                  <a:pt x="1563685" y="639871"/>
                  <a:pt x="1563685" y="639928"/>
                </a:cubicBezTo>
                <a:cubicBezTo>
                  <a:pt x="1563583" y="652551"/>
                  <a:pt x="1553282" y="662706"/>
                  <a:pt x="1540660" y="662612"/>
                </a:cubicBezTo>
                <a:cubicBezTo>
                  <a:pt x="1528039" y="662612"/>
                  <a:pt x="1517806" y="652380"/>
                  <a:pt x="1517806" y="639757"/>
                </a:cubicBezTo>
                <a:cubicBezTo>
                  <a:pt x="1517806" y="639701"/>
                  <a:pt x="1517806" y="639643"/>
                  <a:pt x="1517806" y="639587"/>
                </a:cubicBezTo>
                <a:cubicBezTo>
                  <a:pt x="1517806" y="626964"/>
                  <a:pt x="1528039" y="616731"/>
                  <a:pt x="1540660" y="616731"/>
                </a:cubicBezTo>
                <a:close/>
                <a:moveTo>
                  <a:pt x="1602061" y="616390"/>
                </a:moveTo>
                <a:cubicBezTo>
                  <a:pt x="1614973" y="616390"/>
                  <a:pt x="1625428" y="626853"/>
                  <a:pt x="1625428" y="639757"/>
                </a:cubicBezTo>
                <a:cubicBezTo>
                  <a:pt x="1625428" y="639813"/>
                  <a:pt x="1625428" y="639871"/>
                  <a:pt x="1625428" y="639928"/>
                </a:cubicBezTo>
                <a:cubicBezTo>
                  <a:pt x="1625326" y="652739"/>
                  <a:pt x="1614870" y="663046"/>
                  <a:pt x="1602061" y="662954"/>
                </a:cubicBezTo>
                <a:cubicBezTo>
                  <a:pt x="1589253" y="662954"/>
                  <a:pt x="1578866" y="652568"/>
                  <a:pt x="1578866" y="639757"/>
                </a:cubicBezTo>
                <a:cubicBezTo>
                  <a:pt x="1578866" y="639701"/>
                  <a:pt x="1578866" y="639643"/>
                  <a:pt x="1578866" y="639586"/>
                </a:cubicBezTo>
                <a:cubicBezTo>
                  <a:pt x="1578866" y="626776"/>
                  <a:pt x="1589253" y="616390"/>
                  <a:pt x="1602061" y="616390"/>
                </a:cubicBezTo>
                <a:close/>
                <a:moveTo>
                  <a:pt x="1664145" y="616049"/>
                </a:moveTo>
                <a:cubicBezTo>
                  <a:pt x="1677244" y="616049"/>
                  <a:pt x="1687853" y="626663"/>
                  <a:pt x="1687853" y="639757"/>
                </a:cubicBezTo>
                <a:cubicBezTo>
                  <a:pt x="1687853" y="639813"/>
                  <a:pt x="1687853" y="639871"/>
                  <a:pt x="1687853" y="639928"/>
                </a:cubicBezTo>
                <a:cubicBezTo>
                  <a:pt x="1687750" y="652928"/>
                  <a:pt x="1677141" y="663388"/>
                  <a:pt x="1664145" y="663294"/>
                </a:cubicBezTo>
                <a:cubicBezTo>
                  <a:pt x="1651148" y="663294"/>
                  <a:pt x="1640608" y="652757"/>
                  <a:pt x="1640608" y="639757"/>
                </a:cubicBezTo>
                <a:cubicBezTo>
                  <a:pt x="1640608" y="639701"/>
                  <a:pt x="1640608" y="639643"/>
                  <a:pt x="1640608" y="639587"/>
                </a:cubicBezTo>
                <a:cubicBezTo>
                  <a:pt x="1640608" y="626587"/>
                  <a:pt x="1651148" y="616049"/>
                  <a:pt x="1664145" y="616049"/>
                </a:cubicBezTo>
                <a:close/>
                <a:moveTo>
                  <a:pt x="1724864" y="615878"/>
                </a:moveTo>
                <a:cubicBezTo>
                  <a:pt x="1738048" y="615878"/>
                  <a:pt x="1748742" y="626569"/>
                  <a:pt x="1748742" y="639757"/>
                </a:cubicBezTo>
                <a:cubicBezTo>
                  <a:pt x="1748640" y="652878"/>
                  <a:pt x="1737980" y="663464"/>
                  <a:pt x="1724864" y="663464"/>
                </a:cubicBezTo>
                <a:cubicBezTo>
                  <a:pt x="1711765" y="663464"/>
                  <a:pt x="1701157" y="652851"/>
                  <a:pt x="1701157" y="639757"/>
                </a:cubicBezTo>
                <a:cubicBezTo>
                  <a:pt x="1701157" y="639701"/>
                  <a:pt x="1701157" y="639642"/>
                  <a:pt x="1701157" y="639586"/>
                </a:cubicBezTo>
                <a:cubicBezTo>
                  <a:pt x="1701157" y="626492"/>
                  <a:pt x="1711765" y="615878"/>
                  <a:pt x="1724864" y="615878"/>
                </a:cubicBezTo>
                <a:close/>
                <a:moveTo>
                  <a:pt x="1786265" y="615708"/>
                </a:moveTo>
                <a:cubicBezTo>
                  <a:pt x="1799551" y="615708"/>
                  <a:pt x="1810314" y="626476"/>
                  <a:pt x="1810314" y="639757"/>
                </a:cubicBezTo>
                <a:cubicBezTo>
                  <a:pt x="1810228" y="652973"/>
                  <a:pt x="1799483" y="663635"/>
                  <a:pt x="1786265" y="663635"/>
                </a:cubicBezTo>
                <a:cubicBezTo>
                  <a:pt x="1773080" y="663635"/>
                  <a:pt x="1762387" y="652946"/>
                  <a:pt x="1762387" y="639757"/>
                </a:cubicBezTo>
                <a:cubicBezTo>
                  <a:pt x="1762387" y="626542"/>
                  <a:pt x="1773047" y="615802"/>
                  <a:pt x="1786265" y="615708"/>
                </a:cubicBezTo>
                <a:close/>
                <a:moveTo>
                  <a:pt x="1847666" y="615538"/>
                </a:moveTo>
                <a:cubicBezTo>
                  <a:pt x="1847786" y="615538"/>
                  <a:pt x="1847888" y="615538"/>
                  <a:pt x="1848007" y="615538"/>
                </a:cubicBezTo>
                <a:cubicBezTo>
                  <a:pt x="1861294" y="615630"/>
                  <a:pt x="1871988" y="626474"/>
                  <a:pt x="1871886" y="639757"/>
                </a:cubicBezTo>
                <a:cubicBezTo>
                  <a:pt x="1871886" y="639813"/>
                  <a:pt x="1871886" y="639871"/>
                  <a:pt x="1871886" y="639928"/>
                </a:cubicBezTo>
                <a:cubicBezTo>
                  <a:pt x="1871784" y="653209"/>
                  <a:pt x="1860953" y="663899"/>
                  <a:pt x="1847666" y="663806"/>
                </a:cubicBezTo>
                <a:cubicBezTo>
                  <a:pt x="1834380" y="663806"/>
                  <a:pt x="1823618" y="653037"/>
                  <a:pt x="1823618" y="639757"/>
                </a:cubicBezTo>
                <a:cubicBezTo>
                  <a:pt x="1823618" y="639701"/>
                  <a:pt x="1823618" y="639643"/>
                  <a:pt x="1823618" y="639586"/>
                </a:cubicBezTo>
                <a:cubicBezTo>
                  <a:pt x="1823618" y="626303"/>
                  <a:pt x="1834380" y="615538"/>
                  <a:pt x="1847666" y="615538"/>
                </a:cubicBezTo>
                <a:close/>
                <a:moveTo>
                  <a:pt x="1910278" y="615517"/>
                </a:moveTo>
                <a:cubicBezTo>
                  <a:pt x="1923565" y="615623"/>
                  <a:pt x="1934242" y="626476"/>
                  <a:pt x="1934139" y="639757"/>
                </a:cubicBezTo>
                <a:cubicBezTo>
                  <a:pt x="1934139" y="639813"/>
                  <a:pt x="1934139" y="639871"/>
                  <a:pt x="1934139" y="639928"/>
                </a:cubicBezTo>
                <a:cubicBezTo>
                  <a:pt x="1934037" y="653209"/>
                  <a:pt x="1923207" y="663899"/>
                  <a:pt x="1909920" y="663806"/>
                </a:cubicBezTo>
                <a:cubicBezTo>
                  <a:pt x="1896634" y="663806"/>
                  <a:pt x="1885871" y="653039"/>
                  <a:pt x="1885871" y="639757"/>
                </a:cubicBezTo>
                <a:cubicBezTo>
                  <a:pt x="1885769" y="626735"/>
                  <a:pt x="1896053" y="615999"/>
                  <a:pt x="1909067" y="615538"/>
                </a:cubicBezTo>
                <a:cubicBezTo>
                  <a:pt x="1909477" y="615521"/>
                  <a:pt x="1909886" y="615514"/>
                  <a:pt x="1910278" y="615517"/>
                </a:cubicBezTo>
                <a:close/>
                <a:moveTo>
                  <a:pt x="5628" y="573581"/>
                </a:moveTo>
                <a:cubicBezTo>
                  <a:pt x="5747" y="573581"/>
                  <a:pt x="5867" y="573581"/>
                  <a:pt x="5969" y="573581"/>
                </a:cubicBezTo>
                <a:cubicBezTo>
                  <a:pt x="8510" y="573682"/>
                  <a:pt x="10506" y="575815"/>
                  <a:pt x="10404" y="578356"/>
                </a:cubicBezTo>
                <a:cubicBezTo>
                  <a:pt x="10404" y="581000"/>
                  <a:pt x="8272" y="583132"/>
                  <a:pt x="5628" y="583132"/>
                </a:cubicBezTo>
                <a:cubicBezTo>
                  <a:pt x="3036" y="583046"/>
                  <a:pt x="937" y="580949"/>
                  <a:pt x="853" y="578356"/>
                </a:cubicBezTo>
                <a:cubicBezTo>
                  <a:pt x="853" y="575712"/>
                  <a:pt x="2985" y="573581"/>
                  <a:pt x="5628" y="573581"/>
                </a:cubicBezTo>
                <a:close/>
                <a:moveTo>
                  <a:pt x="67029" y="571703"/>
                </a:moveTo>
                <a:cubicBezTo>
                  <a:pt x="67149" y="571703"/>
                  <a:pt x="67268" y="571703"/>
                  <a:pt x="67371" y="571703"/>
                </a:cubicBezTo>
                <a:cubicBezTo>
                  <a:pt x="70952" y="571805"/>
                  <a:pt x="73784" y="574773"/>
                  <a:pt x="73681" y="578356"/>
                </a:cubicBezTo>
                <a:cubicBezTo>
                  <a:pt x="73681" y="582022"/>
                  <a:pt x="70697" y="585006"/>
                  <a:pt x="67029" y="585006"/>
                </a:cubicBezTo>
                <a:cubicBezTo>
                  <a:pt x="63396" y="584923"/>
                  <a:pt x="60463" y="581988"/>
                  <a:pt x="60378" y="578356"/>
                </a:cubicBezTo>
                <a:cubicBezTo>
                  <a:pt x="60378" y="574688"/>
                  <a:pt x="63362" y="571703"/>
                  <a:pt x="67029" y="571703"/>
                </a:cubicBezTo>
                <a:close/>
                <a:moveTo>
                  <a:pt x="189833" y="570339"/>
                </a:moveTo>
                <a:cubicBezTo>
                  <a:pt x="189952" y="570339"/>
                  <a:pt x="190054" y="570339"/>
                  <a:pt x="190174" y="570339"/>
                </a:cubicBezTo>
                <a:cubicBezTo>
                  <a:pt x="194608" y="570442"/>
                  <a:pt x="198122" y="574092"/>
                  <a:pt x="198020" y="578525"/>
                </a:cubicBezTo>
                <a:cubicBezTo>
                  <a:pt x="198020" y="583046"/>
                  <a:pt x="194353" y="586713"/>
                  <a:pt x="189833" y="586713"/>
                </a:cubicBezTo>
                <a:cubicBezTo>
                  <a:pt x="185347" y="586628"/>
                  <a:pt x="181731" y="583012"/>
                  <a:pt x="181646" y="578525"/>
                </a:cubicBezTo>
                <a:cubicBezTo>
                  <a:pt x="181646" y="574006"/>
                  <a:pt x="185313" y="570339"/>
                  <a:pt x="189833" y="570339"/>
                </a:cubicBezTo>
                <a:close/>
                <a:moveTo>
                  <a:pt x="129113" y="570339"/>
                </a:moveTo>
                <a:cubicBezTo>
                  <a:pt x="129232" y="570339"/>
                  <a:pt x="129335" y="570339"/>
                  <a:pt x="129454" y="570339"/>
                </a:cubicBezTo>
                <a:cubicBezTo>
                  <a:pt x="133514" y="570442"/>
                  <a:pt x="136720" y="573801"/>
                  <a:pt x="136618" y="577844"/>
                </a:cubicBezTo>
                <a:cubicBezTo>
                  <a:pt x="136618" y="581989"/>
                  <a:pt x="133258" y="585348"/>
                  <a:pt x="129113" y="585348"/>
                </a:cubicBezTo>
                <a:cubicBezTo>
                  <a:pt x="124968" y="585348"/>
                  <a:pt x="121609" y="581989"/>
                  <a:pt x="121609" y="577844"/>
                </a:cubicBezTo>
                <a:cubicBezTo>
                  <a:pt x="121609" y="573699"/>
                  <a:pt x="124968" y="570339"/>
                  <a:pt x="129113" y="570339"/>
                </a:cubicBezTo>
                <a:close/>
                <a:moveTo>
                  <a:pt x="251233" y="569315"/>
                </a:moveTo>
                <a:cubicBezTo>
                  <a:pt x="251352" y="569315"/>
                  <a:pt x="251455" y="569315"/>
                  <a:pt x="251574" y="569315"/>
                </a:cubicBezTo>
                <a:cubicBezTo>
                  <a:pt x="256469" y="569418"/>
                  <a:pt x="260375" y="573461"/>
                  <a:pt x="260273" y="578356"/>
                </a:cubicBezTo>
                <a:cubicBezTo>
                  <a:pt x="260273" y="583353"/>
                  <a:pt x="256231" y="587396"/>
                  <a:pt x="251233" y="587396"/>
                </a:cubicBezTo>
                <a:cubicBezTo>
                  <a:pt x="246236" y="587396"/>
                  <a:pt x="242194" y="583353"/>
                  <a:pt x="242194" y="578356"/>
                </a:cubicBezTo>
                <a:cubicBezTo>
                  <a:pt x="242194" y="573359"/>
                  <a:pt x="246236" y="569315"/>
                  <a:pt x="251233" y="569315"/>
                </a:cubicBezTo>
                <a:close/>
                <a:moveTo>
                  <a:pt x="312635" y="568463"/>
                </a:moveTo>
                <a:cubicBezTo>
                  <a:pt x="318093" y="568463"/>
                  <a:pt x="322527" y="572897"/>
                  <a:pt x="322527" y="578356"/>
                </a:cubicBezTo>
                <a:cubicBezTo>
                  <a:pt x="322527" y="583813"/>
                  <a:pt x="318093" y="588247"/>
                  <a:pt x="312635" y="588247"/>
                </a:cubicBezTo>
                <a:cubicBezTo>
                  <a:pt x="307177" y="588247"/>
                  <a:pt x="302743" y="583813"/>
                  <a:pt x="302743" y="578356"/>
                </a:cubicBezTo>
                <a:cubicBezTo>
                  <a:pt x="302743" y="572897"/>
                  <a:pt x="307177" y="568463"/>
                  <a:pt x="312635" y="568463"/>
                </a:cubicBezTo>
                <a:close/>
                <a:moveTo>
                  <a:pt x="374036" y="567781"/>
                </a:moveTo>
                <a:cubicBezTo>
                  <a:pt x="379869" y="567781"/>
                  <a:pt x="384611" y="572523"/>
                  <a:pt x="384611" y="578356"/>
                </a:cubicBezTo>
                <a:cubicBezTo>
                  <a:pt x="384611" y="584189"/>
                  <a:pt x="379869" y="588931"/>
                  <a:pt x="374036" y="588931"/>
                </a:cubicBezTo>
                <a:cubicBezTo>
                  <a:pt x="368203" y="588931"/>
                  <a:pt x="363462" y="584189"/>
                  <a:pt x="363462" y="578356"/>
                </a:cubicBezTo>
                <a:cubicBezTo>
                  <a:pt x="363462" y="572523"/>
                  <a:pt x="368203" y="567781"/>
                  <a:pt x="374036" y="567781"/>
                </a:cubicBezTo>
                <a:close/>
                <a:moveTo>
                  <a:pt x="436119" y="566927"/>
                </a:moveTo>
                <a:cubicBezTo>
                  <a:pt x="442430" y="566927"/>
                  <a:pt x="447547" y="572046"/>
                  <a:pt x="447547" y="578356"/>
                </a:cubicBezTo>
                <a:cubicBezTo>
                  <a:pt x="447547" y="584666"/>
                  <a:pt x="442430" y="589783"/>
                  <a:pt x="436119" y="589783"/>
                </a:cubicBezTo>
                <a:cubicBezTo>
                  <a:pt x="429809" y="589783"/>
                  <a:pt x="424692" y="584666"/>
                  <a:pt x="424692" y="578356"/>
                </a:cubicBezTo>
                <a:cubicBezTo>
                  <a:pt x="424692" y="572046"/>
                  <a:pt x="429809" y="566927"/>
                  <a:pt x="436119" y="566927"/>
                </a:cubicBezTo>
                <a:close/>
                <a:moveTo>
                  <a:pt x="496838" y="566246"/>
                </a:moveTo>
                <a:cubicBezTo>
                  <a:pt x="503524" y="566246"/>
                  <a:pt x="508948" y="571670"/>
                  <a:pt x="508948" y="578356"/>
                </a:cubicBezTo>
                <a:cubicBezTo>
                  <a:pt x="508948" y="585041"/>
                  <a:pt x="503524" y="590466"/>
                  <a:pt x="496838" y="590466"/>
                </a:cubicBezTo>
                <a:cubicBezTo>
                  <a:pt x="490152" y="590466"/>
                  <a:pt x="484729" y="585041"/>
                  <a:pt x="484729" y="578356"/>
                </a:cubicBezTo>
                <a:cubicBezTo>
                  <a:pt x="484729" y="571670"/>
                  <a:pt x="490152" y="566246"/>
                  <a:pt x="496838" y="566246"/>
                </a:cubicBezTo>
                <a:close/>
                <a:moveTo>
                  <a:pt x="558240" y="565393"/>
                </a:moveTo>
                <a:cubicBezTo>
                  <a:pt x="565403" y="565393"/>
                  <a:pt x="571203" y="571193"/>
                  <a:pt x="571203" y="578356"/>
                </a:cubicBezTo>
                <a:cubicBezTo>
                  <a:pt x="571203" y="585519"/>
                  <a:pt x="565403" y="591318"/>
                  <a:pt x="558240" y="591318"/>
                </a:cubicBezTo>
                <a:cubicBezTo>
                  <a:pt x="551077" y="591318"/>
                  <a:pt x="545278" y="585519"/>
                  <a:pt x="545278" y="578356"/>
                </a:cubicBezTo>
                <a:cubicBezTo>
                  <a:pt x="545278" y="571193"/>
                  <a:pt x="551077" y="565393"/>
                  <a:pt x="558240" y="565393"/>
                </a:cubicBezTo>
                <a:close/>
                <a:moveTo>
                  <a:pt x="619642" y="564711"/>
                </a:moveTo>
                <a:cubicBezTo>
                  <a:pt x="627180" y="564711"/>
                  <a:pt x="633286" y="570817"/>
                  <a:pt x="633286" y="578356"/>
                </a:cubicBezTo>
                <a:cubicBezTo>
                  <a:pt x="633286" y="585895"/>
                  <a:pt x="627180" y="592002"/>
                  <a:pt x="619642" y="592002"/>
                </a:cubicBezTo>
                <a:cubicBezTo>
                  <a:pt x="612103" y="592002"/>
                  <a:pt x="605997" y="585895"/>
                  <a:pt x="605997" y="578356"/>
                </a:cubicBezTo>
                <a:cubicBezTo>
                  <a:pt x="605997" y="570817"/>
                  <a:pt x="612103" y="564711"/>
                  <a:pt x="619642" y="564711"/>
                </a:cubicBezTo>
                <a:close/>
                <a:moveTo>
                  <a:pt x="681042" y="563858"/>
                </a:moveTo>
                <a:cubicBezTo>
                  <a:pt x="689041" y="563858"/>
                  <a:pt x="695539" y="570356"/>
                  <a:pt x="695539" y="578356"/>
                </a:cubicBezTo>
                <a:cubicBezTo>
                  <a:pt x="695539" y="586355"/>
                  <a:pt x="689041" y="592853"/>
                  <a:pt x="681042" y="592853"/>
                </a:cubicBezTo>
                <a:cubicBezTo>
                  <a:pt x="673043" y="592853"/>
                  <a:pt x="666545" y="586355"/>
                  <a:pt x="666545" y="578356"/>
                </a:cubicBezTo>
                <a:cubicBezTo>
                  <a:pt x="666545" y="570356"/>
                  <a:pt x="673043" y="563858"/>
                  <a:pt x="681042" y="563858"/>
                </a:cubicBezTo>
                <a:close/>
                <a:moveTo>
                  <a:pt x="743126" y="563176"/>
                </a:moveTo>
                <a:cubicBezTo>
                  <a:pt x="751517" y="563176"/>
                  <a:pt x="758306" y="569964"/>
                  <a:pt x="758306" y="578356"/>
                </a:cubicBezTo>
                <a:cubicBezTo>
                  <a:pt x="758306" y="578407"/>
                  <a:pt x="758306" y="578476"/>
                  <a:pt x="758306" y="578527"/>
                </a:cubicBezTo>
                <a:cubicBezTo>
                  <a:pt x="758203" y="586817"/>
                  <a:pt x="751415" y="593460"/>
                  <a:pt x="743126" y="593365"/>
                </a:cubicBezTo>
                <a:cubicBezTo>
                  <a:pt x="743075" y="593365"/>
                  <a:pt x="743006" y="593367"/>
                  <a:pt x="742955" y="593367"/>
                </a:cubicBezTo>
                <a:cubicBezTo>
                  <a:pt x="734666" y="593365"/>
                  <a:pt x="727946" y="586645"/>
                  <a:pt x="727946" y="578356"/>
                </a:cubicBezTo>
                <a:cubicBezTo>
                  <a:pt x="727946" y="569964"/>
                  <a:pt x="734734" y="563176"/>
                  <a:pt x="743126" y="563176"/>
                </a:cubicBezTo>
                <a:close/>
                <a:moveTo>
                  <a:pt x="803845" y="562323"/>
                </a:moveTo>
                <a:cubicBezTo>
                  <a:pt x="812697" y="562323"/>
                  <a:pt x="819878" y="569503"/>
                  <a:pt x="819878" y="578356"/>
                </a:cubicBezTo>
                <a:cubicBezTo>
                  <a:pt x="819792" y="587140"/>
                  <a:pt x="812629" y="594218"/>
                  <a:pt x="803845" y="594218"/>
                </a:cubicBezTo>
                <a:cubicBezTo>
                  <a:pt x="795062" y="594218"/>
                  <a:pt x="787898" y="587140"/>
                  <a:pt x="787813" y="578356"/>
                </a:cubicBezTo>
                <a:cubicBezTo>
                  <a:pt x="787813" y="569503"/>
                  <a:pt x="794993" y="562323"/>
                  <a:pt x="803845" y="562323"/>
                </a:cubicBezTo>
                <a:close/>
                <a:moveTo>
                  <a:pt x="865246" y="561640"/>
                </a:moveTo>
                <a:cubicBezTo>
                  <a:pt x="874661" y="561640"/>
                  <a:pt x="882302" y="569282"/>
                  <a:pt x="882302" y="578696"/>
                </a:cubicBezTo>
                <a:cubicBezTo>
                  <a:pt x="882302" y="588115"/>
                  <a:pt x="874661" y="595752"/>
                  <a:pt x="865246" y="595752"/>
                </a:cubicBezTo>
                <a:cubicBezTo>
                  <a:pt x="855832" y="595752"/>
                  <a:pt x="848191" y="588115"/>
                  <a:pt x="848191" y="578696"/>
                </a:cubicBezTo>
                <a:cubicBezTo>
                  <a:pt x="848191" y="569282"/>
                  <a:pt x="855832" y="561640"/>
                  <a:pt x="865246" y="561640"/>
                </a:cubicBezTo>
                <a:close/>
                <a:moveTo>
                  <a:pt x="926647" y="560958"/>
                </a:moveTo>
                <a:cubicBezTo>
                  <a:pt x="936062" y="560958"/>
                  <a:pt x="943703" y="568599"/>
                  <a:pt x="943703" y="578014"/>
                </a:cubicBezTo>
                <a:cubicBezTo>
                  <a:pt x="943703" y="587434"/>
                  <a:pt x="936062" y="595070"/>
                  <a:pt x="926647" y="595070"/>
                </a:cubicBezTo>
                <a:cubicBezTo>
                  <a:pt x="917233" y="595070"/>
                  <a:pt x="909592" y="587434"/>
                  <a:pt x="909592" y="578014"/>
                </a:cubicBezTo>
                <a:cubicBezTo>
                  <a:pt x="909592" y="568599"/>
                  <a:pt x="917233" y="560958"/>
                  <a:pt x="926647" y="560958"/>
                </a:cubicBezTo>
                <a:close/>
                <a:moveTo>
                  <a:pt x="988049" y="560276"/>
                </a:moveTo>
                <a:cubicBezTo>
                  <a:pt x="988169" y="560276"/>
                  <a:pt x="988271" y="560276"/>
                  <a:pt x="988390" y="560276"/>
                </a:cubicBezTo>
                <a:cubicBezTo>
                  <a:pt x="998282" y="560379"/>
                  <a:pt x="1006231" y="568463"/>
                  <a:pt x="1006129" y="578356"/>
                </a:cubicBezTo>
                <a:cubicBezTo>
                  <a:pt x="1005668" y="587978"/>
                  <a:pt x="997685" y="595514"/>
                  <a:pt x="988049" y="595412"/>
                </a:cubicBezTo>
                <a:cubicBezTo>
                  <a:pt x="978447" y="595427"/>
                  <a:pt x="970516" y="587939"/>
                  <a:pt x="969970" y="578356"/>
                </a:cubicBezTo>
                <a:cubicBezTo>
                  <a:pt x="969970" y="568379"/>
                  <a:pt x="978071" y="560276"/>
                  <a:pt x="988049" y="560276"/>
                </a:cubicBezTo>
                <a:close/>
                <a:moveTo>
                  <a:pt x="1050132" y="559594"/>
                </a:moveTo>
                <a:cubicBezTo>
                  <a:pt x="1060502" y="559594"/>
                  <a:pt x="1068894" y="567986"/>
                  <a:pt x="1068894" y="578356"/>
                </a:cubicBezTo>
                <a:cubicBezTo>
                  <a:pt x="1068894" y="578407"/>
                  <a:pt x="1068894" y="578474"/>
                  <a:pt x="1068894" y="578527"/>
                </a:cubicBezTo>
                <a:cubicBezTo>
                  <a:pt x="1068791" y="588794"/>
                  <a:pt x="1060400" y="597041"/>
                  <a:pt x="1050132" y="596948"/>
                </a:cubicBezTo>
                <a:cubicBezTo>
                  <a:pt x="1039830" y="596948"/>
                  <a:pt x="1031456" y="588651"/>
                  <a:pt x="1031371" y="578356"/>
                </a:cubicBezTo>
                <a:cubicBezTo>
                  <a:pt x="1031371" y="567986"/>
                  <a:pt x="1039762" y="559594"/>
                  <a:pt x="1050132" y="559594"/>
                </a:cubicBezTo>
                <a:close/>
                <a:moveTo>
                  <a:pt x="1110851" y="558741"/>
                </a:moveTo>
                <a:cubicBezTo>
                  <a:pt x="1110970" y="558741"/>
                  <a:pt x="1111072" y="558741"/>
                  <a:pt x="1111192" y="558741"/>
                </a:cubicBezTo>
                <a:cubicBezTo>
                  <a:pt x="1121937" y="558843"/>
                  <a:pt x="1130567" y="567610"/>
                  <a:pt x="1130465" y="578356"/>
                </a:cubicBezTo>
                <a:cubicBezTo>
                  <a:pt x="1130465" y="578407"/>
                  <a:pt x="1130465" y="578474"/>
                  <a:pt x="1130465" y="578525"/>
                </a:cubicBezTo>
                <a:cubicBezTo>
                  <a:pt x="1130363" y="589265"/>
                  <a:pt x="1121596" y="597893"/>
                  <a:pt x="1110851" y="597799"/>
                </a:cubicBezTo>
                <a:cubicBezTo>
                  <a:pt x="1100088" y="597799"/>
                  <a:pt x="1091322" y="589121"/>
                  <a:pt x="1091237" y="578356"/>
                </a:cubicBezTo>
                <a:cubicBezTo>
                  <a:pt x="1091237" y="567524"/>
                  <a:pt x="1100020" y="558741"/>
                  <a:pt x="1110851" y="558741"/>
                </a:cubicBezTo>
                <a:close/>
                <a:moveTo>
                  <a:pt x="1172252" y="558228"/>
                </a:moveTo>
                <a:cubicBezTo>
                  <a:pt x="1183373" y="558228"/>
                  <a:pt x="1192378" y="567235"/>
                  <a:pt x="1192378" y="578356"/>
                </a:cubicBezTo>
                <a:cubicBezTo>
                  <a:pt x="1192378" y="578407"/>
                  <a:pt x="1192378" y="578474"/>
                  <a:pt x="1192378" y="578525"/>
                </a:cubicBezTo>
                <a:cubicBezTo>
                  <a:pt x="1192276" y="589547"/>
                  <a:pt x="1183270" y="598405"/>
                  <a:pt x="1172252" y="598310"/>
                </a:cubicBezTo>
                <a:cubicBezTo>
                  <a:pt x="1172201" y="598310"/>
                  <a:pt x="1172133" y="598310"/>
                  <a:pt x="1172082" y="598310"/>
                </a:cubicBezTo>
                <a:cubicBezTo>
                  <a:pt x="1161064" y="598310"/>
                  <a:pt x="1152127" y="589377"/>
                  <a:pt x="1152127" y="578356"/>
                </a:cubicBezTo>
                <a:cubicBezTo>
                  <a:pt x="1152127" y="567235"/>
                  <a:pt x="1161132" y="558228"/>
                  <a:pt x="1172252" y="558228"/>
                </a:cubicBezTo>
                <a:close/>
                <a:moveTo>
                  <a:pt x="1233654" y="557547"/>
                </a:moveTo>
                <a:cubicBezTo>
                  <a:pt x="1233773" y="557547"/>
                  <a:pt x="1233876" y="557547"/>
                  <a:pt x="1233995" y="557547"/>
                </a:cubicBezTo>
                <a:cubicBezTo>
                  <a:pt x="1245388" y="557649"/>
                  <a:pt x="1254564" y="566961"/>
                  <a:pt x="1254462" y="578356"/>
                </a:cubicBezTo>
                <a:cubicBezTo>
                  <a:pt x="1254462" y="578407"/>
                  <a:pt x="1254462" y="578474"/>
                  <a:pt x="1254462" y="578525"/>
                </a:cubicBezTo>
                <a:cubicBezTo>
                  <a:pt x="1254359" y="589925"/>
                  <a:pt x="1245047" y="599087"/>
                  <a:pt x="1233654" y="598993"/>
                </a:cubicBezTo>
                <a:cubicBezTo>
                  <a:pt x="1222226" y="598993"/>
                  <a:pt x="1212948" y="589781"/>
                  <a:pt x="1212846" y="578356"/>
                </a:cubicBezTo>
                <a:cubicBezTo>
                  <a:pt x="1212846" y="566860"/>
                  <a:pt x="1222158" y="557547"/>
                  <a:pt x="1233654" y="557547"/>
                </a:cubicBezTo>
                <a:close/>
                <a:moveTo>
                  <a:pt x="1295054" y="556864"/>
                </a:moveTo>
                <a:cubicBezTo>
                  <a:pt x="1295174" y="556864"/>
                  <a:pt x="1295276" y="556864"/>
                  <a:pt x="1295396" y="556864"/>
                </a:cubicBezTo>
                <a:cubicBezTo>
                  <a:pt x="1307165" y="556967"/>
                  <a:pt x="1316648" y="566587"/>
                  <a:pt x="1316545" y="578356"/>
                </a:cubicBezTo>
                <a:cubicBezTo>
                  <a:pt x="1316545" y="578407"/>
                  <a:pt x="1316545" y="578474"/>
                  <a:pt x="1316545" y="578527"/>
                </a:cubicBezTo>
                <a:cubicBezTo>
                  <a:pt x="1316443" y="590302"/>
                  <a:pt x="1306823" y="599770"/>
                  <a:pt x="1295054" y="599676"/>
                </a:cubicBezTo>
                <a:cubicBezTo>
                  <a:pt x="1283286" y="599676"/>
                  <a:pt x="1273735" y="590131"/>
                  <a:pt x="1273735" y="578356"/>
                </a:cubicBezTo>
                <a:cubicBezTo>
                  <a:pt x="1273735" y="578305"/>
                  <a:pt x="1273735" y="578236"/>
                  <a:pt x="1273735" y="578185"/>
                </a:cubicBezTo>
                <a:cubicBezTo>
                  <a:pt x="1273735" y="566417"/>
                  <a:pt x="1283286" y="556864"/>
                  <a:pt x="1295054" y="556864"/>
                </a:cubicBezTo>
                <a:close/>
                <a:moveTo>
                  <a:pt x="1971151" y="556694"/>
                </a:moveTo>
                <a:cubicBezTo>
                  <a:pt x="1983107" y="556694"/>
                  <a:pt x="1992812" y="566398"/>
                  <a:pt x="1992812" y="578356"/>
                </a:cubicBezTo>
                <a:cubicBezTo>
                  <a:pt x="1992812" y="578407"/>
                  <a:pt x="1992812" y="578474"/>
                  <a:pt x="1992812" y="578525"/>
                </a:cubicBezTo>
                <a:cubicBezTo>
                  <a:pt x="1992710" y="590395"/>
                  <a:pt x="1983023" y="599939"/>
                  <a:pt x="1971151" y="599846"/>
                </a:cubicBezTo>
                <a:cubicBezTo>
                  <a:pt x="1971100" y="599846"/>
                  <a:pt x="1971032" y="599846"/>
                  <a:pt x="1970981" y="599846"/>
                </a:cubicBezTo>
                <a:cubicBezTo>
                  <a:pt x="1959110" y="599846"/>
                  <a:pt x="1949491" y="590225"/>
                  <a:pt x="1949491" y="578356"/>
                </a:cubicBezTo>
                <a:cubicBezTo>
                  <a:pt x="1949491" y="566398"/>
                  <a:pt x="1959195" y="556694"/>
                  <a:pt x="1971151" y="556694"/>
                </a:cubicBezTo>
                <a:close/>
                <a:moveTo>
                  <a:pt x="1357139" y="556353"/>
                </a:moveTo>
                <a:cubicBezTo>
                  <a:pt x="1369283" y="556353"/>
                  <a:pt x="1379141" y="566212"/>
                  <a:pt x="1379141" y="578356"/>
                </a:cubicBezTo>
                <a:cubicBezTo>
                  <a:pt x="1379141" y="578407"/>
                  <a:pt x="1379141" y="578474"/>
                  <a:pt x="1379141" y="578525"/>
                </a:cubicBezTo>
                <a:cubicBezTo>
                  <a:pt x="1379039" y="590582"/>
                  <a:pt x="1369197" y="600281"/>
                  <a:pt x="1357139" y="600186"/>
                </a:cubicBezTo>
                <a:cubicBezTo>
                  <a:pt x="1357088" y="600186"/>
                  <a:pt x="1357020" y="600186"/>
                  <a:pt x="1356968" y="600186"/>
                </a:cubicBezTo>
                <a:cubicBezTo>
                  <a:pt x="1344910" y="600186"/>
                  <a:pt x="1335137" y="590412"/>
                  <a:pt x="1335137" y="578356"/>
                </a:cubicBezTo>
                <a:cubicBezTo>
                  <a:pt x="1335137" y="566212"/>
                  <a:pt x="1344995" y="556353"/>
                  <a:pt x="1357139" y="556353"/>
                </a:cubicBezTo>
                <a:close/>
                <a:moveTo>
                  <a:pt x="1417858" y="555671"/>
                </a:moveTo>
                <a:cubicBezTo>
                  <a:pt x="1417977" y="555671"/>
                  <a:pt x="1418079" y="555671"/>
                  <a:pt x="1418199" y="555671"/>
                </a:cubicBezTo>
                <a:cubicBezTo>
                  <a:pt x="1430632" y="555774"/>
                  <a:pt x="1440644" y="565921"/>
                  <a:pt x="1440542" y="578356"/>
                </a:cubicBezTo>
                <a:cubicBezTo>
                  <a:pt x="1440542" y="578407"/>
                  <a:pt x="1440542" y="578474"/>
                  <a:pt x="1440542" y="578525"/>
                </a:cubicBezTo>
                <a:cubicBezTo>
                  <a:pt x="1440440" y="590960"/>
                  <a:pt x="1430292" y="600963"/>
                  <a:pt x="1417858" y="600870"/>
                </a:cubicBezTo>
                <a:cubicBezTo>
                  <a:pt x="1405390" y="600870"/>
                  <a:pt x="1395276" y="590817"/>
                  <a:pt x="1395174" y="578356"/>
                </a:cubicBezTo>
                <a:cubicBezTo>
                  <a:pt x="1395174" y="565820"/>
                  <a:pt x="1405322" y="555671"/>
                  <a:pt x="1417858" y="555671"/>
                </a:cubicBezTo>
                <a:close/>
                <a:moveTo>
                  <a:pt x="1479259" y="555159"/>
                </a:moveTo>
                <a:cubicBezTo>
                  <a:pt x="1492068" y="555159"/>
                  <a:pt x="1502455" y="565547"/>
                  <a:pt x="1502455" y="578356"/>
                </a:cubicBezTo>
                <a:cubicBezTo>
                  <a:pt x="1502455" y="578407"/>
                  <a:pt x="1502455" y="578474"/>
                  <a:pt x="1502455" y="578525"/>
                </a:cubicBezTo>
                <a:cubicBezTo>
                  <a:pt x="1502353" y="591243"/>
                  <a:pt x="1491983" y="601475"/>
                  <a:pt x="1479259" y="601380"/>
                </a:cubicBezTo>
                <a:cubicBezTo>
                  <a:pt x="1479140" y="601383"/>
                  <a:pt x="1479037" y="601383"/>
                  <a:pt x="1478918" y="601380"/>
                </a:cubicBezTo>
                <a:cubicBezTo>
                  <a:pt x="1466296" y="601287"/>
                  <a:pt x="1456131" y="590976"/>
                  <a:pt x="1456233" y="578356"/>
                </a:cubicBezTo>
                <a:cubicBezTo>
                  <a:pt x="1456233" y="578304"/>
                  <a:pt x="1456233" y="578236"/>
                  <a:pt x="1456233" y="578185"/>
                </a:cubicBezTo>
                <a:cubicBezTo>
                  <a:pt x="1456233" y="565461"/>
                  <a:pt x="1466535" y="555159"/>
                  <a:pt x="1479259" y="555159"/>
                </a:cubicBezTo>
                <a:close/>
                <a:moveTo>
                  <a:pt x="1540660" y="554648"/>
                </a:moveTo>
                <a:cubicBezTo>
                  <a:pt x="1553759" y="554648"/>
                  <a:pt x="1564367" y="565257"/>
                  <a:pt x="1564367" y="578356"/>
                </a:cubicBezTo>
                <a:cubicBezTo>
                  <a:pt x="1564367" y="578407"/>
                  <a:pt x="1564367" y="578474"/>
                  <a:pt x="1564367" y="578527"/>
                </a:cubicBezTo>
                <a:cubicBezTo>
                  <a:pt x="1564265" y="591526"/>
                  <a:pt x="1553656" y="601987"/>
                  <a:pt x="1540660" y="601893"/>
                </a:cubicBezTo>
                <a:cubicBezTo>
                  <a:pt x="1527663" y="601893"/>
                  <a:pt x="1517123" y="591356"/>
                  <a:pt x="1517123" y="578356"/>
                </a:cubicBezTo>
                <a:cubicBezTo>
                  <a:pt x="1517123" y="578305"/>
                  <a:pt x="1517123" y="578237"/>
                  <a:pt x="1517123" y="578186"/>
                </a:cubicBezTo>
                <a:cubicBezTo>
                  <a:pt x="1517123" y="565188"/>
                  <a:pt x="1527663" y="554648"/>
                  <a:pt x="1540660" y="554648"/>
                </a:cubicBezTo>
                <a:close/>
                <a:moveTo>
                  <a:pt x="1602061" y="554305"/>
                </a:moveTo>
                <a:cubicBezTo>
                  <a:pt x="1615348" y="554305"/>
                  <a:pt x="1626110" y="565068"/>
                  <a:pt x="1626110" y="578356"/>
                </a:cubicBezTo>
                <a:cubicBezTo>
                  <a:pt x="1626008" y="591570"/>
                  <a:pt x="1615279" y="602234"/>
                  <a:pt x="1602061" y="602234"/>
                </a:cubicBezTo>
                <a:cubicBezTo>
                  <a:pt x="1588877" y="602234"/>
                  <a:pt x="1578183" y="591543"/>
                  <a:pt x="1578183" y="578356"/>
                </a:cubicBezTo>
                <a:cubicBezTo>
                  <a:pt x="1578183" y="565137"/>
                  <a:pt x="1588843" y="554392"/>
                  <a:pt x="1602061" y="554305"/>
                </a:cubicBezTo>
                <a:close/>
                <a:moveTo>
                  <a:pt x="1909067" y="553283"/>
                </a:moveTo>
                <a:cubicBezTo>
                  <a:pt x="1922917" y="553283"/>
                  <a:pt x="1934139" y="564505"/>
                  <a:pt x="1934139" y="578356"/>
                </a:cubicBezTo>
                <a:cubicBezTo>
                  <a:pt x="1934139" y="578407"/>
                  <a:pt x="1934139" y="578474"/>
                  <a:pt x="1934139" y="578525"/>
                </a:cubicBezTo>
                <a:cubicBezTo>
                  <a:pt x="1934037" y="592279"/>
                  <a:pt x="1922814" y="603351"/>
                  <a:pt x="1909067" y="603258"/>
                </a:cubicBezTo>
                <a:cubicBezTo>
                  <a:pt x="1895320" y="603258"/>
                  <a:pt x="1884166" y="592108"/>
                  <a:pt x="1884166" y="578356"/>
                </a:cubicBezTo>
                <a:cubicBezTo>
                  <a:pt x="1884166" y="578305"/>
                  <a:pt x="1884166" y="578236"/>
                  <a:pt x="1884166" y="578185"/>
                </a:cubicBezTo>
                <a:cubicBezTo>
                  <a:pt x="1884166" y="564438"/>
                  <a:pt x="1895320" y="553283"/>
                  <a:pt x="1909067" y="553283"/>
                </a:cubicBezTo>
                <a:close/>
                <a:moveTo>
                  <a:pt x="1847667" y="553283"/>
                </a:moveTo>
                <a:cubicBezTo>
                  <a:pt x="1861516" y="553283"/>
                  <a:pt x="1872739" y="564505"/>
                  <a:pt x="1872739" y="578356"/>
                </a:cubicBezTo>
                <a:cubicBezTo>
                  <a:pt x="1872739" y="578407"/>
                  <a:pt x="1872739" y="578474"/>
                  <a:pt x="1872739" y="578525"/>
                </a:cubicBezTo>
                <a:cubicBezTo>
                  <a:pt x="1872636" y="592279"/>
                  <a:pt x="1861414" y="603351"/>
                  <a:pt x="1847667" y="603258"/>
                </a:cubicBezTo>
                <a:cubicBezTo>
                  <a:pt x="1833920" y="603258"/>
                  <a:pt x="1822765" y="592108"/>
                  <a:pt x="1822765" y="578356"/>
                </a:cubicBezTo>
                <a:cubicBezTo>
                  <a:pt x="1822765" y="578305"/>
                  <a:pt x="1822765" y="578236"/>
                  <a:pt x="1822765" y="578185"/>
                </a:cubicBezTo>
                <a:cubicBezTo>
                  <a:pt x="1822765" y="564438"/>
                  <a:pt x="1833920" y="553283"/>
                  <a:pt x="1847667" y="553283"/>
                </a:cubicBezTo>
                <a:close/>
                <a:moveTo>
                  <a:pt x="1786265" y="553283"/>
                </a:moveTo>
                <a:cubicBezTo>
                  <a:pt x="1800012" y="553283"/>
                  <a:pt x="1811166" y="564438"/>
                  <a:pt x="1811166" y="578185"/>
                </a:cubicBezTo>
                <a:cubicBezTo>
                  <a:pt x="1811166" y="578236"/>
                  <a:pt x="1811166" y="578305"/>
                  <a:pt x="1811166" y="578356"/>
                </a:cubicBezTo>
                <a:cubicBezTo>
                  <a:pt x="1811064" y="592015"/>
                  <a:pt x="1799927" y="603010"/>
                  <a:pt x="1786265" y="602916"/>
                </a:cubicBezTo>
                <a:cubicBezTo>
                  <a:pt x="1772603" y="602916"/>
                  <a:pt x="1761534" y="591842"/>
                  <a:pt x="1761534" y="578185"/>
                </a:cubicBezTo>
                <a:cubicBezTo>
                  <a:pt x="1761534" y="578133"/>
                  <a:pt x="1761534" y="578066"/>
                  <a:pt x="1761534" y="578014"/>
                </a:cubicBezTo>
                <a:cubicBezTo>
                  <a:pt x="1761534" y="564352"/>
                  <a:pt x="1772603" y="553283"/>
                  <a:pt x="1786265" y="553283"/>
                </a:cubicBezTo>
                <a:close/>
                <a:moveTo>
                  <a:pt x="1724864" y="553283"/>
                </a:moveTo>
                <a:cubicBezTo>
                  <a:pt x="1738526" y="553283"/>
                  <a:pt x="1749595" y="564352"/>
                  <a:pt x="1749595" y="578014"/>
                </a:cubicBezTo>
                <a:cubicBezTo>
                  <a:pt x="1749595" y="578066"/>
                  <a:pt x="1749595" y="578133"/>
                  <a:pt x="1749595" y="578185"/>
                </a:cubicBezTo>
                <a:cubicBezTo>
                  <a:pt x="1749493" y="591749"/>
                  <a:pt x="1738424" y="602669"/>
                  <a:pt x="1724864" y="602574"/>
                </a:cubicBezTo>
                <a:cubicBezTo>
                  <a:pt x="1724745" y="602574"/>
                  <a:pt x="1724642" y="602574"/>
                  <a:pt x="1724523" y="602574"/>
                </a:cubicBezTo>
                <a:cubicBezTo>
                  <a:pt x="1711049" y="602481"/>
                  <a:pt x="1700201" y="591484"/>
                  <a:pt x="1700303" y="578014"/>
                </a:cubicBezTo>
                <a:cubicBezTo>
                  <a:pt x="1700303" y="577963"/>
                  <a:pt x="1700303" y="577895"/>
                  <a:pt x="1700303" y="577844"/>
                </a:cubicBezTo>
                <a:cubicBezTo>
                  <a:pt x="1700303" y="564283"/>
                  <a:pt x="1711305" y="553283"/>
                  <a:pt x="1724864" y="553283"/>
                </a:cubicBezTo>
                <a:close/>
                <a:moveTo>
                  <a:pt x="1664145" y="553283"/>
                </a:moveTo>
                <a:cubicBezTo>
                  <a:pt x="1664367" y="553283"/>
                  <a:pt x="1664606" y="553283"/>
                  <a:pt x="1664844" y="553300"/>
                </a:cubicBezTo>
                <a:cubicBezTo>
                  <a:pt x="1678301" y="553676"/>
                  <a:pt x="1688910" y="564899"/>
                  <a:pt x="1688535" y="578356"/>
                </a:cubicBezTo>
                <a:cubicBezTo>
                  <a:pt x="1688433" y="591760"/>
                  <a:pt x="1677551" y="602574"/>
                  <a:pt x="1664145" y="602574"/>
                </a:cubicBezTo>
                <a:cubicBezTo>
                  <a:pt x="1663906" y="602574"/>
                  <a:pt x="1663684" y="602571"/>
                  <a:pt x="1663446" y="602565"/>
                </a:cubicBezTo>
                <a:cubicBezTo>
                  <a:pt x="1650074" y="602188"/>
                  <a:pt x="1639551" y="591043"/>
                  <a:pt x="1639925" y="577673"/>
                </a:cubicBezTo>
                <a:cubicBezTo>
                  <a:pt x="1639925" y="577622"/>
                  <a:pt x="1639925" y="577554"/>
                  <a:pt x="1639925" y="577503"/>
                </a:cubicBezTo>
                <a:cubicBezTo>
                  <a:pt x="1639925" y="564131"/>
                  <a:pt x="1650773" y="553283"/>
                  <a:pt x="1664145" y="553283"/>
                </a:cubicBezTo>
                <a:close/>
                <a:moveTo>
                  <a:pt x="5995" y="511881"/>
                </a:moveTo>
                <a:cubicBezTo>
                  <a:pt x="8727" y="511881"/>
                  <a:pt x="10941" y="514095"/>
                  <a:pt x="10941" y="516827"/>
                </a:cubicBezTo>
                <a:cubicBezTo>
                  <a:pt x="10941" y="519559"/>
                  <a:pt x="8727" y="521773"/>
                  <a:pt x="5995" y="521773"/>
                </a:cubicBezTo>
                <a:cubicBezTo>
                  <a:pt x="3263" y="521773"/>
                  <a:pt x="1049" y="519559"/>
                  <a:pt x="1049" y="516827"/>
                </a:cubicBezTo>
                <a:cubicBezTo>
                  <a:pt x="1049" y="514095"/>
                  <a:pt x="3263" y="511881"/>
                  <a:pt x="5995" y="511881"/>
                </a:cubicBezTo>
                <a:close/>
                <a:moveTo>
                  <a:pt x="67030" y="510139"/>
                </a:moveTo>
                <a:cubicBezTo>
                  <a:pt x="70799" y="510139"/>
                  <a:pt x="73853" y="513192"/>
                  <a:pt x="73853" y="516962"/>
                </a:cubicBezTo>
                <a:cubicBezTo>
                  <a:pt x="73853" y="520731"/>
                  <a:pt x="70799" y="523784"/>
                  <a:pt x="67030" y="523784"/>
                </a:cubicBezTo>
                <a:cubicBezTo>
                  <a:pt x="63261" y="523784"/>
                  <a:pt x="60208" y="520731"/>
                  <a:pt x="60208" y="516962"/>
                </a:cubicBezTo>
                <a:cubicBezTo>
                  <a:pt x="60208" y="513192"/>
                  <a:pt x="63261" y="510139"/>
                  <a:pt x="67030" y="510139"/>
                </a:cubicBezTo>
                <a:close/>
                <a:moveTo>
                  <a:pt x="129113" y="509287"/>
                </a:moveTo>
                <a:cubicBezTo>
                  <a:pt x="133360" y="509287"/>
                  <a:pt x="136788" y="512716"/>
                  <a:pt x="136788" y="516962"/>
                </a:cubicBezTo>
                <a:cubicBezTo>
                  <a:pt x="136788" y="521209"/>
                  <a:pt x="133360" y="524630"/>
                  <a:pt x="129113" y="524630"/>
                </a:cubicBezTo>
                <a:cubicBezTo>
                  <a:pt x="124866" y="524630"/>
                  <a:pt x="121438" y="521209"/>
                  <a:pt x="121438" y="516962"/>
                </a:cubicBezTo>
                <a:cubicBezTo>
                  <a:pt x="121438" y="512716"/>
                  <a:pt x="124866" y="509287"/>
                  <a:pt x="129113" y="509287"/>
                </a:cubicBezTo>
                <a:close/>
                <a:moveTo>
                  <a:pt x="189833" y="508434"/>
                </a:moveTo>
                <a:cubicBezTo>
                  <a:pt x="194540" y="508434"/>
                  <a:pt x="198360" y="512254"/>
                  <a:pt x="198360" y="516961"/>
                </a:cubicBezTo>
                <a:cubicBezTo>
                  <a:pt x="198360" y="521669"/>
                  <a:pt x="194540" y="525482"/>
                  <a:pt x="189833" y="525482"/>
                </a:cubicBezTo>
                <a:cubicBezTo>
                  <a:pt x="185159" y="525397"/>
                  <a:pt x="181390" y="521635"/>
                  <a:pt x="181305" y="516961"/>
                </a:cubicBezTo>
                <a:cubicBezTo>
                  <a:pt x="181305" y="512254"/>
                  <a:pt x="185125" y="508434"/>
                  <a:pt x="189833" y="508434"/>
                </a:cubicBezTo>
                <a:close/>
                <a:moveTo>
                  <a:pt x="251234" y="507752"/>
                </a:moveTo>
                <a:cubicBezTo>
                  <a:pt x="256317" y="507752"/>
                  <a:pt x="260444" y="511879"/>
                  <a:pt x="260444" y="516962"/>
                </a:cubicBezTo>
                <a:cubicBezTo>
                  <a:pt x="260444" y="522044"/>
                  <a:pt x="256317" y="526165"/>
                  <a:pt x="251234" y="526165"/>
                </a:cubicBezTo>
                <a:cubicBezTo>
                  <a:pt x="246186" y="526079"/>
                  <a:pt x="242109" y="522010"/>
                  <a:pt x="242024" y="516962"/>
                </a:cubicBezTo>
                <a:cubicBezTo>
                  <a:pt x="242024" y="511879"/>
                  <a:pt x="246151" y="507752"/>
                  <a:pt x="251234" y="507752"/>
                </a:cubicBezTo>
                <a:close/>
                <a:moveTo>
                  <a:pt x="312635" y="506898"/>
                </a:moveTo>
                <a:cubicBezTo>
                  <a:pt x="312755" y="506898"/>
                  <a:pt x="312857" y="506898"/>
                  <a:pt x="312976" y="506898"/>
                </a:cubicBezTo>
                <a:cubicBezTo>
                  <a:pt x="318434" y="507001"/>
                  <a:pt x="322800" y="511504"/>
                  <a:pt x="322698" y="516961"/>
                </a:cubicBezTo>
                <a:cubicBezTo>
                  <a:pt x="322698" y="522522"/>
                  <a:pt x="318196" y="527017"/>
                  <a:pt x="312635" y="527017"/>
                </a:cubicBezTo>
                <a:cubicBezTo>
                  <a:pt x="307109" y="526932"/>
                  <a:pt x="302657" y="522488"/>
                  <a:pt x="302573" y="516961"/>
                </a:cubicBezTo>
                <a:cubicBezTo>
                  <a:pt x="302573" y="511401"/>
                  <a:pt x="307075" y="506898"/>
                  <a:pt x="312635" y="506898"/>
                </a:cubicBezTo>
                <a:close/>
                <a:moveTo>
                  <a:pt x="374036" y="506045"/>
                </a:moveTo>
                <a:cubicBezTo>
                  <a:pt x="374156" y="506045"/>
                  <a:pt x="374258" y="506045"/>
                  <a:pt x="374378" y="506045"/>
                </a:cubicBezTo>
                <a:cubicBezTo>
                  <a:pt x="380313" y="506148"/>
                  <a:pt x="385055" y="511026"/>
                  <a:pt x="384952" y="516961"/>
                </a:cubicBezTo>
                <a:cubicBezTo>
                  <a:pt x="384952" y="522982"/>
                  <a:pt x="380057" y="527870"/>
                  <a:pt x="374036" y="527870"/>
                </a:cubicBezTo>
                <a:cubicBezTo>
                  <a:pt x="368015" y="527870"/>
                  <a:pt x="363121" y="522982"/>
                  <a:pt x="363121" y="516961"/>
                </a:cubicBezTo>
                <a:cubicBezTo>
                  <a:pt x="363121" y="510940"/>
                  <a:pt x="368015" y="506045"/>
                  <a:pt x="374036" y="506045"/>
                </a:cubicBezTo>
                <a:close/>
                <a:moveTo>
                  <a:pt x="436119" y="505364"/>
                </a:moveTo>
                <a:cubicBezTo>
                  <a:pt x="436239" y="505364"/>
                  <a:pt x="436341" y="505364"/>
                  <a:pt x="436460" y="505364"/>
                </a:cubicBezTo>
                <a:cubicBezTo>
                  <a:pt x="442772" y="505467"/>
                  <a:pt x="447820" y="510651"/>
                  <a:pt x="447717" y="516961"/>
                </a:cubicBezTo>
                <a:cubicBezTo>
                  <a:pt x="447717" y="523374"/>
                  <a:pt x="442533" y="528552"/>
                  <a:pt x="436119" y="528552"/>
                </a:cubicBezTo>
                <a:cubicBezTo>
                  <a:pt x="429758" y="528467"/>
                  <a:pt x="424607" y="523324"/>
                  <a:pt x="424522" y="516961"/>
                </a:cubicBezTo>
                <a:cubicBezTo>
                  <a:pt x="424522" y="510549"/>
                  <a:pt x="429706" y="505364"/>
                  <a:pt x="436119" y="505364"/>
                </a:cubicBezTo>
                <a:close/>
                <a:moveTo>
                  <a:pt x="496839" y="504510"/>
                </a:moveTo>
                <a:cubicBezTo>
                  <a:pt x="496958" y="504510"/>
                  <a:pt x="497060" y="504510"/>
                  <a:pt x="497179" y="504510"/>
                </a:cubicBezTo>
                <a:cubicBezTo>
                  <a:pt x="503968" y="504614"/>
                  <a:pt x="509392" y="510174"/>
                  <a:pt x="509290" y="516961"/>
                </a:cubicBezTo>
                <a:cubicBezTo>
                  <a:pt x="509290" y="523835"/>
                  <a:pt x="503712" y="529405"/>
                  <a:pt x="496839" y="529405"/>
                </a:cubicBezTo>
                <a:cubicBezTo>
                  <a:pt x="489965" y="529405"/>
                  <a:pt x="484388" y="523835"/>
                  <a:pt x="484388" y="516961"/>
                </a:cubicBezTo>
                <a:cubicBezTo>
                  <a:pt x="484388" y="510088"/>
                  <a:pt x="489965" y="504510"/>
                  <a:pt x="496839" y="504510"/>
                </a:cubicBezTo>
                <a:close/>
                <a:moveTo>
                  <a:pt x="558240" y="503829"/>
                </a:moveTo>
                <a:cubicBezTo>
                  <a:pt x="558360" y="503829"/>
                  <a:pt x="558462" y="503829"/>
                  <a:pt x="558581" y="503829"/>
                </a:cubicBezTo>
                <a:cubicBezTo>
                  <a:pt x="565745" y="503931"/>
                  <a:pt x="571476" y="509799"/>
                  <a:pt x="571373" y="516962"/>
                </a:cubicBezTo>
                <a:cubicBezTo>
                  <a:pt x="571373" y="524203"/>
                  <a:pt x="565489" y="530088"/>
                  <a:pt x="558240" y="530088"/>
                </a:cubicBezTo>
                <a:cubicBezTo>
                  <a:pt x="551026" y="530002"/>
                  <a:pt x="545192" y="524169"/>
                  <a:pt x="545108" y="516962"/>
                </a:cubicBezTo>
                <a:cubicBezTo>
                  <a:pt x="545108" y="509713"/>
                  <a:pt x="550991" y="503829"/>
                  <a:pt x="558240" y="503829"/>
                </a:cubicBezTo>
                <a:close/>
                <a:moveTo>
                  <a:pt x="619642" y="502975"/>
                </a:moveTo>
                <a:cubicBezTo>
                  <a:pt x="627368" y="502975"/>
                  <a:pt x="633627" y="509235"/>
                  <a:pt x="633627" y="516961"/>
                </a:cubicBezTo>
                <a:cubicBezTo>
                  <a:pt x="633627" y="524681"/>
                  <a:pt x="627368" y="530940"/>
                  <a:pt x="619642" y="530940"/>
                </a:cubicBezTo>
                <a:cubicBezTo>
                  <a:pt x="611915" y="530940"/>
                  <a:pt x="605656" y="524681"/>
                  <a:pt x="605656" y="516961"/>
                </a:cubicBezTo>
                <a:cubicBezTo>
                  <a:pt x="605656" y="509235"/>
                  <a:pt x="611915" y="502975"/>
                  <a:pt x="619642" y="502975"/>
                </a:cubicBezTo>
                <a:close/>
                <a:moveTo>
                  <a:pt x="743126" y="502122"/>
                </a:moveTo>
                <a:cubicBezTo>
                  <a:pt x="751704" y="502122"/>
                  <a:pt x="758646" y="509064"/>
                  <a:pt x="758646" y="517643"/>
                </a:cubicBezTo>
                <a:cubicBezTo>
                  <a:pt x="758646" y="517695"/>
                  <a:pt x="758646" y="517763"/>
                  <a:pt x="758646" y="517814"/>
                </a:cubicBezTo>
                <a:cubicBezTo>
                  <a:pt x="758544" y="526284"/>
                  <a:pt x="751602" y="533089"/>
                  <a:pt x="743126" y="532987"/>
                </a:cubicBezTo>
                <a:cubicBezTo>
                  <a:pt x="743074" y="532987"/>
                  <a:pt x="743006" y="532987"/>
                  <a:pt x="742955" y="532987"/>
                </a:cubicBezTo>
                <a:cubicBezTo>
                  <a:pt x="734478" y="532987"/>
                  <a:pt x="727605" y="526113"/>
                  <a:pt x="727605" y="517643"/>
                </a:cubicBezTo>
                <a:cubicBezTo>
                  <a:pt x="727605" y="509064"/>
                  <a:pt x="734547" y="502122"/>
                  <a:pt x="743126" y="502122"/>
                </a:cubicBezTo>
                <a:close/>
                <a:moveTo>
                  <a:pt x="681042" y="502122"/>
                </a:moveTo>
                <a:cubicBezTo>
                  <a:pt x="689229" y="502122"/>
                  <a:pt x="695881" y="508775"/>
                  <a:pt x="695881" y="516961"/>
                </a:cubicBezTo>
                <a:cubicBezTo>
                  <a:pt x="695881" y="525140"/>
                  <a:pt x="689229" y="531793"/>
                  <a:pt x="681042" y="531793"/>
                </a:cubicBezTo>
                <a:cubicBezTo>
                  <a:pt x="672856" y="531793"/>
                  <a:pt x="666204" y="525140"/>
                  <a:pt x="666204" y="516961"/>
                </a:cubicBezTo>
                <a:cubicBezTo>
                  <a:pt x="666204" y="508775"/>
                  <a:pt x="672838" y="502122"/>
                  <a:pt x="681042" y="502122"/>
                </a:cubicBezTo>
                <a:close/>
                <a:moveTo>
                  <a:pt x="803844" y="500587"/>
                </a:moveTo>
                <a:cubicBezTo>
                  <a:pt x="813259" y="500587"/>
                  <a:pt x="820900" y="508229"/>
                  <a:pt x="820900" y="517643"/>
                </a:cubicBezTo>
                <a:cubicBezTo>
                  <a:pt x="820440" y="526726"/>
                  <a:pt x="812935" y="533856"/>
                  <a:pt x="803844" y="533839"/>
                </a:cubicBezTo>
                <a:cubicBezTo>
                  <a:pt x="794754" y="533856"/>
                  <a:pt x="787249" y="526726"/>
                  <a:pt x="786789" y="517643"/>
                </a:cubicBezTo>
                <a:cubicBezTo>
                  <a:pt x="786789" y="508229"/>
                  <a:pt x="794430" y="500587"/>
                  <a:pt x="803844" y="500587"/>
                </a:cubicBezTo>
                <a:close/>
                <a:moveTo>
                  <a:pt x="865246" y="499906"/>
                </a:moveTo>
                <a:cubicBezTo>
                  <a:pt x="874661" y="499906"/>
                  <a:pt x="882302" y="507546"/>
                  <a:pt x="882302" y="516961"/>
                </a:cubicBezTo>
                <a:cubicBezTo>
                  <a:pt x="882302" y="526369"/>
                  <a:pt x="874661" y="534010"/>
                  <a:pt x="865246" y="534010"/>
                </a:cubicBezTo>
                <a:cubicBezTo>
                  <a:pt x="855832" y="534010"/>
                  <a:pt x="848191" y="526369"/>
                  <a:pt x="848191" y="516961"/>
                </a:cubicBezTo>
                <a:cubicBezTo>
                  <a:pt x="848191" y="507546"/>
                  <a:pt x="855832" y="499906"/>
                  <a:pt x="865246" y="499906"/>
                </a:cubicBezTo>
                <a:close/>
                <a:moveTo>
                  <a:pt x="927014" y="499089"/>
                </a:moveTo>
                <a:cubicBezTo>
                  <a:pt x="936811" y="499089"/>
                  <a:pt x="944752" y="507032"/>
                  <a:pt x="944752" y="516827"/>
                </a:cubicBezTo>
                <a:cubicBezTo>
                  <a:pt x="944752" y="526617"/>
                  <a:pt x="936811" y="534558"/>
                  <a:pt x="927014" y="534558"/>
                </a:cubicBezTo>
                <a:cubicBezTo>
                  <a:pt x="917218" y="534558"/>
                  <a:pt x="909276" y="526617"/>
                  <a:pt x="909276" y="516827"/>
                </a:cubicBezTo>
                <a:cubicBezTo>
                  <a:pt x="909276" y="507032"/>
                  <a:pt x="917218" y="499089"/>
                  <a:pt x="927014" y="499089"/>
                </a:cubicBezTo>
                <a:close/>
                <a:moveTo>
                  <a:pt x="988048" y="498370"/>
                </a:moveTo>
                <a:cubicBezTo>
                  <a:pt x="998316" y="498370"/>
                  <a:pt x="1006640" y="506695"/>
                  <a:pt x="1006640" y="516961"/>
                </a:cubicBezTo>
                <a:cubicBezTo>
                  <a:pt x="1006640" y="517013"/>
                  <a:pt x="1006640" y="517081"/>
                  <a:pt x="1006640" y="517132"/>
                </a:cubicBezTo>
                <a:cubicBezTo>
                  <a:pt x="1006537" y="527290"/>
                  <a:pt x="998214" y="535476"/>
                  <a:pt x="988048" y="535374"/>
                </a:cubicBezTo>
                <a:cubicBezTo>
                  <a:pt x="987997" y="535374"/>
                  <a:pt x="987929" y="535374"/>
                  <a:pt x="987878" y="535374"/>
                </a:cubicBezTo>
                <a:cubicBezTo>
                  <a:pt x="977696" y="535374"/>
                  <a:pt x="969458" y="527119"/>
                  <a:pt x="969458" y="516961"/>
                </a:cubicBezTo>
                <a:cubicBezTo>
                  <a:pt x="969458" y="506695"/>
                  <a:pt x="977781" y="498370"/>
                  <a:pt x="988048" y="498370"/>
                </a:cubicBezTo>
                <a:close/>
                <a:moveTo>
                  <a:pt x="1050132" y="497688"/>
                </a:moveTo>
                <a:cubicBezTo>
                  <a:pt x="1050303" y="497688"/>
                  <a:pt x="1050473" y="497688"/>
                  <a:pt x="1050643" y="497688"/>
                </a:cubicBezTo>
                <a:cubicBezTo>
                  <a:pt x="1061201" y="497877"/>
                  <a:pt x="1069592" y="506592"/>
                  <a:pt x="1069405" y="517132"/>
                </a:cubicBezTo>
                <a:cubicBezTo>
                  <a:pt x="1069405" y="517183"/>
                  <a:pt x="1069405" y="517252"/>
                  <a:pt x="1069405" y="517303"/>
                </a:cubicBezTo>
                <a:cubicBezTo>
                  <a:pt x="1069303" y="527853"/>
                  <a:pt x="1060689" y="536330"/>
                  <a:pt x="1050132" y="536228"/>
                </a:cubicBezTo>
                <a:cubicBezTo>
                  <a:pt x="1039489" y="536228"/>
                  <a:pt x="1030859" y="527598"/>
                  <a:pt x="1030859" y="516962"/>
                </a:cubicBezTo>
                <a:cubicBezTo>
                  <a:pt x="1030859" y="506320"/>
                  <a:pt x="1039489" y="497688"/>
                  <a:pt x="1050132" y="497688"/>
                </a:cubicBezTo>
                <a:close/>
                <a:moveTo>
                  <a:pt x="1110851" y="497007"/>
                </a:moveTo>
                <a:cubicBezTo>
                  <a:pt x="1121870" y="497007"/>
                  <a:pt x="1130807" y="505945"/>
                  <a:pt x="1130807" y="516962"/>
                </a:cubicBezTo>
                <a:cubicBezTo>
                  <a:pt x="1130807" y="517013"/>
                  <a:pt x="1130807" y="517081"/>
                  <a:pt x="1130807" y="517132"/>
                </a:cubicBezTo>
                <a:cubicBezTo>
                  <a:pt x="1130705" y="528058"/>
                  <a:pt x="1121784" y="536842"/>
                  <a:pt x="1110851" y="536740"/>
                </a:cubicBezTo>
                <a:cubicBezTo>
                  <a:pt x="1099919" y="536740"/>
                  <a:pt x="1091067" y="527888"/>
                  <a:pt x="1091067" y="516962"/>
                </a:cubicBezTo>
                <a:cubicBezTo>
                  <a:pt x="1091067" y="516911"/>
                  <a:pt x="1091067" y="516842"/>
                  <a:pt x="1091067" y="516791"/>
                </a:cubicBezTo>
                <a:cubicBezTo>
                  <a:pt x="1091067" y="505859"/>
                  <a:pt x="1099919" y="497007"/>
                  <a:pt x="1110851" y="497007"/>
                </a:cubicBezTo>
                <a:close/>
                <a:moveTo>
                  <a:pt x="1172619" y="496190"/>
                </a:moveTo>
                <a:cubicBezTo>
                  <a:pt x="1184017" y="496190"/>
                  <a:pt x="1193256" y="505430"/>
                  <a:pt x="1193256" y="516827"/>
                </a:cubicBezTo>
                <a:cubicBezTo>
                  <a:pt x="1193256" y="528216"/>
                  <a:pt x="1184017" y="537457"/>
                  <a:pt x="1172619" y="537457"/>
                </a:cubicBezTo>
                <a:cubicBezTo>
                  <a:pt x="1161221" y="537457"/>
                  <a:pt x="1151981" y="528216"/>
                  <a:pt x="1151981" y="516827"/>
                </a:cubicBezTo>
                <a:cubicBezTo>
                  <a:pt x="1151981" y="505430"/>
                  <a:pt x="1161221" y="496190"/>
                  <a:pt x="1172619" y="496190"/>
                </a:cubicBezTo>
                <a:close/>
                <a:moveTo>
                  <a:pt x="1233654" y="495642"/>
                </a:moveTo>
                <a:cubicBezTo>
                  <a:pt x="1245423" y="495642"/>
                  <a:pt x="1254974" y="505194"/>
                  <a:pt x="1254974" y="516961"/>
                </a:cubicBezTo>
                <a:cubicBezTo>
                  <a:pt x="1254974" y="517012"/>
                  <a:pt x="1254974" y="517081"/>
                  <a:pt x="1254974" y="517132"/>
                </a:cubicBezTo>
                <a:cubicBezTo>
                  <a:pt x="1254871" y="528808"/>
                  <a:pt x="1245337" y="538206"/>
                  <a:pt x="1233654" y="538104"/>
                </a:cubicBezTo>
                <a:cubicBezTo>
                  <a:pt x="1233534" y="538104"/>
                  <a:pt x="1233432" y="538104"/>
                  <a:pt x="1233313" y="538104"/>
                </a:cubicBezTo>
                <a:cubicBezTo>
                  <a:pt x="1221732" y="538001"/>
                  <a:pt x="1212402" y="528536"/>
                  <a:pt x="1212504" y="516961"/>
                </a:cubicBezTo>
                <a:cubicBezTo>
                  <a:pt x="1212504" y="516910"/>
                  <a:pt x="1212504" y="516842"/>
                  <a:pt x="1212504" y="516791"/>
                </a:cubicBezTo>
                <a:cubicBezTo>
                  <a:pt x="1212504" y="505108"/>
                  <a:pt x="1221971" y="495642"/>
                  <a:pt x="1233654" y="495642"/>
                </a:cubicBezTo>
                <a:close/>
                <a:moveTo>
                  <a:pt x="1295054" y="494960"/>
                </a:moveTo>
                <a:cubicBezTo>
                  <a:pt x="1307198" y="494960"/>
                  <a:pt x="1317057" y="504819"/>
                  <a:pt x="1317057" y="516962"/>
                </a:cubicBezTo>
                <a:cubicBezTo>
                  <a:pt x="1317057" y="517013"/>
                  <a:pt x="1317057" y="517081"/>
                  <a:pt x="1317057" y="517132"/>
                </a:cubicBezTo>
                <a:cubicBezTo>
                  <a:pt x="1316955" y="529184"/>
                  <a:pt x="1307113" y="538888"/>
                  <a:pt x="1295054" y="538786"/>
                </a:cubicBezTo>
                <a:cubicBezTo>
                  <a:pt x="1295003" y="538786"/>
                  <a:pt x="1294935" y="538786"/>
                  <a:pt x="1294884" y="538786"/>
                </a:cubicBezTo>
                <a:cubicBezTo>
                  <a:pt x="1282826" y="538786"/>
                  <a:pt x="1273053" y="529013"/>
                  <a:pt x="1273053" y="516962"/>
                </a:cubicBezTo>
                <a:cubicBezTo>
                  <a:pt x="1273053" y="504819"/>
                  <a:pt x="1282911" y="494960"/>
                  <a:pt x="1295054" y="494960"/>
                </a:cubicBezTo>
                <a:close/>
                <a:moveTo>
                  <a:pt x="1971151" y="494619"/>
                </a:moveTo>
                <a:cubicBezTo>
                  <a:pt x="1971270" y="494619"/>
                  <a:pt x="1971373" y="494619"/>
                  <a:pt x="1971492" y="494619"/>
                </a:cubicBezTo>
                <a:cubicBezTo>
                  <a:pt x="1983738" y="494722"/>
                  <a:pt x="1993597" y="504716"/>
                  <a:pt x="1993494" y="516962"/>
                </a:cubicBezTo>
                <a:cubicBezTo>
                  <a:pt x="1993494" y="517013"/>
                  <a:pt x="1993494" y="517081"/>
                  <a:pt x="1993494" y="517132"/>
                </a:cubicBezTo>
                <a:cubicBezTo>
                  <a:pt x="1993391" y="529371"/>
                  <a:pt x="1983397" y="539230"/>
                  <a:pt x="1971151" y="539127"/>
                </a:cubicBezTo>
                <a:cubicBezTo>
                  <a:pt x="1958870" y="539127"/>
                  <a:pt x="1948893" y="529235"/>
                  <a:pt x="1948808" y="516962"/>
                </a:cubicBezTo>
                <a:cubicBezTo>
                  <a:pt x="1948808" y="504631"/>
                  <a:pt x="1958819" y="494619"/>
                  <a:pt x="1971151" y="494619"/>
                </a:cubicBezTo>
                <a:close/>
                <a:moveTo>
                  <a:pt x="1356822" y="494143"/>
                </a:moveTo>
                <a:cubicBezTo>
                  <a:pt x="1369350" y="494143"/>
                  <a:pt x="1379507" y="504299"/>
                  <a:pt x="1379507" y="516827"/>
                </a:cubicBezTo>
                <a:cubicBezTo>
                  <a:pt x="1379507" y="529349"/>
                  <a:pt x="1369351" y="539505"/>
                  <a:pt x="1356822" y="539505"/>
                </a:cubicBezTo>
                <a:cubicBezTo>
                  <a:pt x="1344294" y="539505"/>
                  <a:pt x="1334138" y="529349"/>
                  <a:pt x="1334138" y="516827"/>
                </a:cubicBezTo>
                <a:cubicBezTo>
                  <a:pt x="1334138" y="504299"/>
                  <a:pt x="1344294" y="494143"/>
                  <a:pt x="1356822" y="494143"/>
                </a:cubicBezTo>
                <a:close/>
                <a:moveTo>
                  <a:pt x="1417858" y="493766"/>
                </a:moveTo>
                <a:cubicBezTo>
                  <a:pt x="1430667" y="493766"/>
                  <a:pt x="1441054" y="504154"/>
                  <a:pt x="1441054" y="516961"/>
                </a:cubicBezTo>
                <a:cubicBezTo>
                  <a:pt x="1441054" y="517013"/>
                  <a:pt x="1441054" y="517081"/>
                  <a:pt x="1441054" y="517132"/>
                </a:cubicBezTo>
                <a:cubicBezTo>
                  <a:pt x="1440952" y="529849"/>
                  <a:pt x="1430582" y="540082"/>
                  <a:pt x="1417858" y="539980"/>
                </a:cubicBezTo>
                <a:cubicBezTo>
                  <a:pt x="1417739" y="539980"/>
                  <a:pt x="1417636" y="539980"/>
                  <a:pt x="1417517" y="539980"/>
                </a:cubicBezTo>
                <a:cubicBezTo>
                  <a:pt x="1404895" y="539878"/>
                  <a:pt x="1394730" y="529576"/>
                  <a:pt x="1394832" y="516961"/>
                </a:cubicBezTo>
                <a:cubicBezTo>
                  <a:pt x="1394832" y="516910"/>
                  <a:pt x="1394832" y="516842"/>
                  <a:pt x="1394832" y="516791"/>
                </a:cubicBezTo>
                <a:cubicBezTo>
                  <a:pt x="1394832" y="504068"/>
                  <a:pt x="1405134" y="493766"/>
                  <a:pt x="1417858" y="493766"/>
                </a:cubicBezTo>
                <a:close/>
                <a:moveTo>
                  <a:pt x="1479259" y="493083"/>
                </a:moveTo>
                <a:cubicBezTo>
                  <a:pt x="1492443" y="493083"/>
                  <a:pt x="1503137" y="503777"/>
                  <a:pt x="1503137" y="516962"/>
                </a:cubicBezTo>
                <a:cubicBezTo>
                  <a:pt x="1503051" y="530071"/>
                  <a:pt x="1492374" y="540662"/>
                  <a:pt x="1479259" y="540662"/>
                </a:cubicBezTo>
                <a:cubicBezTo>
                  <a:pt x="1466160" y="540662"/>
                  <a:pt x="1455551" y="530054"/>
                  <a:pt x="1455551" y="516962"/>
                </a:cubicBezTo>
                <a:cubicBezTo>
                  <a:pt x="1455551" y="516910"/>
                  <a:pt x="1455551" y="516842"/>
                  <a:pt x="1455551" y="516791"/>
                </a:cubicBezTo>
                <a:cubicBezTo>
                  <a:pt x="1455551" y="503693"/>
                  <a:pt x="1466160" y="493083"/>
                  <a:pt x="1479259" y="493083"/>
                </a:cubicBezTo>
                <a:close/>
                <a:moveTo>
                  <a:pt x="1540660" y="492572"/>
                </a:moveTo>
                <a:cubicBezTo>
                  <a:pt x="1554134" y="492572"/>
                  <a:pt x="1565050" y="503488"/>
                  <a:pt x="1565050" y="516961"/>
                </a:cubicBezTo>
                <a:cubicBezTo>
                  <a:pt x="1564965" y="530360"/>
                  <a:pt x="1554066" y="541173"/>
                  <a:pt x="1540660" y="541173"/>
                </a:cubicBezTo>
                <a:cubicBezTo>
                  <a:pt x="1527288" y="541173"/>
                  <a:pt x="1516441" y="530326"/>
                  <a:pt x="1516441" y="516961"/>
                </a:cubicBezTo>
                <a:cubicBezTo>
                  <a:pt x="1516441" y="516910"/>
                  <a:pt x="1516441" y="516842"/>
                  <a:pt x="1516441" y="516791"/>
                </a:cubicBezTo>
                <a:cubicBezTo>
                  <a:pt x="1516441" y="503420"/>
                  <a:pt x="1527288" y="492572"/>
                  <a:pt x="1540660" y="492572"/>
                </a:cubicBezTo>
                <a:close/>
                <a:moveTo>
                  <a:pt x="1602061" y="492231"/>
                </a:moveTo>
                <a:cubicBezTo>
                  <a:pt x="1615724" y="492231"/>
                  <a:pt x="1626793" y="503300"/>
                  <a:pt x="1626793" y="516962"/>
                </a:cubicBezTo>
                <a:cubicBezTo>
                  <a:pt x="1626793" y="517013"/>
                  <a:pt x="1626793" y="517081"/>
                  <a:pt x="1626793" y="517132"/>
                </a:cubicBezTo>
                <a:cubicBezTo>
                  <a:pt x="1626690" y="530685"/>
                  <a:pt x="1615621" y="541617"/>
                  <a:pt x="1602061" y="541515"/>
                </a:cubicBezTo>
                <a:cubicBezTo>
                  <a:pt x="1601942" y="541515"/>
                  <a:pt x="1601840" y="541515"/>
                  <a:pt x="1601720" y="541515"/>
                </a:cubicBezTo>
                <a:cubicBezTo>
                  <a:pt x="1588246" y="541413"/>
                  <a:pt x="1577399" y="530429"/>
                  <a:pt x="1577501" y="516962"/>
                </a:cubicBezTo>
                <a:cubicBezTo>
                  <a:pt x="1577501" y="516910"/>
                  <a:pt x="1577501" y="516842"/>
                  <a:pt x="1577501" y="516791"/>
                </a:cubicBezTo>
                <a:cubicBezTo>
                  <a:pt x="1577501" y="503232"/>
                  <a:pt x="1588502" y="492231"/>
                  <a:pt x="1602061" y="492231"/>
                </a:cubicBezTo>
                <a:close/>
                <a:moveTo>
                  <a:pt x="1664145" y="491718"/>
                </a:moveTo>
                <a:cubicBezTo>
                  <a:pt x="1678079" y="491718"/>
                  <a:pt x="1689388" y="503028"/>
                  <a:pt x="1689388" y="516961"/>
                </a:cubicBezTo>
                <a:cubicBezTo>
                  <a:pt x="1689388" y="517012"/>
                  <a:pt x="1689388" y="517081"/>
                  <a:pt x="1689388" y="517132"/>
                </a:cubicBezTo>
                <a:cubicBezTo>
                  <a:pt x="1689285" y="530973"/>
                  <a:pt x="1677994" y="542128"/>
                  <a:pt x="1664145" y="542026"/>
                </a:cubicBezTo>
                <a:cubicBezTo>
                  <a:pt x="1650295" y="542026"/>
                  <a:pt x="1639073" y="530804"/>
                  <a:pt x="1639073" y="516961"/>
                </a:cubicBezTo>
                <a:cubicBezTo>
                  <a:pt x="1639073" y="516910"/>
                  <a:pt x="1639073" y="516842"/>
                  <a:pt x="1639073" y="516791"/>
                </a:cubicBezTo>
                <a:cubicBezTo>
                  <a:pt x="1639073" y="502942"/>
                  <a:pt x="1650295" y="491718"/>
                  <a:pt x="1664145" y="491718"/>
                </a:cubicBezTo>
                <a:close/>
                <a:moveTo>
                  <a:pt x="1724863" y="491549"/>
                </a:moveTo>
                <a:cubicBezTo>
                  <a:pt x="1738900" y="491549"/>
                  <a:pt x="1750277" y="502926"/>
                  <a:pt x="1750277" y="516962"/>
                </a:cubicBezTo>
                <a:cubicBezTo>
                  <a:pt x="1750175" y="530923"/>
                  <a:pt x="1738832" y="542197"/>
                  <a:pt x="1724863" y="542197"/>
                </a:cubicBezTo>
                <a:cubicBezTo>
                  <a:pt x="1710929" y="542197"/>
                  <a:pt x="1699621" y="530889"/>
                  <a:pt x="1699621" y="516962"/>
                </a:cubicBezTo>
                <a:cubicBezTo>
                  <a:pt x="1699621" y="502993"/>
                  <a:pt x="1710895" y="491634"/>
                  <a:pt x="1724863" y="491549"/>
                </a:cubicBezTo>
                <a:close/>
                <a:moveTo>
                  <a:pt x="1786265" y="491207"/>
                </a:moveTo>
                <a:cubicBezTo>
                  <a:pt x="1786385" y="491207"/>
                  <a:pt x="1786487" y="491207"/>
                  <a:pt x="1786606" y="491207"/>
                </a:cubicBezTo>
                <a:cubicBezTo>
                  <a:pt x="1800729" y="491311"/>
                  <a:pt x="1812122" y="502841"/>
                  <a:pt x="1812020" y="516962"/>
                </a:cubicBezTo>
                <a:cubicBezTo>
                  <a:pt x="1812020" y="517013"/>
                  <a:pt x="1812020" y="517081"/>
                  <a:pt x="1812020" y="517132"/>
                </a:cubicBezTo>
                <a:cubicBezTo>
                  <a:pt x="1811917" y="531247"/>
                  <a:pt x="1800388" y="542641"/>
                  <a:pt x="1786265" y="542538"/>
                </a:cubicBezTo>
                <a:cubicBezTo>
                  <a:pt x="1772143" y="542538"/>
                  <a:pt x="1760682" y="531076"/>
                  <a:pt x="1760682" y="516962"/>
                </a:cubicBezTo>
                <a:cubicBezTo>
                  <a:pt x="1760682" y="516911"/>
                  <a:pt x="1760682" y="516842"/>
                  <a:pt x="1760682" y="516791"/>
                </a:cubicBezTo>
                <a:cubicBezTo>
                  <a:pt x="1760682" y="502670"/>
                  <a:pt x="1772143" y="491207"/>
                  <a:pt x="1786265" y="491207"/>
                </a:cubicBezTo>
                <a:close/>
                <a:moveTo>
                  <a:pt x="1909068" y="491037"/>
                </a:moveTo>
                <a:cubicBezTo>
                  <a:pt x="1923378" y="491037"/>
                  <a:pt x="1934993" y="502652"/>
                  <a:pt x="1934993" y="516961"/>
                </a:cubicBezTo>
                <a:cubicBezTo>
                  <a:pt x="1934890" y="531213"/>
                  <a:pt x="1923327" y="542709"/>
                  <a:pt x="1909068" y="542709"/>
                </a:cubicBezTo>
                <a:cubicBezTo>
                  <a:pt x="1894843" y="542709"/>
                  <a:pt x="1883314" y="531179"/>
                  <a:pt x="1883314" y="516961"/>
                </a:cubicBezTo>
                <a:cubicBezTo>
                  <a:pt x="1883314" y="516910"/>
                  <a:pt x="1883314" y="516842"/>
                  <a:pt x="1883314" y="516791"/>
                </a:cubicBezTo>
                <a:cubicBezTo>
                  <a:pt x="1883314" y="502567"/>
                  <a:pt x="1894843" y="491037"/>
                  <a:pt x="1909068" y="491037"/>
                </a:cubicBezTo>
                <a:close/>
                <a:moveTo>
                  <a:pt x="1847666" y="491037"/>
                </a:moveTo>
                <a:cubicBezTo>
                  <a:pt x="1861976" y="491037"/>
                  <a:pt x="1873591" y="502652"/>
                  <a:pt x="1873591" y="516961"/>
                </a:cubicBezTo>
                <a:cubicBezTo>
                  <a:pt x="1873506" y="531213"/>
                  <a:pt x="1861925" y="542709"/>
                  <a:pt x="1847666" y="542709"/>
                </a:cubicBezTo>
                <a:cubicBezTo>
                  <a:pt x="1833441" y="542709"/>
                  <a:pt x="1821912" y="531179"/>
                  <a:pt x="1821912" y="516961"/>
                </a:cubicBezTo>
                <a:cubicBezTo>
                  <a:pt x="1821912" y="516910"/>
                  <a:pt x="1821912" y="516842"/>
                  <a:pt x="1821912" y="516791"/>
                </a:cubicBezTo>
                <a:cubicBezTo>
                  <a:pt x="1821912" y="502567"/>
                  <a:pt x="1833441" y="491037"/>
                  <a:pt x="1847666" y="491037"/>
                </a:cubicBezTo>
                <a:close/>
                <a:moveTo>
                  <a:pt x="5629" y="450956"/>
                </a:moveTo>
                <a:cubicBezTo>
                  <a:pt x="5748" y="450956"/>
                  <a:pt x="5867" y="450956"/>
                  <a:pt x="5970" y="450956"/>
                </a:cubicBezTo>
                <a:cubicBezTo>
                  <a:pt x="8699" y="451060"/>
                  <a:pt x="10848" y="453344"/>
                  <a:pt x="10745" y="456073"/>
                </a:cubicBezTo>
                <a:cubicBezTo>
                  <a:pt x="10745" y="458905"/>
                  <a:pt x="8460" y="461190"/>
                  <a:pt x="5629" y="461190"/>
                </a:cubicBezTo>
                <a:cubicBezTo>
                  <a:pt x="2848" y="461105"/>
                  <a:pt x="597" y="458853"/>
                  <a:pt x="512" y="456073"/>
                </a:cubicBezTo>
                <a:cubicBezTo>
                  <a:pt x="512" y="453242"/>
                  <a:pt x="2797" y="450956"/>
                  <a:pt x="5629" y="450956"/>
                </a:cubicBezTo>
                <a:close/>
                <a:moveTo>
                  <a:pt x="67029" y="448568"/>
                </a:moveTo>
                <a:cubicBezTo>
                  <a:pt x="70884" y="448568"/>
                  <a:pt x="74022" y="451708"/>
                  <a:pt x="74022" y="455561"/>
                </a:cubicBezTo>
                <a:cubicBezTo>
                  <a:pt x="74022" y="459416"/>
                  <a:pt x="70884" y="462554"/>
                  <a:pt x="67029" y="462554"/>
                </a:cubicBezTo>
                <a:cubicBezTo>
                  <a:pt x="63209" y="462469"/>
                  <a:pt x="60121" y="459382"/>
                  <a:pt x="60037" y="455561"/>
                </a:cubicBezTo>
                <a:cubicBezTo>
                  <a:pt x="60037" y="451708"/>
                  <a:pt x="63175" y="448568"/>
                  <a:pt x="67029" y="448568"/>
                </a:cubicBezTo>
                <a:close/>
                <a:moveTo>
                  <a:pt x="129113" y="447715"/>
                </a:moveTo>
                <a:cubicBezTo>
                  <a:pt x="129232" y="447715"/>
                  <a:pt x="129335" y="447715"/>
                  <a:pt x="129454" y="447715"/>
                </a:cubicBezTo>
                <a:cubicBezTo>
                  <a:pt x="133701" y="447818"/>
                  <a:pt x="137061" y="451331"/>
                  <a:pt x="136959" y="455561"/>
                </a:cubicBezTo>
                <a:cubicBezTo>
                  <a:pt x="136959" y="459893"/>
                  <a:pt x="133445" y="463407"/>
                  <a:pt x="129113" y="463407"/>
                </a:cubicBezTo>
                <a:cubicBezTo>
                  <a:pt x="124815" y="463322"/>
                  <a:pt x="121353" y="459859"/>
                  <a:pt x="121268" y="455561"/>
                </a:cubicBezTo>
                <a:cubicBezTo>
                  <a:pt x="121268" y="451230"/>
                  <a:pt x="124781" y="447715"/>
                  <a:pt x="129113" y="447715"/>
                </a:cubicBezTo>
                <a:close/>
                <a:moveTo>
                  <a:pt x="189832" y="446862"/>
                </a:moveTo>
                <a:cubicBezTo>
                  <a:pt x="194642" y="446862"/>
                  <a:pt x="198531" y="450751"/>
                  <a:pt x="198531" y="455561"/>
                </a:cubicBezTo>
                <a:cubicBezTo>
                  <a:pt x="198531" y="460371"/>
                  <a:pt x="194642" y="464259"/>
                  <a:pt x="189832" y="464259"/>
                </a:cubicBezTo>
                <a:cubicBezTo>
                  <a:pt x="185023" y="464259"/>
                  <a:pt x="181134" y="460371"/>
                  <a:pt x="181134" y="455561"/>
                </a:cubicBezTo>
                <a:cubicBezTo>
                  <a:pt x="181134" y="450751"/>
                  <a:pt x="185023" y="446862"/>
                  <a:pt x="189832" y="446862"/>
                </a:cubicBezTo>
                <a:close/>
                <a:moveTo>
                  <a:pt x="251234" y="446010"/>
                </a:moveTo>
                <a:cubicBezTo>
                  <a:pt x="256504" y="446010"/>
                  <a:pt x="260785" y="450289"/>
                  <a:pt x="260785" y="455561"/>
                </a:cubicBezTo>
                <a:cubicBezTo>
                  <a:pt x="260785" y="460831"/>
                  <a:pt x="256504" y="465112"/>
                  <a:pt x="251234" y="465112"/>
                </a:cubicBezTo>
                <a:cubicBezTo>
                  <a:pt x="245964" y="465112"/>
                  <a:pt x="241683" y="460831"/>
                  <a:pt x="241683" y="455561"/>
                </a:cubicBezTo>
                <a:cubicBezTo>
                  <a:pt x="241683" y="450289"/>
                  <a:pt x="245964" y="446010"/>
                  <a:pt x="251234" y="446010"/>
                </a:cubicBezTo>
                <a:close/>
                <a:moveTo>
                  <a:pt x="312635" y="445327"/>
                </a:moveTo>
                <a:cubicBezTo>
                  <a:pt x="318281" y="445327"/>
                  <a:pt x="322868" y="449916"/>
                  <a:pt x="322868" y="455561"/>
                </a:cubicBezTo>
                <a:cubicBezTo>
                  <a:pt x="322868" y="461206"/>
                  <a:pt x="318281" y="465795"/>
                  <a:pt x="312635" y="465795"/>
                </a:cubicBezTo>
                <a:cubicBezTo>
                  <a:pt x="306989" y="465795"/>
                  <a:pt x="302402" y="461206"/>
                  <a:pt x="302402" y="455561"/>
                </a:cubicBezTo>
                <a:cubicBezTo>
                  <a:pt x="302402" y="449916"/>
                  <a:pt x="306989" y="445327"/>
                  <a:pt x="312635" y="445327"/>
                </a:cubicBezTo>
                <a:close/>
                <a:moveTo>
                  <a:pt x="374036" y="444474"/>
                </a:moveTo>
                <a:cubicBezTo>
                  <a:pt x="380159" y="444474"/>
                  <a:pt x="385123" y="449439"/>
                  <a:pt x="385123" y="455561"/>
                </a:cubicBezTo>
                <a:cubicBezTo>
                  <a:pt x="385037" y="461650"/>
                  <a:pt x="380125" y="466562"/>
                  <a:pt x="374036" y="466647"/>
                </a:cubicBezTo>
                <a:cubicBezTo>
                  <a:pt x="367947" y="466562"/>
                  <a:pt x="363035" y="461650"/>
                  <a:pt x="362950" y="455561"/>
                </a:cubicBezTo>
                <a:cubicBezTo>
                  <a:pt x="362950" y="449439"/>
                  <a:pt x="367913" y="444474"/>
                  <a:pt x="374036" y="444474"/>
                </a:cubicBezTo>
                <a:close/>
                <a:moveTo>
                  <a:pt x="436120" y="443623"/>
                </a:moveTo>
                <a:cubicBezTo>
                  <a:pt x="442720" y="443623"/>
                  <a:pt x="448059" y="448961"/>
                  <a:pt x="448059" y="455562"/>
                </a:cubicBezTo>
                <a:cubicBezTo>
                  <a:pt x="448059" y="462162"/>
                  <a:pt x="442720" y="467501"/>
                  <a:pt x="436120" y="467501"/>
                </a:cubicBezTo>
                <a:cubicBezTo>
                  <a:pt x="429570" y="467415"/>
                  <a:pt x="424266" y="462111"/>
                  <a:pt x="424181" y="455562"/>
                </a:cubicBezTo>
                <a:cubicBezTo>
                  <a:pt x="424181" y="448961"/>
                  <a:pt x="429519" y="443623"/>
                  <a:pt x="436120" y="443623"/>
                </a:cubicBezTo>
                <a:close/>
                <a:moveTo>
                  <a:pt x="496839" y="442939"/>
                </a:moveTo>
                <a:cubicBezTo>
                  <a:pt x="503815" y="442939"/>
                  <a:pt x="509460" y="448586"/>
                  <a:pt x="509460" y="455561"/>
                </a:cubicBezTo>
                <a:cubicBezTo>
                  <a:pt x="509460" y="462537"/>
                  <a:pt x="503815" y="468182"/>
                  <a:pt x="496839" y="468182"/>
                </a:cubicBezTo>
                <a:cubicBezTo>
                  <a:pt x="489863" y="468182"/>
                  <a:pt x="484218" y="462537"/>
                  <a:pt x="484218" y="455561"/>
                </a:cubicBezTo>
                <a:cubicBezTo>
                  <a:pt x="484218" y="448586"/>
                  <a:pt x="489863" y="442939"/>
                  <a:pt x="496839" y="442939"/>
                </a:cubicBezTo>
                <a:close/>
                <a:moveTo>
                  <a:pt x="558240" y="442087"/>
                </a:moveTo>
                <a:cubicBezTo>
                  <a:pt x="565676" y="442087"/>
                  <a:pt x="571714" y="448125"/>
                  <a:pt x="571714" y="455561"/>
                </a:cubicBezTo>
                <a:cubicBezTo>
                  <a:pt x="571714" y="462998"/>
                  <a:pt x="565676" y="469036"/>
                  <a:pt x="558240" y="469036"/>
                </a:cubicBezTo>
                <a:cubicBezTo>
                  <a:pt x="550838" y="468951"/>
                  <a:pt x="544851" y="462964"/>
                  <a:pt x="544766" y="455561"/>
                </a:cubicBezTo>
                <a:cubicBezTo>
                  <a:pt x="544766" y="448125"/>
                  <a:pt x="550803" y="442087"/>
                  <a:pt x="558240" y="442087"/>
                </a:cubicBezTo>
                <a:close/>
                <a:moveTo>
                  <a:pt x="619641" y="441234"/>
                </a:moveTo>
                <a:cubicBezTo>
                  <a:pt x="619761" y="441234"/>
                  <a:pt x="619863" y="441234"/>
                  <a:pt x="619982" y="441234"/>
                </a:cubicBezTo>
                <a:cubicBezTo>
                  <a:pt x="627794" y="441338"/>
                  <a:pt x="634070" y="447750"/>
                  <a:pt x="633968" y="455561"/>
                </a:cubicBezTo>
                <a:cubicBezTo>
                  <a:pt x="633968" y="463475"/>
                  <a:pt x="627555" y="469888"/>
                  <a:pt x="619641" y="469888"/>
                </a:cubicBezTo>
                <a:cubicBezTo>
                  <a:pt x="611762" y="469803"/>
                  <a:pt x="605399" y="463440"/>
                  <a:pt x="605315" y="455561"/>
                </a:cubicBezTo>
                <a:cubicBezTo>
                  <a:pt x="605315" y="447647"/>
                  <a:pt x="611727" y="441234"/>
                  <a:pt x="619641" y="441234"/>
                </a:cubicBezTo>
                <a:close/>
                <a:moveTo>
                  <a:pt x="681042" y="440552"/>
                </a:moveTo>
                <a:cubicBezTo>
                  <a:pt x="681162" y="440552"/>
                  <a:pt x="681264" y="440552"/>
                  <a:pt x="681384" y="440552"/>
                </a:cubicBezTo>
                <a:cubicBezTo>
                  <a:pt x="689587" y="440656"/>
                  <a:pt x="696154" y="447375"/>
                  <a:pt x="696052" y="455562"/>
                </a:cubicBezTo>
                <a:cubicBezTo>
                  <a:pt x="696052" y="455614"/>
                  <a:pt x="696052" y="455681"/>
                  <a:pt x="696052" y="455732"/>
                </a:cubicBezTo>
                <a:cubicBezTo>
                  <a:pt x="695950" y="463936"/>
                  <a:pt x="689229" y="470502"/>
                  <a:pt x="681042" y="470401"/>
                </a:cubicBezTo>
                <a:cubicBezTo>
                  <a:pt x="672821" y="470401"/>
                  <a:pt x="666118" y="463783"/>
                  <a:pt x="666034" y="455562"/>
                </a:cubicBezTo>
                <a:cubicBezTo>
                  <a:pt x="666034" y="447272"/>
                  <a:pt x="672753" y="440552"/>
                  <a:pt x="681042" y="440552"/>
                </a:cubicBezTo>
                <a:close/>
                <a:moveTo>
                  <a:pt x="743125" y="439699"/>
                </a:moveTo>
                <a:cubicBezTo>
                  <a:pt x="743245" y="439699"/>
                  <a:pt x="743347" y="439699"/>
                  <a:pt x="743466" y="439699"/>
                </a:cubicBezTo>
                <a:cubicBezTo>
                  <a:pt x="752131" y="439802"/>
                  <a:pt x="759090" y="446897"/>
                  <a:pt x="758987" y="455561"/>
                </a:cubicBezTo>
                <a:cubicBezTo>
                  <a:pt x="758987" y="455614"/>
                  <a:pt x="758987" y="455681"/>
                  <a:pt x="758987" y="455732"/>
                </a:cubicBezTo>
                <a:cubicBezTo>
                  <a:pt x="758885" y="464396"/>
                  <a:pt x="751790" y="471355"/>
                  <a:pt x="743125" y="471253"/>
                </a:cubicBezTo>
                <a:cubicBezTo>
                  <a:pt x="734427" y="471253"/>
                  <a:pt x="727366" y="464260"/>
                  <a:pt x="727264" y="455561"/>
                </a:cubicBezTo>
                <a:cubicBezTo>
                  <a:pt x="727264" y="446796"/>
                  <a:pt x="734359" y="439699"/>
                  <a:pt x="743125" y="439699"/>
                </a:cubicBezTo>
                <a:close/>
                <a:moveTo>
                  <a:pt x="803844" y="438846"/>
                </a:moveTo>
                <a:cubicBezTo>
                  <a:pt x="813259" y="438846"/>
                  <a:pt x="820900" y="446487"/>
                  <a:pt x="820900" y="455902"/>
                </a:cubicBezTo>
                <a:cubicBezTo>
                  <a:pt x="820900" y="465317"/>
                  <a:pt x="813259" y="472959"/>
                  <a:pt x="803844" y="472959"/>
                </a:cubicBezTo>
                <a:cubicBezTo>
                  <a:pt x="794430" y="472959"/>
                  <a:pt x="786789" y="465317"/>
                  <a:pt x="786789" y="455902"/>
                </a:cubicBezTo>
                <a:cubicBezTo>
                  <a:pt x="786789" y="446487"/>
                  <a:pt x="794430" y="438846"/>
                  <a:pt x="803844" y="438846"/>
                </a:cubicBezTo>
                <a:close/>
                <a:moveTo>
                  <a:pt x="865246" y="438164"/>
                </a:moveTo>
                <a:cubicBezTo>
                  <a:pt x="874661" y="438164"/>
                  <a:pt x="882302" y="445806"/>
                  <a:pt x="882302" y="455220"/>
                </a:cubicBezTo>
                <a:cubicBezTo>
                  <a:pt x="882302" y="464635"/>
                  <a:pt x="874661" y="472277"/>
                  <a:pt x="865246" y="472277"/>
                </a:cubicBezTo>
                <a:cubicBezTo>
                  <a:pt x="855832" y="472277"/>
                  <a:pt x="848191" y="464635"/>
                  <a:pt x="848191" y="455220"/>
                </a:cubicBezTo>
                <a:cubicBezTo>
                  <a:pt x="848191" y="445806"/>
                  <a:pt x="855832" y="438164"/>
                  <a:pt x="865246" y="438164"/>
                </a:cubicBezTo>
                <a:close/>
                <a:moveTo>
                  <a:pt x="926648" y="437481"/>
                </a:moveTo>
                <a:cubicBezTo>
                  <a:pt x="926767" y="437481"/>
                  <a:pt x="926870" y="437481"/>
                  <a:pt x="926989" y="437481"/>
                </a:cubicBezTo>
                <a:cubicBezTo>
                  <a:pt x="936881" y="437584"/>
                  <a:pt x="944829" y="445669"/>
                  <a:pt x="944727" y="455561"/>
                </a:cubicBezTo>
                <a:cubicBezTo>
                  <a:pt x="944266" y="465180"/>
                  <a:pt x="936284" y="472719"/>
                  <a:pt x="926648" y="472617"/>
                </a:cubicBezTo>
                <a:cubicBezTo>
                  <a:pt x="917045" y="472634"/>
                  <a:pt x="909114" y="465146"/>
                  <a:pt x="908569" y="455561"/>
                </a:cubicBezTo>
                <a:cubicBezTo>
                  <a:pt x="908569" y="445583"/>
                  <a:pt x="916670" y="437481"/>
                  <a:pt x="926648" y="437481"/>
                </a:cubicBezTo>
                <a:close/>
                <a:moveTo>
                  <a:pt x="988048" y="436630"/>
                </a:moveTo>
                <a:cubicBezTo>
                  <a:pt x="998504" y="436630"/>
                  <a:pt x="1006981" y="445106"/>
                  <a:pt x="1006981" y="455561"/>
                </a:cubicBezTo>
                <a:cubicBezTo>
                  <a:pt x="1006895" y="465948"/>
                  <a:pt x="998436" y="474323"/>
                  <a:pt x="988048" y="474323"/>
                </a:cubicBezTo>
                <a:cubicBezTo>
                  <a:pt x="977662" y="474323"/>
                  <a:pt x="969202" y="465948"/>
                  <a:pt x="969117" y="455561"/>
                </a:cubicBezTo>
                <a:cubicBezTo>
                  <a:pt x="969117" y="445106"/>
                  <a:pt x="977594" y="436630"/>
                  <a:pt x="988048" y="436630"/>
                </a:cubicBezTo>
                <a:close/>
                <a:moveTo>
                  <a:pt x="1049816" y="435812"/>
                </a:moveTo>
                <a:cubicBezTo>
                  <a:pt x="1060649" y="435812"/>
                  <a:pt x="1069431" y="444594"/>
                  <a:pt x="1069431" y="455426"/>
                </a:cubicBezTo>
                <a:cubicBezTo>
                  <a:pt x="1069431" y="466259"/>
                  <a:pt x="1060649" y="475041"/>
                  <a:pt x="1049816" y="475041"/>
                </a:cubicBezTo>
                <a:cubicBezTo>
                  <a:pt x="1038984" y="475041"/>
                  <a:pt x="1030202" y="466259"/>
                  <a:pt x="1030202" y="455426"/>
                </a:cubicBezTo>
                <a:cubicBezTo>
                  <a:pt x="1030202" y="444594"/>
                  <a:pt x="1038984" y="435812"/>
                  <a:pt x="1049816" y="435812"/>
                </a:cubicBezTo>
                <a:close/>
                <a:moveTo>
                  <a:pt x="1110851" y="435095"/>
                </a:moveTo>
                <a:cubicBezTo>
                  <a:pt x="1122159" y="435095"/>
                  <a:pt x="1131318" y="444255"/>
                  <a:pt x="1131318" y="455561"/>
                </a:cubicBezTo>
                <a:cubicBezTo>
                  <a:pt x="1131318" y="455614"/>
                  <a:pt x="1131318" y="455681"/>
                  <a:pt x="1131318" y="455732"/>
                </a:cubicBezTo>
                <a:cubicBezTo>
                  <a:pt x="1131216" y="466938"/>
                  <a:pt x="1122057" y="475960"/>
                  <a:pt x="1110851" y="475858"/>
                </a:cubicBezTo>
                <a:cubicBezTo>
                  <a:pt x="1110800" y="475858"/>
                  <a:pt x="1110732" y="475858"/>
                  <a:pt x="1110680" y="475858"/>
                </a:cubicBezTo>
                <a:cubicBezTo>
                  <a:pt x="1099475" y="475858"/>
                  <a:pt x="1090384" y="466767"/>
                  <a:pt x="1090384" y="455561"/>
                </a:cubicBezTo>
                <a:cubicBezTo>
                  <a:pt x="1090384" y="444255"/>
                  <a:pt x="1099543" y="435095"/>
                  <a:pt x="1110851" y="435095"/>
                </a:cubicBezTo>
                <a:close/>
                <a:moveTo>
                  <a:pt x="1295055" y="433901"/>
                </a:moveTo>
                <a:cubicBezTo>
                  <a:pt x="1307489" y="433901"/>
                  <a:pt x="1317569" y="443981"/>
                  <a:pt x="1317569" y="456414"/>
                </a:cubicBezTo>
                <a:cubicBezTo>
                  <a:pt x="1317467" y="468780"/>
                  <a:pt x="1307421" y="478757"/>
                  <a:pt x="1295055" y="478757"/>
                </a:cubicBezTo>
                <a:cubicBezTo>
                  <a:pt x="1282690" y="478757"/>
                  <a:pt x="1272627" y="468780"/>
                  <a:pt x="1272542" y="456414"/>
                </a:cubicBezTo>
                <a:cubicBezTo>
                  <a:pt x="1272542" y="443981"/>
                  <a:pt x="1282622" y="433901"/>
                  <a:pt x="1295055" y="433901"/>
                </a:cubicBezTo>
                <a:close/>
                <a:moveTo>
                  <a:pt x="1233654" y="433901"/>
                </a:moveTo>
                <a:cubicBezTo>
                  <a:pt x="1245713" y="433901"/>
                  <a:pt x="1255486" y="443673"/>
                  <a:pt x="1255486" y="455732"/>
                </a:cubicBezTo>
                <a:cubicBezTo>
                  <a:pt x="1255486" y="455783"/>
                  <a:pt x="1255486" y="455851"/>
                  <a:pt x="1255486" y="455903"/>
                </a:cubicBezTo>
                <a:cubicBezTo>
                  <a:pt x="1255383" y="467858"/>
                  <a:pt x="1245610" y="477495"/>
                  <a:pt x="1233654" y="477393"/>
                </a:cubicBezTo>
                <a:cubicBezTo>
                  <a:pt x="1221664" y="477393"/>
                  <a:pt x="1211925" y="467723"/>
                  <a:pt x="1211823" y="455732"/>
                </a:cubicBezTo>
                <a:cubicBezTo>
                  <a:pt x="1211823" y="443673"/>
                  <a:pt x="1221596" y="433901"/>
                  <a:pt x="1233654" y="433901"/>
                </a:cubicBezTo>
                <a:close/>
                <a:moveTo>
                  <a:pt x="1172253" y="433901"/>
                </a:moveTo>
                <a:cubicBezTo>
                  <a:pt x="1172372" y="433901"/>
                  <a:pt x="1172474" y="433901"/>
                  <a:pt x="1172594" y="433901"/>
                </a:cubicBezTo>
                <a:cubicBezTo>
                  <a:pt x="1184175" y="434004"/>
                  <a:pt x="1193504" y="443470"/>
                  <a:pt x="1193402" y="455050"/>
                </a:cubicBezTo>
                <a:cubicBezTo>
                  <a:pt x="1193402" y="455101"/>
                  <a:pt x="1193402" y="455169"/>
                  <a:pt x="1193402" y="455220"/>
                </a:cubicBezTo>
                <a:cubicBezTo>
                  <a:pt x="1193300" y="466802"/>
                  <a:pt x="1183833" y="476131"/>
                  <a:pt x="1172253" y="476029"/>
                </a:cubicBezTo>
                <a:cubicBezTo>
                  <a:pt x="1160638" y="476029"/>
                  <a:pt x="1151206" y="466665"/>
                  <a:pt x="1151104" y="455050"/>
                </a:cubicBezTo>
                <a:cubicBezTo>
                  <a:pt x="1151104" y="443366"/>
                  <a:pt x="1160569" y="433901"/>
                  <a:pt x="1172253" y="433901"/>
                </a:cubicBezTo>
                <a:close/>
                <a:moveTo>
                  <a:pt x="1971151" y="432366"/>
                </a:moveTo>
                <a:cubicBezTo>
                  <a:pt x="1983960" y="432366"/>
                  <a:pt x="1994347" y="442752"/>
                  <a:pt x="1994347" y="455561"/>
                </a:cubicBezTo>
                <a:cubicBezTo>
                  <a:pt x="1994347" y="455614"/>
                  <a:pt x="1994347" y="455681"/>
                  <a:pt x="1994347" y="455732"/>
                </a:cubicBezTo>
                <a:cubicBezTo>
                  <a:pt x="1994245" y="468456"/>
                  <a:pt x="1983875" y="478689"/>
                  <a:pt x="1971151" y="478587"/>
                </a:cubicBezTo>
                <a:cubicBezTo>
                  <a:pt x="1971032" y="478587"/>
                  <a:pt x="1970929" y="478587"/>
                  <a:pt x="1970810" y="478587"/>
                </a:cubicBezTo>
                <a:cubicBezTo>
                  <a:pt x="1958188" y="478485"/>
                  <a:pt x="1948023" y="468183"/>
                  <a:pt x="1948125" y="455561"/>
                </a:cubicBezTo>
                <a:cubicBezTo>
                  <a:pt x="1948125" y="455510"/>
                  <a:pt x="1948125" y="455442"/>
                  <a:pt x="1948125" y="455391"/>
                </a:cubicBezTo>
                <a:cubicBezTo>
                  <a:pt x="1948125" y="442668"/>
                  <a:pt x="1958427" y="432366"/>
                  <a:pt x="1971151" y="432366"/>
                </a:cubicBezTo>
                <a:close/>
                <a:moveTo>
                  <a:pt x="1357139" y="432366"/>
                </a:moveTo>
                <a:cubicBezTo>
                  <a:pt x="1369948" y="432366"/>
                  <a:pt x="1380335" y="442752"/>
                  <a:pt x="1380335" y="455561"/>
                </a:cubicBezTo>
                <a:cubicBezTo>
                  <a:pt x="1380335" y="455614"/>
                  <a:pt x="1380335" y="455681"/>
                  <a:pt x="1380335" y="455732"/>
                </a:cubicBezTo>
                <a:cubicBezTo>
                  <a:pt x="1380233" y="468456"/>
                  <a:pt x="1369863" y="478689"/>
                  <a:pt x="1357139" y="478587"/>
                </a:cubicBezTo>
                <a:cubicBezTo>
                  <a:pt x="1357020" y="478587"/>
                  <a:pt x="1356917" y="478587"/>
                  <a:pt x="1356798" y="478587"/>
                </a:cubicBezTo>
                <a:cubicBezTo>
                  <a:pt x="1344176" y="478485"/>
                  <a:pt x="1334011" y="468183"/>
                  <a:pt x="1334113" y="455561"/>
                </a:cubicBezTo>
                <a:cubicBezTo>
                  <a:pt x="1334113" y="455510"/>
                  <a:pt x="1334113" y="455442"/>
                  <a:pt x="1334113" y="455391"/>
                </a:cubicBezTo>
                <a:cubicBezTo>
                  <a:pt x="1334113" y="442668"/>
                  <a:pt x="1344415" y="432366"/>
                  <a:pt x="1357139" y="432366"/>
                </a:cubicBezTo>
                <a:close/>
                <a:moveTo>
                  <a:pt x="1417858" y="431854"/>
                </a:moveTo>
                <a:cubicBezTo>
                  <a:pt x="1430957" y="431854"/>
                  <a:pt x="1441566" y="442463"/>
                  <a:pt x="1441566" y="455561"/>
                </a:cubicBezTo>
                <a:cubicBezTo>
                  <a:pt x="1441566" y="455612"/>
                  <a:pt x="1441566" y="455681"/>
                  <a:pt x="1441566" y="455732"/>
                </a:cubicBezTo>
                <a:cubicBezTo>
                  <a:pt x="1441463" y="468728"/>
                  <a:pt x="1430854" y="479201"/>
                  <a:pt x="1417858" y="479098"/>
                </a:cubicBezTo>
                <a:cubicBezTo>
                  <a:pt x="1404861" y="479098"/>
                  <a:pt x="1394321" y="468559"/>
                  <a:pt x="1394321" y="455561"/>
                </a:cubicBezTo>
                <a:cubicBezTo>
                  <a:pt x="1394321" y="455510"/>
                  <a:pt x="1394321" y="455442"/>
                  <a:pt x="1394321" y="455391"/>
                </a:cubicBezTo>
                <a:cubicBezTo>
                  <a:pt x="1394321" y="442394"/>
                  <a:pt x="1404861" y="431854"/>
                  <a:pt x="1417858" y="431854"/>
                </a:cubicBezTo>
                <a:close/>
                <a:moveTo>
                  <a:pt x="1479259" y="431172"/>
                </a:moveTo>
                <a:cubicBezTo>
                  <a:pt x="1492733" y="431172"/>
                  <a:pt x="1503649" y="442087"/>
                  <a:pt x="1503649" y="455561"/>
                </a:cubicBezTo>
                <a:cubicBezTo>
                  <a:pt x="1503564" y="468967"/>
                  <a:pt x="1492665" y="479782"/>
                  <a:pt x="1479259" y="479782"/>
                </a:cubicBezTo>
                <a:cubicBezTo>
                  <a:pt x="1465887" y="479782"/>
                  <a:pt x="1455040" y="468933"/>
                  <a:pt x="1455040" y="455561"/>
                </a:cubicBezTo>
                <a:cubicBezTo>
                  <a:pt x="1455040" y="455510"/>
                  <a:pt x="1455040" y="455442"/>
                  <a:pt x="1455040" y="455391"/>
                </a:cubicBezTo>
                <a:cubicBezTo>
                  <a:pt x="1455040" y="442019"/>
                  <a:pt x="1465887" y="431172"/>
                  <a:pt x="1479259" y="431172"/>
                </a:cubicBezTo>
                <a:close/>
                <a:moveTo>
                  <a:pt x="1540660" y="430659"/>
                </a:moveTo>
                <a:cubicBezTo>
                  <a:pt x="1554407" y="430659"/>
                  <a:pt x="1565561" y="441814"/>
                  <a:pt x="1565561" y="455561"/>
                </a:cubicBezTo>
                <a:cubicBezTo>
                  <a:pt x="1565561" y="455612"/>
                  <a:pt x="1565561" y="455681"/>
                  <a:pt x="1565561" y="455732"/>
                </a:cubicBezTo>
                <a:cubicBezTo>
                  <a:pt x="1565459" y="469393"/>
                  <a:pt x="1554322" y="480394"/>
                  <a:pt x="1540660" y="480292"/>
                </a:cubicBezTo>
                <a:cubicBezTo>
                  <a:pt x="1526998" y="480292"/>
                  <a:pt x="1515929" y="469224"/>
                  <a:pt x="1515929" y="455561"/>
                </a:cubicBezTo>
                <a:cubicBezTo>
                  <a:pt x="1515929" y="455510"/>
                  <a:pt x="1515929" y="455442"/>
                  <a:pt x="1515929" y="455391"/>
                </a:cubicBezTo>
                <a:cubicBezTo>
                  <a:pt x="1515929" y="441730"/>
                  <a:pt x="1526998" y="430659"/>
                  <a:pt x="1540660" y="430659"/>
                </a:cubicBezTo>
                <a:close/>
                <a:moveTo>
                  <a:pt x="1602061" y="430147"/>
                </a:moveTo>
                <a:cubicBezTo>
                  <a:pt x="1616098" y="430147"/>
                  <a:pt x="1627475" y="441524"/>
                  <a:pt x="1627475" y="455561"/>
                </a:cubicBezTo>
                <a:cubicBezTo>
                  <a:pt x="1627372" y="469529"/>
                  <a:pt x="1616030" y="480804"/>
                  <a:pt x="1602061" y="480804"/>
                </a:cubicBezTo>
                <a:cubicBezTo>
                  <a:pt x="1588127" y="480804"/>
                  <a:pt x="1576819" y="469495"/>
                  <a:pt x="1576819" y="455561"/>
                </a:cubicBezTo>
                <a:cubicBezTo>
                  <a:pt x="1576819" y="441593"/>
                  <a:pt x="1588092" y="430234"/>
                  <a:pt x="1602061" y="430147"/>
                </a:cubicBezTo>
                <a:close/>
                <a:moveTo>
                  <a:pt x="1664145" y="429636"/>
                </a:moveTo>
                <a:cubicBezTo>
                  <a:pt x="1678455" y="429636"/>
                  <a:pt x="1690070" y="441253"/>
                  <a:pt x="1690070" y="455561"/>
                </a:cubicBezTo>
                <a:cubicBezTo>
                  <a:pt x="1689968" y="469820"/>
                  <a:pt x="1678404" y="481316"/>
                  <a:pt x="1664145" y="481316"/>
                </a:cubicBezTo>
                <a:cubicBezTo>
                  <a:pt x="1649920" y="481316"/>
                  <a:pt x="1638391" y="469786"/>
                  <a:pt x="1638391" y="455561"/>
                </a:cubicBezTo>
                <a:cubicBezTo>
                  <a:pt x="1638391" y="455510"/>
                  <a:pt x="1638391" y="455442"/>
                  <a:pt x="1638391" y="455391"/>
                </a:cubicBezTo>
                <a:cubicBezTo>
                  <a:pt x="1638391" y="441167"/>
                  <a:pt x="1649920" y="429636"/>
                  <a:pt x="1664145" y="429636"/>
                </a:cubicBezTo>
                <a:close/>
                <a:moveTo>
                  <a:pt x="1724864" y="429295"/>
                </a:moveTo>
                <a:cubicBezTo>
                  <a:pt x="1739379" y="429295"/>
                  <a:pt x="1751130" y="441047"/>
                  <a:pt x="1751130" y="455561"/>
                </a:cubicBezTo>
                <a:cubicBezTo>
                  <a:pt x="1751130" y="455614"/>
                  <a:pt x="1751130" y="455681"/>
                  <a:pt x="1751130" y="455732"/>
                </a:cubicBezTo>
                <a:cubicBezTo>
                  <a:pt x="1751027" y="470144"/>
                  <a:pt x="1739276" y="481759"/>
                  <a:pt x="1724864" y="481657"/>
                </a:cubicBezTo>
                <a:cubicBezTo>
                  <a:pt x="1724745" y="481657"/>
                  <a:pt x="1724642" y="481657"/>
                  <a:pt x="1724523" y="481657"/>
                </a:cubicBezTo>
                <a:cubicBezTo>
                  <a:pt x="1710196" y="481555"/>
                  <a:pt x="1698666" y="469870"/>
                  <a:pt x="1698768" y="455561"/>
                </a:cubicBezTo>
                <a:cubicBezTo>
                  <a:pt x="1698768" y="455510"/>
                  <a:pt x="1698768" y="455442"/>
                  <a:pt x="1698768" y="455391"/>
                </a:cubicBezTo>
                <a:cubicBezTo>
                  <a:pt x="1698768" y="440979"/>
                  <a:pt x="1710452" y="429295"/>
                  <a:pt x="1724864" y="429295"/>
                </a:cubicBezTo>
                <a:close/>
                <a:moveTo>
                  <a:pt x="1786265" y="428954"/>
                </a:moveTo>
                <a:cubicBezTo>
                  <a:pt x="1800967" y="428954"/>
                  <a:pt x="1812872" y="440859"/>
                  <a:pt x="1812872" y="455562"/>
                </a:cubicBezTo>
                <a:cubicBezTo>
                  <a:pt x="1812872" y="455614"/>
                  <a:pt x="1812872" y="455681"/>
                  <a:pt x="1812872" y="455732"/>
                </a:cubicBezTo>
                <a:cubicBezTo>
                  <a:pt x="1812770" y="470332"/>
                  <a:pt x="1800865" y="482101"/>
                  <a:pt x="1786265" y="481998"/>
                </a:cubicBezTo>
                <a:cubicBezTo>
                  <a:pt x="1786146" y="481998"/>
                  <a:pt x="1786043" y="481998"/>
                  <a:pt x="1785924" y="481998"/>
                </a:cubicBezTo>
                <a:cubicBezTo>
                  <a:pt x="1771409" y="481896"/>
                  <a:pt x="1759726" y="470059"/>
                  <a:pt x="1759828" y="455562"/>
                </a:cubicBezTo>
                <a:cubicBezTo>
                  <a:pt x="1759828" y="455510"/>
                  <a:pt x="1759828" y="455442"/>
                  <a:pt x="1759828" y="455391"/>
                </a:cubicBezTo>
                <a:cubicBezTo>
                  <a:pt x="1759828" y="440792"/>
                  <a:pt x="1771665" y="428954"/>
                  <a:pt x="1786265" y="428954"/>
                </a:cubicBezTo>
                <a:close/>
                <a:moveTo>
                  <a:pt x="1848033" y="428820"/>
                </a:moveTo>
                <a:cubicBezTo>
                  <a:pt x="1862728" y="428820"/>
                  <a:pt x="1874640" y="440732"/>
                  <a:pt x="1874640" y="455427"/>
                </a:cubicBezTo>
                <a:cubicBezTo>
                  <a:pt x="1874640" y="470122"/>
                  <a:pt x="1862728" y="482034"/>
                  <a:pt x="1848033" y="482034"/>
                </a:cubicBezTo>
                <a:cubicBezTo>
                  <a:pt x="1833338" y="482034"/>
                  <a:pt x="1821426" y="470122"/>
                  <a:pt x="1821426" y="455427"/>
                </a:cubicBezTo>
                <a:cubicBezTo>
                  <a:pt x="1821426" y="440732"/>
                  <a:pt x="1833338" y="428820"/>
                  <a:pt x="1848033" y="428820"/>
                </a:cubicBezTo>
                <a:close/>
                <a:moveTo>
                  <a:pt x="1909068" y="428784"/>
                </a:moveTo>
                <a:cubicBezTo>
                  <a:pt x="1923855" y="428784"/>
                  <a:pt x="1935846" y="440774"/>
                  <a:pt x="1935846" y="455561"/>
                </a:cubicBezTo>
                <a:cubicBezTo>
                  <a:pt x="1935846" y="455612"/>
                  <a:pt x="1935846" y="455681"/>
                  <a:pt x="1935846" y="455732"/>
                </a:cubicBezTo>
                <a:cubicBezTo>
                  <a:pt x="1935744" y="470434"/>
                  <a:pt x="1923770" y="482271"/>
                  <a:pt x="1909068" y="482168"/>
                </a:cubicBezTo>
                <a:cubicBezTo>
                  <a:pt x="1894366" y="482168"/>
                  <a:pt x="1882461" y="470265"/>
                  <a:pt x="1882461" y="455561"/>
                </a:cubicBezTo>
                <a:cubicBezTo>
                  <a:pt x="1882461" y="455510"/>
                  <a:pt x="1882461" y="455442"/>
                  <a:pt x="1882461" y="455391"/>
                </a:cubicBezTo>
                <a:cubicBezTo>
                  <a:pt x="1882461" y="440689"/>
                  <a:pt x="1894366" y="428784"/>
                  <a:pt x="1909068" y="428784"/>
                </a:cubicBezTo>
                <a:close/>
                <a:moveTo>
                  <a:pt x="5995" y="388739"/>
                </a:moveTo>
                <a:cubicBezTo>
                  <a:pt x="8915" y="388739"/>
                  <a:pt x="11283" y="391105"/>
                  <a:pt x="11283" y="394025"/>
                </a:cubicBezTo>
                <a:cubicBezTo>
                  <a:pt x="11283" y="396946"/>
                  <a:pt x="8915" y="399314"/>
                  <a:pt x="5995" y="399314"/>
                </a:cubicBezTo>
                <a:cubicBezTo>
                  <a:pt x="3075" y="399314"/>
                  <a:pt x="708" y="396946"/>
                  <a:pt x="708" y="394025"/>
                </a:cubicBezTo>
                <a:cubicBezTo>
                  <a:pt x="708" y="391105"/>
                  <a:pt x="3075" y="388739"/>
                  <a:pt x="5995" y="388739"/>
                </a:cubicBezTo>
                <a:close/>
                <a:moveTo>
                  <a:pt x="67030" y="386997"/>
                </a:moveTo>
                <a:cubicBezTo>
                  <a:pt x="70987" y="386997"/>
                  <a:pt x="74193" y="390204"/>
                  <a:pt x="74193" y="394161"/>
                </a:cubicBezTo>
                <a:cubicBezTo>
                  <a:pt x="74193" y="398118"/>
                  <a:pt x="70987" y="401324"/>
                  <a:pt x="67030" y="401324"/>
                </a:cubicBezTo>
                <a:cubicBezTo>
                  <a:pt x="63073" y="401324"/>
                  <a:pt x="59867" y="398118"/>
                  <a:pt x="59867" y="394161"/>
                </a:cubicBezTo>
                <a:cubicBezTo>
                  <a:pt x="59867" y="390204"/>
                  <a:pt x="63073" y="386997"/>
                  <a:pt x="67030" y="386997"/>
                </a:cubicBezTo>
                <a:close/>
                <a:moveTo>
                  <a:pt x="129113" y="386144"/>
                </a:moveTo>
                <a:cubicBezTo>
                  <a:pt x="133548" y="386144"/>
                  <a:pt x="137129" y="389726"/>
                  <a:pt x="137129" y="394161"/>
                </a:cubicBezTo>
                <a:cubicBezTo>
                  <a:pt x="137129" y="398595"/>
                  <a:pt x="133548" y="402177"/>
                  <a:pt x="129113" y="402177"/>
                </a:cubicBezTo>
                <a:cubicBezTo>
                  <a:pt x="124678" y="402177"/>
                  <a:pt x="121097" y="398595"/>
                  <a:pt x="121097" y="394161"/>
                </a:cubicBezTo>
                <a:cubicBezTo>
                  <a:pt x="121097" y="389726"/>
                  <a:pt x="124678" y="386144"/>
                  <a:pt x="129113" y="386144"/>
                </a:cubicBezTo>
                <a:close/>
                <a:moveTo>
                  <a:pt x="189832" y="385291"/>
                </a:moveTo>
                <a:cubicBezTo>
                  <a:pt x="194727" y="385291"/>
                  <a:pt x="198701" y="389264"/>
                  <a:pt x="198701" y="394160"/>
                </a:cubicBezTo>
                <a:cubicBezTo>
                  <a:pt x="198701" y="399056"/>
                  <a:pt x="194727" y="403030"/>
                  <a:pt x="189832" y="403030"/>
                </a:cubicBezTo>
                <a:cubicBezTo>
                  <a:pt x="184971" y="402944"/>
                  <a:pt x="181049" y="399020"/>
                  <a:pt x="180964" y="394160"/>
                </a:cubicBezTo>
                <a:cubicBezTo>
                  <a:pt x="180964" y="389264"/>
                  <a:pt x="184938" y="385291"/>
                  <a:pt x="189832" y="385291"/>
                </a:cubicBezTo>
                <a:close/>
                <a:moveTo>
                  <a:pt x="251234" y="384439"/>
                </a:moveTo>
                <a:cubicBezTo>
                  <a:pt x="251353" y="384439"/>
                  <a:pt x="251455" y="384439"/>
                  <a:pt x="251574" y="384439"/>
                </a:cubicBezTo>
                <a:cubicBezTo>
                  <a:pt x="256845" y="384542"/>
                  <a:pt x="261058" y="388890"/>
                  <a:pt x="260956" y="394161"/>
                </a:cubicBezTo>
                <a:cubicBezTo>
                  <a:pt x="260956" y="399534"/>
                  <a:pt x="256606" y="403883"/>
                  <a:pt x="251234" y="403883"/>
                </a:cubicBezTo>
                <a:cubicBezTo>
                  <a:pt x="245895" y="403797"/>
                  <a:pt x="241597" y="399500"/>
                  <a:pt x="241512" y="394161"/>
                </a:cubicBezTo>
                <a:cubicBezTo>
                  <a:pt x="241512" y="388789"/>
                  <a:pt x="245861" y="384439"/>
                  <a:pt x="251234" y="384439"/>
                </a:cubicBezTo>
                <a:close/>
                <a:moveTo>
                  <a:pt x="313002" y="383452"/>
                </a:moveTo>
                <a:cubicBezTo>
                  <a:pt x="318842" y="383452"/>
                  <a:pt x="323576" y="388186"/>
                  <a:pt x="323576" y="394027"/>
                </a:cubicBezTo>
                <a:cubicBezTo>
                  <a:pt x="323576" y="399867"/>
                  <a:pt x="318842" y="404601"/>
                  <a:pt x="313002" y="404601"/>
                </a:cubicBezTo>
                <a:cubicBezTo>
                  <a:pt x="307161" y="404601"/>
                  <a:pt x="302427" y="399867"/>
                  <a:pt x="302427" y="394027"/>
                </a:cubicBezTo>
                <a:cubicBezTo>
                  <a:pt x="302427" y="388186"/>
                  <a:pt x="307161" y="383452"/>
                  <a:pt x="313002" y="383452"/>
                </a:cubicBezTo>
                <a:close/>
                <a:moveTo>
                  <a:pt x="436119" y="382732"/>
                </a:moveTo>
                <a:cubicBezTo>
                  <a:pt x="442805" y="382732"/>
                  <a:pt x="448229" y="388157"/>
                  <a:pt x="448229" y="394843"/>
                </a:cubicBezTo>
                <a:cubicBezTo>
                  <a:pt x="448229" y="401529"/>
                  <a:pt x="442805" y="406953"/>
                  <a:pt x="436119" y="406953"/>
                </a:cubicBezTo>
                <a:cubicBezTo>
                  <a:pt x="429433" y="406953"/>
                  <a:pt x="424010" y="401529"/>
                  <a:pt x="424010" y="394843"/>
                </a:cubicBezTo>
                <a:cubicBezTo>
                  <a:pt x="424010" y="388157"/>
                  <a:pt x="429433" y="382732"/>
                  <a:pt x="436119" y="382732"/>
                </a:cubicBezTo>
                <a:close/>
                <a:moveTo>
                  <a:pt x="374036" y="382732"/>
                </a:moveTo>
                <a:cubicBezTo>
                  <a:pt x="374156" y="382732"/>
                  <a:pt x="374258" y="382732"/>
                  <a:pt x="374377" y="382732"/>
                </a:cubicBezTo>
                <a:cubicBezTo>
                  <a:pt x="380501" y="382836"/>
                  <a:pt x="385396" y="387867"/>
                  <a:pt x="385293" y="393989"/>
                </a:cubicBezTo>
                <a:cubicBezTo>
                  <a:pt x="385293" y="400216"/>
                  <a:pt x="380245" y="405246"/>
                  <a:pt x="374036" y="405246"/>
                </a:cubicBezTo>
                <a:cubicBezTo>
                  <a:pt x="367862" y="405162"/>
                  <a:pt x="362864" y="400165"/>
                  <a:pt x="362780" y="393989"/>
                </a:cubicBezTo>
                <a:cubicBezTo>
                  <a:pt x="362780" y="387765"/>
                  <a:pt x="367811" y="382732"/>
                  <a:pt x="374036" y="382732"/>
                </a:cubicBezTo>
                <a:close/>
                <a:moveTo>
                  <a:pt x="496838" y="381197"/>
                </a:moveTo>
                <a:cubicBezTo>
                  <a:pt x="504002" y="381197"/>
                  <a:pt x="509801" y="386997"/>
                  <a:pt x="509801" y="394161"/>
                </a:cubicBezTo>
                <a:cubicBezTo>
                  <a:pt x="509801" y="401324"/>
                  <a:pt x="504002" y="407123"/>
                  <a:pt x="496838" y="407123"/>
                </a:cubicBezTo>
                <a:cubicBezTo>
                  <a:pt x="489675" y="407123"/>
                  <a:pt x="483876" y="401324"/>
                  <a:pt x="483876" y="394161"/>
                </a:cubicBezTo>
                <a:cubicBezTo>
                  <a:pt x="483876" y="386997"/>
                  <a:pt x="489675" y="381197"/>
                  <a:pt x="496838" y="381197"/>
                </a:cubicBezTo>
                <a:close/>
                <a:moveTo>
                  <a:pt x="558240" y="380516"/>
                </a:moveTo>
                <a:cubicBezTo>
                  <a:pt x="565778" y="380516"/>
                  <a:pt x="571884" y="386622"/>
                  <a:pt x="571884" y="394161"/>
                </a:cubicBezTo>
                <a:cubicBezTo>
                  <a:pt x="571884" y="401700"/>
                  <a:pt x="565778" y="407806"/>
                  <a:pt x="558240" y="407806"/>
                </a:cubicBezTo>
                <a:cubicBezTo>
                  <a:pt x="550701" y="407806"/>
                  <a:pt x="544595" y="401700"/>
                  <a:pt x="544595" y="394161"/>
                </a:cubicBezTo>
                <a:cubicBezTo>
                  <a:pt x="544595" y="386622"/>
                  <a:pt x="550701" y="380516"/>
                  <a:pt x="558240" y="380516"/>
                </a:cubicBezTo>
                <a:close/>
                <a:moveTo>
                  <a:pt x="619641" y="379662"/>
                </a:moveTo>
                <a:cubicBezTo>
                  <a:pt x="627640" y="379662"/>
                  <a:pt x="634138" y="386162"/>
                  <a:pt x="634138" y="394161"/>
                </a:cubicBezTo>
                <a:cubicBezTo>
                  <a:pt x="634138" y="402159"/>
                  <a:pt x="627640" y="408657"/>
                  <a:pt x="619641" y="408657"/>
                </a:cubicBezTo>
                <a:cubicBezTo>
                  <a:pt x="611642" y="408657"/>
                  <a:pt x="605144" y="402159"/>
                  <a:pt x="605144" y="394161"/>
                </a:cubicBezTo>
                <a:cubicBezTo>
                  <a:pt x="605144" y="386162"/>
                  <a:pt x="611642" y="379662"/>
                  <a:pt x="619641" y="379662"/>
                </a:cubicBezTo>
                <a:close/>
                <a:moveTo>
                  <a:pt x="681042" y="378810"/>
                </a:moveTo>
                <a:cubicBezTo>
                  <a:pt x="689519" y="378810"/>
                  <a:pt x="696393" y="385683"/>
                  <a:pt x="696393" y="394161"/>
                </a:cubicBezTo>
                <a:cubicBezTo>
                  <a:pt x="696393" y="394212"/>
                  <a:pt x="696393" y="394280"/>
                  <a:pt x="696393" y="394331"/>
                </a:cubicBezTo>
                <a:cubicBezTo>
                  <a:pt x="696290" y="402722"/>
                  <a:pt x="689433" y="409443"/>
                  <a:pt x="681042" y="409340"/>
                </a:cubicBezTo>
                <a:cubicBezTo>
                  <a:pt x="672634" y="409340"/>
                  <a:pt x="665777" y="402569"/>
                  <a:pt x="665692" y="394161"/>
                </a:cubicBezTo>
                <a:cubicBezTo>
                  <a:pt x="665692" y="385683"/>
                  <a:pt x="672565" y="378810"/>
                  <a:pt x="681042" y="378810"/>
                </a:cubicBezTo>
                <a:close/>
                <a:moveTo>
                  <a:pt x="743126" y="377958"/>
                </a:moveTo>
                <a:cubicBezTo>
                  <a:pt x="743825" y="377907"/>
                  <a:pt x="744542" y="377907"/>
                  <a:pt x="745241" y="377958"/>
                </a:cubicBezTo>
                <a:cubicBezTo>
                  <a:pt x="754076" y="378538"/>
                  <a:pt x="760762" y="386179"/>
                  <a:pt x="760182" y="395013"/>
                </a:cubicBezTo>
                <a:cubicBezTo>
                  <a:pt x="760182" y="395372"/>
                  <a:pt x="760165" y="395713"/>
                  <a:pt x="760147" y="396071"/>
                </a:cubicBezTo>
                <a:cubicBezTo>
                  <a:pt x="759585" y="404906"/>
                  <a:pt x="751961" y="411609"/>
                  <a:pt x="743126" y="411046"/>
                </a:cubicBezTo>
                <a:cubicBezTo>
                  <a:pt x="734427" y="410620"/>
                  <a:pt x="727434" y="403711"/>
                  <a:pt x="726923" y="395013"/>
                </a:cubicBezTo>
                <a:cubicBezTo>
                  <a:pt x="726906" y="385923"/>
                  <a:pt x="734035" y="378418"/>
                  <a:pt x="743126" y="377958"/>
                </a:cubicBezTo>
                <a:close/>
                <a:moveTo>
                  <a:pt x="803844" y="377275"/>
                </a:moveTo>
                <a:cubicBezTo>
                  <a:pt x="813259" y="377275"/>
                  <a:pt x="820900" y="384916"/>
                  <a:pt x="820900" y="394331"/>
                </a:cubicBezTo>
                <a:cubicBezTo>
                  <a:pt x="820900" y="403746"/>
                  <a:pt x="813259" y="411387"/>
                  <a:pt x="803844" y="411387"/>
                </a:cubicBezTo>
                <a:cubicBezTo>
                  <a:pt x="794430" y="411387"/>
                  <a:pt x="786789" y="403746"/>
                  <a:pt x="786789" y="394331"/>
                </a:cubicBezTo>
                <a:cubicBezTo>
                  <a:pt x="786789" y="384916"/>
                  <a:pt x="794430" y="377275"/>
                  <a:pt x="803844" y="377275"/>
                </a:cubicBezTo>
                <a:close/>
                <a:moveTo>
                  <a:pt x="865246" y="376422"/>
                </a:moveTo>
                <a:cubicBezTo>
                  <a:pt x="874661" y="376422"/>
                  <a:pt x="882302" y="384063"/>
                  <a:pt x="882302" y="393477"/>
                </a:cubicBezTo>
                <a:cubicBezTo>
                  <a:pt x="882302" y="402893"/>
                  <a:pt x="874661" y="410534"/>
                  <a:pt x="865246" y="410534"/>
                </a:cubicBezTo>
                <a:cubicBezTo>
                  <a:pt x="855832" y="410534"/>
                  <a:pt x="848191" y="402893"/>
                  <a:pt x="848191" y="393477"/>
                </a:cubicBezTo>
                <a:cubicBezTo>
                  <a:pt x="848191" y="384063"/>
                  <a:pt x="855832" y="376422"/>
                  <a:pt x="865246" y="376422"/>
                </a:cubicBezTo>
                <a:close/>
                <a:moveTo>
                  <a:pt x="926647" y="375740"/>
                </a:moveTo>
                <a:cubicBezTo>
                  <a:pt x="936829" y="375740"/>
                  <a:pt x="945067" y="383996"/>
                  <a:pt x="945067" y="394161"/>
                </a:cubicBezTo>
                <a:cubicBezTo>
                  <a:pt x="945067" y="394212"/>
                  <a:pt x="945067" y="394280"/>
                  <a:pt x="945067" y="394331"/>
                </a:cubicBezTo>
                <a:cubicBezTo>
                  <a:pt x="944965" y="404411"/>
                  <a:pt x="936727" y="412513"/>
                  <a:pt x="926647" y="412411"/>
                </a:cubicBezTo>
                <a:cubicBezTo>
                  <a:pt x="916533" y="412411"/>
                  <a:pt x="908329" y="404274"/>
                  <a:pt x="908227" y="394161"/>
                </a:cubicBezTo>
                <a:cubicBezTo>
                  <a:pt x="908227" y="383996"/>
                  <a:pt x="916482" y="375740"/>
                  <a:pt x="926647" y="375740"/>
                </a:cubicBezTo>
                <a:close/>
                <a:moveTo>
                  <a:pt x="988415" y="374753"/>
                </a:moveTo>
                <a:cubicBezTo>
                  <a:pt x="999059" y="374753"/>
                  <a:pt x="1007688" y="383382"/>
                  <a:pt x="1007688" y="394025"/>
                </a:cubicBezTo>
                <a:cubicBezTo>
                  <a:pt x="1007688" y="404670"/>
                  <a:pt x="999060" y="413299"/>
                  <a:pt x="988415" y="413299"/>
                </a:cubicBezTo>
                <a:cubicBezTo>
                  <a:pt x="977771" y="413299"/>
                  <a:pt x="969142" y="404670"/>
                  <a:pt x="969142" y="394025"/>
                </a:cubicBezTo>
                <a:cubicBezTo>
                  <a:pt x="969142" y="383382"/>
                  <a:pt x="977771" y="374753"/>
                  <a:pt x="988415" y="374753"/>
                </a:cubicBezTo>
                <a:close/>
                <a:moveTo>
                  <a:pt x="1050132" y="374205"/>
                </a:moveTo>
                <a:cubicBezTo>
                  <a:pt x="1061150" y="374205"/>
                  <a:pt x="1070088" y="383143"/>
                  <a:pt x="1070088" y="394161"/>
                </a:cubicBezTo>
                <a:cubicBezTo>
                  <a:pt x="1070088" y="394212"/>
                  <a:pt x="1070088" y="394280"/>
                  <a:pt x="1070088" y="394331"/>
                </a:cubicBezTo>
                <a:cubicBezTo>
                  <a:pt x="1069985" y="405264"/>
                  <a:pt x="1061065" y="414048"/>
                  <a:pt x="1050132" y="413946"/>
                </a:cubicBezTo>
                <a:cubicBezTo>
                  <a:pt x="1039182" y="413946"/>
                  <a:pt x="1030262" y="405111"/>
                  <a:pt x="1030177" y="394161"/>
                </a:cubicBezTo>
                <a:cubicBezTo>
                  <a:pt x="1030177" y="383143"/>
                  <a:pt x="1039114" y="374205"/>
                  <a:pt x="1050132" y="374205"/>
                </a:cubicBezTo>
                <a:close/>
                <a:moveTo>
                  <a:pt x="1110851" y="373352"/>
                </a:moveTo>
                <a:cubicBezTo>
                  <a:pt x="1110970" y="373352"/>
                  <a:pt x="1111073" y="373352"/>
                  <a:pt x="1111192" y="373352"/>
                </a:cubicBezTo>
                <a:cubicBezTo>
                  <a:pt x="1122585" y="373455"/>
                  <a:pt x="1131762" y="382767"/>
                  <a:pt x="1131659" y="394161"/>
                </a:cubicBezTo>
                <a:cubicBezTo>
                  <a:pt x="1131659" y="394212"/>
                  <a:pt x="1131659" y="394280"/>
                  <a:pt x="1131659" y="394331"/>
                </a:cubicBezTo>
                <a:cubicBezTo>
                  <a:pt x="1131556" y="405725"/>
                  <a:pt x="1122244" y="414901"/>
                  <a:pt x="1110851" y="414798"/>
                </a:cubicBezTo>
                <a:cubicBezTo>
                  <a:pt x="1099424" y="414798"/>
                  <a:pt x="1090128" y="405587"/>
                  <a:pt x="1090043" y="394161"/>
                </a:cubicBezTo>
                <a:cubicBezTo>
                  <a:pt x="1090043" y="382665"/>
                  <a:pt x="1099355" y="373352"/>
                  <a:pt x="1110851" y="373352"/>
                </a:cubicBezTo>
                <a:close/>
                <a:moveTo>
                  <a:pt x="1172252" y="372670"/>
                </a:moveTo>
                <a:cubicBezTo>
                  <a:pt x="1172371" y="372670"/>
                  <a:pt x="1172474" y="372670"/>
                  <a:pt x="1172593" y="372670"/>
                </a:cubicBezTo>
                <a:cubicBezTo>
                  <a:pt x="1184362" y="372773"/>
                  <a:pt x="1193845" y="382392"/>
                  <a:pt x="1193743" y="394161"/>
                </a:cubicBezTo>
                <a:cubicBezTo>
                  <a:pt x="1193743" y="394212"/>
                  <a:pt x="1193743" y="394280"/>
                  <a:pt x="1193743" y="394331"/>
                </a:cubicBezTo>
                <a:cubicBezTo>
                  <a:pt x="1193640" y="406100"/>
                  <a:pt x="1184021" y="415583"/>
                  <a:pt x="1172252" y="415481"/>
                </a:cubicBezTo>
                <a:cubicBezTo>
                  <a:pt x="1160449" y="415481"/>
                  <a:pt x="1150847" y="405962"/>
                  <a:pt x="1150762" y="394161"/>
                </a:cubicBezTo>
                <a:cubicBezTo>
                  <a:pt x="1150762" y="382290"/>
                  <a:pt x="1160381" y="372670"/>
                  <a:pt x="1172252" y="372670"/>
                </a:cubicBezTo>
                <a:close/>
                <a:moveTo>
                  <a:pt x="1233654" y="371988"/>
                </a:moveTo>
                <a:cubicBezTo>
                  <a:pt x="1245899" y="371988"/>
                  <a:pt x="1255826" y="381915"/>
                  <a:pt x="1255826" y="394161"/>
                </a:cubicBezTo>
                <a:cubicBezTo>
                  <a:pt x="1255741" y="406339"/>
                  <a:pt x="1245831" y="416163"/>
                  <a:pt x="1233654" y="416163"/>
                </a:cubicBezTo>
                <a:cubicBezTo>
                  <a:pt x="1221475" y="416163"/>
                  <a:pt x="1211583" y="406339"/>
                  <a:pt x="1211481" y="394161"/>
                </a:cubicBezTo>
                <a:cubicBezTo>
                  <a:pt x="1211481" y="381915"/>
                  <a:pt x="1221407" y="371988"/>
                  <a:pt x="1233654" y="371988"/>
                </a:cubicBezTo>
                <a:close/>
                <a:moveTo>
                  <a:pt x="1295422" y="371172"/>
                </a:moveTo>
                <a:cubicBezTo>
                  <a:pt x="1308044" y="371172"/>
                  <a:pt x="1318277" y="381406"/>
                  <a:pt x="1318277" y="394027"/>
                </a:cubicBezTo>
                <a:cubicBezTo>
                  <a:pt x="1318277" y="406649"/>
                  <a:pt x="1308044" y="416881"/>
                  <a:pt x="1295422" y="416881"/>
                </a:cubicBezTo>
                <a:cubicBezTo>
                  <a:pt x="1282800" y="416881"/>
                  <a:pt x="1272567" y="406649"/>
                  <a:pt x="1272567" y="394027"/>
                </a:cubicBezTo>
                <a:cubicBezTo>
                  <a:pt x="1272567" y="381406"/>
                  <a:pt x="1282800" y="371172"/>
                  <a:pt x="1295422" y="371172"/>
                </a:cubicBezTo>
                <a:close/>
                <a:moveTo>
                  <a:pt x="1357139" y="370453"/>
                </a:moveTo>
                <a:cubicBezTo>
                  <a:pt x="1370238" y="370453"/>
                  <a:pt x="1380847" y="381062"/>
                  <a:pt x="1380847" y="394161"/>
                </a:cubicBezTo>
                <a:cubicBezTo>
                  <a:pt x="1380847" y="394212"/>
                  <a:pt x="1380847" y="394281"/>
                  <a:pt x="1380847" y="394331"/>
                </a:cubicBezTo>
                <a:cubicBezTo>
                  <a:pt x="1380744" y="407327"/>
                  <a:pt x="1370135" y="417800"/>
                  <a:pt x="1357139" y="417698"/>
                </a:cubicBezTo>
                <a:cubicBezTo>
                  <a:pt x="1344142" y="417698"/>
                  <a:pt x="1333602" y="407158"/>
                  <a:pt x="1333602" y="394161"/>
                </a:cubicBezTo>
                <a:cubicBezTo>
                  <a:pt x="1333602" y="394110"/>
                  <a:pt x="1333602" y="394041"/>
                  <a:pt x="1333602" y="393991"/>
                </a:cubicBezTo>
                <a:cubicBezTo>
                  <a:pt x="1333602" y="380994"/>
                  <a:pt x="1344142" y="370453"/>
                  <a:pt x="1357139" y="370453"/>
                </a:cubicBezTo>
                <a:close/>
                <a:moveTo>
                  <a:pt x="1971151" y="370282"/>
                </a:moveTo>
                <a:cubicBezTo>
                  <a:pt x="1984335" y="370282"/>
                  <a:pt x="1995029" y="380977"/>
                  <a:pt x="1995029" y="394161"/>
                </a:cubicBezTo>
                <a:cubicBezTo>
                  <a:pt x="1994944" y="407276"/>
                  <a:pt x="1984267" y="417867"/>
                  <a:pt x="1971151" y="417867"/>
                </a:cubicBezTo>
                <a:cubicBezTo>
                  <a:pt x="1958035" y="417867"/>
                  <a:pt x="1947358" y="407276"/>
                  <a:pt x="1947273" y="394161"/>
                </a:cubicBezTo>
                <a:cubicBezTo>
                  <a:pt x="1947273" y="380977"/>
                  <a:pt x="1957966" y="370282"/>
                  <a:pt x="1971151" y="370282"/>
                </a:cubicBezTo>
                <a:close/>
                <a:moveTo>
                  <a:pt x="1417858" y="369771"/>
                </a:moveTo>
                <a:cubicBezTo>
                  <a:pt x="1431332" y="369771"/>
                  <a:pt x="1442247" y="380687"/>
                  <a:pt x="1442247" y="394161"/>
                </a:cubicBezTo>
                <a:cubicBezTo>
                  <a:pt x="1442145" y="407567"/>
                  <a:pt x="1431264" y="418381"/>
                  <a:pt x="1417858" y="418381"/>
                </a:cubicBezTo>
                <a:cubicBezTo>
                  <a:pt x="1404486" y="418381"/>
                  <a:pt x="1393639" y="407532"/>
                  <a:pt x="1393639" y="394161"/>
                </a:cubicBezTo>
                <a:cubicBezTo>
                  <a:pt x="1393639" y="394110"/>
                  <a:pt x="1393639" y="394041"/>
                  <a:pt x="1393639" y="393991"/>
                </a:cubicBezTo>
                <a:cubicBezTo>
                  <a:pt x="1393639" y="380619"/>
                  <a:pt x="1404486" y="369771"/>
                  <a:pt x="1417858" y="369771"/>
                </a:cubicBezTo>
                <a:close/>
                <a:moveTo>
                  <a:pt x="1479259" y="369259"/>
                </a:moveTo>
                <a:cubicBezTo>
                  <a:pt x="1493006" y="369259"/>
                  <a:pt x="1504160" y="380414"/>
                  <a:pt x="1504160" y="394161"/>
                </a:cubicBezTo>
                <a:cubicBezTo>
                  <a:pt x="1504160" y="394212"/>
                  <a:pt x="1504160" y="394281"/>
                  <a:pt x="1504160" y="394331"/>
                </a:cubicBezTo>
                <a:cubicBezTo>
                  <a:pt x="1504058" y="407993"/>
                  <a:pt x="1492921" y="418994"/>
                  <a:pt x="1479259" y="418891"/>
                </a:cubicBezTo>
                <a:cubicBezTo>
                  <a:pt x="1465597" y="418891"/>
                  <a:pt x="1454528" y="407823"/>
                  <a:pt x="1454528" y="394161"/>
                </a:cubicBezTo>
                <a:cubicBezTo>
                  <a:pt x="1454528" y="394110"/>
                  <a:pt x="1454528" y="394041"/>
                  <a:pt x="1454528" y="393991"/>
                </a:cubicBezTo>
                <a:cubicBezTo>
                  <a:pt x="1454528" y="380329"/>
                  <a:pt x="1465597" y="369259"/>
                  <a:pt x="1479259" y="369259"/>
                </a:cubicBezTo>
                <a:close/>
                <a:moveTo>
                  <a:pt x="1540660" y="368577"/>
                </a:moveTo>
                <a:cubicBezTo>
                  <a:pt x="1554783" y="368577"/>
                  <a:pt x="1566244" y="380039"/>
                  <a:pt x="1566244" y="394161"/>
                </a:cubicBezTo>
                <a:cubicBezTo>
                  <a:pt x="1566159" y="408233"/>
                  <a:pt x="1554731" y="419575"/>
                  <a:pt x="1540660" y="419575"/>
                </a:cubicBezTo>
                <a:cubicBezTo>
                  <a:pt x="1526623" y="419575"/>
                  <a:pt x="1515247" y="408198"/>
                  <a:pt x="1515247" y="394161"/>
                </a:cubicBezTo>
                <a:cubicBezTo>
                  <a:pt x="1515247" y="380090"/>
                  <a:pt x="1526589" y="368663"/>
                  <a:pt x="1540660" y="368577"/>
                </a:cubicBezTo>
                <a:close/>
                <a:moveTo>
                  <a:pt x="1602428" y="367931"/>
                </a:moveTo>
                <a:cubicBezTo>
                  <a:pt x="1616840" y="367931"/>
                  <a:pt x="1628523" y="379614"/>
                  <a:pt x="1628523" y="394027"/>
                </a:cubicBezTo>
                <a:cubicBezTo>
                  <a:pt x="1628523" y="408439"/>
                  <a:pt x="1616840" y="420121"/>
                  <a:pt x="1602428" y="420121"/>
                </a:cubicBezTo>
                <a:cubicBezTo>
                  <a:pt x="1588015" y="420121"/>
                  <a:pt x="1576332" y="408439"/>
                  <a:pt x="1576332" y="394027"/>
                </a:cubicBezTo>
                <a:cubicBezTo>
                  <a:pt x="1576332" y="379614"/>
                  <a:pt x="1588015" y="367931"/>
                  <a:pt x="1602428" y="367931"/>
                </a:cubicBezTo>
                <a:close/>
                <a:moveTo>
                  <a:pt x="1664145" y="367553"/>
                </a:moveTo>
                <a:cubicBezTo>
                  <a:pt x="1678847" y="367553"/>
                  <a:pt x="1690752" y="379457"/>
                  <a:pt x="1690752" y="394161"/>
                </a:cubicBezTo>
                <a:cubicBezTo>
                  <a:pt x="1690752" y="394212"/>
                  <a:pt x="1690752" y="394280"/>
                  <a:pt x="1690752" y="394331"/>
                </a:cubicBezTo>
                <a:cubicBezTo>
                  <a:pt x="1690649" y="408931"/>
                  <a:pt x="1678744" y="420699"/>
                  <a:pt x="1664145" y="420597"/>
                </a:cubicBezTo>
                <a:cubicBezTo>
                  <a:pt x="1664025" y="420597"/>
                  <a:pt x="1663923" y="420597"/>
                  <a:pt x="1663804" y="420597"/>
                </a:cubicBezTo>
                <a:cubicBezTo>
                  <a:pt x="1649289" y="420494"/>
                  <a:pt x="1637606" y="408675"/>
                  <a:pt x="1637708" y="394161"/>
                </a:cubicBezTo>
                <a:cubicBezTo>
                  <a:pt x="1637708" y="394109"/>
                  <a:pt x="1637708" y="394041"/>
                  <a:pt x="1637708" y="393989"/>
                </a:cubicBezTo>
                <a:cubicBezTo>
                  <a:pt x="1637708" y="379390"/>
                  <a:pt x="1649545" y="367553"/>
                  <a:pt x="1664145" y="367553"/>
                </a:cubicBezTo>
                <a:close/>
                <a:moveTo>
                  <a:pt x="1724863" y="367212"/>
                </a:moveTo>
                <a:cubicBezTo>
                  <a:pt x="1739754" y="367212"/>
                  <a:pt x="1751812" y="379271"/>
                  <a:pt x="1751812" y="394161"/>
                </a:cubicBezTo>
                <a:cubicBezTo>
                  <a:pt x="1751812" y="394212"/>
                  <a:pt x="1751812" y="394280"/>
                  <a:pt x="1751812" y="394331"/>
                </a:cubicBezTo>
                <a:cubicBezTo>
                  <a:pt x="1751710" y="409119"/>
                  <a:pt x="1739651" y="421041"/>
                  <a:pt x="1724863" y="420939"/>
                </a:cubicBezTo>
                <a:cubicBezTo>
                  <a:pt x="1710076" y="420939"/>
                  <a:pt x="1698086" y="408948"/>
                  <a:pt x="1698086" y="394161"/>
                </a:cubicBezTo>
                <a:cubicBezTo>
                  <a:pt x="1698086" y="394110"/>
                  <a:pt x="1698086" y="394041"/>
                  <a:pt x="1698086" y="393989"/>
                </a:cubicBezTo>
                <a:cubicBezTo>
                  <a:pt x="1698086" y="379203"/>
                  <a:pt x="1710076" y="367212"/>
                  <a:pt x="1724863" y="367212"/>
                </a:cubicBezTo>
                <a:close/>
                <a:moveTo>
                  <a:pt x="1786265" y="366870"/>
                </a:moveTo>
                <a:cubicBezTo>
                  <a:pt x="1801343" y="366870"/>
                  <a:pt x="1813555" y="379084"/>
                  <a:pt x="1813555" y="394161"/>
                </a:cubicBezTo>
                <a:cubicBezTo>
                  <a:pt x="1813470" y="409169"/>
                  <a:pt x="1801275" y="421279"/>
                  <a:pt x="1786265" y="421279"/>
                </a:cubicBezTo>
                <a:cubicBezTo>
                  <a:pt x="1771290" y="421279"/>
                  <a:pt x="1759147" y="409136"/>
                  <a:pt x="1759147" y="394161"/>
                </a:cubicBezTo>
                <a:cubicBezTo>
                  <a:pt x="1759147" y="394110"/>
                  <a:pt x="1759147" y="394041"/>
                  <a:pt x="1759147" y="393989"/>
                </a:cubicBezTo>
                <a:cubicBezTo>
                  <a:pt x="1759147" y="379015"/>
                  <a:pt x="1771290" y="366870"/>
                  <a:pt x="1786265" y="366870"/>
                </a:cubicBezTo>
                <a:close/>
                <a:moveTo>
                  <a:pt x="1847666" y="366700"/>
                </a:moveTo>
                <a:cubicBezTo>
                  <a:pt x="1862828" y="366700"/>
                  <a:pt x="1875126" y="378998"/>
                  <a:pt x="1875126" y="394160"/>
                </a:cubicBezTo>
                <a:cubicBezTo>
                  <a:pt x="1875041" y="409255"/>
                  <a:pt x="1862760" y="421449"/>
                  <a:pt x="1847666" y="421449"/>
                </a:cubicBezTo>
                <a:cubicBezTo>
                  <a:pt x="1832589" y="421449"/>
                  <a:pt x="1820377" y="409238"/>
                  <a:pt x="1820377" y="394160"/>
                </a:cubicBezTo>
                <a:cubicBezTo>
                  <a:pt x="1820377" y="379066"/>
                  <a:pt x="1832571" y="366786"/>
                  <a:pt x="1847666" y="366700"/>
                </a:cubicBezTo>
                <a:close/>
                <a:moveTo>
                  <a:pt x="1909067" y="366529"/>
                </a:moveTo>
                <a:cubicBezTo>
                  <a:pt x="1909187" y="366529"/>
                  <a:pt x="1909289" y="366529"/>
                  <a:pt x="1909409" y="366529"/>
                </a:cubicBezTo>
                <a:cubicBezTo>
                  <a:pt x="1924572" y="366633"/>
                  <a:pt x="1936800" y="378998"/>
                  <a:pt x="1936698" y="394161"/>
                </a:cubicBezTo>
                <a:cubicBezTo>
                  <a:pt x="1936698" y="394212"/>
                  <a:pt x="1936698" y="394280"/>
                  <a:pt x="1936698" y="394331"/>
                </a:cubicBezTo>
                <a:cubicBezTo>
                  <a:pt x="1936596" y="409493"/>
                  <a:pt x="1924230" y="421723"/>
                  <a:pt x="1909067" y="421621"/>
                </a:cubicBezTo>
                <a:cubicBezTo>
                  <a:pt x="1893905" y="421621"/>
                  <a:pt x="1881608" y="409324"/>
                  <a:pt x="1881608" y="394161"/>
                </a:cubicBezTo>
                <a:cubicBezTo>
                  <a:pt x="1881608" y="394110"/>
                  <a:pt x="1881608" y="394041"/>
                  <a:pt x="1881608" y="393989"/>
                </a:cubicBezTo>
                <a:cubicBezTo>
                  <a:pt x="1881608" y="378828"/>
                  <a:pt x="1893905" y="366529"/>
                  <a:pt x="1909067" y="366529"/>
                </a:cubicBezTo>
                <a:close/>
                <a:moveTo>
                  <a:pt x="5629" y="327472"/>
                </a:moveTo>
                <a:cubicBezTo>
                  <a:pt x="8545" y="327472"/>
                  <a:pt x="10916" y="329843"/>
                  <a:pt x="10916" y="332760"/>
                </a:cubicBezTo>
                <a:cubicBezTo>
                  <a:pt x="10916" y="335676"/>
                  <a:pt x="8545" y="338047"/>
                  <a:pt x="5629" y="338047"/>
                </a:cubicBezTo>
                <a:cubicBezTo>
                  <a:pt x="2712" y="338047"/>
                  <a:pt x="342" y="335676"/>
                  <a:pt x="342" y="332760"/>
                </a:cubicBezTo>
                <a:cubicBezTo>
                  <a:pt x="342" y="329843"/>
                  <a:pt x="2712" y="327472"/>
                  <a:pt x="5629" y="327472"/>
                </a:cubicBezTo>
                <a:close/>
                <a:moveTo>
                  <a:pt x="67029" y="325425"/>
                </a:moveTo>
                <a:cubicBezTo>
                  <a:pt x="71072" y="325425"/>
                  <a:pt x="74364" y="328717"/>
                  <a:pt x="74364" y="332759"/>
                </a:cubicBezTo>
                <a:cubicBezTo>
                  <a:pt x="74364" y="336802"/>
                  <a:pt x="71072" y="340093"/>
                  <a:pt x="67029" y="340093"/>
                </a:cubicBezTo>
                <a:cubicBezTo>
                  <a:pt x="63022" y="340008"/>
                  <a:pt x="59781" y="336768"/>
                  <a:pt x="59696" y="332759"/>
                </a:cubicBezTo>
                <a:cubicBezTo>
                  <a:pt x="59696" y="328717"/>
                  <a:pt x="62971" y="325425"/>
                  <a:pt x="67029" y="325425"/>
                </a:cubicBezTo>
                <a:close/>
                <a:moveTo>
                  <a:pt x="129114" y="324572"/>
                </a:moveTo>
                <a:cubicBezTo>
                  <a:pt x="129233" y="324572"/>
                  <a:pt x="129335" y="324572"/>
                  <a:pt x="129455" y="324572"/>
                </a:cubicBezTo>
                <a:cubicBezTo>
                  <a:pt x="133889" y="324675"/>
                  <a:pt x="137403" y="328325"/>
                  <a:pt x="137301" y="332759"/>
                </a:cubicBezTo>
                <a:cubicBezTo>
                  <a:pt x="137301" y="337279"/>
                  <a:pt x="133634" y="340946"/>
                  <a:pt x="129114" y="340946"/>
                </a:cubicBezTo>
                <a:cubicBezTo>
                  <a:pt x="124628" y="340861"/>
                  <a:pt x="121012" y="337245"/>
                  <a:pt x="120927" y="332759"/>
                </a:cubicBezTo>
                <a:cubicBezTo>
                  <a:pt x="120927" y="328240"/>
                  <a:pt x="124594" y="324572"/>
                  <a:pt x="129114" y="324572"/>
                </a:cubicBezTo>
                <a:close/>
                <a:moveTo>
                  <a:pt x="189832" y="323720"/>
                </a:moveTo>
                <a:cubicBezTo>
                  <a:pt x="189951" y="323720"/>
                  <a:pt x="190054" y="323720"/>
                  <a:pt x="190173" y="323720"/>
                </a:cubicBezTo>
                <a:cubicBezTo>
                  <a:pt x="195068" y="323823"/>
                  <a:pt x="198974" y="327865"/>
                  <a:pt x="198872" y="332760"/>
                </a:cubicBezTo>
                <a:cubicBezTo>
                  <a:pt x="198872" y="337757"/>
                  <a:pt x="194830" y="341800"/>
                  <a:pt x="189832" y="341800"/>
                </a:cubicBezTo>
                <a:cubicBezTo>
                  <a:pt x="184835" y="341800"/>
                  <a:pt x="180793" y="337757"/>
                  <a:pt x="180793" y="332760"/>
                </a:cubicBezTo>
                <a:cubicBezTo>
                  <a:pt x="180793" y="327763"/>
                  <a:pt x="184835" y="323720"/>
                  <a:pt x="189832" y="323720"/>
                </a:cubicBezTo>
                <a:close/>
                <a:moveTo>
                  <a:pt x="251233" y="322868"/>
                </a:moveTo>
                <a:cubicBezTo>
                  <a:pt x="256691" y="322868"/>
                  <a:pt x="261125" y="327303"/>
                  <a:pt x="261125" y="332760"/>
                </a:cubicBezTo>
                <a:cubicBezTo>
                  <a:pt x="261125" y="338218"/>
                  <a:pt x="256691" y="342652"/>
                  <a:pt x="251233" y="342652"/>
                </a:cubicBezTo>
                <a:cubicBezTo>
                  <a:pt x="245775" y="342652"/>
                  <a:pt x="241341" y="338218"/>
                  <a:pt x="241341" y="332760"/>
                </a:cubicBezTo>
                <a:cubicBezTo>
                  <a:pt x="241341" y="327303"/>
                  <a:pt x="245775" y="322868"/>
                  <a:pt x="251233" y="322868"/>
                </a:cubicBezTo>
                <a:close/>
                <a:moveTo>
                  <a:pt x="312635" y="322185"/>
                </a:moveTo>
                <a:cubicBezTo>
                  <a:pt x="318468" y="322185"/>
                  <a:pt x="323210" y="326927"/>
                  <a:pt x="323210" y="332760"/>
                </a:cubicBezTo>
                <a:cubicBezTo>
                  <a:pt x="323210" y="338593"/>
                  <a:pt x="318468" y="343335"/>
                  <a:pt x="312635" y="343335"/>
                </a:cubicBezTo>
                <a:cubicBezTo>
                  <a:pt x="306802" y="343335"/>
                  <a:pt x="302061" y="338593"/>
                  <a:pt x="302061" y="332760"/>
                </a:cubicBezTo>
                <a:cubicBezTo>
                  <a:pt x="302061" y="326927"/>
                  <a:pt x="306802" y="322185"/>
                  <a:pt x="312635" y="322185"/>
                </a:cubicBezTo>
                <a:close/>
                <a:moveTo>
                  <a:pt x="374036" y="321331"/>
                </a:moveTo>
                <a:cubicBezTo>
                  <a:pt x="380347" y="321331"/>
                  <a:pt x="385463" y="326449"/>
                  <a:pt x="385463" y="332760"/>
                </a:cubicBezTo>
                <a:cubicBezTo>
                  <a:pt x="385463" y="339071"/>
                  <a:pt x="380347" y="344188"/>
                  <a:pt x="374036" y="344188"/>
                </a:cubicBezTo>
                <a:cubicBezTo>
                  <a:pt x="367725" y="344188"/>
                  <a:pt x="362609" y="339071"/>
                  <a:pt x="362609" y="332760"/>
                </a:cubicBezTo>
                <a:cubicBezTo>
                  <a:pt x="362609" y="326449"/>
                  <a:pt x="367725" y="321331"/>
                  <a:pt x="374036" y="321331"/>
                </a:cubicBezTo>
                <a:close/>
                <a:moveTo>
                  <a:pt x="436120" y="320479"/>
                </a:moveTo>
                <a:cubicBezTo>
                  <a:pt x="442908" y="320479"/>
                  <a:pt x="448400" y="325971"/>
                  <a:pt x="448400" y="332760"/>
                </a:cubicBezTo>
                <a:cubicBezTo>
                  <a:pt x="448400" y="339548"/>
                  <a:pt x="442908" y="345040"/>
                  <a:pt x="436120" y="345040"/>
                </a:cubicBezTo>
                <a:cubicBezTo>
                  <a:pt x="429383" y="344955"/>
                  <a:pt x="423925" y="339497"/>
                  <a:pt x="423840" y="332760"/>
                </a:cubicBezTo>
                <a:cubicBezTo>
                  <a:pt x="423840" y="325971"/>
                  <a:pt x="429331" y="320479"/>
                  <a:pt x="436120" y="320479"/>
                </a:cubicBezTo>
                <a:close/>
                <a:moveTo>
                  <a:pt x="496838" y="319626"/>
                </a:moveTo>
                <a:cubicBezTo>
                  <a:pt x="496958" y="319626"/>
                  <a:pt x="497060" y="319626"/>
                  <a:pt x="497179" y="319626"/>
                </a:cubicBezTo>
                <a:cubicBezTo>
                  <a:pt x="504343" y="319730"/>
                  <a:pt x="510074" y="325596"/>
                  <a:pt x="509971" y="332759"/>
                </a:cubicBezTo>
                <a:cubicBezTo>
                  <a:pt x="509971" y="340008"/>
                  <a:pt x="504087" y="345892"/>
                  <a:pt x="496838" y="345892"/>
                </a:cubicBezTo>
                <a:cubicBezTo>
                  <a:pt x="489624" y="345807"/>
                  <a:pt x="483791" y="339974"/>
                  <a:pt x="483706" y="332759"/>
                </a:cubicBezTo>
                <a:cubicBezTo>
                  <a:pt x="483706" y="325511"/>
                  <a:pt x="489590" y="319626"/>
                  <a:pt x="496838" y="319626"/>
                </a:cubicBezTo>
                <a:close/>
                <a:moveTo>
                  <a:pt x="558240" y="318772"/>
                </a:moveTo>
                <a:cubicBezTo>
                  <a:pt x="565966" y="318772"/>
                  <a:pt x="572226" y="325033"/>
                  <a:pt x="572226" y="332759"/>
                </a:cubicBezTo>
                <a:cubicBezTo>
                  <a:pt x="572226" y="340486"/>
                  <a:pt x="565966" y="346745"/>
                  <a:pt x="558240" y="346745"/>
                </a:cubicBezTo>
                <a:cubicBezTo>
                  <a:pt x="550513" y="346745"/>
                  <a:pt x="544254" y="340486"/>
                  <a:pt x="544254" y="332759"/>
                </a:cubicBezTo>
                <a:cubicBezTo>
                  <a:pt x="544254" y="325033"/>
                  <a:pt x="550513" y="318772"/>
                  <a:pt x="558240" y="318772"/>
                </a:cubicBezTo>
                <a:close/>
                <a:moveTo>
                  <a:pt x="620007" y="317957"/>
                </a:moveTo>
                <a:cubicBezTo>
                  <a:pt x="628108" y="317957"/>
                  <a:pt x="634675" y="324524"/>
                  <a:pt x="634675" y="332625"/>
                </a:cubicBezTo>
                <a:cubicBezTo>
                  <a:pt x="634675" y="340726"/>
                  <a:pt x="628108" y="347293"/>
                  <a:pt x="620007" y="347293"/>
                </a:cubicBezTo>
                <a:cubicBezTo>
                  <a:pt x="611906" y="347293"/>
                  <a:pt x="605339" y="340726"/>
                  <a:pt x="605339" y="332625"/>
                </a:cubicBezTo>
                <a:cubicBezTo>
                  <a:pt x="605339" y="324524"/>
                  <a:pt x="611906" y="317957"/>
                  <a:pt x="620007" y="317957"/>
                </a:cubicBezTo>
                <a:close/>
                <a:moveTo>
                  <a:pt x="681042" y="317238"/>
                </a:moveTo>
                <a:cubicBezTo>
                  <a:pt x="689621" y="317238"/>
                  <a:pt x="696563" y="324180"/>
                  <a:pt x="696563" y="332759"/>
                </a:cubicBezTo>
                <a:cubicBezTo>
                  <a:pt x="696563" y="332810"/>
                  <a:pt x="696563" y="332879"/>
                  <a:pt x="696563" y="332930"/>
                </a:cubicBezTo>
                <a:cubicBezTo>
                  <a:pt x="696461" y="341407"/>
                  <a:pt x="689519" y="348212"/>
                  <a:pt x="681042" y="348110"/>
                </a:cubicBezTo>
                <a:cubicBezTo>
                  <a:pt x="680991" y="348110"/>
                  <a:pt x="680923" y="348110"/>
                  <a:pt x="680872" y="348110"/>
                </a:cubicBezTo>
                <a:cubicBezTo>
                  <a:pt x="672395" y="348110"/>
                  <a:pt x="665522" y="341236"/>
                  <a:pt x="665522" y="332759"/>
                </a:cubicBezTo>
                <a:cubicBezTo>
                  <a:pt x="665522" y="324180"/>
                  <a:pt x="672463" y="317238"/>
                  <a:pt x="681042" y="317238"/>
                </a:cubicBezTo>
                <a:close/>
                <a:moveTo>
                  <a:pt x="743125" y="316386"/>
                </a:moveTo>
                <a:cubicBezTo>
                  <a:pt x="752540" y="316386"/>
                  <a:pt x="760181" y="324026"/>
                  <a:pt x="760181" y="333442"/>
                </a:cubicBezTo>
                <a:cubicBezTo>
                  <a:pt x="760181" y="342857"/>
                  <a:pt x="752540" y="350498"/>
                  <a:pt x="743125" y="350498"/>
                </a:cubicBezTo>
                <a:cubicBezTo>
                  <a:pt x="733711" y="350498"/>
                  <a:pt x="726070" y="342857"/>
                  <a:pt x="726070" y="333442"/>
                </a:cubicBezTo>
                <a:cubicBezTo>
                  <a:pt x="726070" y="324026"/>
                  <a:pt x="733711" y="316386"/>
                  <a:pt x="743125" y="316386"/>
                </a:cubicBezTo>
                <a:close/>
                <a:moveTo>
                  <a:pt x="803844" y="315533"/>
                </a:moveTo>
                <a:cubicBezTo>
                  <a:pt x="813259" y="315533"/>
                  <a:pt x="820900" y="323175"/>
                  <a:pt x="820900" y="332589"/>
                </a:cubicBezTo>
                <a:cubicBezTo>
                  <a:pt x="820900" y="342003"/>
                  <a:pt x="813259" y="349645"/>
                  <a:pt x="803844" y="349645"/>
                </a:cubicBezTo>
                <a:cubicBezTo>
                  <a:pt x="794430" y="349645"/>
                  <a:pt x="786789" y="342003"/>
                  <a:pt x="786789" y="332589"/>
                </a:cubicBezTo>
                <a:cubicBezTo>
                  <a:pt x="786789" y="323175"/>
                  <a:pt x="794430" y="315533"/>
                  <a:pt x="803844" y="315533"/>
                </a:cubicBezTo>
                <a:close/>
                <a:moveTo>
                  <a:pt x="865247" y="314510"/>
                </a:moveTo>
                <a:cubicBezTo>
                  <a:pt x="874662" y="314510"/>
                  <a:pt x="882303" y="322151"/>
                  <a:pt x="882303" y="331566"/>
                </a:cubicBezTo>
                <a:cubicBezTo>
                  <a:pt x="882303" y="340981"/>
                  <a:pt x="874662" y="348622"/>
                  <a:pt x="865247" y="348622"/>
                </a:cubicBezTo>
                <a:cubicBezTo>
                  <a:pt x="864957" y="348639"/>
                  <a:pt x="864667" y="348639"/>
                  <a:pt x="864377" y="348639"/>
                </a:cubicBezTo>
                <a:cubicBezTo>
                  <a:pt x="854945" y="348639"/>
                  <a:pt x="847321" y="340981"/>
                  <a:pt x="847338" y="331566"/>
                </a:cubicBezTo>
                <a:cubicBezTo>
                  <a:pt x="847338" y="331276"/>
                  <a:pt x="847338" y="330986"/>
                  <a:pt x="847355" y="330696"/>
                </a:cubicBezTo>
                <a:cubicBezTo>
                  <a:pt x="847833" y="321281"/>
                  <a:pt x="855832" y="314032"/>
                  <a:pt x="865247" y="314510"/>
                </a:cubicBezTo>
                <a:close/>
                <a:moveTo>
                  <a:pt x="927014" y="313864"/>
                </a:moveTo>
                <a:cubicBezTo>
                  <a:pt x="937375" y="313864"/>
                  <a:pt x="945775" y="322265"/>
                  <a:pt x="945775" y="332626"/>
                </a:cubicBezTo>
                <a:cubicBezTo>
                  <a:pt x="945775" y="342987"/>
                  <a:pt x="937375" y="351387"/>
                  <a:pt x="927014" y="351387"/>
                </a:cubicBezTo>
                <a:cubicBezTo>
                  <a:pt x="916652" y="351387"/>
                  <a:pt x="908252" y="342987"/>
                  <a:pt x="908252" y="332626"/>
                </a:cubicBezTo>
                <a:cubicBezTo>
                  <a:pt x="908252" y="322265"/>
                  <a:pt x="916652" y="313864"/>
                  <a:pt x="927014" y="313864"/>
                </a:cubicBezTo>
                <a:close/>
                <a:moveTo>
                  <a:pt x="988048" y="313315"/>
                </a:moveTo>
                <a:cubicBezTo>
                  <a:pt x="998793" y="313315"/>
                  <a:pt x="1007492" y="322014"/>
                  <a:pt x="1007492" y="332759"/>
                </a:cubicBezTo>
                <a:cubicBezTo>
                  <a:pt x="1007492" y="332810"/>
                  <a:pt x="1007492" y="332879"/>
                  <a:pt x="1007492" y="332930"/>
                </a:cubicBezTo>
                <a:cubicBezTo>
                  <a:pt x="1007389" y="343573"/>
                  <a:pt x="998691" y="352135"/>
                  <a:pt x="988048" y="352032"/>
                </a:cubicBezTo>
                <a:cubicBezTo>
                  <a:pt x="987997" y="352032"/>
                  <a:pt x="987929" y="352032"/>
                  <a:pt x="987878" y="352032"/>
                </a:cubicBezTo>
                <a:cubicBezTo>
                  <a:pt x="977235" y="352032"/>
                  <a:pt x="968605" y="343402"/>
                  <a:pt x="968605" y="332759"/>
                </a:cubicBezTo>
                <a:cubicBezTo>
                  <a:pt x="968605" y="322014"/>
                  <a:pt x="977303" y="313315"/>
                  <a:pt x="988048" y="313315"/>
                </a:cubicBezTo>
                <a:close/>
                <a:moveTo>
                  <a:pt x="1050132" y="312462"/>
                </a:moveTo>
                <a:cubicBezTo>
                  <a:pt x="1061338" y="312462"/>
                  <a:pt x="1070429" y="321554"/>
                  <a:pt x="1070429" y="332760"/>
                </a:cubicBezTo>
                <a:cubicBezTo>
                  <a:pt x="1070429" y="332811"/>
                  <a:pt x="1070429" y="332879"/>
                  <a:pt x="1070429" y="332931"/>
                </a:cubicBezTo>
                <a:cubicBezTo>
                  <a:pt x="1070326" y="344051"/>
                  <a:pt x="1061253" y="352988"/>
                  <a:pt x="1050132" y="352886"/>
                </a:cubicBezTo>
                <a:cubicBezTo>
                  <a:pt x="1038994" y="352886"/>
                  <a:pt x="1029921" y="343898"/>
                  <a:pt x="1029836" y="332760"/>
                </a:cubicBezTo>
                <a:cubicBezTo>
                  <a:pt x="1029836" y="321554"/>
                  <a:pt x="1038926" y="312462"/>
                  <a:pt x="1050132" y="312462"/>
                </a:cubicBezTo>
                <a:close/>
                <a:moveTo>
                  <a:pt x="1110851" y="311610"/>
                </a:moveTo>
                <a:cubicBezTo>
                  <a:pt x="1110970" y="311610"/>
                  <a:pt x="1111072" y="311610"/>
                  <a:pt x="1111192" y="311610"/>
                </a:cubicBezTo>
                <a:cubicBezTo>
                  <a:pt x="1122773" y="311713"/>
                  <a:pt x="1132102" y="321178"/>
                  <a:pt x="1132000" y="332760"/>
                </a:cubicBezTo>
                <a:cubicBezTo>
                  <a:pt x="1132000" y="332811"/>
                  <a:pt x="1132000" y="332879"/>
                  <a:pt x="1132000" y="332930"/>
                </a:cubicBezTo>
                <a:cubicBezTo>
                  <a:pt x="1131898" y="344511"/>
                  <a:pt x="1122432" y="353841"/>
                  <a:pt x="1110851" y="353739"/>
                </a:cubicBezTo>
                <a:cubicBezTo>
                  <a:pt x="1099236" y="353739"/>
                  <a:pt x="1089804" y="344376"/>
                  <a:pt x="1089702" y="332760"/>
                </a:cubicBezTo>
                <a:cubicBezTo>
                  <a:pt x="1089702" y="321076"/>
                  <a:pt x="1099167" y="311610"/>
                  <a:pt x="1110851" y="311610"/>
                </a:cubicBezTo>
                <a:close/>
                <a:moveTo>
                  <a:pt x="1172252" y="310928"/>
                </a:moveTo>
                <a:cubicBezTo>
                  <a:pt x="1184311" y="310928"/>
                  <a:pt x="1194084" y="320701"/>
                  <a:pt x="1194084" y="332760"/>
                </a:cubicBezTo>
                <a:cubicBezTo>
                  <a:pt x="1194084" y="332811"/>
                  <a:pt x="1194084" y="332879"/>
                  <a:pt x="1194084" y="332931"/>
                </a:cubicBezTo>
                <a:cubicBezTo>
                  <a:pt x="1193981" y="344887"/>
                  <a:pt x="1184208" y="354523"/>
                  <a:pt x="1172252" y="354421"/>
                </a:cubicBezTo>
                <a:cubicBezTo>
                  <a:pt x="1160262" y="354421"/>
                  <a:pt x="1150506" y="344750"/>
                  <a:pt x="1150421" y="332760"/>
                </a:cubicBezTo>
                <a:cubicBezTo>
                  <a:pt x="1150421" y="320701"/>
                  <a:pt x="1160194" y="310928"/>
                  <a:pt x="1172252" y="310928"/>
                </a:cubicBezTo>
                <a:close/>
                <a:moveTo>
                  <a:pt x="1233653" y="310245"/>
                </a:moveTo>
                <a:cubicBezTo>
                  <a:pt x="1246087" y="310245"/>
                  <a:pt x="1256167" y="320326"/>
                  <a:pt x="1256167" y="332759"/>
                </a:cubicBezTo>
                <a:cubicBezTo>
                  <a:pt x="1256082" y="345125"/>
                  <a:pt x="1246019" y="355102"/>
                  <a:pt x="1233653" y="355102"/>
                </a:cubicBezTo>
                <a:cubicBezTo>
                  <a:pt x="1221288" y="355102"/>
                  <a:pt x="1211225" y="345125"/>
                  <a:pt x="1211140" y="332759"/>
                </a:cubicBezTo>
                <a:cubicBezTo>
                  <a:pt x="1211225" y="320360"/>
                  <a:pt x="1221254" y="310331"/>
                  <a:pt x="1233653" y="310245"/>
                </a:cubicBezTo>
                <a:close/>
                <a:moveTo>
                  <a:pt x="1295054" y="309393"/>
                </a:moveTo>
                <a:cubicBezTo>
                  <a:pt x="1307966" y="309393"/>
                  <a:pt x="1318421" y="319849"/>
                  <a:pt x="1318421" y="332760"/>
                </a:cubicBezTo>
                <a:cubicBezTo>
                  <a:pt x="1318421" y="332811"/>
                  <a:pt x="1318421" y="332880"/>
                  <a:pt x="1318421" y="332931"/>
                </a:cubicBezTo>
                <a:cubicBezTo>
                  <a:pt x="1318319" y="345740"/>
                  <a:pt x="1307863" y="356058"/>
                  <a:pt x="1295054" y="355956"/>
                </a:cubicBezTo>
                <a:cubicBezTo>
                  <a:pt x="1282246" y="355956"/>
                  <a:pt x="1271859" y="345570"/>
                  <a:pt x="1271859" y="332760"/>
                </a:cubicBezTo>
                <a:cubicBezTo>
                  <a:pt x="1271859" y="332709"/>
                  <a:pt x="1271859" y="332641"/>
                  <a:pt x="1271859" y="332589"/>
                </a:cubicBezTo>
                <a:cubicBezTo>
                  <a:pt x="1271859" y="319781"/>
                  <a:pt x="1282246" y="309393"/>
                  <a:pt x="1295054" y="309393"/>
                </a:cubicBezTo>
                <a:close/>
                <a:moveTo>
                  <a:pt x="1357139" y="308710"/>
                </a:moveTo>
                <a:cubicBezTo>
                  <a:pt x="1370425" y="308710"/>
                  <a:pt x="1381188" y="319473"/>
                  <a:pt x="1381188" y="332759"/>
                </a:cubicBezTo>
                <a:cubicBezTo>
                  <a:pt x="1381102" y="345978"/>
                  <a:pt x="1370357" y="356637"/>
                  <a:pt x="1357139" y="356637"/>
                </a:cubicBezTo>
                <a:cubicBezTo>
                  <a:pt x="1343954" y="356637"/>
                  <a:pt x="1333261" y="345944"/>
                  <a:pt x="1333261" y="332759"/>
                </a:cubicBezTo>
                <a:cubicBezTo>
                  <a:pt x="1333261" y="319541"/>
                  <a:pt x="1343921" y="308796"/>
                  <a:pt x="1357139" y="308710"/>
                </a:cubicBezTo>
                <a:close/>
                <a:moveTo>
                  <a:pt x="1970835" y="308064"/>
                </a:moveTo>
                <a:cubicBezTo>
                  <a:pt x="1984400" y="308064"/>
                  <a:pt x="1995396" y="319061"/>
                  <a:pt x="1995396" y="332626"/>
                </a:cubicBezTo>
                <a:cubicBezTo>
                  <a:pt x="1995396" y="346190"/>
                  <a:pt x="1984400" y="357186"/>
                  <a:pt x="1970835" y="357186"/>
                </a:cubicBezTo>
                <a:cubicBezTo>
                  <a:pt x="1957271" y="357186"/>
                  <a:pt x="1946275" y="346190"/>
                  <a:pt x="1946275" y="332626"/>
                </a:cubicBezTo>
                <a:cubicBezTo>
                  <a:pt x="1946275" y="319061"/>
                  <a:pt x="1957271" y="308064"/>
                  <a:pt x="1970835" y="308064"/>
                </a:cubicBezTo>
                <a:close/>
                <a:moveTo>
                  <a:pt x="1417858" y="308028"/>
                </a:moveTo>
                <a:cubicBezTo>
                  <a:pt x="1431520" y="308028"/>
                  <a:pt x="1442589" y="319098"/>
                  <a:pt x="1442589" y="332759"/>
                </a:cubicBezTo>
                <a:cubicBezTo>
                  <a:pt x="1442589" y="332811"/>
                  <a:pt x="1442589" y="332879"/>
                  <a:pt x="1442589" y="332930"/>
                </a:cubicBezTo>
                <a:cubicBezTo>
                  <a:pt x="1442487" y="346489"/>
                  <a:pt x="1431418" y="357422"/>
                  <a:pt x="1417858" y="357320"/>
                </a:cubicBezTo>
                <a:cubicBezTo>
                  <a:pt x="1417739" y="357320"/>
                  <a:pt x="1417636" y="357320"/>
                  <a:pt x="1417517" y="357320"/>
                </a:cubicBezTo>
                <a:cubicBezTo>
                  <a:pt x="1404043" y="357218"/>
                  <a:pt x="1393195" y="346234"/>
                  <a:pt x="1393297" y="332759"/>
                </a:cubicBezTo>
                <a:cubicBezTo>
                  <a:pt x="1393297" y="332708"/>
                  <a:pt x="1393297" y="332640"/>
                  <a:pt x="1393297" y="332589"/>
                </a:cubicBezTo>
                <a:cubicBezTo>
                  <a:pt x="1393297" y="319029"/>
                  <a:pt x="1404299" y="308028"/>
                  <a:pt x="1417858" y="308028"/>
                </a:cubicBezTo>
                <a:close/>
                <a:moveTo>
                  <a:pt x="1479258" y="307346"/>
                </a:moveTo>
                <a:cubicBezTo>
                  <a:pt x="1493295" y="307346"/>
                  <a:pt x="1504672" y="318723"/>
                  <a:pt x="1504672" y="332760"/>
                </a:cubicBezTo>
                <a:cubicBezTo>
                  <a:pt x="1504586" y="346728"/>
                  <a:pt x="1493227" y="358004"/>
                  <a:pt x="1479258" y="358004"/>
                </a:cubicBezTo>
                <a:cubicBezTo>
                  <a:pt x="1465324" y="358004"/>
                  <a:pt x="1454016" y="346694"/>
                  <a:pt x="1454016" y="332760"/>
                </a:cubicBezTo>
                <a:cubicBezTo>
                  <a:pt x="1454016" y="318790"/>
                  <a:pt x="1465290" y="307432"/>
                  <a:pt x="1479258" y="307346"/>
                </a:cubicBezTo>
                <a:close/>
                <a:moveTo>
                  <a:pt x="1540660" y="306664"/>
                </a:moveTo>
                <a:cubicBezTo>
                  <a:pt x="1540779" y="306664"/>
                  <a:pt x="1540882" y="306664"/>
                  <a:pt x="1541001" y="306664"/>
                </a:cubicBezTo>
                <a:cubicBezTo>
                  <a:pt x="1555328" y="306766"/>
                  <a:pt x="1566857" y="318450"/>
                  <a:pt x="1566755" y="332760"/>
                </a:cubicBezTo>
                <a:cubicBezTo>
                  <a:pt x="1566755" y="332811"/>
                  <a:pt x="1566755" y="332879"/>
                  <a:pt x="1566755" y="332931"/>
                </a:cubicBezTo>
                <a:cubicBezTo>
                  <a:pt x="1566653" y="347240"/>
                  <a:pt x="1554970" y="358786"/>
                  <a:pt x="1540660" y="358685"/>
                </a:cubicBezTo>
                <a:cubicBezTo>
                  <a:pt x="1526350" y="358685"/>
                  <a:pt x="1514735" y="347069"/>
                  <a:pt x="1514735" y="332760"/>
                </a:cubicBezTo>
                <a:cubicBezTo>
                  <a:pt x="1514735" y="332709"/>
                  <a:pt x="1514735" y="332641"/>
                  <a:pt x="1514735" y="332589"/>
                </a:cubicBezTo>
                <a:cubicBezTo>
                  <a:pt x="1514735" y="318262"/>
                  <a:pt x="1526350" y="306664"/>
                  <a:pt x="1540660" y="306664"/>
                </a:cubicBezTo>
                <a:close/>
                <a:moveTo>
                  <a:pt x="1602061" y="305981"/>
                </a:moveTo>
                <a:cubicBezTo>
                  <a:pt x="1616848" y="305981"/>
                  <a:pt x="1628839" y="317972"/>
                  <a:pt x="1628839" y="332759"/>
                </a:cubicBezTo>
                <a:cubicBezTo>
                  <a:pt x="1628839" y="332810"/>
                  <a:pt x="1628839" y="332879"/>
                  <a:pt x="1628839" y="332930"/>
                </a:cubicBezTo>
                <a:cubicBezTo>
                  <a:pt x="1628737" y="347632"/>
                  <a:pt x="1616763" y="359469"/>
                  <a:pt x="1602061" y="359365"/>
                </a:cubicBezTo>
                <a:cubicBezTo>
                  <a:pt x="1587359" y="359365"/>
                  <a:pt x="1575454" y="347461"/>
                  <a:pt x="1575454" y="332759"/>
                </a:cubicBezTo>
                <a:cubicBezTo>
                  <a:pt x="1575454" y="332708"/>
                  <a:pt x="1575454" y="332640"/>
                  <a:pt x="1575454" y="332589"/>
                </a:cubicBezTo>
                <a:cubicBezTo>
                  <a:pt x="1575454" y="317886"/>
                  <a:pt x="1587359" y="305981"/>
                  <a:pt x="1602061" y="305981"/>
                </a:cubicBezTo>
                <a:close/>
                <a:moveTo>
                  <a:pt x="1664144" y="305470"/>
                </a:moveTo>
                <a:cubicBezTo>
                  <a:pt x="1679222" y="305470"/>
                  <a:pt x="1691434" y="317682"/>
                  <a:pt x="1691434" y="332760"/>
                </a:cubicBezTo>
                <a:cubicBezTo>
                  <a:pt x="1691349" y="347769"/>
                  <a:pt x="1679154" y="359879"/>
                  <a:pt x="1664144" y="359879"/>
                </a:cubicBezTo>
                <a:cubicBezTo>
                  <a:pt x="1649169" y="359879"/>
                  <a:pt x="1637026" y="347735"/>
                  <a:pt x="1637026" y="332760"/>
                </a:cubicBezTo>
                <a:cubicBezTo>
                  <a:pt x="1637026" y="332709"/>
                  <a:pt x="1637026" y="332641"/>
                  <a:pt x="1637026" y="332589"/>
                </a:cubicBezTo>
                <a:cubicBezTo>
                  <a:pt x="1637026" y="317614"/>
                  <a:pt x="1649169" y="305470"/>
                  <a:pt x="1664144" y="305470"/>
                </a:cubicBezTo>
                <a:close/>
                <a:moveTo>
                  <a:pt x="1724864" y="304958"/>
                </a:moveTo>
                <a:cubicBezTo>
                  <a:pt x="1740214" y="304958"/>
                  <a:pt x="1752665" y="317409"/>
                  <a:pt x="1752665" y="332760"/>
                </a:cubicBezTo>
                <a:cubicBezTo>
                  <a:pt x="1752665" y="332811"/>
                  <a:pt x="1752665" y="332879"/>
                  <a:pt x="1752665" y="332930"/>
                </a:cubicBezTo>
                <a:cubicBezTo>
                  <a:pt x="1752562" y="348195"/>
                  <a:pt x="1740129" y="360492"/>
                  <a:pt x="1724864" y="360390"/>
                </a:cubicBezTo>
                <a:cubicBezTo>
                  <a:pt x="1724744" y="360390"/>
                  <a:pt x="1724642" y="360390"/>
                  <a:pt x="1724523" y="360390"/>
                </a:cubicBezTo>
                <a:cubicBezTo>
                  <a:pt x="1709360" y="360288"/>
                  <a:pt x="1697131" y="347922"/>
                  <a:pt x="1697233" y="332760"/>
                </a:cubicBezTo>
                <a:cubicBezTo>
                  <a:pt x="1697233" y="332708"/>
                  <a:pt x="1697233" y="332640"/>
                  <a:pt x="1697233" y="332589"/>
                </a:cubicBezTo>
                <a:cubicBezTo>
                  <a:pt x="1697233" y="317324"/>
                  <a:pt x="1709599" y="304958"/>
                  <a:pt x="1724864" y="304958"/>
                </a:cubicBezTo>
                <a:close/>
                <a:moveTo>
                  <a:pt x="1786265" y="304617"/>
                </a:moveTo>
                <a:cubicBezTo>
                  <a:pt x="1801803" y="304617"/>
                  <a:pt x="1814407" y="317222"/>
                  <a:pt x="1814407" y="332760"/>
                </a:cubicBezTo>
                <a:cubicBezTo>
                  <a:pt x="1814407" y="332811"/>
                  <a:pt x="1814407" y="332879"/>
                  <a:pt x="1814407" y="332930"/>
                </a:cubicBezTo>
                <a:cubicBezTo>
                  <a:pt x="1814305" y="348383"/>
                  <a:pt x="1801718" y="360834"/>
                  <a:pt x="1786265" y="360731"/>
                </a:cubicBezTo>
                <a:cubicBezTo>
                  <a:pt x="1786146" y="360731"/>
                  <a:pt x="1786043" y="360731"/>
                  <a:pt x="1785924" y="360731"/>
                </a:cubicBezTo>
                <a:cubicBezTo>
                  <a:pt x="1770573" y="360629"/>
                  <a:pt x="1758191" y="348110"/>
                  <a:pt x="1758293" y="332760"/>
                </a:cubicBezTo>
                <a:cubicBezTo>
                  <a:pt x="1758293" y="332709"/>
                  <a:pt x="1758293" y="332640"/>
                  <a:pt x="1758293" y="332589"/>
                </a:cubicBezTo>
                <a:cubicBezTo>
                  <a:pt x="1758293" y="317136"/>
                  <a:pt x="1770812" y="304617"/>
                  <a:pt x="1786265" y="304617"/>
                </a:cubicBezTo>
                <a:close/>
                <a:moveTo>
                  <a:pt x="1909068" y="304446"/>
                </a:moveTo>
                <a:cubicBezTo>
                  <a:pt x="1924708" y="304446"/>
                  <a:pt x="1937381" y="317119"/>
                  <a:pt x="1937381" y="332759"/>
                </a:cubicBezTo>
                <a:cubicBezTo>
                  <a:pt x="1937381" y="332810"/>
                  <a:pt x="1937381" y="332879"/>
                  <a:pt x="1937381" y="332930"/>
                </a:cubicBezTo>
                <a:cubicBezTo>
                  <a:pt x="1937279" y="348468"/>
                  <a:pt x="1924606" y="361004"/>
                  <a:pt x="1909068" y="360901"/>
                </a:cubicBezTo>
                <a:cubicBezTo>
                  <a:pt x="1893530" y="360901"/>
                  <a:pt x="1880926" y="348297"/>
                  <a:pt x="1880926" y="332759"/>
                </a:cubicBezTo>
                <a:cubicBezTo>
                  <a:pt x="1880926" y="332708"/>
                  <a:pt x="1880926" y="332640"/>
                  <a:pt x="1880926" y="332589"/>
                </a:cubicBezTo>
                <a:cubicBezTo>
                  <a:pt x="1880926" y="317051"/>
                  <a:pt x="1893530" y="304446"/>
                  <a:pt x="1909068" y="304446"/>
                </a:cubicBezTo>
                <a:close/>
                <a:moveTo>
                  <a:pt x="1847666" y="304446"/>
                </a:moveTo>
                <a:cubicBezTo>
                  <a:pt x="1863306" y="304446"/>
                  <a:pt x="1875979" y="317119"/>
                  <a:pt x="1875979" y="332759"/>
                </a:cubicBezTo>
                <a:cubicBezTo>
                  <a:pt x="1875979" y="332810"/>
                  <a:pt x="1875979" y="332879"/>
                  <a:pt x="1875979" y="332930"/>
                </a:cubicBezTo>
                <a:cubicBezTo>
                  <a:pt x="1875877" y="348468"/>
                  <a:pt x="1863204" y="361004"/>
                  <a:pt x="1847666" y="360901"/>
                </a:cubicBezTo>
                <a:cubicBezTo>
                  <a:pt x="1832128" y="360901"/>
                  <a:pt x="1819524" y="348297"/>
                  <a:pt x="1819524" y="332759"/>
                </a:cubicBezTo>
                <a:cubicBezTo>
                  <a:pt x="1819524" y="332708"/>
                  <a:pt x="1819524" y="332640"/>
                  <a:pt x="1819524" y="332589"/>
                </a:cubicBezTo>
                <a:cubicBezTo>
                  <a:pt x="1819524" y="317051"/>
                  <a:pt x="1832128" y="304446"/>
                  <a:pt x="1847666" y="304446"/>
                </a:cubicBezTo>
                <a:close/>
                <a:moveTo>
                  <a:pt x="5629" y="265900"/>
                </a:moveTo>
                <a:cubicBezTo>
                  <a:pt x="8648" y="265900"/>
                  <a:pt x="11086" y="268338"/>
                  <a:pt x="11086" y="271358"/>
                </a:cubicBezTo>
                <a:cubicBezTo>
                  <a:pt x="11086" y="274377"/>
                  <a:pt x="8648" y="276816"/>
                  <a:pt x="5629" y="276816"/>
                </a:cubicBezTo>
                <a:cubicBezTo>
                  <a:pt x="2643" y="276731"/>
                  <a:pt x="256" y="274343"/>
                  <a:pt x="171" y="271358"/>
                </a:cubicBezTo>
                <a:cubicBezTo>
                  <a:pt x="171" y="268338"/>
                  <a:pt x="2610" y="265900"/>
                  <a:pt x="5629" y="265900"/>
                </a:cubicBezTo>
                <a:close/>
                <a:moveTo>
                  <a:pt x="129113" y="263342"/>
                </a:moveTo>
                <a:cubicBezTo>
                  <a:pt x="133735" y="263342"/>
                  <a:pt x="137470" y="267078"/>
                  <a:pt x="137470" y="271700"/>
                </a:cubicBezTo>
                <a:cubicBezTo>
                  <a:pt x="137470" y="276322"/>
                  <a:pt x="133735" y="280057"/>
                  <a:pt x="129113" y="280057"/>
                </a:cubicBezTo>
                <a:cubicBezTo>
                  <a:pt x="124491" y="280057"/>
                  <a:pt x="120756" y="276322"/>
                  <a:pt x="120756" y="271700"/>
                </a:cubicBezTo>
                <a:cubicBezTo>
                  <a:pt x="120756" y="267078"/>
                  <a:pt x="124491" y="263342"/>
                  <a:pt x="129113" y="263342"/>
                </a:cubicBezTo>
                <a:close/>
                <a:moveTo>
                  <a:pt x="67030" y="263342"/>
                </a:moveTo>
                <a:cubicBezTo>
                  <a:pt x="67149" y="263342"/>
                  <a:pt x="67251" y="263342"/>
                  <a:pt x="67371" y="263342"/>
                </a:cubicBezTo>
                <a:cubicBezTo>
                  <a:pt x="71431" y="263445"/>
                  <a:pt x="74637" y="266805"/>
                  <a:pt x="74534" y="270847"/>
                </a:cubicBezTo>
                <a:cubicBezTo>
                  <a:pt x="74534" y="274992"/>
                  <a:pt x="71174" y="278352"/>
                  <a:pt x="67030" y="278352"/>
                </a:cubicBezTo>
                <a:cubicBezTo>
                  <a:pt x="62885" y="278352"/>
                  <a:pt x="59526" y="274992"/>
                  <a:pt x="59526" y="270847"/>
                </a:cubicBezTo>
                <a:cubicBezTo>
                  <a:pt x="59526" y="266702"/>
                  <a:pt x="62885" y="263342"/>
                  <a:pt x="67030" y="263342"/>
                </a:cubicBezTo>
                <a:close/>
                <a:moveTo>
                  <a:pt x="189832" y="262148"/>
                </a:moveTo>
                <a:cubicBezTo>
                  <a:pt x="194915" y="262148"/>
                  <a:pt x="199042" y="266276"/>
                  <a:pt x="199042" y="271359"/>
                </a:cubicBezTo>
                <a:cubicBezTo>
                  <a:pt x="199042" y="276441"/>
                  <a:pt x="194915" y="280569"/>
                  <a:pt x="189832" y="280569"/>
                </a:cubicBezTo>
                <a:cubicBezTo>
                  <a:pt x="184784" y="280483"/>
                  <a:pt x="180707" y="276407"/>
                  <a:pt x="180622" y="271359"/>
                </a:cubicBezTo>
                <a:cubicBezTo>
                  <a:pt x="180622" y="266276"/>
                  <a:pt x="184749" y="262148"/>
                  <a:pt x="189832" y="262148"/>
                </a:cubicBezTo>
                <a:close/>
                <a:moveTo>
                  <a:pt x="251233" y="261296"/>
                </a:moveTo>
                <a:cubicBezTo>
                  <a:pt x="251353" y="261296"/>
                  <a:pt x="251455" y="261296"/>
                  <a:pt x="251574" y="261296"/>
                </a:cubicBezTo>
                <a:cubicBezTo>
                  <a:pt x="257032" y="261399"/>
                  <a:pt x="261399" y="265900"/>
                  <a:pt x="261296" y="271358"/>
                </a:cubicBezTo>
                <a:cubicBezTo>
                  <a:pt x="261296" y="276919"/>
                  <a:pt x="256794" y="281421"/>
                  <a:pt x="251233" y="281421"/>
                </a:cubicBezTo>
                <a:cubicBezTo>
                  <a:pt x="245707" y="281335"/>
                  <a:pt x="241256" y="276885"/>
                  <a:pt x="241171" y="271358"/>
                </a:cubicBezTo>
                <a:cubicBezTo>
                  <a:pt x="241171" y="265798"/>
                  <a:pt x="245673" y="261296"/>
                  <a:pt x="251233" y="261296"/>
                </a:cubicBezTo>
                <a:close/>
                <a:moveTo>
                  <a:pt x="313001" y="260480"/>
                </a:moveTo>
                <a:cubicBezTo>
                  <a:pt x="318936" y="260480"/>
                  <a:pt x="323746" y="265290"/>
                  <a:pt x="323746" y="271223"/>
                </a:cubicBezTo>
                <a:cubicBezTo>
                  <a:pt x="323746" y="277159"/>
                  <a:pt x="318936" y="281969"/>
                  <a:pt x="313001" y="281969"/>
                </a:cubicBezTo>
                <a:cubicBezTo>
                  <a:pt x="307067" y="281969"/>
                  <a:pt x="302256" y="277159"/>
                  <a:pt x="302256" y="271223"/>
                </a:cubicBezTo>
                <a:cubicBezTo>
                  <a:pt x="302256" y="265290"/>
                  <a:pt x="307067" y="260480"/>
                  <a:pt x="313001" y="260480"/>
                </a:cubicBezTo>
                <a:close/>
                <a:moveTo>
                  <a:pt x="374035" y="259760"/>
                </a:moveTo>
                <a:cubicBezTo>
                  <a:pt x="374155" y="259760"/>
                  <a:pt x="374257" y="259760"/>
                  <a:pt x="374377" y="259760"/>
                </a:cubicBezTo>
                <a:cubicBezTo>
                  <a:pt x="380688" y="259864"/>
                  <a:pt x="385736" y="265048"/>
                  <a:pt x="385634" y="271358"/>
                </a:cubicBezTo>
                <a:cubicBezTo>
                  <a:pt x="385634" y="277771"/>
                  <a:pt x="380449" y="282956"/>
                  <a:pt x="374035" y="282956"/>
                </a:cubicBezTo>
                <a:cubicBezTo>
                  <a:pt x="367674" y="282871"/>
                  <a:pt x="362523" y="277720"/>
                  <a:pt x="362438" y="271358"/>
                </a:cubicBezTo>
                <a:cubicBezTo>
                  <a:pt x="362438" y="264945"/>
                  <a:pt x="367623" y="259760"/>
                  <a:pt x="374035" y="259760"/>
                </a:cubicBezTo>
                <a:close/>
                <a:moveTo>
                  <a:pt x="436120" y="258908"/>
                </a:moveTo>
                <a:cubicBezTo>
                  <a:pt x="436239" y="258908"/>
                  <a:pt x="436341" y="258908"/>
                  <a:pt x="436460" y="258908"/>
                </a:cubicBezTo>
                <a:cubicBezTo>
                  <a:pt x="443249" y="259011"/>
                  <a:pt x="448673" y="264570"/>
                  <a:pt x="448571" y="271358"/>
                </a:cubicBezTo>
                <a:cubicBezTo>
                  <a:pt x="448571" y="278232"/>
                  <a:pt x="442993" y="283808"/>
                  <a:pt x="436120" y="283808"/>
                </a:cubicBezTo>
                <a:cubicBezTo>
                  <a:pt x="429246" y="283808"/>
                  <a:pt x="423669" y="278232"/>
                  <a:pt x="423669" y="271358"/>
                </a:cubicBezTo>
                <a:cubicBezTo>
                  <a:pt x="423669" y="264485"/>
                  <a:pt x="429246" y="258908"/>
                  <a:pt x="436120" y="258908"/>
                </a:cubicBezTo>
                <a:close/>
                <a:moveTo>
                  <a:pt x="496838" y="258055"/>
                </a:moveTo>
                <a:cubicBezTo>
                  <a:pt x="504189" y="258055"/>
                  <a:pt x="510142" y="264008"/>
                  <a:pt x="510142" y="271358"/>
                </a:cubicBezTo>
                <a:cubicBezTo>
                  <a:pt x="510142" y="278709"/>
                  <a:pt x="504189" y="284662"/>
                  <a:pt x="496838" y="284662"/>
                </a:cubicBezTo>
                <a:cubicBezTo>
                  <a:pt x="489487" y="284662"/>
                  <a:pt x="483535" y="278709"/>
                  <a:pt x="483535" y="271358"/>
                </a:cubicBezTo>
                <a:cubicBezTo>
                  <a:pt x="483535" y="264008"/>
                  <a:pt x="489487" y="258055"/>
                  <a:pt x="496838" y="258055"/>
                </a:cubicBezTo>
                <a:close/>
                <a:moveTo>
                  <a:pt x="558240" y="257203"/>
                </a:moveTo>
                <a:cubicBezTo>
                  <a:pt x="566052" y="257203"/>
                  <a:pt x="572396" y="263547"/>
                  <a:pt x="572396" y="271359"/>
                </a:cubicBezTo>
                <a:cubicBezTo>
                  <a:pt x="572396" y="279170"/>
                  <a:pt x="566052" y="285515"/>
                  <a:pt x="558240" y="285515"/>
                </a:cubicBezTo>
                <a:cubicBezTo>
                  <a:pt x="550463" y="285430"/>
                  <a:pt x="544169" y="279135"/>
                  <a:pt x="544084" y="271359"/>
                </a:cubicBezTo>
                <a:cubicBezTo>
                  <a:pt x="544084" y="263547"/>
                  <a:pt x="550429" y="257203"/>
                  <a:pt x="558240" y="257203"/>
                </a:cubicBezTo>
                <a:close/>
                <a:moveTo>
                  <a:pt x="619641" y="256520"/>
                </a:moveTo>
                <a:cubicBezTo>
                  <a:pt x="627828" y="256520"/>
                  <a:pt x="634480" y="263171"/>
                  <a:pt x="634480" y="271358"/>
                </a:cubicBezTo>
                <a:cubicBezTo>
                  <a:pt x="634480" y="279544"/>
                  <a:pt x="627845" y="286197"/>
                  <a:pt x="619641" y="286197"/>
                </a:cubicBezTo>
                <a:cubicBezTo>
                  <a:pt x="611454" y="286197"/>
                  <a:pt x="604803" y="279544"/>
                  <a:pt x="604803" y="271358"/>
                </a:cubicBezTo>
                <a:cubicBezTo>
                  <a:pt x="604803" y="263171"/>
                  <a:pt x="611454" y="256520"/>
                  <a:pt x="619641" y="256520"/>
                </a:cubicBezTo>
                <a:close/>
                <a:moveTo>
                  <a:pt x="681408" y="255534"/>
                </a:moveTo>
                <a:cubicBezTo>
                  <a:pt x="690075" y="255534"/>
                  <a:pt x="697100" y="262558"/>
                  <a:pt x="697100" y="271223"/>
                </a:cubicBezTo>
                <a:cubicBezTo>
                  <a:pt x="697100" y="279890"/>
                  <a:pt x="690075" y="286917"/>
                  <a:pt x="681408" y="286917"/>
                </a:cubicBezTo>
                <a:cubicBezTo>
                  <a:pt x="672742" y="286917"/>
                  <a:pt x="665717" y="279890"/>
                  <a:pt x="665717" y="271223"/>
                </a:cubicBezTo>
                <a:cubicBezTo>
                  <a:pt x="665717" y="262558"/>
                  <a:pt x="672742" y="255534"/>
                  <a:pt x="681408" y="255534"/>
                </a:cubicBezTo>
                <a:close/>
                <a:moveTo>
                  <a:pt x="743125" y="254815"/>
                </a:moveTo>
                <a:cubicBezTo>
                  <a:pt x="752540" y="254815"/>
                  <a:pt x="760181" y="262455"/>
                  <a:pt x="760181" y="271870"/>
                </a:cubicBezTo>
                <a:cubicBezTo>
                  <a:pt x="760181" y="281285"/>
                  <a:pt x="752540" y="288926"/>
                  <a:pt x="743125" y="288926"/>
                </a:cubicBezTo>
                <a:cubicBezTo>
                  <a:pt x="733711" y="288926"/>
                  <a:pt x="726070" y="281285"/>
                  <a:pt x="726070" y="271870"/>
                </a:cubicBezTo>
                <a:cubicBezTo>
                  <a:pt x="726070" y="262455"/>
                  <a:pt x="733711" y="254815"/>
                  <a:pt x="743125" y="254815"/>
                </a:cubicBezTo>
                <a:close/>
                <a:moveTo>
                  <a:pt x="803844" y="253962"/>
                </a:moveTo>
                <a:cubicBezTo>
                  <a:pt x="813259" y="253962"/>
                  <a:pt x="820900" y="261604"/>
                  <a:pt x="820900" y="271017"/>
                </a:cubicBezTo>
                <a:cubicBezTo>
                  <a:pt x="820900" y="280432"/>
                  <a:pt x="813259" y="288073"/>
                  <a:pt x="803844" y="288073"/>
                </a:cubicBezTo>
                <a:cubicBezTo>
                  <a:pt x="794430" y="288073"/>
                  <a:pt x="786789" y="280432"/>
                  <a:pt x="786789" y="271017"/>
                </a:cubicBezTo>
                <a:cubicBezTo>
                  <a:pt x="786789" y="261604"/>
                  <a:pt x="794430" y="253962"/>
                  <a:pt x="803844" y="253962"/>
                </a:cubicBezTo>
                <a:close/>
                <a:moveTo>
                  <a:pt x="865246" y="253279"/>
                </a:moveTo>
                <a:cubicBezTo>
                  <a:pt x="865365" y="253279"/>
                  <a:pt x="865468" y="253279"/>
                  <a:pt x="865587" y="253279"/>
                </a:cubicBezTo>
                <a:cubicBezTo>
                  <a:pt x="875479" y="253382"/>
                  <a:pt x="883428" y="261467"/>
                  <a:pt x="883325" y="271359"/>
                </a:cubicBezTo>
                <a:cubicBezTo>
                  <a:pt x="882864" y="280978"/>
                  <a:pt x="874882" y="288517"/>
                  <a:pt x="865246" y="288415"/>
                </a:cubicBezTo>
                <a:cubicBezTo>
                  <a:pt x="855643" y="288432"/>
                  <a:pt x="847712" y="280944"/>
                  <a:pt x="847167" y="271359"/>
                </a:cubicBezTo>
                <a:cubicBezTo>
                  <a:pt x="847167" y="261382"/>
                  <a:pt x="855268" y="253279"/>
                  <a:pt x="865246" y="253279"/>
                </a:cubicBezTo>
                <a:close/>
                <a:moveTo>
                  <a:pt x="926648" y="252427"/>
                </a:moveTo>
                <a:cubicBezTo>
                  <a:pt x="937103" y="252427"/>
                  <a:pt x="945580" y="260904"/>
                  <a:pt x="945580" y="271359"/>
                </a:cubicBezTo>
                <a:cubicBezTo>
                  <a:pt x="945494" y="281746"/>
                  <a:pt x="937035" y="290120"/>
                  <a:pt x="926648" y="290120"/>
                </a:cubicBezTo>
                <a:cubicBezTo>
                  <a:pt x="916261" y="290120"/>
                  <a:pt x="907818" y="281746"/>
                  <a:pt x="907716" y="271359"/>
                </a:cubicBezTo>
                <a:cubicBezTo>
                  <a:pt x="907716" y="260904"/>
                  <a:pt x="916193" y="252427"/>
                  <a:pt x="926648" y="252427"/>
                </a:cubicBezTo>
                <a:close/>
                <a:moveTo>
                  <a:pt x="988048" y="251574"/>
                </a:moveTo>
                <a:cubicBezTo>
                  <a:pt x="998981" y="251574"/>
                  <a:pt x="1007833" y="260427"/>
                  <a:pt x="1007833" y="271358"/>
                </a:cubicBezTo>
                <a:cubicBezTo>
                  <a:pt x="1007833" y="271409"/>
                  <a:pt x="1007833" y="271478"/>
                  <a:pt x="1007833" y="271529"/>
                </a:cubicBezTo>
                <a:cubicBezTo>
                  <a:pt x="1007731" y="282359"/>
                  <a:pt x="998879" y="291076"/>
                  <a:pt x="988048" y="290973"/>
                </a:cubicBezTo>
                <a:cubicBezTo>
                  <a:pt x="987997" y="290973"/>
                  <a:pt x="987929" y="290973"/>
                  <a:pt x="987878" y="290973"/>
                </a:cubicBezTo>
                <a:cubicBezTo>
                  <a:pt x="977047" y="290973"/>
                  <a:pt x="968264" y="282189"/>
                  <a:pt x="968264" y="271358"/>
                </a:cubicBezTo>
                <a:cubicBezTo>
                  <a:pt x="968264" y="260427"/>
                  <a:pt x="977115" y="251574"/>
                  <a:pt x="988048" y="251574"/>
                </a:cubicBezTo>
                <a:close/>
                <a:moveTo>
                  <a:pt x="1050132" y="250892"/>
                </a:moveTo>
                <a:cubicBezTo>
                  <a:pt x="1061440" y="250892"/>
                  <a:pt x="1070599" y="260052"/>
                  <a:pt x="1070599" y="271359"/>
                </a:cubicBezTo>
                <a:cubicBezTo>
                  <a:pt x="1070599" y="271410"/>
                  <a:pt x="1070599" y="271478"/>
                  <a:pt x="1070599" y="271529"/>
                </a:cubicBezTo>
                <a:cubicBezTo>
                  <a:pt x="1070497" y="282735"/>
                  <a:pt x="1061338" y="291756"/>
                  <a:pt x="1050132" y="291655"/>
                </a:cubicBezTo>
                <a:cubicBezTo>
                  <a:pt x="1050081" y="291655"/>
                  <a:pt x="1050013" y="291655"/>
                  <a:pt x="1049961" y="291655"/>
                </a:cubicBezTo>
                <a:cubicBezTo>
                  <a:pt x="1038756" y="291655"/>
                  <a:pt x="1029665" y="282563"/>
                  <a:pt x="1029665" y="271359"/>
                </a:cubicBezTo>
                <a:cubicBezTo>
                  <a:pt x="1029665" y="260052"/>
                  <a:pt x="1038824" y="250892"/>
                  <a:pt x="1050132" y="250892"/>
                </a:cubicBezTo>
                <a:close/>
                <a:moveTo>
                  <a:pt x="1110851" y="250039"/>
                </a:moveTo>
                <a:cubicBezTo>
                  <a:pt x="1122620" y="250039"/>
                  <a:pt x="1132171" y="259591"/>
                  <a:pt x="1132171" y="271358"/>
                </a:cubicBezTo>
                <a:cubicBezTo>
                  <a:pt x="1132171" y="271409"/>
                  <a:pt x="1132171" y="271478"/>
                  <a:pt x="1132171" y="271529"/>
                </a:cubicBezTo>
                <a:cubicBezTo>
                  <a:pt x="1132069" y="283212"/>
                  <a:pt x="1122535" y="292610"/>
                  <a:pt x="1110851" y="292508"/>
                </a:cubicBezTo>
                <a:cubicBezTo>
                  <a:pt x="1110800" y="292508"/>
                  <a:pt x="1110732" y="292508"/>
                  <a:pt x="1110681" y="292508"/>
                </a:cubicBezTo>
                <a:cubicBezTo>
                  <a:pt x="1098997" y="292508"/>
                  <a:pt x="1089532" y="283041"/>
                  <a:pt x="1089532" y="271358"/>
                </a:cubicBezTo>
                <a:cubicBezTo>
                  <a:pt x="1089532" y="259591"/>
                  <a:pt x="1099083" y="250039"/>
                  <a:pt x="1110851" y="250039"/>
                </a:cubicBezTo>
                <a:close/>
                <a:moveTo>
                  <a:pt x="1172252" y="249357"/>
                </a:moveTo>
                <a:cubicBezTo>
                  <a:pt x="1184396" y="249357"/>
                  <a:pt x="1194254" y="259216"/>
                  <a:pt x="1194254" y="271359"/>
                </a:cubicBezTo>
                <a:cubicBezTo>
                  <a:pt x="1194254" y="271410"/>
                  <a:pt x="1194254" y="271478"/>
                  <a:pt x="1194254" y="271529"/>
                </a:cubicBezTo>
                <a:cubicBezTo>
                  <a:pt x="1194152" y="283587"/>
                  <a:pt x="1184311" y="293292"/>
                  <a:pt x="1172252" y="293190"/>
                </a:cubicBezTo>
                <a:cubicBezTo>
                  <a:pt x="1160194" y="293190"/>
                  <a:pt x="1150421" y="283417"/>
                  <a:pt x="1150421" y="271359"/>
                </a:cubicBezTo>
                <a:cubicBezTo>
                  <a:pt x="1150421" y="271307"/>
                  <a:pt x="1150421" y="271239"/>
                  <a:pt x="1150421" y="271188"/>
                </a:cubicBezTo>
                <a:cubicBezTo>
                  <a:pt x="1150421" y="259129"/>
                  <a:pt x="1160194" y="249357"/>
                  <a:pt x="1172252" y="249357"/>
                </a:cubicBezTo>
                <a:close/>
                <a:moveTo>
                  <a:pt x="1233654" y="248503"/>
                </a:moveTo>
                <a:cubicBezTo>
                  <a:pt x="1246275" y="248503"/>
                  <a:pt x="1256509" y="258738"/>
                  <a:pt x="1256509" y="271358"/>
                </a:cubicBezTo>
                <a:cubicBezTo>
                  <a:pt x="1256509" y="271410"/>
                  <a:pt x="1256509" y="271478"/>
                  <a:pt x="1256509" y="271529"/>
                </a:cubicBezTo>
                <a:cubicBezTo>
                  <a:pt x="1256406" y="284064"/>
                  <a:pt x="1246190" y="294144"/>
                  <a:pt x="1233654" y="294043"/>
                </a:cubicBezTo>
                <a:cubicBezTo>
                  <a:pt x="1233534" y="294043"/>
                  <a:pt x="1233432" y="294043"/>
                  <a:pt x="1233313" y="294043"/>
                </a:cubicBezTo>
                <a:cubicBezTo>
                  <a:pt x="1220879" y="293939"/>
                  <a:pt x="1210867" y="283792"/>
                  <a:pt x="1210969" y="271358"/>
                </a:cubicBezTo>
                <a:cubicBezTo>
                  <a:pt x="1210969" y="271307"/>
                  <a:pt x="1210969" y="271239"/>
                  <a:pt x="1210969" y="271188"/>
                </a:cubicBezTo>
                <a:cubicBezTo>
                  <a:pt x="1210969" y="258653"/>
                  <a:pt x="1221118" y="248503"/>
                  <a:pt x="1233654" y="248503"/>
                </a:cubicBezTo>
                <a:close/>
                <a:moveTo>
                  <a:pt x="1295054" y="247650"/>
                </a:moveTo>
                <a:cubicBezTo>
                  <a:pt x="1308153" y="247650"/>
                  <a:pt x="1318762" y="258260"/>
                  <a:pt x="1318762" y="271358"/>
                </a:cubicBezTo>
                <a:cubicBezTo>
                  <a:pt x="1318762" y="271409"/>
                  <a:pt x="1318762" y="271477"/>
                  <a:pt x="1318762" y="271529"/>
                </a:cubicBezTo>
                <a:cubicBezTo>
                  <a:pt x="1318660" y="284525"/>
                  <a:pt x="1308051" y="294997"/>
                  <a:pt x="1295054" y="294895"/>
                </a:cubicBezTo>
                <a:cubicBezTo>
                  <a:pt x="1282058" y="294895"/>
                  <a:pt x="1271518" y="284356"/>
                  <a:pt x="1271518" y="271358"/>
                </a:cubicBezTo>
                <a:cubicBezTo>
                  <a:pt x="1271518" y="271307"/>
                  <a:pt x="1271518" y="271239"/>
                  <a:pt x="1271518" y="271188"/>
                </a:cubicBezTo>
                <a:cubicBezTo>
                  <a:pt x="1271518" y="258192"/>
                  <a:pt x="1282058" y="247650"/>
                  <a:pt x="1295054" y="247650"/>
                </a:cubicBezTo>
                <a:close/>
                <a:moveTo>
                  <a:pt x="1971151" y="246286"/>
                </a:moveTo>
                <a:cubicBezTo>
                  <a:pt x="1985085" y="246286"/>
                  <a:pt x="1996394" y="257596"/>
                  <a:pt x="1996394" y="271529"/>
                </a:cubicBezTo>
                <a:cubicBezTo>
                  <a:pt x="1996394" y="271580"/>
                  <a:pt x="1996394" y="271649"/>
                  <a:pt x="1996394" y="271700"/>
                </a:cubicBezTo>
                <a:cubicBezTo>
                  <a:pt x="1996291" y="285549"/>
                  <a:pt x="1985000" y="296704"/>
                  <a:pt x="1971151" y="296601"/>
                </a:cubicBezTo>
                <a:cubicBezTo>
                  <a:pt x="1957301" y="296601"/>
                  <a:pt x="1946079" y="285379"/>
                  <a:pt x="1946079" y="271529"/>
                </a:cubicBezTo>
                <a:cubicBezTo>
                  <a:pt x="1946079" y="271478"/>
                  <a:pt x="1946079" y="271410"/>
                  <a:pt x="1946079" y="271359"/>
                </a:cubicBezTo>
                <a:cubicBezTo>
                  <a:pt x="1946079" y="257510"/>
                  <a:pt x="1957301" y="246286"/>
                  <a:pt x="1971151" y="246286"/>
                </a:cubicBezTo>
                <a:close/>
                <a:moveTo>
                  <a:pt x="1479259" y="246286"/>
                </a:moveTo>
                <a:cubicBezTo>
                  <a:pt x="1493569" y="246286"/>
                  <a:pt x="1505184" y="257903"/>
                  <a:pt x="1505184" y="272211"/>
                </a:cubicBezTo>
                <a:cubicBezTo>
                  <a:pt x="1505082" y="286470"/>
                  <a:pt x="1493518" y="297966"/>
                  <a:pt x="1479259" y="297966"/>
                </a:cubicBezTo>
                <a:cubicBezTo>
                  <a:pt x="1465034" y="297966"/>
                  <a:pt x="1453505" y="286436"/>
                  <a:pt x="1453505" y="272211"/>
                </a:cubicBezTo>
                <a:cubicBezTo>
                  <a:pt x="1453505" y="272160"/>
                  <a:pt x="1453505" y="272091"/>
                  <a:pt x="1453505" y="272041"/>
                </a:cubicBezTo>
                <a:cubicBezTo>
                  <a:pt x="1453505" y="257817"/>
                  <a:pt x="1465034" y="246286"/>
                  <a:pt x="1479259" y="246286"/>
                </a:cubicBezTo>
                <a:close/>
                <a:moveTo>
                  <a:pt x="1417857" y="246286"/>
                </a:moveTo>
                <a:cubicBezTo>
                  <a:pt x="1431707" y="246286"/>
                  <a:pt x="1442929" y="257510"/>
                  <a:pt x="1442929" y="271359"/>
                </a:cubicBezTo>
                <a:cubicBezTo>
                  <a:pt x="1442929" y="271410"/>
                  <a:pt x="1442929" y="271478"/>
                  <a:pt x="1442929" y="271529"/>
                </a:cubicBezTo>
                <a:cubicBezTo>
                  <a:pt x="1442827" y="285276"/>
                  <a:pt x="1431604" y="296363"/>
                  <a:pt x="1417857" y="296260"/>
                </a:cubicBezTo>
                <a:cubicBezTo>
                  <a:pt x="1404110" y="296260"/>
                  <a:pt x="1392956" y="285106"/>
                  <a:pt x="1392956" y="271359"/>
                </a:cubicBezTo>
                <a:cubicBezTo>
                  <a:pt x="1392956" y="271307"/>
                  <a:pt x="1392956" y="271239"/>
                  <a:pt x="1392956" y="271188"/>
                </a:cubicBezTo>
                <a:cubicBezTo>
                  <a:pt x="1392956" y="257442"/>
                  <a:pt x="1404110" y="246286"/>
                  <a:pt x="1417857" y="246286"/>
                </a:cubicBezTo>
                <a:close/>
                <a:moveTo>
                  <a:pt x="1357138" y="246286"/>
                </a:moveTo>
                <a:cubicBezTo>
                  <a:pt x="1370612" y="246286"/>
                  <a:pt x="1381528" y="257203"/>
                  <a:pt x="1381528" y="270676"/>
                </a:cubicBezTo>
                <a:cubicBezTo>
                  <a:pt x="1381426" y="284082"/>
                  <a:pt x="1370544" y="294896"/>
                  <a:pt x="1357138" y="294896"/>
                </a:cubicBezTo>
                <a:cubicBezTo>
                  <a:pt x="1343766" y="294896"/>
                  <a:pt x="1332919" y="284048"/>
                  <a:pt x="1332919" y="270676"/>
                </a:cubicBezTo>
                <a:cubicBezTo>
                  <a:pt x="1332919" y="270625"/>
                  <a:pt x="1332919" y="270557"/>
                  <a:pt x="1332919" y="270506"/>
                </a:cubicBezTo>
                <a:cubicBezTo>
                  <a:pt x="1332919" y="257134"/>
                  <a:pt x="1343766" y="246286"/>
                  <a:pt x="1357138" y="246286"/>
                </a:cubicBezTo>
                <a:close/>
                <a:moveTo>
                  <a:pt x="1540660" y="244752"/>
                </a:moveTo>
                <a:cubicBezTo>
                  <a:pt x="1555362" y="244752"/>
                  <a:pt x="1567267" y="256657"/>
                  <a:pt x="1567267" y="271359"/>
                </a:cubicBezTo>
                <a:cubicBezTo>
                  <a:pt x="1567267" y="271410"/>
                  <a:pt x="1567267" y="271478"/>
                  <a:pt x="1567267" y="271529"/>
                </a:cubicBezTo>
                <a:cubicBezTo>
                  <a:pt x="1567165" y="286128"/>
                  <a:pt x="1555260" y="297899"/>
                  <a:pt x="1540660" y="297795"/>
                </a:cubicBezTo>
                <a:cubicBezTo>
                  <a:pt x="1540540" y="297795"/>
                  <a:pt x="1540438" y="297795"/>
                  <a:pt x="1540319" y="297795"/>
                </a:cubicBezTo>
                <a:cubicBezTo>
                  <a:pt x="1525804" y="297693"/>
                  <a:pt x="1514121" y="285873"/>
                  <a:pt x="1514223" y="271359"/>
                </a:cubicBezTo>
                <a:cubicBezTo>
                  <a:pt x="1514223" y="271307"/>
                  <a:pt x="1514223" y="271239"/>
                  <a:pt x="1514223" y="271188"/>
                </a:cubicBezTo>
                <a:cubicBezTo>
                  <a:pt x="1514223" y="256588"/>
                  <a:pt x="1526060" y="244752"/>
                  <a:pt x="1540660" y="244752"/>
                </a:cubicBezTo>
                <a:close/>
                <a:moveTo>
                  <a:pt x="1602061" y="244070"/>
                </a:moveTo>
                <a:cubicBezTo>
                  <a:pt x="1617139" y="244070"/>
                  <a:pt x="1629351" y="256282"/>
                  <a:pt x="1629351" y="271359"/>
                </a:cubicBezTo>
                <a:cubicBezTo>
                  <a:pt x="1629249" y="286368"/>
                  <a:pt x="1617071" y="298478"/>
                  <a:pt x="1602061" y="298478"/>
                </a:cubicBezTo>
                <a:cubicBezTo>
                  <a:pt x="1587086" y="298478"/>
                  <a:pt x="1574943" y="286333"/>
                  <a:pt x="1574943" y="271359"/>
                </a:cubicBezTo>
                <a:cubicBezTo>
                  <a:pt x="1574943" y="271307"/>
                  <a:pt x="1574943" y="271239"/>
                  <a:pt x="1574943" y="271188"/>
                </a:cubicBezTo>
                <a:cubicBezTo>
                  <a:pt x="1574943" y="256213"/>
                  <a:pt x="1587086" y="244070"/>
                  <a:pt x="1602061" y="244070"/>
                </a:cubicBezTo>
                <a:close/>
                <a:moveTo>
                  <a:pt x="1664145" y="243558"/>
                </a:moveTo>
                <a:cubicBezTo>
                  <a:pt x="1679495" y="243558"/>
                  <a:pt x="1691946" y="256009"/>
                  <a:pt x="1691946" y="271359"/>
                </a:cubicBezTo>
                <a:cubicBezTo>
                  <a:pt x="1691946" y="271410"/>
                  <a:pt x="1691946" y="271478"/>
                  <a:pt x="1691946" y="271529"/>
                </a:cubicBezTo>
                <a:cubicBezTo>
                  <a:pt x="1691843" y="286794"/>
                  <a:pt x="1679410" y="299092"/>
                  <a:pt x="1664145" y="298989"/>
                </a:cubicBezTo>
                <a:cubicBezTo>
                  <a:pt x="1664025" y="298989"/>
                  <a:pt x="1663923" y="298989"/>
                  <a:pt x="1663804" y="298989"/>
                </a:cubicBezTo>
                <a:cubicBezTo>
                  <a:pt x="1648641" y="298887"/>
                  <a:pt x="1636412" y="286520"/>
                  <a:pt x="1636514" y="271359"/>
                </a:cubicBezTo>
                <a:cubicBezTo>
                  <a:pt x="1636514" y="271307"/>
                  <a:pt x="1636514" y="271239"/>
                  <a:pt x="1636514" y="271188"/>
                </a:cubicBezTo>
                <a:cubicBezTo>
                  <a:pt x="1636514" y="255924"/>
                  <a:pt x="1648880" y="243558"/>
                  <a:pt x="1664145" y="243558"/>
                </a:cubicBezTo>
                <a:close/>
                <a:moveTo>
                  <a:pt x="1724863" y="242876"/>
                </a:moveTo>
                <a:cubicBezTo>
                  <a:pt x="1740589" y="242876"/>
                  <a:pt x="1753347" y="255633"/>
                  <a:pt x="1753347" y="271359"/>
                </a:cubicBezTo>
                <a:cubicBezTo>
                  <a:pt x="1753347" y="271410"/>
                  <a:pt x="1753347" y="271478"/>
                  <a:pt x="1753347" y="271529"/>
                </a:cubicBezTo>
                <a:cubicBezTo>
                  <a:pt x="1753244" y="287170"/>
                  <a:pt x="1740504" y="299774"/>
                  <a:pt x="1724863" y="299672"/>
                </a:cubicBezTo>
                <a:cubicBezTo>
                  <a:pt x="1709223" y="299672"/>
                  <a:pt x="1696551" y="286999"/>
                  <a:pt x="1696551" y="271359"/>
                </a:cubicBezTo>
                <a:cubicBezTo>
                  <a:pt x="1696551" y="271307"/>
                  <a:pt x="1696551" y="271239"/>
                  <a:pt x="1696551" y="271188"/>
                </a:cubicBezTo>
                <a:cubicBezTo>
                  <a:pt x="1696551" y="255549"/>
                  <a:pt x="1709223" y="242876"/>
                  <a:pt x="1724863" y="242876"/>
                </a:cubicBezTo>
                <a:close/>
                <a:moveTo>
                  <a:pt x="1786265" y="242534"/>
                </a:moveTo>
                <a:cubicBezTo>
                  <a:pt x="1802178" y="242534"/>
                  <a:pt x="1815090" y="255446"/>
                  <a:pt x="1815090" y="271358"/>
                </a:cubicBezTo>
                <a:cubicBezTo>
                  <a:pt x="1815005" y="287203"/>
                  <a:pt x="1802110" y="300012"/>
                  <a:pt x="1786265" y="300012"/>
                </a:cubicBezTo>
                <a:cubicBezTo>
                  <a:pt x="1770437" y="300012"/>
                  <a:pt x="1757612" y="287186"/>
                  <a:pt x="1757612" y="271358"/>
                </a:cubicBezTo>
                <a:cubicBezTo>
                  <a:pt x="1757612" y="271307"/>
                  <a:pt x="1757612" y="271239"/>
                  <a:pt x="1757612" y="271187"/>
                </a:cubicBezTo>
                <a:cubicBezTo>
                  <a:pt x="1757612" y="255359"/>
                  <a:pt x="1770437" y="242534"/>
                  <a:pt x="1786265" y="242534"/>
                </a:cubicBezTo>
                <a:close/>
                <a:moveTo>
                  <a:pt x="1909067" y="242193"/>
                </a:moveTo>
                <a:cubicBezTo>
                  <a:pt x="1909187" y="242193"/>
                  <a:pt x="1909289" y="242193"/>
                  <a:pt x="1909409" y="242193"/>
                </a:cubicBezTo>
                <a:cubicBezTo>
                  <a:pt x="1925424" y="242296"/>
                  <a:pt x="1938335" y="255343"/>
                  <a:pt x="1938233" y="271358"/>
                </a:cubicBezTo>
                <a:cubicBezTo>
                  <a:pt x="1938233" y="271409"/>
                  <a:pt x="1938233" y="271477"/>
                  <a:pt x="1938233" y="271529"/>
                </a:cubicBezTo>
                <a:cubicBezTo>
                  <a:pt x="1938131" y="287543"/>
                  <a:pt x="1925083" y="300455"/>
                  <a:pt x="1909067" y="300353"/>
                </a:cubicBezTo>
                <a:cubicBezTo>
                  <a:pt x="1893052" y="300353"/>
                  <a:pt x="1880073" y="287372"/>
                  <a:pt x="1880073" y="271358"/>
                </a:cubicBezTo>
                <a:cubicBezTo>
                  <a:pt x="1880073" y="271307"/>
                  <a:pt x="1880073" y="271239"/>
                  <a:pt x="1880073" y="271187"/>
                </a:cubicBezTo>
                <a:cubicBezTo>
                  <a:pt x="1880073" y="255173"/>
                  <a:pt x="1893052" y="242193"/>
                  <a:pt x="1909067" y="242193"/>
                </a:cubicBezTo>
                <a:close/>
                <a:moveTo>
                  <a:pt x="1847667" y="242193"/>
                </a:moveTo>
                <a:cubicBezTo>
                  <a:pt x="1847786" y="242193"/>
                  <a:pt x="1847889" y="242193"/>
                  <a:pt x="1848008" y="242193"/>
                </a:cubicBezTo>
                <a:cubicBezTo>
                  <a:pt x="1864023" y="242296"/>
                  <a:pt x="1876935" y="255343"/>
                  <a:pt x="1876832" y="271358"/>
                </a:cubicBezTo>
                <a:cubicBezTo>
                  <a:pt x="1876832" y="271409"/>
                  <a:pt x="1876832" y="271477"/>
                  <a:pt x="1876832" y="271529"/>
                </a:cubicBezTo>
                <a:cubicBezTo>
                  <a:pt x="1876730" y="287543"/>
                  <a:pt x="1863682" y="300455"/>
                  <a:pt x="1847667" y="300353"/>
                </a:cubicBezTo>
                <a:cubicBezTo>
                  <a:pt x="1831651" y="300353"/>
                  <a:pt x="1818672" y="287372"/>
                  <a:pt x="1818672" y="271358"/>
                </a:cubicBezTo>
                <a:cubicBezTo>
                  <a:pt x="1818672" y="271307"/>
                  <a:pt x="1818672" y="271239"/>
                  <a:pt x="1818672" y="271187"/>
                </a:cubicBezTo>
                <a:cubicBezTo>
                  <a:pt x="1818672" y="255173"/>
                  <a:pt x="1831651" y="242193"/>
                  <a:pt x="1847667" y="242193"/>
                </a:cubicBezTo>
                <a:close/>
                <a:moveTo>
                  <a:pt x="5629" y="204500"/>
                </a:moveTo>
                <a:cubicBezTo>
                  <a:pt x="8648" y="204500"/>
                  <a:pt x="11086" y="206939"/>
                  <a:pt x="11086" y="209958"/>
                </a:cubicBezTo>
                <a:cubicBezTo>
                  <a:pt x="11086" y="212977"/>
                  <a:pt x="8648" y="215416"/>
                  <a:pt x="5629" y="215416"/>
                </a:cubicBezTo>
                <a:cubicBezTo>
                  <a:pt x="2643" y="215331"/>
                  <a:pt x="256" y="212943"/>
                  <a:pt x="171" y="209958"/>
                </a:cubicBezTo>
                <a:cubicBezTo>
                  <a:pt x="171" y="206939"/>
                  <a:pt x="2610" y="204500"/>
                  <a:pt x="5629" y="204500"/>
                </a:cubicBezTo>
                <a:close/>
                <a:moveTo>
                  <a:pt x="67029" y="202283"/>
                </a:moveTo>
                <a:cubicBezTo>
                  <a:pt x="71277" y="202283"/>
                  <a:pt x="74705" y="205712"/>
                  <a:pt x="74705" y="209959"/>
                </a:cubicBezTo>
                <a:cubicBezTo>
                  <a:pt x="74705" y="214206"/>
                  <a:pt x="71277" y="217634"/>
                  <a:pt x="67029" y="217634"/>
                </a:cubicBezTo>
                <a:cubicBezTo>
                  <a:pt x="62783" y="217634"/>
                  <a:pt x="59355" y="214206"/>
                  <a:pt x="59355" y="209959"/>
                </a:cubicBezTo>
                <a:cubicBezTo>
                  <a:pt x="59355" y="205712"/>
                  <a:pt x="62783" y="202283"/>
                  <a:pt x="67029" y="202283"/>
                </a:cubicBezTo>
                <a:close/>
                <a:moveTo>
                  <a:pt x="129113" y="201600"/>
                </a:moveTo>
                <a:cubicBezTo>
                  <a:pt x="133735" y="201600"/>
                  <a:pt x="137470" y="205336"/>
                  <a:pt x="137470" y="209958"/>
                </a:cubicBezTo>
                <a:cubicBezTo>
                  <a:pt x="137470" y="214580"/>
                  <a:pt x="133735" y="218315"/>
                  <a:pt x="129113" y="218315"/>
                </a:cubicBezTo>
                <a:cubicBezTo>
                  <a:pt x="124491" y="218315"/>
                  <a:pt x="120756" y="214580"/>
                  <a:pt x="120756" y="209958"/>
                </a:cubicBezTo>
                <a:cubicBezTo>
                  <a:pt x="120756" y="205336"/>
                  <a:pt x="124491" y="201600"/>
                  <a:pt x="129113" y="201600"/>
                </a:cubicBezTo>
                <a:close/>
                <a:moveTo>
                  <a:pt x="189832" y="200748"/>
                </a:moveTo>
                <a:cubicBezTo>
                  <a:pt x="194915" y="200748"/>
                  <a:pt x="199042" y="204876"/>
                  <a:pt x="199042" y="209959"/>
                </a:cubicBezTo>
                <a:cubicBezTo>
                  <a:pt x="199042" y="215041"/>
                  <a:pt x="194915" y="219169"/>
                  <a:pt x="189832" y="219169"/>
                </a:cubicBezTo>
                <a:cubicBezTo>
                  <a:pt x="184784" y="219083"/>
                  <a:pt x="180707" y="215007"/>
                  <a:pt x="180622" y="209959"/>
                </a:cubicBezTo>
                <a:cubicBezTo>
                  <a:pt x="180622" y="204876"/>
                  <a:pt x="184749" y="200748"/>
                  <a:pt x="189832" y="200748"/>
                </a:cubicBezTo>
                <a:close/>
                <a:moveTo>
                  <a:pt x="251233" y="199895"/>
                </a:moveTo>
                <a:cubicBezTo>
                  <a:pt x="251353" y="199895"/>
                  <a:pt x="251455" y="199895"/>
                  <a:pt x="251574" y="199895"/>
                </a:cubicBezTo>
                <a:cubicBezTo>
                  <a:pt x="257032" y="199998"/>
                  <a:pt x="261399" y="204501"/>
                  <a:pt x="261296" y="209958"/>
                </a:cubicBezTo>
                <a:cubicBezTo>
                  <a:pt x="261296" y="215519"/>
                  <a:pt x="256794" y="220021"/>
                  <a:pt x="251233" y="220021"/>
                </a:cubicBezTo>
                <a:cubicBezTo>
                  <a:pt x="245707" y="219936"/>
                  <a:pt x="241256" y="215485"/>
                  <a:pt x="241171" y="209958"/>
                </a:cubicBezTo>
                <a:cubicBezTo>
                  <a:pt x="241171" y="204398"/>
                  <a:pt x="245673" y="199895"/>
                  <a:pt x="251233" y="199895"/>
                </a:cubicBezTo>
                <a:close/>
                <a:moveTo>
                  <a:pt x="312635" y="199042"/>
                </a:moveTo>
                <a:cubicBezTo>
                  <a:pt x="312754" y="199042"/>
                  <a:pt x="312856" y="199042"/>
                  <a:pt x="312976" y="199042"/>
                </a:cubicBezTo>
                <a:cubicBezTo>
                  <a:pt x="318911" y="199145"/>
                  <a:pt x="323653" y="204023"/>
                  <a:pt x="323550" y="209958"/>
                </a:cubicBezTo>
                <a:cubicBezTo>
                  <a:pt x="323550" y="215979"/>
                  <a:pt x="318655" y="220874"/>
                  <a:pt x="312635" y="220874"/>
                </a:cubicBezTo>
                <a:cubicBezTo>
                  <a:pt x="306614" y="220874"/>
                  <a:pt x="301719" y="215979"/>
                  <a:pt x="301719" y="209958"/>
                </a:cubicBezTo>
                <a:cubicBezTo>
                  <a:pt x="301719" y="203937"/>
                  <a:pt x="306614" y="199042"/>
                  <a:pt x="312635" y="199042"/>
                </a:cubicBezTo>
                <a:close/>
                <a:moveTo>
                  <a:pt x="374036" y="198189"/>
                </a:moveTo>
                <a:cubicBezTo>
                  <a:pt x="380534" y="198189"/>
                  <a:pt x="385804" y="203460"/>
                  <a:pt x="385804" y="209958"/>
                </a:cubicBezTo>
                <a:cubicBezTo>
                  <a:pt x="385804" y="216456"/>
                  <a:pt x="380534" y="221727"/>
                  <a:pt x="374036" y="221727"/>
                </a:cubicBezTo>
                <a:cubicBezTo>
                  <a:pt x="367538" y="221727"/>
                  <a:pt x="362268" y="216456"/>
                  <a:pt x="362268" y="209958"/>
                </a:cubicBezTo>
                <a:cubicBezTo>
                  <a:pt x="362268" y="203460"/>
                  <a:pt x="367538" y="198189"/>
                  <a:pt x="374036" y="198189"/>
                </a:cubicBezTo>
                <a:close/>
                <a:moveTo>
                  <a:pt x="436120" y="197336"/>
                </a:moveTo>
                <a:cubicBezTo>
                  <a:pt x="443096" y="197336"/>
                  <a:pt x="448741" y="202982"/>
                  <a:pt x="448741" y="209958"/>
                </a:cubicBezTo>
                <a:cubicBezTo>
                  <a:pt x="448741" y="216934"/>
                  <a:pt x="443096" y="222579"/>
                  <a:pt x="436120" y="222579"/>
                </a:cubicBezTo>
                <a:cubicBezTo>
                  <a:pt x="429144" y="222579"/>
                  <a:pt x="423499" y="216934"/>
                  <a:pt x="423499" y="209958"/>
                </a:cubicBezTo>
                <a:cubicBezTo>
                  <a:pt x="423499" y="202982"/>
                  <a:pt x="429144" y="197336"/>
                  <a:pt x="436120" y="197336"/>
                </a:cubicBezTo>
                <a:close/>
                <a:moveTo>
                  <a:pt x="496838" y="196654"/>
                </a:moveTo>
                <a:cubicBezTo>
                  <a:pt x="504189" y="196654"/>
                  <a:pt x="510142" y="202607"/>
                  <a:pt x="510142" y="209958"/>
                </a:cubicBezTo>
                <a:cubicBezTo>
                  <a:pt x="510142" y="217309"/>
                  <a:pt x="504189" y="223262"/>
                  <a:pt x="496838" y="223262"/>
                </a:cubicBezTo>
                <a:cubicBezTo>
                  <a:pt x="489487" y="223262"/>
                  <a:pt x="483535" y="217309"/>
                  <a:pt x="483535" y="209958"/>
                </a:cubicBezTo>
                <a:cubicBezTo>
                  <a:pt x="483535" y="202607"/>
                  <a:pt x="489487" y="196654"/>
                  <a:pt x="496838" y="196654"/>
                </a:cubicBezTo>
                <a:close/>
                <a:moveTo>
                  <a:pt x="619641" y="195119"/>
                </a:moveTo>
                <a:cubicBezTo>
                  <a:pt x="619760" y="195119"/>
                  <a:pt x="619863" y="195119"/>
                  <a:pt x="619982" y="195119"/>
                </a:cubicBezTo>
                <a:cubicBezTo>
                  <a:pt x="628185" y="195222"/>
                  <a:pt x="634752" y="201942"/>
                  <a:pt x="634650" y="210129"/>
                </a:cubicBezTo>
                <a:cubicBezTo>
                  <a:pt x="634650" y="210180"/>
                  <a:pt x="634650" y="210248"/>
                  <a:pt x="634650" y="210299"/>
                </a:cubicBezTo>
                <a:cubicBezTo>
                  <a:pt x="634548" y="218503"/>
                  <a:pt x="627827" y="225070"/>
                  <a:pt x="619641" y="224967"/>
                </a:cubicBezTo>
                <a:cubicBezTo>
                  <a:pt x="611420" y="224967"/>
                  <a:pt x="604717" y="218350"/>
                  <a:pt x="604632" y="210129"/>
                </a:cubicBezTo>
                <a:cubicBezTo>
                  <a:pt x="604632" y="201839"/>
                  <a:pt x="611351" y="195119"/>
                  <a:pt x="619641" y="195119"/>
                </a:cubicBezTo>
                <a:close/>
                <a:moveTo>
                  <a:pt x="558240" y="195119"/>
                </a:moveTo>
                <a:cubicBezTo>
                  <a:pt x="566052" y="195119"/>
                  <a:pt x="572396" y="201464"/>
                  <a:pt x="572396" y="209276"/>
                </a:cubicBezTo>
                <a:cubicBezTo>
                  <a:pt x="572396" y="217087"/>
                  <a:pt x="566052" y="223432"/>
                  <a:pt x="558240" y="223432"/>
                </a:cubicBezTo>
                <a:cubicBezTo>
                  <a:pt x="550463" y="223347"/>
                  <a:pt x="544169" y="217053"/>
                  <a:pt x="544084" y="209276"/>
                </a:cubicBezTo>
                <a:cubicBezTo>
                  <a:pt x="544084" y="201464"/>
                  <a:pt x="550429" y="195119"/>
                  <a:pt x="558240" y="195119"/>
                </a:cubicBezTo>
                <a:close/>
                <a:moveTo>
                  <a:pt x="681042" y="194096"/>
                </a:moveTo>
                <a:cubicBezTo>
                  <a:pt x="681162" y="194096"/>
                  <a:pt x="681264" y="194096"/>
                  <a:pt x="681384" y="194096"/>
                </a:cubicBezTo>
                <a:cubicBezTo>
                  <a:pt x="690048" y="194199"/>
                  <a:pt x="697007" y="201294"/>
                  <a:pt x="696905" y="209958"/>
                </a:cubicBezTo>
                <a:cubicBezTo>
                  <a:pt x="696905" y="210010"/>
                  <a:pt x="696905" y="210078"/>
                  <a:pt x="696905" y="210129"/>
                </a:cubicBezTo>
                <a:cubicBezTo>
                  <a:pt x="696802" y="218793"/>
                  <a:pt x="689707" y="225751"/>
                  <a:pt x="681042" y="225650"/>
                </a:cubicBezTo>
                <a:cubicBezTo>
                  <a:pt x="672344" y="225650"/>
                  <a:pt x="665266" y="218657"/>
                  <a:pt x="665181" y="209958"/>
                </a:cubicBezTo>
                <a:cubicBezTo>
                  <a:pt x="665181" y="201192"/>
                  <a:pt x="672276" y="194096"/>
                  <a:pt x="681042" y="194096"/>
                </a:cubicBezTo>
                <a:close/>
                <a:moveTo>
                  <a:pt x="743125" y="193243"/>
                </a:moveTo>
                <a:cubicBezTo>
                  <a:pt x="752540" y="193243"/>
                  <a:pt x="760181" y="200884"/>
                  <a:pt x="760181" y="210299"/>
                </a:cubicBezTo>
                <a:cubicBezTo>
                  <a:pt x="760181" y="219714"/>
                  <a:pt x="752540" y="227355"/>
                  <a:pt x="743125" y="227355"/>
                </a:cubicBezTo>
                <a:cubicBezTo>
                  <a:pt x="733711" y="227355"/>
                  <a:pt x="726070" y="219714"/>
                  <a:pt x="726070" y="210299"/>
                </a:cubicBezTo>
                <a:cubicBezTo>
                  <a:pt x="726070" y="200884"/>
                  <a:pt x="733711" y="193243"/>
                  <a:pt x="743125" y="193243"/>
                </a:cubicBezTo>
                <a:close/>
                <a:moveTo>
                  <a:pt x="803844" y="192390"/>
                </a:moveTo>
                <a:cubicBezTo>
                  <a:pt x="813259" y="192390"/>
                  <a:pt x="820900" y="200032"/>
                  <a:pt x="820900" y="209446"/>
                </a:cubicBezTo>
                <a:cubicBezTo>
                  <a:pt x="820900" y="218861"/>
                  <a:pt x="813259" y="226502"/>
                  <a:pt x="803844" y="226502"/>
                </a:cubicBezTo>
                <a:cubicBezTo>
                  <a:pt x="794430" y="226502"/>
                  <a:pt x="786789" y="218861"/>
                  <a:pt x="786789" y="209446"/>
                </a:cubicBezTo>
                <a:cubicBezTo>
                  <a:pt x="786789" y="200032"/>
                  <a:pt x="794430" y="192390"/>
                  <a:pt x="803844" y="192390"/>
                </a:cubicBezTo>
                <a:close/>
                <a:moveTo>
                  <a:pt x="865247" y="191708"/>
                </a:moveTo>
                <a:cubicBezTo>
                  <a:pt x="875327" y="191708"/>
                  <a:pt x="883496" y="199878"/>
                  <a:pt x="883496" y="209958"/>
                </a:cubicBezTo>
                <a:cubicBezTo>
                  <a:pt x="883496" y="210009"/>
                  <a:pt x="883496" y="210078"/>
                  <a:pt x="883496" y="210129"/>
                </a:cubicBezTo>
                <a:cubicBezTo>
                  <a:pt x="883394" y="220106"/>
                  <a:pt x="875224" y="228140"/>
                  <a:pt x="865247" y="228037"/>
                </a:cubicBezTo>
                <a:cubicBezTo>
                  <a:pt x="865196" y="228037"/>
                  <a:pt x="865127" y="228037"/>
                  <a:pt x="865076" y="228037"/>
                </a:cubicBezTo>
                <a:cubicBezTo>
                  <a:pt x="855098" y="228037"/>
                  <a:pt x="846997" y="219936"/>
                  <a:pt x="846997" y="209958"/>
                </a:cubicBezTo>
                <a:cubicBezTo>
                  <a:pt x="846997" y="199878"/>
                  <a:pt x="855166" y="191708"/>
                  <a:pt x="865247" y="191708"/>
                </a:cubicBezTo>
                <a:close/>
                <a:moveTo>
                  <a:pt x="926648" y="190855"/>
                </a:moveTo>
                <a:cubicBezTo>
                  <a:pt x="937206" y="190855"/>
                  <a:pt x="945751" y="199400"/>
                  <a:pt x="945751" y="209958"/>
                </a:cubicBezTo>
                <a:cubicBezTo>
                  <a:pt x="945665" y="220447"/>
                  <a:pt x="937137" y="228890"/>
                  <a:pt x="926648" y="228890"/>
                </a:cubicBezTo>
                <a:cubicBezTo>
                  <a:pt x="916158" y="228890"/>
                  <a:pt x="907648" y="220447"/>
                  <a:pt x="907546" y="209958"/>
                </a:cubicBezTo>
                <a:cubicBezTo>
                  <a:pt x="907546" y="199400"/>
                  <a:pt x="916090" y="190855"/>
                  <a:pt x="926648" y="190855"/>
                </a:cubicBezTo>
                <a:close/>
                <a:moveTo>
                  <a:pt x="988049" y="190002"/>
                </a:moveTo>
                <a:cubicBezTo>
                  <a:pt x="999067" y="190002"/>
                  <a:pt x="1008004" y="198940"/>
                  <a:pt x="1008004" y="209958"/>
                </a:cubicBezTo>
                <a:cubicBezTo>
                  <a:pt x="1008004" y="210009"/>
                  <a:pt x="1008004" y="210077"/>
                  <a:pt x="1008004" y="210127"/>
                </a:cubicBezTo>
                <a:cubicBezTo>
                  <a:pt x="1007902" y="221061"/>
                  <a:pt x="998982" y="229845"/>
                  <a:pt x="988049" y="229743"/>
                </a:cubicBezTo>
                <a:cubicBezTo>
                  <a:pt x="977099" y="229743"/>
                  <a:pt x="968179" y="220908"/>
                  <a:pt x="968094" y="209958"/>
                </a:cubicBezTo>
                <a:cubicBezTo>
                  <a:pt x="968094" y="198940"/>
                  <a:pt x="977031" y="190002"/>
                  <a:pt x="988049" y="190002"/>
                </a:cubicBezTo>
                <a:close/>
                <a:moveTo>
                  <a:pt x="1050132" y="189150"/>
                </a:moveTo>
                <a:cubicBezTo>
                  <a:pt x="1050251" y="189150"/>
                  <a:pt x="1050354" y="189150"/>
                  <a:pt x="1050473" y="189150"/>
                </a:cubicBezTo>
                <a:cubicBezTo>
                  <a:pt x="1061866" y="189253"/>
                  <a:pt x="1071043" y="198565"/>
                  <a:pt x="1070940" y="209959"/>
                </a:cubicBezTo>
                <a:cubicBezTo>
                  <a:pt x="1070940" y="210010"/>
                  <a:pt x="1070940" y="210078"/>
                  <a:pt x="1070940" y="210129"/>
                </a:cubicBezTo>
                <a:cubicBezTo>
                  <a:pt x="1070837" y="221522"/>
                  <a:pt x="1061525" y="230699"/>
                  <a:pt x="1050132" y="230596"/>
                </a:cubicBezTo>
                <a:cubicBezTo>
                  <a:pt x="1038704" y="230596"/>
                  <a:pt x="1029409" y="221386"/>
                  <a:pt x="1029324" y="209959"/>
                </a:cubicBezTo>
                <a:cubicBezTo>
                  <a:pt x="1029324" y="198463"/>
                  <a:pt x="1038636" y="189150"/>
                  <a:pt x="1050132" y="189150"/>
                </a:cubicBezTo>
                <a:close/>
                <a:moveTo>
                  <a:pt x="1110851" y="188467"/>
                </a:moveTo>
                <a:cubicBezTo>
                  <a:pt x="1110971" y="188467"/>
                  <a:pt x="1111073" y="188467"/>
                  <a:pt x="1111192" y="188467"/>
                </a:cubicBezTo>
                <a:cubicBezTo>
                  <a:pt x="1122961" y="188570"/>
                  <a:pt x="1132444" y="198189"/>
                  <a:pt x="1132342" y="209958"/>
                </a:cubicBezTo>
                <a:cubicBezTo>
                  <a:pt x="1132342" y="210009"/>
                  <a:pt x="1132342" y="210077"/>
                  <a:pt x="1132342" y="210127"/>
                </a:cubicBezTo>
                <a:cubicBezTo>
                  <a:pt x="1132240" y="221897"/>
                  <a:pt x="1122620" y="231380"/>
                  <a:pt x="1110851" y="231278"/>
                </a:cubicBezTo>
                <a:cubicBezTo>
                  <a:pt x="1099083" y="231278"/>
                  <a:pt x="1089532" y="221726"/>
                  <a:pt x="1089532" y="209958"/>
                </a:cubicBezTo>
                <a:cubicBezTo>
                  <a:pt x="1089532" y="209907"/>
                  <a:pt x="1089532" y="209838"/>
                  <a:pt x="1089532" y="209787"/>
                </a:cubicBezTo>
                <a:cubicBezTo>
                  <a:pt x="1089532" y="198019"/>
                  <a:pt x="1099083" y="188467"/>
                  <a:pt x="1110851" y="188467"/>
                </a:cubicBezTo>
                <a:close/>
                <a:moveTo>
                  <a:pt x="1172253" y="187614"/>
                </a:moveTo>
                <a:cubicBezTo>
                  <a:pt x="1184584" y="187614"/>
                  <a:pt x="1194596" y="197626"/>
                  <a:pt x="1194596" y="209958"/>
                </a:cubicBezTo>
                <a:cubicBezTo>
                  <a:pt x="1194493" y="222238"/>
                  <a:pt x="1184533" y="232130"/>
                  <a:pt x="1172253" y="232130"/>
                </a:cubicBezTo>
                <a:cubicBezTo>
                  <a:pt x="1160006" y="232130"/>
                  <a:pt x="1150080" y="222204"/>
                  <a:pt x="1150080" y="209958"/>
                </a:cubicBezTo>
                <a:cubicBezTo>
                  <a:pt x="1150080" y="209906"/>
                  <a:pt x="1150080" y="209838"/>
                  <a:pt x="1150080" y="209787"/>
                </a:cubicBezTo>
                <a:cubicBezTo>
                  <a:pt x="1150080" y="197541"/>
                  <a:pt x="1160006" y="187614"/>
                  <a:pt x="1172253" y="187614"/>
                </a:cubicBezTo>
                <a:close/>
                <a:moveTo>
                  <a:pt x="1233654" y="186762"/>
                </a:moveTo>
                <a:cubicBezTo>
                  <a:pt x="1246463" y="186762"/>
                  <a:pt x="1256850" y="197150"/>
                  <a:pt x="1256850" y="209958"/>
                </a:cubicBezTo>
                <a:cubicBezTo>
                  <a:pt x="1256850" y="210010"/>
                  <a:pt x="1256850" y="210078"/>
                  <a:pt x="1256850" y="210129"/>
                </a:cubicBezTo>
                <a:cubicBezTo>
                  <a:pt x="1256748" y="222853"/>
                  <a:pt x="1246378" y="233086"/>
                  <a:pt x="1233654" y="232984"/>
                </a:cubicBezTo>
                <a:cubicBezTo>
                  <a:pt x="1233534" y="232984"/>
                  <a:pt x="1233432" y="232984"/>
                  <a:pt x="1233312" y="232984"/>
                </a:cubicBezTo>
                <a:cubicBezTo>
                  <a:pt x="1220691" y="232882"/>
                  <a:pt x="1210526" y="222580"/>
                  <a:pt x="1210628" y="209958"/>
                </a:cubicBezTo>
                <a:cubicBezTo>
                  <a:pt x="1210628" y="209907"/>
                  <a:pt x="1210628" y="209839"/>
                  <a:pt x="1210628" y="209788"/>
                </a:cubicBezTo>
                <a:cubicBezTo>
                  <a:pt x="1210628" y="197064"/>
                  <a:pt x="1220930" y="186762"/>
                  <a:pt x="1233654" y="186762"/>
                </a:cubicBezTo>
                <a:close/>
                <a:moveTo>
                  <a:pt x="1295055" y="186079"/>
                </a:moveTo>
                <a:cubicBezTo>
                  <a:pt x="1308239" y="186079"/>
                  <a:pt x="1318934" y="196773"/>
                  <a:pt x="1318934" y="209958"/>
                </a:cubicBezTo>
                <a:cubicBezTo>
                  <a:pt x="1318831" y="223074"/>
                  <a:pt x="1308171" y="233665"/>
                  <a:pt x="1295055" y="233665"/>
                </a:cubicBezTo>
                <a:cubicBezTo>
                  <a:pt x="1281957" y="233665"/>
                  <a:pt x="1271348" y="223057"/>
                  <a:pt x="1271348" y="209958"/>
                </a:cubicBezTo>
                <a:cubicBezTo>
                  <a:pt x="1271348" y="209906"/>
                  <a:pt x="1271348" y="209838"/>
                  <a:pt x="1271348" y="209787"/>
                </a:cubicBezTo>
                <a:cubicBezTo>
                  <a:pt x="1271348" y="196688"/>
                  <a:pt x="1281957" y="186079"/>
                  <a:pt x="1295055" y="186079"/>
                </a:cubicBezTo>
                <a:close/>
                <a:moveTo>
                  <a:pt x="1357139" y="185227"/>
                </a:moveTo>
                <a:cubicBezTo>
                  <a:pt x="1370801" y="185227"/>
                  <a:pt x="1381870" y="196297"/>
                  <a:pt x="1381870" y="209959"/>
                </a:cubicBezTo>
                <a:cubicBezTo>
                  <a:pt x="1381870" y="210010"/>
                  <a:pt x="1381870" y="210078"/>
                  <a:pt x="1381870" y="210129"/>
                </a:cubicBezTo>
                <a:cubicBezTo>
                  <a:pt x="1381768" y="223689"/>
                  <a:pt x="1370699" y="234621"/>
                  <a:pt x="1357139" y="234519"/>
                </a:cubicBezTo>
                <a:cubicBezTo>
                  <a:pt x="1357020" y="234519"/>
                  <a:pt x="1356917" y="234519"/>
                  <a:pt x="1356798" y="234519"/>
                </a:cubicBezTo>
                <a:cubicBezTo>
                  <a:pt x="1343324" y="234417"/>
                  <a:pt x="1332476" y="223433"/>
                  <a:pt x="1332578" y="209959"/>
                </a:cubicBezTo>
                <a:cubicBezTo>
                  <a:pt x="1332578" y="209907"/>
                  <a:pt x="1332578" y="209839"/>
                  <a:pt x="1332578" y="209788"/>
                </a:cubicBezTo>
                <a:cubicBezTo>
                  <a:pt x="1332578" y="196229"/>
                  <a:pt x="1343579" y="185227"/>
                  <a:pt x="1357139" y="185227"/>
                </a:cubicBezTo>
                <a:close/>
                <a:moveTo>
                  <a:pt x="1417857" y="184544"/>
                </a:moveTo>
                <a:cubicBezTo>
                  <a:pt x="1431894" y="184544"/>
                  <a:pt x="1443271" y="195921"/>
                  <a:pt x="1443271" y="209958"/>
                </a:cubicBezTo>
                <a:cubicBezTo>
                  <a:pt x="1443169" y="223927"/>
                  <a:pt x="1431826" y="235201"/>
                  <a:pt x="1417857" y="235201"/>
                </a:cubicBezTo>
                <a:cubicBezTo>
                  <a:pt x="1403923" y="235201"/>
                  <a:pt x="1392615" y="223892"/>
                  <a:pt x="1392615" y="209958"/>
                </a:cubicBezTo>
                <a:cubicBezTo>
                  <a:pt x="1392615" y="195989"/>
                  <a:pt x="1403889" y="184630"/>
                  <a:pt x="1417857" y="184544"/>
                </a:cubicBezTo>
                <a:close/>
                <a:moveTo>
                  <a:pt x="1971151" y="184033"/>
                </a:moveTo>
                <a:cubicBezTo>
                  <a:pt x="1985461" y="184033"/>
                  <a:pt x="1997076" y="195649"/>
                  <a:pt x="1997076" y="209958"/>
                </a:cubicBezTo>
                <a:cubicBezTo>
                  <a:pt x="1996974" y="224217"/>
                  <a:pt x="1985410" y="235713"/>
                  <a:pt x="1971151" y="235713"/>
                </a:cubicBezTo>
                <a:cubicBezTo>
                  <a:pt x="1956926" y="235713"/>
                  <a:pt x="1945397" y="224183"/>
                  <a:pt x="1945397" y="209958"/>
                </a:cubicBezTo>
                <a:cubicBezTo>
                  <a:pt x="1945397" y="209907"/>
                  <a:pt x="1945397" y="209839"/>
                  <a:pt x="1945397" y="209788"/>
                </a:cubicBezTo>
                <a:cubicBezTo>
                  <a:pt x="1945397" y="195563"/>
                  <a:pt x="1956926" y="184033"/>
                  <a:pt x="1971151" y="184033"/>
                </a:cubicBezTo>
                <a:close/>
                <a:moveTo>
                  <a:pt x="1479259" y="183692"/>
                </a:moveTo>
                <a:cubicBezTo>
                  <a:pt x="1493773" y="183692"/>
                  <a:pt x="1505525" y="195444"/>
                  <a:pt x="1505525" y="209959"/>
                </a:cubicBezTo>
                <a:cubicBezTo>
                  <a:pt x="1505525" y="210010"/>
                  <a:pt x="1505525" y="210078"/>
                  <a:pt x="1505525" y="210129"/>
                </a:cubicBezTo>
                <a:cubicBezTo>
                  <a:pt x="1505422" y="224541"/>
                  <a:pt x="1493671" y="236156"/>
                  <a:pt x="1479259" y="236054"/>
                </a:cubicBezTo>
                <a:cubicBezTo>
                  <a:pt x="1479140" y="236054"/>
                  <a:pt x="1479037" y="236054"/>
                  <a:pt x="1478918" y="236054"/>
                </a:cubicBezTo>
                <a:cubicBezTo>
                  <a:pt x="1464590" y="235952"/>
                  <a:pt x="1453061" y="224268"/>
                  <a:pt x="1453163" y="209959"/>
                </a:cubicBezTo>
                <a:cubicBezTo>
                  <a:pt x="1453163" y="209907"/>
                  <a:pt x="1453163" y="209839"/>
                  <a:pt x="1453163" y="209788"/>
                </a:cubicBezTo>
                <a:cubicBezTo>
                  <a:pt x="1453163" y="195376"/>
                  <a:pt x="1464847" y="183692"/>
                  <a:pt x="1479259" y="183692"/>
                </a:cubicBezTo>
                <a:close/>
                <a:moveTo>
                  <a:pt x="1540660" y="183009"/>
                </a:moveTo>
                <a:cubicBezTo>
                  <a:pt x="1555550" y="183009"/>
                  <a:pt x="1567609" y="195068"/>
                  <a:pt x="1567609" y="209958"/>
                </a:cubicBezTo>
                <a:cubicBezTo>
                  <a:pt x="1567609" y="210009"/>
                  <a:pt x="1567609" y="210077"/>
                  <a:pt x="1567609" y="210127"/>
                </a:cubicBezTo>
                <a:cubicBezTo>
                  <a:pt x="1567507" y="224916"/>
                  <a:pt x="1555448" y="236838"/>
                  <a:pt x="1540660" y="236736"/>
                </a:cubicBezTo>
                <a:cubicBezTo>
                  <a:pt x="1525873" y="236736"/>
                  <a:pt x="1513883" y="224745"/>
                  <a:pt x="1513883" y="209958"/>
                </a:cubicBezTo>
                <a:cubicBezTo>
                  <a:pt x="1513883" y="209907"/>
                  <a:pt x="1513883" y="209838"/>
                  <a:pt x="1513883" y="209787"/>
                </a:cubicBezTo>
                <a:cubicBezTo>
                  <a:pt x="1513883" y="195000"/>
                  <a:pt x="1525873" y="183009"/>
                  <a:pt x="1540660" y="183009"/>
                </a:cubicBezTo>
                <a:close/>
                <a:moveTo>
                  <a:pt x="1602061" y="182157"/>
                </a:moveTo>
                <a:cubicBezTo>
                  <a:pt x="1617411" y="182157"/>
                  <a:pt x="1629862" y="194608"/>
                  <a:pt x="1629862" y="209959"/>
                </a:cubicBezTo>
                <a:cubicBezTo>
                  <a:pt x="1629862" y="210010"/>
                  <a:pt x="1629862" y="210078"/>
                  <a:pt x="1629862" y="210129"/>
                </a:cubicBezTo>
                <a:cubicBezTo>
                  <a:pt x="1629760" y="225394"/>
                  <a:pt x="1617326" y="237692"/>
                  <a:pt x="1602061" y="237589"/>
                </a:cubicBezTo>
                <a:cubicBezTo>
                  <a:pt x="1601941" y="237589"/>
                  <a:pt x="1601839" y="237589"/>
                  <a:pt x="1601720" y="237589"/>
                </a:cubicBezTo>
                <a:cubicBezTo>
                  <a:pt x="1586557" y="237487"/>
                  <a:pt x="1574328" y="225121"/>
                  <a:pt x="1574430" y="209959"/>
                </a:cubicBezTo>
                <a:cubicBezTo>
                  <a:pt x="1574430" y="209907"/>
                  <a:pt x="1574430" y="209839"/>
                  <a:pt x="1574430" y="209788"/>
                </a:cubicBezTo>
                <a:cubicBezTo>
                  <a:pt x="1574430" y="194523"/>
                  <a:pt x="1586796" y="182157"/>
                  <a:pt x="1602061" y="182157"/>
                </a:cubicBezTo>
                <a:close/>
                <a:moveTo>
                  <a:pt x="1664144" y="181474"/>
                </a:moveTo>
                <a:cubicBezTo>
                  <a:pt x="1679870" y="181474"/>
                  <a:pt x="1692628" y="194232"/>
                  <a:pt x="1692628" y="209958"/>
                </a:cubicBezTo>
                <a:cubicBezTo>
                  <a:pt x="1692628" y="210009"/>
                  <a:pt x="1692628" y="210077"/>
                  <a:pt x="1692628" y="210127"/>
                </a:cubicBezTo>
                <a:cubicBezTo>
                  <a:pt x="1692525" y="225769"/>
                  <a:pt x="1679785" y="238373"/>
                  <a:pt x="1664144" y="238271"/>
                </a:cubicBezTo>
                <a:cubicBezTo>
                  <a:pt x="1648504" y="238271"/>
                  <a:pt x="1635832" y="225598"/>
                  <a:pt x="1635832" y="209958"/>
                </a:cubicBezTo>
                <a:cubicBezTo>
                  <a:pt x="1635832" y="209907"/>
                  <a:pt x="1635832" y="209838"/>
                  <a:pt x="1635832" y="209787"/>
                </a:cubicBezTo>
                <a:cubicBezTo>
                  <a:pt x="1635832" y="194147"/>
                  <a:pt x="1648504" y="181474"/>
                  <a:pt x="1664144" y="181474"/>
                </a:cubicBezTo>
                <a:close/>
                <a:moveTo>
                  <a:pt x="1724864" y="180963"/>
                </a:moveTo>
                <a:cubicBezTo>
                  <a:pt x="1740880" y="180963"/>
                  <a:pt x="1753859" y="193943"/>
                  <a:pt x="1753859" y="209959"/>
                </a:cubicBezTo>
                <a:cubicBezTo>
                  <a:pt x="1753757" y="225906"/>
                  <a:pt x="1740811" y="238783"/>
                  <a:pt x="1724864" y="238783"/>
                </a:cubicBezTo>
                <a:cubicBezTo>
                  <a:pt x="1708951" y="238783"/>
                  <a:pt x="1696040" y="225872"/>
                  <a:pt x="1696040" y="209959"/>
                </a:cubicBezTo>
                <a:cubicBezTo>
                  <a:pt x="1696040" y="194011"/>
                  <a:pt x="1708917" y="181049"/>
                  <a:pt x="1724864" y="180963"/>
                </a:cubicBezTo>
                <a:close/>
                <a:moveTo>
                  <a:pt x="1786632" y="180317"/>
                </a:moveTo>
                <a:cubicBezTo>
                  <a:pt x="1802928" y="180317"/>
                  <a:pt x="1816138" y="193528"/>
                  <a:pt x="1816138" y="209824"/>
                </a:cubicBezTo>
                <a:cubicBezTo>
                  <a:pt x="1816138" y="226120"/>
                  <a:pt x="1802928" y="239330"/>
                  <a:pt x="1786632" y="239330"/>
                </a:cubicBezTo>
                <a:cubicBezTo>
                  <a:pt x="1770336" y="239330"/>
                  <a:pt x="1757125" y="226120"/>
                  <a:pt x="1757125" y="209824"/>
                </a:cubicBezTo>
                <a:cubicBezTo>
                  <a:pt x="1757125" y="193528"/>
                  <a:pt x="1770335" y="180317"/>
                  <a:pt x="1786632" y="180317"/>
                </a:cubicBezTo>
                <a:close/>
                <a:moveTo>
                  <a:pt x="1847666" y="180110"/>
                </a:moveTo>
                <a:cubicBezTo>
                  <a:pt x="1864159" y="180110"/>
                  <a:pt x="1877514" y="193482"/>
                  <a:pt x="1877514" y="209958"/>
                </a:cubicBezTo>
                <a:cubicBezTo>
                  <a:pt x="1877514" y="210009"/>
                  <a:pt x="1877514" y="210078"/>
                  <a:pt x="1877514" y="210129"/>
                </a:cubicBezTo>
                <a:cubicBezTo>
                  <a:pt x="1877411" y="226520"/>
                  <a:pt x="1864057" y="239738"/>
                  <a:pt x="1847666" y="239636"/>
                </a:cubicBezTo>
                <a:cubicBezTo>
                  <a:pt x="1831276" y="239636"/>
                  <a:pt x="1817989" y="226349"/>
                  <a:pt x="1817989" y="209958"/>
                </a:cubicBezTo>
                <a:cubicBezTo>
                  <a:pt x="1817989" y="209907"/>
                  <a:pt x="1817989" y="209839"/>
                  <a:pt x="1817989" y="209788"/>
                </a:cubicBezTo>
                <a:cubicBezTo>
                  <a:pt x="1817989" y="193397"/>
                  <a:pt x="1831276" y="180110"/>
                  <a:pt x="1847666" y="180110"/>
                </a:cubicBezTo>
                <a:close/>
                <a:moveTo>
                  <a:pt x="1909067" y="179939"/>
                </a:moveTo>
                <a:cubicBezTo>
                  <a:pt x="1925646" y="179939"/>
                  <a:pt x="1939086" y="193380"/>
                  <a:pt x="1939086" y="209958"/>
                </a:cubicBezTo>
                <a:cubicBezTo>
                  <a:pt x="1939086" y="210009"/>
                  <a:pt x="1939086" y="210077"/>
                  <a:pt x="1939086" y="210127"/>
                </a:cubicBezTo>
                <a:cubicBezTo>
                  <a:pt x="1938984" y="226621"/>
                  <a:pt x="1925543" y="239908"/>
                  <a:pt x="1909067" y="239806"/>
                </a:cubicBezTo>
                <a:cubicBezTo>
                  <a:pt x="1892575" y="239806"/>
                  <a:pt x="1879220" y="226434"/>
                  <a:pt x="1879220" y="209958"/>
                </a:cubicBezTo>
                <a:cubicBezTo>
                  <a:pt x="1879220" y="209907"/>
                  <a:pt x="1879220" y="209838"/>
                  <a:pt x="1879220" y="209787"/>
                </a:cubicBezTo>
                <a:cubicBezTo>
                  <a:pt x="1879220" y="193294"/>
                  <a:pt x="1892575" y="179939"/>
                  <a:pt x="1909067" y="179939"/>
                </a:cubicBezTo>
                <a:close/>
                <a:moveTo>
                  <a:pt x="5629" y="143951"/>
                </a:moveTo>
                <a:cubicBezTo>
                  <a:pt x="8648" y="143951"/>
                  <a:pt x="11086" y="146390"/>
                  <a:pt x="11086" y="149409"/>
                </a:cubicBezTo>
                <a:cubicBezTo>
                  <a:pt x="11086" y="152428"/>
                  <a:pt x="8648" y="154867"/>
                  <a:pt x="5629" y="154867"/>
                </a:cubicBezTo>
                <a:cubicBezTo>
                  <a:pt x="2643" y="154782"/>
                  <a:pt x="256" y="152394"/>
                  <a:pt x="171" y="149409"/>
                </a:cubicBezTo>
                <a:cubicBezTo>
                  <a:pt x="171" y="146390"/>
                  <a:pt x="2610" y="143951"/>
                  <a:pt x="5629" y="143951"/>
                </a:cubicBezTo>
                <a:close/>
                <a:moveTo>
                  <a:pt x="67029" y="140881"/>
                </a:moveTo>
                <a:cubicBezTo>
                  <a:pt x="71277" y="140881"/>
                  <a:pt x="74705" y="144311"/>
                  <a:pt x="74705" y="148557"/>
                </a:cubicBezTo>
                <a:cubicBezTo>
                  <a:pt x="74705" y="152803"/>
                  <a:pt x="71277" y="156232"/>
                  <a:pt x="67029" y="156232"/>
                </a:cubicBezTo>
                <a:cubicBezTo>
                  <a:pt x="62783" y="156232"/>
                  <a:pt x="59355" y="152803"/>
                  <a:pt x="59355" y="148557"/>
                </a:cubicBezTo>
                <a:cubicBezTo>
                  <a:pt x="59355" y="144311"/>
                  <a:pt x="62783" y="140881"/>
                  <a:pt x="67029" y="140881"/>
                </a:cubicBezTo>
                <a:close/>
                <a:moveTo>
                  <a:pt x="129114" y="140028"/>
                </a:moveTo>
                <a:cubicBezTo>
                  <a:pt x="133821" y="140028"/>
                  <a:pt x="137641" y="143849"/>
                  <a:pt x="137641" y="148556"/>
                </a:cubicBezTo>
                <a:cubicBezTo>
                  <a:pt x="137641" y="153264"/>
                  <a:pt x="133821" y="157084"/>
                  <a:pt x="129114" y="157084"/>
                </a:cubicBezTo>
                <a:cubicBezTo>
                  <a:pt x="124440" y="156999"/>
                  <a:pt x="120671" y="153230"/>
                  <a:pt x="120586" y="148556"/>
                </a:cubicBezTo>
                <a:cubicBezTo>
                  <a:pt x="120586" y="143849"/>
                  <a:pt x="124406" y="140028"/>
                  <a:pt x="129114" y="140028"/>
                </a:cubicBezTo>
                <a:close/>
                <a:moveTo>
                  <a:pt x="189832" y="139176"/>
                </a:moveTo>
                <a:cubicBezTo>
                  <a:pt x="189951" y="139176"/>
                  <a:pt x="190054" y="139176"/>
                  <a:pt x="190173" y="139176"/>
                </a:cubicBezTo>
                <a:cubicBezTo>
                  <a:pt x="195256" y="139279"/>
                  <a:pt x="199315" y="143475"/>
                  <a:pt x="199213" y="148557"/>
                </a:cubicBezTo>
                <a:cubicBezTo>
                  <a:pt x="199213" y="153742"/>
                  <a:pt x="195017" y="157938"/>
                  <a:pt x="189832" y="157938"/>
                </a:cubicBezTo>
                <a:cubicBezTo>
                  <a:pt x="184647" y="157938"/>
                  <a:pt x="180452" y="153742"/>
                  <a:pt x="180452" y="148557"/>
                </a:cubicBezTo>
                <a:cubicBezTo>
                  <a:pt x="180452" y="143372"/>
                  <a:pt x="184647" y="139176"/>
                  <a:pt x="189832" y="139176"/>
                </a:cubicBezTo>
                <a:close/>
                <a:moveTo>
                  <a:pt x="251233" y="138493"/>
                </a:moveTo>
                <a:cubicBezTo>
                  <a:pt x="251353" y="138493"/>
                  <a:pt x="251455" y="138493"/>
                  <a:pt x="251574" y="138493"/>
                </a:cubicBezTo>
                <a:cubicBezTo>
                  <a:pt x="257032" y="138596"/>
                  <a:pt x="261399" y="143098"/>
                  <a:pt x="261296" y="148556"/>
                </a:cubicBezTo>
                <a:cubicBezTo>
                  <a:pt x="261296" y="154117"/>
                  <a:pt x="256794" y="158619"/>
                  <a:pt x="251233" y="158619"/>
                </a:cubicBezTo>
                <a:cubicBezTo>
                  <a:pt x="245707" y="158534"/>
                  <a:pt x="241256" y="154083"/>
                  <a:pt x="241171" y="148556"/>
                </a:cubicBezTo>
                <a:cubicBezTo>
                  <a:pt x="241171" y="142996"/>
                  <a:pt x="245673" y="138493"/>
                  <a:pt x="251233" y="138493"/>
                </a:cubicBezTo>
                <a:close/>
                <a:moveTo>
                  <a:pt x="313001" y="137507"/>
                </a:moveTo>
                <a:cubicBezTo>
                  <a:pt x="319029" y="137507"/>
                  <a:pt x="323917" y="142394"/>
                  <a:pt x="323917" y="148423"/>
                </a:cubicBezTo>
                <a:cubicBezTo>
                  <a:pt x="323917" y="154451"/>
                  <a:pt x="319029" y="159339"/>
                  <a:pt x="313001" y="159339"/>
                </a:cubicBezTo>
                <a:cubicBezTo>
                  <a:pt x="306972" y="159339"/>
                  <a:pt x="302085" y="154451"/>
                  <a:pt x="302085" y="148423"/>
                </a:cubicBezTo>
                <a:cubicBezTo>
                  <a:pt x="302085" y="142394"/>
                  <a:pt x="306972" y="137507"/>
                  <a:pt x="313001" y="137507"/>
                </a:cubicBezTo>
                <a:close/>
                <a:moveTo>
                  <a:pt x="374036" y="136788"/>
                </a:moveTo>
                <a:cubicBezTo>
                  <a:pt x="380534" y="136788"/>
                  <a:pt x="385804" y="142059"/>
                  <a:pt x="385804" y="148557"/>
                </a:cubicBezTo>
                <a:cubicBezTo>
                  <a:pt x="385804" y="155055"/>
                  <a:pt x="380534" y="160326"/>
                  <a:pt x="374036" y="160326"/>
                </a:cubicBezTo>
                <a:cubicBezTo>
                  <a:pt x="367538" y="160326"/>
                  <a:pt x="362268" y="155055"/>
                  <a:pt x="362268" y="148557"/>
                </a:cubicBezTo>
                <a:cubicBezTo>
                  <a:pt x="362268" y="142059"/>
                  <a:pt x="367538" y="136788"/>
                  <a:pt x="374036" y="136788"/>
                </a:cubicBezTo>
                <a:close/>
                <a:moveTo>
                  <a:pt x="436120" y="135935"/>
                </a:moveTo>
                <a:cubicBezTo>
                  <a:pt x="443096" y="135935"/>
                  <a:pt x="448741" y="141581"/>
                  <a:pt x="448741" y="148557"/>
                </a:cubicBezTo>
                <a:cubicBezTo>
                  <a:pt x="448741" y="155533"/>
                  <a:pt x="443096" y="161178"/>
                  <a:pt x="436120" y="161178"/>
                </a:cubicBezTo>
                <a:cubicBezTo>
                  <a:pt x="429144" y="161178"/>
                  <a:pt x="423499" y="155533"/>
                  <a:pt x="423499" y="148557"/>
                </a:cubicBezTo>
                <a:cubicBezTo>
                  <a:pt x="423499" y="141581"/>
                  <a:pt x="429144" y="135935"/>
                  <a:pt x="436120" y="135935"/>
                </a:cubicBezTo>
                <a:close/>
                <a:moveTo>
                  <a:pt x="496839" y="135082"/>
                </a:moveTo>
                <a:cubicBezTo>
                  <a:pt x="504275" y="135082"/>
                  <a:pt x="510313" y="141120"/>
                  <a:pt x="510313" y="148556"/>
                </a:cubicBezTo>
                <a:cubicBezTo>
                  <a:pt x="510313" y="155993"/>
                  <a:pt x="504275" y="162031"/>
                  <a:pt x="496839" y="162031"/>
                </a:cubicBezTo>
                <a:cubicBezTo>
                  <a:pt x="489437" y="161945"/>
                  <a:pt x="483450" y="155959"/>
                  <a:pt x="483365" y="148556"/>
                </a:cubicBezTo>
                <a:cubicBezTo>
                  <a:pt x="483365" y="141120"/>
                  <a:pt x="489402" y="135082"/>
                  <a:pt x="496839" y="135082"/>
                </a:cubicBezTo>
                <a:close/>
                <a:moveTo>
                  <a:pt x="558239" y="134229"/>
                </a:moveTo>
                <a:cubicBezTo>
                  <a:pt x="558359" y="134229"/>
                  <a:pt x="558461" y="134229"/>
                  <a:pt x="558580" y="134229"/>
                </a:cubicBezTo>
                <a:cubicBezTo>
                  <a:pt x="566392" y="134332"/>
                  <a:pt x="572669" y="140745"/>
                  <a:pt x="572566" y="148556"/>
                </a:cubicBezTo>
                <a:cubicBezTo>
                  <a:pt x="572566" y="156470"/>
                  <a:pt x="566153" y="162883"/>
                  <a:pt x="558239" y="162883"/>
                </a:cubicBezTo>
                <a:cubicBezTo>
                  <a:pt x="550360" y="162798"/>
                  <a:pt x="543998" y="156436"/>
                  <a:pt x="543913" y="148556"/>
                </a:cubicBezTo>
                <a:cubicBezTo>
                  <a:pt x="543913" y="140642"/>
                  <a:pt x="550326" y="134229"/>
                  <a:pt x="558239" y="134229"/>
                </a:cubicBezTo>
                <a:close/>
                <a:moveTo>
                  <a:pt x="619642" y="133377"/>
                </a:moveTo>
                <a:cubicBezTo>
                  <a:pt x="628033" y="133377"/>
                  <a:pt x="634821" y="140166"/>
                  <a:pt x="634821" y="148557"/>
                </a:cubicBezTo>
                <a:cubicBezTo>
                  <a:pt x="634821" y="148608"/>
                  <a:pt x="634821" y="148677"/>
                  <a:pt x="634821" y="148728"/>
                </a:cubicBezTo>
                <a:cubicBezTo>
                  <a:pt x="634719" y="157017"/>
                  <a:pt x="627931" y="163669"/>
                  <a:pt x="619642" y="163566"/>
                </a:cubicBezTo>
                <a:cubicBezTo>
                  <a:pt x="619590" y="163566"/>
                  <a:pt x="619522" y="163566"/>
                  <a:pt x="619471" y="163566"/>
                </a:cubicBezTo>
                <a:cubicBezTo>
                  <a:pt x="611182" y="163566"/>
                  <a:pt x="604462" y="156846"/>
                  <a:pt x="604462" y="148557"/>
                </a:cubicBezTo>
                <a:cubicBezTo>
                  <a:pt x="604462" y="140166"/>
                  <a:pt x="611250" y="133377"/>
                  <a:pt x="619642" y="133377"/>
                </a:cubicBezTo>
                <a:close/>
                <a:moveTo>
                  <a:pt x="681043" y="132524"/>
                </a:moveTo>
                <a:cubicBezTo>
                  <a:pt x="689895" y="132524"/>
                  <a:pt x="697075" y="139705"/>
                  <a:pt x="697075" y="148557"/>
                </a:cubicBezTo>
                <a:cubicBezTo>
                  <a:pt x="696973" y="157341"/>
                  <a:pt x="689827" y="164419"/>
                  <a:pt x="681043" y="164419"/>
                </a:cubicBezTo>
                <a:cubicBezTo>
                  <a:pt x="672259" y="164419"/>
                  <a:pt x="665095" y="157341"/>
                  <a:pt x="665011" y="148557"/>
                </a:cubicBezTo>
                <a:cubicBezTo>
                  <a:pt x="665011" y="139705"/>
                  <a:pt x="672191" y="132524"/>
                  <a:pt x="681043" y="132524"/>
                </a:cubicBezTo>
                <a:close/>
                <a:moveTo>
                  <a:pt x="743125" y="131842"/>
                </a:moveTo>
                <a:cubicBezTo>
                  <a:pt x="752540" y="131842"/>
                  <a:pt x="760181" y="139483"/>
                  <a:pt x="760181" y="148898"/>
                </a:cubicBezTo>
                <a:cubicBezTo>
                  <a:pt x="760181" y="158313"/>
                  <a:pt x="752540" y="165954"/>
                  <a:pt x="743125" y="165954"/>
                </a:cubicBezTo>
                <a:cubicBezTo>
                  <a:pt x="733711" y="165954"/>
                  <a:pt x="726070" y="158313"/>
                  <a:pt x="726070" y="148898"/>
                </a:cubicBezTo>
                <a:cubicBezTo>
                  <a:pt x="726070" y="139483"/>
                  <a:pt x="733711" y="131842"/>
                  <a:pt x="743125" y="131842"/>
                </a:cubicBezTo>
                <a:close/>
                <a:moveTo>
                  <a:pt x="803844" y="130989"/>
                </a:moveTo>
                <a:cubicBezTo>
                  <a:pt x="813259" y="130989"/>
                  <a:pt x="820900" y="138631"/>
                  <a:pt x="820900" y="148045"/>
                </a:cubicBezTo>
                <a:cubicBezTo>
                  <a:pt x="820900" y="157460"/>
                  <a:pt x="813259" y="165101"/>
                  <a:pt x="803844" y="165101"/>
                </a:cubicBezTo>
                <a:cubicBezTo>
                  <a:pt x="794430" y="165101"/>
                  <a:pt x="786789" y="157460"/>
                  <a:pt x="786789" y="148045"/>
                </a:cubicBezTo>
                <a:cubicBezTo>
                  <a:pt x="786789" y="138631"/>
                  <a:pt x="794430" y="130989"/>
                  <a:pt x="803844" y="130989"/>
                </a:cubicBezTo>
                <a:close/>
                <a:moveTo>
                  <a:pt x="865246" y="130136"/>
                </a:moveTo>
                <a:cubicBezTo>
                  <a:pt x="875428" y="130136"/>
                  <a:pt x="883666" y="138392"/>
                  <a:pt x="883666" y="148557"/>
                </a:cubicBezTo>
                <a:cubicBezTo>
                  <a:pt x="883666" y="148608"/>
                  <a:pt x="883666" y="148676"/>
                  <a:pt x="883666" y="148727"/>
                </a:cubicBezTo>
                <a:cubicBezTo>
                  <a:pt x="883564" y="158807"/>
                  <a:pt x="875326" y="166909"/>
                  <a:pt x="865246" y="166807"/>
                </a:cubicBezTo>
                <a:cubicBezTo>
                  <a:pt x="855132" y="166807"/>
                  <a:pt x="846928" y="158671"/>
                  <a:pt x="846826" y="148557"/>
                </a:cubicBezTo>
                <a:cubicBezTo>
                  <a:pt x="846826" y="138392"/>
                  <a:pt x="855081" y="130136"/>
                  <a:pt x="865246" y="130136"/>
                </a:cubicBezTo>
                <a:close/>
                <a:moveTo>
                  <a:pt x="926648" y="129283"/>
                </a:moveTo>
                <a:cubicBezTo>
                  <a:pt x="926767" y="129283"/>
                  <a:pt x="926870" y="129283"/>
                  <a:pt x="926989" y="129283"/>
                </a:cubicBezTo>
                <a:cubicBezTo>
                  <a:pt x="937546" y="129386"/>
                  <a:pt x="946023" y="137999"/>
                  <a:pt x="945921" y="148557"/>
                </a:cubicBezTo>
                <a:cubicBezTo>
                  <a:pt x="945921" y="148608"/>
                  <a:pt x="945921" y="148676"/>
                  <a:pt x="945921" y="148727"/>
                </a:cubicBezTo>
                <a:cubicBezTo>
                  <a:pt x="945819" y="159285"/>
                  <a:pt x="937205" y="167762"/>
                  <a:pt x="926648" y="167659"/>
                </a:cubicBezTo>
                <a:cubicBezTo>
                  <a:pt x="916073" y="167659"/>
                  <a:pt x="907460" y="159131"/>
                  <a:pt x="907375" y="148557"/>
                </a:cubicBezTo>
                <a:cubicBezTo>
                  <a:pt x="907375" y="137914"/>
                  <a:pt x="916005" y="129283"/>
                  <a:pt x="926648" y="129283"/>
                </a:cubicBezTo>
                <a:close/>
                <a:moveTo>
                  <a:pt x="988048" y="128430"/>
                </a:moveTo>
                <a:cubicBezTo>
                  <a:pt x="999169" y="128430"/>
                  <a:pt x="1008175" y="137436"/>
                  <a:pt x="1008175" y="148556"/>
                </a:cubicBezTo>
                <a:cubicBezTo>
                  <a:pt x="1008175" y="148608"/>
                  <a:pt x="1008175" y="148676"/>
                  <a:pt x="1008175" y="148727"/>
                </a:cubicBezTo>
                <a:cubicBezTo>
                  <a:pt x="1008072" y="159745"/>
                  <a:pt x="999067" y="168614"/>
                  <a:pt x="988048" y="168512"/>
                </a:cubicBezTo>
                <a:cubicBezTo>
                  <a:pt x="987997" y="168512"/>
                  <a:pt x="987929" y="168512"/>
                  <a:pt x="987878" y="168512"/>
                </a:cubicBezTo>
                <a:cubicBezTo>
                  <a:pt x="976860" y="168512"/>
                  <a:pt x="967923" y="159575"/>
                  <a:pt x="967923" y="148556"/>
                </a:cubicBezTo>
                <a:cubicBezTo>
                  <a:pt x="967923" y="137436"/>
                  <a:pt x="976928" y="128430"/>
                  <a:pt x="988048" y="128430"/>
                </a:cubicBezTo>
                <a:close/>
                <a:moveTo>
                  <a:pt x="1050132" y="127748"/>
                </a:moveTo>
                <a:cubicBezTo>
                  <a:pt x="1050251" y="127748"/>
                  <a:pt x="1050354" y="127748"/>
                  <a:pt x="1050473" y="127748"/>
                </a:cubicBezTo>
                <a:cubicBezTo>
                  <a:pt x="1061866" y="127851"/>
                  <a:pt x="1071043" y="137163"/>
                  <a:pt x="1070940" y="148557"/>
                </a:cubicBezTo>
                <a:cubicBezTo>
                  <a:pt x="1070940" y="148608"/>
                  <a:pt x="1070940" y="148676"/>
                  <a:pt x="1070940" y="148727"/>
                </a:cubicBezTo>
                <a:cubicBezTo>
                  <a:pt x="1070837" y="160120"/>
                  <a:pt x="1061525" y="169297"/>
                  <a:pt x="1050132" y="169194"/>
                </a:cubicBezTo>
                <a:cubicBezTo>
                  <a:pt x="1038704" y="169194"/>
                  <a:pt x="1029409" y="159984"/>
                  <a:pt x="1029324" y="148557"/>
                </a:cubicBezTo>
                <a:cubicBezTo>
                  <a:pt x="1029324" y="137061"/>
                  <a:pt x="1038636" y="127748"/>
                  <a:pt x="1050132" y="127748"/>
                </a:cubicBezTo>
                <a:close/>
                <a:moveTo>
                  <a:pt x="1172253" y="126895"/>
                </a:moveTo>
                <a:cubicBezTo>
                  <a:pt x="1184687" y="126895"/>
                  <a:pt x="1194767" y="136976"/>
                  <a:pt x="1194767" y="149409"/>
                </a:cubicBezTo>
                <a:cubicBezTo>
                  <a:pt x="1194681" y="161775"/>
                  <a:pt x="1184618" y="171752"/>
                  <a:pt x="1172253" y="171752"/>
                </a:cubicBezTo>
                <a:cubicBezTo>
                  <a:pt x="1159921" y="171752"/>
                  <a:pt x="1149910" y="161741"/>
                  <a:pt x="1149910" y="149409"/>
                </a:cubicBezTo>
                <a:cubicBezTo>
                  <a:pt x="1149910" y="137044"/>
                  <a:pt x="1159887" y="126981"/>
                  <a:pt x="1172253" y="126895"/>
                </a:cubicBezTo>
                <a:close/>
                <a:moveTo>
                  <a:pt x="1110851" y="126895"/>
                </a:moveTo>
                <a:cubicBezTo>
                  <a:pt x="1122807" y="126895"/>
                  <a:pt x="1132512" y="136600"/>
                  <a:pt x="1132512" y="148556"/>
                </a:cubicBezTo>
                <a:cubicBezTo>
                  <a:pt x="1132512" y="148608"/>
                  <a:pt x="1132512" y="148676"/>
                  <a:pt x="1132512" y="148727"/>
                </a:cubicBezTo>
                <a:cubicBezTo>
                  <a:pt x="1132410" y="160598"/>
                  <a:pt x="1122723" y="170149"/>
                  <a:pt x="1110851" y="170047"/>
                </a:cubicBezTo>
                <a:cubicBezTo>
                  <a:pt x="1110800" y="170047"/>
                  <a:pt x="1110732" y="170047"/>
                  <a:pt x="1110681" y="170047"/>
                </a:cubicBezTo>
                <a:cubicBezTo>
                  <a:pt x="1098810" y="170047"/>
                  <a:pt x="1089191" y="160427"/>
                  <a:pt x="1089191" y="148556"/>
                </a:cubicBezTo>
                <a:cubicBezTo>
                  <a:pt x="1089191" y="136600"/>
                  <a:pt x="1098895" y="126895"/>
                  <a:pt x="1110851" y="126895"/>
                </a:cubicBezTo>
                <a:close/>
                <a:moveTo>
                  <a:pt x="1233654" y="125190"/>
                </a:moveTo>
                <a:cubicBezTo>
                  <a:pt x="1246565" y="125190"/>
                  <a:pt x="1257020" y="135646"/>
                  <a:pt x="1257020" y="148557"/>
                </a:cubicBezTo>
                <a:cubicBezTo>
                  <a:pt x="1257020" y="148608"/>
                  <a:pt x="1257020" y="148676"/>
                  <a:pt x="1257020" y="148728"/>
                </a:cubicBezTo>
                <a:cubicBezTo>
                  <a:pt x="1256918" y="161537"/>
                  <a:pt x="1246462" y="171855"/>
                  <a:pt x="1233654" y="171753"/>
                </a:cubicBezTo>
                <a:cubicBezTo>
                  <a:pt x="1220845" y="171753"/>
                  <a:pt x="1210458" y="161366"/>
                  <a:pt x="1210458" y="148557"/>
                </a:cubicBezTo>
                <a:cubicBezTo>
                  <a:pt x="1210458" y="148506"/>
                  <a:pt x="1210458" y="148438"/>
                  <a:pt x="1210458" y="148386"/>
                </a:cubicBezTo>
                <a:cubicBezTo>
                  <a:pt x="1210458" y="135578"/>
                  <a:pt x="1220845" y="125190"/>
                  <a:pt x="1233654" y="125190"/>
                </a:cubicBezTo>
                <a:close/>
                <a:moveTo>
                  <a:pt x="1295055" y="124508"/>
                </a:moveTo>
                <a:cubicBezTo>
                  <a:pt x="1308342" y="124508"/>
                  <a:pt x="1319104" y="135271"/>
                  <a:pt x="1319104" y="148557"/>
                </a:cubicBezTo>
                <a:cubicBezTo>
                  <a:pt x="1319002" y="161776"/>
                  <a:pt x="1308273" y="172435"/>
                  <a:pt x="1295055" y="172435"/>
                </a:cubicBezTo>
                <a:cubicBezTo>
                  <a:pt x="1281871" y="172435"/>
                  <a:pt x="1271177" y="161741"/>
                  <a:pt x="1271177" y="148557"/>
                </a:cubicBezTo>
                <a:cubicBezTo>
                  <a:pt x="1271177" y="135339"/>
                  <a:pt x="1281837" y="124594"/>
                  <a:pt x="1295055" y="124508"/>
                </a:cubicBezTo>
                <a:close/>
                <a:moveTo>
                  <a:pt x="1357139" y="123655"/>
                </a:moveTo>
                <a:cubicBezTo>
                  <a:pt x="1370886" y="123655"/>
                  <a:pt x="1382040" y="134810"/>
                  <a:pt x="1382040" y="148557"/>
                </a:cubicBezTo>
                <a:cubicBezTo>
                  <a:pt x="1382040" y="148608"/>
                  <a:pt x="1382040" y="148677"/>
                  <a:pt x="1382040" y="148728"/>
                </a:cubicBezTo>
                <a:cubicBezTo>
                  <a:pt x="1381938" y="162389"/>
                  <a:pt x="1370801" y="173390"/>
                  <a:pt x="1357139" y="173288"/>
                </a:cubicBezTo>
                <a:cubicBezTo>
                  <a:pt x="1343477" y="173288"/>
                  <a:pt x="1332408" y="162219"/>
                  <a:pt x="1332408" y="148557"/>
                </a:cubicBezTo>
                <a:cubicBezTo>
                  <a:pt x="1332408" y="148506"/>
                  <a:pt x="1332408" y="148438"/>
                  <a:pt x="1332408" y="148387"/>
                </a:cubicBezTo>
                <a:cubicBezTo>
                  <a:pt x="1332408" y="134725"/>
                  <a:pt x="1343477" y="123655"/>
                  <a:pt x="1357139" y="123655"/>
                </a:cubicBezTo>
                <a:close/>
                <a:moveTo>
                  <a:pt x="1417857" y="122802"/>
                </a:moveTo>
                <a:cubicBezTo>
                  <a:pt x="1417977" y="122802"/>
                  <a:pt x="1418079" y="122802"/>
                  <a:pt x="1418198" y="122802"/>
                </a:cubicBezTo>
                <a:cubicBezTo>
                  <a:pt x="1432321" y="122905"/>
                  <a:pt x="1443714" y="134435"/>
                  <a:pt x="1443612" y="148557"/>
                </a:cubicBezTo>
                <a:cubicBezTo>
                  <a:pt x="1443612" y="148608"/>
                  <a:pt x="1443612" y="148676"/>
                  <a:pt x="1443612" y="148727"/>
                </a:cubicBezTo>
                <a:cubicBezTo>
                  <a:pt x="1443509" y="162850"/>
                  <a:pt x="1431980" y="174243"/>
                  <a:pt x="1417857" y="174141"/>
                </a:cubicBezTo>
                <a:cubicBezTo>
                  <a:pt x="1403735" y="174141"/>
                  <a:pt x="1392274" y="162679"/>
                  <a:pt x="1392274" y="148557"/>
                </a:cubicBezTo>
                <a:cubicBezTo>
                  <a:pt x="1392274" y="148506"/>
                  <a:pt x="1392274" y="148437"/>
                  <a:pt x="1392274" y="148386"/>
                </a:cubicBezTo>
                <a:cubicBezTo>
                  <a:pt x="1392274" y="134264"/>
                  <a:pt x="1403735" y="122802"/>
                  <a:pt x="1417857" y="122802"/>
                </a:cubicBezTo>
                <a:close/>
                <a:moveTo>
                  <a:pt x="1479259" y="122120"/>
                </a:moveTo>
                <a:cubicBezTo>
                  <a:pt x="1479378" y="122120"/>
                  <a:pt x="1479481" y="122120"/>
                  <a:pt x="1479600" y="122120"/>
                </a:cubicBezTo>
                <a:cubicBezTo>
                  <a:pt x="1494115" y="122223"/>
                  <a:pt x="1505798" y="134060"/>
                  <a:pt x="1505695" y="148557"/>
                </a:cubicBezTo>
                <a:cubicBezTo>
                  <a:pt x="1505695" y="148608"/>
                  <a:pt x="1505695" y="148676"/>
                  <a:pt x="1505695" y="148728"/>
                </a:cubicBezTo>
                <a:cubicBezTo>
                  <a:pt x="1505593" y="163242"/>
                  <a:pt x="1493756" y="174926"/>
                  <a:pt x="1479259" y="174823"/>
                </a:cubicBezTo>
                <a:cubicBezTo>
                  <a:pt x="1464744" y="174823"/>
                  <a:pt x="1452993" y="163072"/>
                  <a:pt x="1452993" y="148557"/>
                </a:cubicBezTo>
                <a:cubicBezTo>
                  <a:pt x="1452993" y="148506"/>
                  <a:pt x="1452993" y="148438"/>
                  <a:pt x="1452993" y="148387"/>
                </a:cubicBezTo>
                <a:cubicBezTo>
                  <a:pt x="1452993" y="133872"/>
                  <a:pt x="1464744" y="122120"/>
                  <a:pt x="1479259" y="122120"/>
                </a:cubicBezTo>
                <a:close/>
                <a:moveTo>
                  <a:pt x="1971151" y="121949"/>
                </a:moveTo>
                <a:cubicBezTo>
                  <a:pt x="1985853" y="121949"/>
                  <a:pt x="1997758" y="133854"/>
                  <a:pt x="1997758" y="148557"/>
                </a:cubicBezTo>
                <a:cubicBezTo>
                  <a:pt x="1997758" y="148608"/>
                  <a:pt x="1997758" y="148676"/>
                  <a:pt x="1997758" y="148727"/>
                </a:cubicBezTo>
                <a:cubicBezTo>
                  <a:pt x="1997655" y="163327"/>
                  <a:pt x="1985750" y="175096"/>
                  <a:pt x="1971151" y="174993"/>
                </a:cubicBezTo>
                <a:cubicBezTo>
                  <a:pt x="1971031" y="174993"/>
                  <a:pt x="1970929" y="174993"/>
                  <a:pt x="1970810" y="174993"/>
                </a:cubicBezTo>
                <a:cubicBezTo>
                  <a:pt x="1956295" y="174891"/>
                  <a:pt x="1944612" y="163054"/>
                  <a:pt x="1944714" y="148557"/>
                </a:cubicBezTo>
                <a:cubicBezTo>
                  <a:pt x="1944714" y="148505"/>
                  <a:pt x="1944714" y="148437"/>
                  <a:pt x="1944714" y="148386"/>
                </a:cubicBezTo>
                <a:cubicBezTo>
                  <a:pt x="1944714" y="133786"/>
                  <a:pt x="1956551" y="121949"/>
                  <a:pt x="1971151" y="121949"/>
                </a:cubicBezTo>
                <a:close/>
                <a:moveTo>
                  <a:pt x="1540660" y="121267"/>
                </a:moveTo>
                <a:cubicBezTo>
                  <a:pt x="1540780" y="121267"/>
                  <a:pt x="1540882" y="121267"/>
                  <a:pt x="1541001" y="121267"/>
                </a:cubicBezTo>
                <a:cubicBezTo>
                  <a:pt x="1555976" y="121370"/>
                  <a:pt x="1568052" y="133582"/>
                  <a:pt x="1567949" y="148557"/>
                </a:cubicBezTo>
                <a:cubicBezTo>
                  <a:pt x="1567949" y="148608"/>
                  <a:pt x="1567949" y="148676"/>
                  <a:pt x="1567949" y="148727"/>
                </a:cubicBezTo>
                <a:cubicBezTo>
                  <a:pt x="1567847" y="163703"/>
                  <a:pt x="1555635" y="175778"/>
                  <a:pt x="1540660" y="175676"/>
                </a:cubicBezTo>
                <a:cubicBezTo>
                  <a:pt x="1525685" y="175676"/>
                  <a:pt x="1513542" y="163532"/>
                  <a:pt x="1513542" y="148557"/>
                </a:cubicBezTo>
                <a:cubicBezTo>
                  <a:pt x="1513542" y="148506"/>
                  <a:pt x="1513542" y="148438"/>
                  <a:pt x="1513542" y="148386"/>
                </a:cubicBezTo>
                <a:cubicBezTo>
                  <a:pt x="1513542" y="133411"/>
                  <a:pt x="1525685" y="121267"/>
                  <a:pt x="1540660" y="121267"/>
                </a:cubicBezTo>
                <a:close/>
                <a:moveTo>
                  <a:pt x="1602061" y="120414"/>
                </a:moveTo>
                <a:cubicBezTo>
                  <a:pt x="1617599" y="120414"/>
                  <a:pt x="1630203" y="133019"/>
                  <a:pt x="1630203" y="148557"/>
                </a:cubicBezTo>
                <a:cubicBezTo>
                  <a:pt x="1630203" y="148608"/>
                  <a:pt x="1630203" y="148676"/>
                  <a:pt x="1630203" y="148727"/>
                </a:cubicBezTo>
                <a:cubicBezTo>
                  <a:pt x="1630101" y="164180"/>
                  <a:pt x="1617513" y="176631"/>
                  <a:pt x="1602061" y="176528"/>
                </a:cubicBezTo>
                <a:cubicBezTo>
                  <a:pt x="1601941" y="176528"/>
                  <a:pt x="1601839" y="176528"/>
                  <a:pt x="1601720" y="176528"/>
                </a:cubicBezTo>
                <a:cubicBezTo>
                  <a:pt x="1586369" y="176426"/>
                  <a:pt x="1573987" y="163907"/>
                  <a:pt x="1574089" y="148557"/>
                </a:cubicBezTo>
                <a:cubicBezTo>
                  <a:pt x="1574089" y="148505"/>
                  <a:pt x="1574089" y="148437"/>
                  <a:pt x="1574089" y="148386"/>
                </a:cubicBezTo>
                <a:cubicBezTo>
                  <a:pt x="1574089" y="132933"/>
                  <a:pt x="1586608" y="120414"/>
                  <a:pt x="1602061" y="120414"/>
                </a:cubicBezTo>
                <a:close/>
                <a:moveTo>
                  <a:pt x="1664145" y="119732"/>
                </a:moveTo>
                <a:cubicBezTo>
                  <a:pt x="1664435" y="119732"/>
                  <a:pt x="1664725" y="119732"/>
                  <a:pt x="1665014" y="119750"/>
                </a:cubicBezTo>
                <a:cubicBezTo>
                  <a:pt x="1680928" y="120210"/>
                  <a:pt x="1693447" y="133497"/>
                  <a:pt x="1692969" y="149410"/>
                </a:cubicBezTo>
                <a:cubicBezTo>
                  <a:pt x="1692884" y="165255"/>
                  <a:pt x="1679989" y="178064"/>
                  <a:pt x="1664145" y="178064"/>
                </a:cubicBezTo>
                <a:cubicBezTo>
                  <a:pt x="1663855" y="178064"/>
                  <a:pt x="1663565" y="178064"/>
                  <a:pt x="1663275" y="178047"/>
                </a:cubicBezTo>
                <a:cubicBezTo>
                  <a:pt x="1647464" y="177586"/>
                  <a:pt x="1635013" y="164368"/>
                  <a:pt x="1635491" y="148557"/>
                </a:cubicBezTo>
                <a:cubicBezTo>
                  <a:pt x="1635491" y="148506"/>
                  <a:pt x="1635491" y="148438"/>
                  <a:pt x="1635491" y="148386"/>
                </a:cubicBezTo>
                <a:cubicBezTo>
                  <a:pt x="1635491" y="132558"/>
                  <a:pt x="1648317" y="119732"/>
                  <a:pt x="1664145" y="119732"/>
                </a:cubicBezTo>
                <a:close/>
                <a:moveTo>
                  <a:pt x="1724864" y="119050"/>
                </a:moveTo>
                <a:cubicBezTo>
                  <a:pt x="1724983" y="119050"/>
                  <a:pt x="1725085" y="119050"/>
                  <a:pt x="1725205" y="119050"/>
                </a:cubicBezTo>
                <a:cubicBezTo>
                  <a:pt x="1741408" y="119153"/>
                  <a:pt x="1754473" y="132354"/>
                  <a:pt x="1754371" y="148557"/>
                </a:cubicBezTo>
                <a:cubicBezTo>
                  <a:pt x="1754371" y="148608"/>
                  <a:pt x="1754371" y="148677"/>
                  <a:pt x="1754371" y="148728"/>
                </a:cubicBezTo>
                <a:cubicBezTo>
                  <a:pt x="1754268" y="164931"/>
                  <a:pt x="1741067" y="177996"/>
                  <a:pt x="1724864" y="177893"/>
                </a:cubicBezTo>
                <a:cubicBezTo>
                  <a:pt x="1708660" y="177893"/>
                  <a:pt x="1695528" y="164760"/>
                  <a:pt x="1695528" y="148557"/>
                </a:cubicBezTo>
                <a:cubicBezTo>
                  <a:pt x="1695528" y="148506"/>
                  <a:pt x="1695528" y="148438"/>
                  <a:pt x="1695528" y="148387"/>
                </a:cubicBezTo>
                <a:cubicBezTo>
                  <a:pt x="1695528" y="132183"/>
                  <a:pt x="1708660" y="119050"/>
                  <a:pt x="1724864" y="119050"/>
                </a:cubicBezTo>
                <a:close/>
                <a:moveTo>
                  <a:pt x="1786265" y="118367"/>
                </a:moveTo>
                <a:cubicBezTo>
                  <a:pt x="1802946" y="118367"/>
                  <a:pt x="1816454" y="131876"/>
                  <a:pt x="1816454" y="148556"/>
                </a:cubicBezTo>
                <a:cubicBezTo>
                  <a:pt x="1816454" y="148608"/>
                  <a:pt x="1816454" y="148676"/>
                  <a:pt x="1816454" y="148727"/>
                </a:cubicBezTo>
                <a:cubicBezTo>
                  <a:pt x="1816352" y="165305"/>
                  <a:pt x="1802843" y="178677"/>
                  <a:pt x="1786265" y="178575"/>
                </a:cubicBezTo>
                <a:cubicBezTo>
                  <a:pt x="1769687" y="178575"/>
                  <a:pt x="1756247" y="165135"/>
                  <a:pt x="1756247" y="148556"/>
                </a:cubicBezTo>
                <a:cubicBezTo>
                  <a:pt x="1756247" y="148505"/>
                  <a:pt x="1756247" y="148437"/>
                  <a:pt x="1756247" y="148386"/>
                </a:cubicBezTo>
                <a:cubicBezTo>
                  <a:pt x="1756247" y="131808"/>
                  <a:pt x="1769687" y="118367"/>
                  <a:pt x="1786265" y="118367"/>
                </a:cubicBezTo>
                <a:close/>
                <a:moveTo>
                  <a:pt x="1878367" y="93637"/>
                </a:moveTo>
                <a:cubicBezTo>
                  <a:pt x="1875450" y="107009"/>
                  <a:pt x="1864193" y="116952"/>
                  <a:pt x="1850565" y="118197"/>
                </a:cubicBezTo>
                <a:cubicBezTo>
                  <a:pt x="1866189" y="119511"/>
                  <a:pt x="1878247" y="132524"/>
                  <a:pt x="1878367" y="148216"/>
                </a:cubicBezTo>
                <a:cubicBezTo>
                  <a:pt x="1878537" y="133104"/>
                  <a:pt x="1889692" y="120381"/>
                  <a:pt x="1904633" y="118197"/>
                </a:cubicBezTo>
                <a:cubicBezTo>
                  <a:pt x="1891619" y="116287"/>
                  <a:pt x="1881147" y="106497"/>
                  <a:pt x="1878367" y="93637"/>
                </a:cubicBezTo>
                <a:close/>
                <a:moveTo>
                  <a:pt x="5628" y="81527"/>
                </a:moveTo>
                <a:cubicBezTo>
                  <a:pt x="8732" y="81527"/>
                  <a:pt x="11257" y="84053"/>
                  <a:pt x="11257" y="87156"/>
                </a:cubicBezTo>
                <a:cubicBezTo>
                  <a:pt x="11257" y="90260"/>
                  <a:pt x="8732" y="92784"/>
                  <a:pt x="5628" y="92784"/>
                </a:cubicBezTo>
                <a:cubicBezTo>
                  <a:pt x="2524" y="92784"/>
                  <a:pt x="0" y="90260"/>
                  <a:pt x="0" y="87156"/>
                </a:cubicBezTo>
                <a:cubicBezTo>
                  <a:pt x="0" y="84053"/>
                  <a:pt x="2524" y="81527"/>
                  <a:pt x="5628" y="81527"/>
                </a:cubicBezTo>
                <a:close/>
                <a:moveTo>
                  <a:pt x="67029" y="79480"/>
                </a:moveTo>
                <a:cubicBezTo>
                  <a:pt x="71277" y="79480"/>
                  <a:pt x="74705" y="82909"/>
                  <a:pt x="74705" y="87156"/>
                </a:cubicBezTo>
                <a:cubicBezTo>
                  <a:pt x="74705" y="91403"/>
                  <a:pt x="71277" y="94832"/>
                  <a:pt x="67029" y="94832"/>
                </a:cubicBezTo>
                <a:cubicBezTo>
                  <a:pt x="62783" y="94832"/>
                  <a:pt x="59355" y="91403"/>
                  <a:pt x="59355" y="87156"/>
                </a:cubicBezTo>
                <a:cubicBezTo>
                  <a:pt x="59355" y="82909"/>
                  <a:pt x="62783" y="79480"/>
                  <a:pt x="67029" y="79480"/>
                </a:cubicBezTo>
                <a:close/>
                <a:moveTo>
                  <a:pt x="129114" y="78627"/>
                </a:moveTo>
                <a:cubicBezTo>
                  <a:pt x="133821" y="78627"/>
                  <a:pt x="137641" y="82448"/>
                  <a:pt x="137641" y="87155"/>
                </a:cubicBezTo>
                <a:cubicBezTo>
                  <a:pt x="137641" y="91863"/>
                  <a:pt x="133821" y="95683"/>
                  <a:pt x="129114" y="95683"/>
                </a:cubicBezTo>
                <a:cubicBezTo>
                  <a:pt x="124440" y="95598"/>
                  <a:pt x="120671" y="91829"/>
                  <a:pt x="120586" y="87155"/>
                </a:cubicBezTo>
                <a:cubicBezTo>
                  <a:pt x="120586" y="82448"/>
                  <a:pt x="124406" y="78627"/>
                  <a:pt x="129114" y="78627"/>
                </a:cubicBezTo>
                <a:close/>
                <a:moveTo>
                  <a:pt x="189832" y="77774"/>
                </a:moveTo>
                <a:cubicBezTo>
                  <a:pt x="189951" y="77774"/>
                  <a:pt x="190054" y="77774"/>
                  <a:pt x="190173" y="77774"/>
                </a:cubicBezTo>
                <a:cubicBezTo>
                  <a:pt x="195256" y="77877"/>
                  <a:pt x="199315" y="82073"/>
                  <a:pt x="199213" y="87155"/>
                </a:cubicBezTo>
                <a:cubicBezTo>
                  <a:pt x="199213" y="92340"/>
                  <a:pt x="195017" y="96537"/>
                  <a:pt x="189832" y="96537"/>
                </a:cubicBezTo>
                <a:cubicBezTo>
                  <a:pt x="184647" y="96537"/>
                  <a:pt x="180452" y="92340"/>
                  <a:pt x="180452" y="87155"/>
                </a:cubicBezTo>
                <a:cubicBezTo>
                  <a:pt x="180452" y="81970"/>
                  <a:pt x="184647" y="77774"/>
                  <a:pt x="189832" y="77774"/>
                </a:cubicBezTo>
                <a:close/>
                <a:moveTo>
                  <a:pt x="251233" y="76922"/>
                </a:moveTo>
                <a:cubicBezTo>
                  <a:pt x="256879" y="76922"/>
                  <a:pt x="261467" y="81510"/>
                  <a:pt x="261467" y="87156"/>
                </a:cubicBezTo>
                <a:cubicBezTo>
                  <a:pt x="261467" y="92801"/>
                  <a:pt x="256879" y="97389"/>
                  <a:pt x="251233" y="97389"/>
                </a:cubicBezTo>
                <a:cubicBezTo>
                  <a:pt x="245588" y="97389"/>
                  <a:pt x="241000" y="92801"/>
                  <a:pt x="241000" y="87156"/>
                </a:cubicBezTo>
                <a:cubicBezTo>
                  <a:pt x="241000" y="81510"/>
                  <a:pt x="245588" y="76922"/>
                  <a:pt x="251233" y="76922"/>
                </a:cubicBezTo>
                <a:close/>
                <a:moveTo>
                  <a:pt x="374035" y="75728"/>
                </a:moveTo>
                <a:cubicBezTo>
                  <a:pt x="380636" y="75728"/>
                  <a:pt x="385975" y="81067"/>
                  <a:pt x="385975" y="87668"/>
                </a:cubicBezTo>
                <a:cubicBezTo>
                  <a:pt x="385975" y="94268"/>
                  <a:pt x="380636" y="99607"/>
                  <a:pt x="374035" y="99607"/>
                </a:cubicBezTo>
                <a:cubicBezTo>
                  <a:pt x="367486" y="99522"/>
                  <a:pt x="362182" y="94217"/>
                  <a:pt x="362097" y="87668"/>
                </a:cubicBezTo>
                <a:cubicBezTo>
                  <a:pt x="362097" y="81067"/>
                  <a:pt x="367435" y="75728"/>
                  <a:pt x="374035" y="75728"/>
                </a:cubicBezTo>
                <a:close/>
                <a:moveTo>
                  <a:pt x="312635" y="75728"/>
                </a:moveTo>
                <a:cubicBezTo>
                  <a:pt x="318758" y="75728"/>
                  <a:pt x="323722" y="80692"/>
                  <a:pt x="323722" y="86815"/>
                </a:cubicBezTo>
                <a:cubicBezTo>
                  <a:pt x="323636" y="92904"/>
                  <a:pt x="318724" y="97816"/>
                  <a:pt x="312635" y="97901"/>
                </a:cubicBezTo>
                <a:cubicBezTo>
                  <a:pt x="306546" y="97816"/>
                  <a:pt x="301634" y="92904"/>
                  <a:pt x="301549" y="86815"/>
                </a:cubicBezTo>
                <a:cubicBezTo>
                  <a:pt x="301549" y="80692"/>
                  <a:pt x="306512" y="75728"/>
                  <a:pt x="312635" y="75728"/>
                </a:cubicBezTo>
                <a:close/>
                <a:moveTo>
                  <a:pt x="436120" y="74535"/>
                </a:moveTo>
                <a:cubicBezTo>
                  <a:pt x="443096" y="74535"/>
                  <a:pt x="448741" y="80181"/>
                  <a:pt x="448741" y="87156"/>
                </a:cubicBezTo>
                <a:cubicBezTo>
                  <a:pt x="448741" y="94132"/>
                  <a:pt x="443096" y="99777"/>
                  <a:pt x="436120" y="99777"/>
                </a:cubicBezTo>
                <a:cubicBezTo>
                  <a:pt x="429144" y="99777"/>
                  <a:pt x="423499" y="94132"/>
                  <a:pt x="423499" y="87156"/>
                </a:cubicBezTo>
                <a:cubicBezTo>
                  <a:pt x="423499" y="80181"/>
                  <a:pt x="429144" y="74535"/>
                  <a:pt x="436120" y="74535"/>
                </a:cubicBezTo>
                <a:close/>
                <a:moveTo>
                  <a:pt x="496839" y="73681"/>
                </a:moveTo>
                <a:cubicBezTo>
                  <a:pt x="504275" y="73681"/>
                  <a:pt x="510313" y="79719"/>
                  <a:pt x="510313" y="87155"/>
                </a:cubicBezTo>
                <a:cubicBezTo>
                  <a:pt x="510313" y="94592"/>
                  <a:pt x="504275" y="100630"/>
                  <a:pt x="496839" y="100630"/>
                </a:cubicBezTo>
                <a:cubicBezTo>
                  <a:pt x="489437" y="100544"/>
                  <a:pt x="483450" y="94558"/>
                  <a:pt x="483365" y="87155"/>
                </a:cubicBezTo>
                <a:cubicBezTo>
                  <a:pt x="483365" y="79719"/>
                  <a:pt x="489402" y="73681"/>
                  <a:pt x="496839" y="73681"/>
                </a:cubicBezTo>
                <a:close/>
                <a:moveTo>
                  <a:pt x="558239" y="72828"/>
                </a:moveTo>
                <a:cubicBezTo>
                  <a:pt x="558359" y="72828"/>
                  <a:pt x="558461" y="72828"/>
                  <a:pt x="558580" y="72828"/>
                </a:cubicBezTo>
                <a:cubicBezTo>
                  <a:pt x="566392" y="72932"/>
                  <a:pt x="572669" y="79344"/>
                  <a:pt x="572566" y="87155"/>
                </a:cubicBezTo>
                <a:cubicBezTo>
                  <a:pt x="572566" y="95069"/>
                  <a:pt x="566153" y="101482"/>
                  <a:pt x="558239" y="101482"/>
                </a:cubicBezTo>
                <a:cubicBezTo>
                  <a:pt x="550360" y="101397"/>
                  <a:pt x="543998" y="95035"/>
                  <a:pt x="543913" y="87155"/>
                </a:cubicBezTo>
                <a:cubicBezTo>
                  <a:pt x="543913" y="79241"/>
                  <a:pt x="550326" y="72828"/>
                  <a:pt x="558239" y="72828"/>
                </a:cubicBezTo>
                <a:close/>
                <a:moveTo>
                  <a:pt x="619642" y="71975"/>
                </a:moveTo>
                <a:cubicBezTo>
                  <a:pt x="628033" y="71975"/>
                  <a:pt x="634821" y="78765"/>
                  <a:pt x="634821" y="87155"/>
                </a:cubicBezTo>
                <a:cubicBezTo>
                  <a:pt x="634821" y="87206"/>
                  <a:pt x="634821" y="87275"/>
                  <a:pt x="634821" y="87326"/>
                </a:cubicBezTo>
                <a:cubicBezTo>
                  <a:pt x="634719" y="95615"/>
                  <a:pt x="627931" y="102267"/>
                  <a:pt x="619642" y="102164"/>
                </a:cubicBezTo>
                <a:cubicBezTo>
                  <a:pt x="619590" y="102164"/>
                  <a:pt x="619522" y="102164"/>
                  <a:pt x="619471" y="102164"/>
                </a:cubicBezTo>
                <a:cubicBezTo>
                  <a:pt x="611182" y="102164"/>
                  <a:pt x="604462" y="95444"/>
                  <a:pt x="604462" y="87155"/>
                </a:cubicBezTo>
                <a:cubicBezTo>
                  <a:pt x="604462" y="78765"/>
                  <a:pt x="611250" y="71975"/>
                  <a:pt x="619642" y="71975"/>
                </a:cubicBezTo>
                <a:close/>
                <a:moveTo>
                  <a:pt x="681409" y="70989"/>
                </a:moveTo>
                <a:cubicBezTo>
                  <a:pt x="690263" y="70989"/>
                  <a:pt x="697441" y="78167"/>
                  <a:pt x="697441" y="87022"/>
                </a:cubicBezTo>
                <a:cubicBezTo>
                  <a:pt x="697441" y="95876"/>
                  <a:pt x="690263" y="103054"/>
                  <a:pt x="681409" y="103054"/>
                </a:cubicBezTo>
                <a:cubicBezTo>
                  <a:pt x="672554" y="103054"/>
                  <a:pt x="665376" y="95876"/>
                  <a:pt x="665376" y="87022"/>
                </a:cubicBezTo>
                <a:cubicBezTo>
                  <a:pt x="665376" y="78167"/>
                  <a:pt x="672554" y="70989"/>
                  <a:pt x="681409" y="70989"/>
                </a:cubicBezTo>
                <a:close/>
                <a:moveTo>
                  <a:pt x="743125" y="70270"/>
                </a:moveTo>
                <a:cubicBezTo>
                  <a:pt x="752540" y="70270"/>
                  <a:pt x="760181" y="77912"/>
                  <a:pt x="760181" y="87326"/>
                </a:cubicBezTo>
                <a:cubicBezTo>
                  <a:pt x="760181" y="96741"/>
                  <a:pt x="752540" y="104382"/>
                  <a:pt x="743125" y="104382"/>
                </a:cubicBezTo>
                <a:cubicBezTo>
                  <a:pt x="733711" y="104382"/>
                  <a:pt x="726070" y="96741"/>
                  <a:pt x="726070" y="87326"/>
                </a:cubicBezTo>
                <a:cubicBezTo>
                  <a:pt x="726070" y="77912"/>
                  <a:pt x="733711" y="70270"/>
                  <a:pt x="743125" y="70270"/>
                </a:cubicBezTo>
                <a:close/>
                <a:moveTo>
                  <a:pt x="803844" y="69417"/>
                </a:moveTo>
                <a:cubicBezTo>
                  <a:pt x="813259" y="69417"/>
                  <a:pt x="820900" y="77058"/>
                  <a:pt x="820900" y="86474"/>
                </a:cubicBezTo>
                <a:cubicBezTo>
                  <a:pt x="820900" y="95888"/>
                  <a:pt x="813259" y="103529"/>
                  <a:pt x="803844" y="103529"/>
                </a:cubicBezTo>
                <a:cubicBezTo>
                  <a:pt x="794430" y="103529"/>
                  <a:pt x="786789" y="95888"/>
                  <a:pt x="786789" y="86474"/>
                </a:cubicBezTo>
                <a:cubicBezTo>
                  <a:pt x="786789" y="77058"/>
                  <a:pt x="794430" y="69417"/>
                  <a:pt x="803844" y="69417"/>
                </a:cubicBezTo>
                <a:close/>
                <a:moveTo>
                  <a:pt x="865246" y="68735"/>
                </a:moveTo>
                <a:cubicBezTo>
                  <a:pt x="875428" y="68735"/>
                  <a:pt x="883666" y="76991"/>
                  <a:pt x="883666" y="87156"/>
                </a:cubicBezTo>
                <a:cubicBezTo>
                  <a:pt x="883666" y="87207"/>
                  <a:pt x="883666" y="87275"/>
                  <a:pt x="883666" y="87326"/>
                </a:cubicBezTo>
                <a:cubicBezTo>
                  <a:pt x="883564" y="97406"/>
                  <a:pt x="875326" y="105508"/>
                  <a:pt x="865246" y="105406"/>
                </a:cubicBezTo>
                <a:cubicBezTo>
                  <a:pt x="855132" y="105406"/>
                  <a:pt x="846928" y="97270"/>
                  <a:pt x="846826" y="87156"/>
                </a:cubicBezTo>
                <a:cubicBezTo>
                  <a:pt x="846826" y="76991"/>
                  <a:pt x="855081" y="68735"/>
                  <a:pt x="865246" y="68735"/>
                </a:cubicBezTo>
                <a:close/>
                <a:moveTo>
                  <a:pt x="927014" y="67748"/>
                </a:moveTo>
                <a:cubicBezTo>
                  <a:pt x="937658" y="67748"/>
                  <a:pt x="946287" y="76378"/>
                  <a:pt x="946287" y="87021"/>
                </a:cubicBezTo>
                <a:cubicBezTo>
                  <a:pt x="946287" y="97665"/>
                  <a:pt x="937658" y="106294"/>
                  <a:pt x="927014" y="106294"/>
                </a:cubicBezTo>
                <a:cubicBezTo>
                  <a:pt x="916370" y="106294"/>
                  <a:pt x="907741" y="97665"/>
                  <a:pt x="907741" y="87021"/>
                </a:cubicBezTo>
                <a:cubicBezTo>
                  <a:pt x="907741" y="76378"/>
                  <a:pt x="916370" y="67748"/>
                  <a:pt x="927014" y="67748"/>
                </a:cubicBezTo>
                <a:close/>
                <a:moveTo>
                  <a:pt x="988048" y="67029"/>
                </a:moveTo>
                <a:cubicBezTo>
                  <a:pt x="999169" y="67029"/>
                  <a:pt x="1008175" y="76035"/>
                  <a:pt x="1008175" y="87155"/>
                </a:cubicBezTo>
                <a:cubicBezTo>
                  <a:pt x="1008175" y="87207"/>
                  <a:pt x="1008175" y="87275"/>
                  <a:pt x="1008175" y="87326"/>
                </a:cubicBezTo>
                <a:cubicBezTo>
                  <a:pt x="1008072" y="98344"/>
                  <a:pt x="999067" y="107214"/>
                  <a:pt x="988048" y="107111"/>
                </a:cubicBezTo>
                <a:cubicBezTo>
                  <a:pt x="987997" y="107111"/>
                  <a:pt x="987929" y="107111"/>
                  <a:pt x="987878" y="107111"/>
                </a:cubicBezTo>
                <a:cubicBezTo>
                  <a:pt x="976860" y="107111"/>
                  <a:pt x="967923" y="98173"/>
                  <a:pt x="967923" y="87155"/>
                </a:cubicBezTo>
                <a:cubicBezTo>
                  <a:pt x="967923" y="76035"/>
                  <a:pt x="976928" y="67029"/>
                  <a:pt x="988048" y="67029"/>
                </a:cubicBezTo>
                <a:close/>
                <a:moveTo>
                  <a:pt x="1049817" y="66042"/>
                </a:moveTo>
                <a:cubicBezTo>
                  <a:pt x="1061403" y="66042"/>
                  <a:pt x="1070796" y="75435"/>
                  <a:pt x="1070796" y="87021"/>
                </a:cubicBezTo>
                <a:cubicBezTo>
                  <a:pt x="1070796" y="98607"/>
                  <a:pt x="1061403" y="108000"/>
                  <a:pt x="1049817" y="108000"/>
                </a:cubicBezTo>
                <a:cubicBezTo>
                  <a:pt x="1038230" y="108000"/>
                  <a:pt x="1028838" y="98607"/>
                  <a:pt x="1028838" y="87021"/>
                </a:cubicBezTo>
                <a:cubicBezTo>
                  <a:pt x="1028838" y="75435"/>
                  <a:pt x="1038230" y="66042"/>
                  <a:pt x="1049817" y="66042"/>
                </a:cubicBezTo>
                <a:close/>
                <a:moveTo>
                  <a:pt x="1110851" y="65324"/>
                </a:moveTo>
                <a:cubicBezTo>
                  <a:pt x="1122910" y="65324"/>
                  <a:pt x="1132683" y="75097"/>
                  <a:pt x="1132683" y="87156"/>
                </a:cubicBezTo>
                <a:cubicBezTo>
                  <a:pt x="1132683" y="87207"/>
                  <a:pt x="1132683" y="87275"/>
                  <a:pt x="1132683" y="87326"/>
                </a:cubicBezTo>
                <a:cubicBezTo>
                  <a:pt x="1132581" y="99283"/>
                  <a:pt x="1122807" y="108919"/>
                  <a:pt x="1110851" y="108817"/>
                </a:cubicBezTo>
                <a:cubicBezTo>
                  <a:pt x="1098895" y="108817"/>
                  <a:pt x="1089191" y="99112"/>
                  <a:pt x="1089191" y="87156"/>
                </a:cubicBezTo>
                <a:cubicBezTo>
                  <a:pt x="1089191" y="87105"/>
                  <a:pt x="1089191" y="87038"/>
                  <a:pt x="1089191" y="86986"/>
                </a:cubicBezTo>
                <a:cubicBezTo>
                  <a:pt x="1089191" y="75029"/>
                  <a:pt x="1098895" y="65324"/>
                  <a:pt x="1110851" y="65324"/>
                </a:cubicBezTo>
                <a:close/>
                <a:moveTo>
                  <a:pt x="1172253" y="64642"/>
                </a:moveTo>
                <a:cubicBezTo>
                  <a:pt x="1184687" y="64642"/>
                  <a:pt x="1194767" y="74722"/>
                  <a:pt x="1194767" y="87155"/>
                </a:cubicBezTo>
                <a:cubicBezTo>
                  <a:pt x="1194681" y="99521"/>
                  <a:pt x="1184618" y="109498"/>
                  <a:pt x="1172253" y="109498"/>
                </a:cubicBezTo>
                <a:cubicBezTo>
                  <a:pt x="1159921" y="109498"/>
                  <a:pt x="1149910" y="99504"/>
                  <a:pt x="1149910" y="87155"/>
                </a:cubicBezTo>
                <a:cubicBezTo>
                  <a:pt x="1149910" y="74791"/>
                  <a:pt x="1159887" y="64727"/>
                  <a:pt x="1172253" y="64642"/>
                </a:cubicBezTo>
                <a:close/>
                <a:moveTo>
                  <a:pt x="1233654" y="63789"/>
                </a:moveTo>
                <a:cubicBezTo>
                  <a:pt x="1246565" y="63789"/>
                  <a:pt x="1257020" y="74245"/>
                  <a:pt x="1257020" y="87156"/>
                </a:cubicBezTo>
                <a:cubicBezTo>
                  <a:pt x="1257020" y="87207"/>
                  <a:pt x="1257020" y="87275"/>
                  <a:pt x="1257020" y="87326"/>
                </a:cubicBezTo>
                <a:cubicBezTo>
                  <a:pt x="1256918" y="100136"/>
                  <a:pt x="1246462" y="110454"/>
                  <a:pt x="1233654" y="110352"/>
                </a:cubicBezTo>
                <a:cubicBezTo>
                  <a:pt x="1220845" y="110352"/>
                  <a:pt x="1210458" y="99965"/>
                  <a:pt x="1210458" y="87156"/>
                </a:cubicBezTo>
                <a:cubicBezTo>
                  <a:pt x="1210458" y="87105"/>
                  <a:pt x="1210458" y="87037"/>
                  <a:pt x="1210458" y="86985"/>
                </a:cubicBezTo>
                <a:cubicBezTo>
                  <a:pt x="1210458" y="74177"/>
                  <a:pt x="1220845" y="63789"/>
                  <a:pt x="1233654" y="63789"/>
                </a:cubicBezTo>
                <a:close/>
                <a:moveTo>
                  <a:pt x="1295055" y="62936"/>
                </a:moveTo>
                <a:cubicBezTo>
                  <a:pt x="1295175" y="62936"/>
                  <a:pt x="1295277" y="62936"/>
                  <a:pt x="1295396" y="62936"/>
                </a:cubicBezTo>
                <a:cubicBezTo>
                  <a:pt x="1308683" y="63039"/>
                  <a:pt x="1319377" y="73869"/>
                  <a:pt x="1319275" y="87156"/>
                </a:cubicBezTo>
                <a:cubicBezTo>
                  <a:pt x="1319275" y="87207"/>
                  <a:pt x="1319275" y="87275"/>
                  <a:pt x="1319275" y="87326"/>
                </a:cubicBezTo>
                <a:cubicBezTo>
                  <a:pt x="1319172" y="100613"/>
                  <a:pt x="1308342" y="111307"/>
                  <a:pt x="1295055" y="111205"/>
                </a:cubicBezTo>
                <a:cubicBezTo>
                  <a:pt x="1281769" y="111205"/>
                  <a:pt x="1271007" y="100442"/>
                  <a:pt x="1271007" y="87156"/>
                </a:cubicBezTo>
                <a:cubicBezTo>
                  <a:pt x="1271007" y="87105"/>
                  <a:pt x="1271007" y="87037"/>
                  <a:pt x="1271007" y="86985"/>
                </a:cubicBezTo>
                <a:cubicBezTo>
                  <a:pt x="1271007" y="73699"/>
                  <a:pt x="1281769" y="62936"/>
                  <a:pt x="1295055" y="62936"/>
                </a:cubicBezTo>
                <a:close/>
                <a:moveTo>
                  <a:pt x="1357138" y="62083"/>
                </a:moveTo>
                <a:cubicBezTo>
                  <a:pt x="1370988" y="62083"/>
                  <a:pt x="1382210" y="73306"/>
                  <a:pt x="1382210" y="87156"/>
                </a:cubicBezTo>
                <a:cubicBezTo>
                  <a:pt x="1382210" y="87207"/>
                  <a:pt x="1382210" y="87275"/>
                  <a:pt x="1382210" y="87326"/>
                </a:cubicBezTo>
                <a:cubicBezTo>
                  <a:pt x="1382108" y="101073"/>
                  <a:pt x="1370885" y="112160"/>
                  <a:pt x="1357138" y="112057"/>
                </a:cubicBezTo>
                <a:cubicBezTo>
                  <a:pt x="1343391" y="112057"/>
                  <a:pt x="1332237" y="100903"/>
                  <a:pt x="1332237" y="87156"/>
                </a:cubicBezTo>
                <a:cubicBezTo>
                  <a:pt x="1332237" y="87105"/>
                  <a:pt x="1332237" y="87037"/>
                  <a:pt x="1332237" y="86985"/>
                </a:cubicBezTo>
                <a:cubicBezTo>
                  <a:pt x="1332237" y="73238"/>
                  <a:pt x="1343391" y="62083"/>
                  <a:pt x="1357138" y="62083"/>
                </a:cubicBezTo>
                <a:close/>
                <a:moveTo>
                  <a:pt x="1417857" y="61230"/>
                </a:moveTo>
                <a:cubicBezTo>
                  <a:pt x="1432167" y="61230"/>
                  <a:pt x="1443782" y="72846"/>
                  <a:pt x="1443782" y="87155"/>
                </a:cubicBezTo>
                <a:cubicBezTo>
                  <a:pt x="1443680" y="101414"/>
                  <a:pt x="1432116" y="112910"/>
                  <a:pt x="1417857" y="112910"/>
                </a:cubicBezTo>
                <a:cubicBezTo>
                  <a:pt x="1403633" y="112910"/>
                  <a:pt x="1392103" y="101380"/>
                  <a:pt x="1392103" y="87155"/>
                </a:cubicBezTo>
                <a:cubicBezTo>
                  <a:pt x="1392103" y="87105"/>
                  <a:pt x="1392103" y="87037"/>
                  <a:pt x="1392103" y="86985"/>
                </a:cubicBezTo>
                <a:cubicBezTo>
                  <a:pt x="1392103" y="72760"/>
                  <a:pt x="1403633" y="61230"/>
                  <a:pt x="1417857" y="61230"/>
                </a:cubicBezTo>
                <a:close/>
                <a:moveTo>
                  <a:pt x="1479259" y="60548"/>
                </a:moveTo>
                <a:cubicBezTo>
                  <a:pt x="1493961" y="60548"/>
                  <a:pt x="1505866" y="72453"/>
                  <a:pt x="1505866" y="87156"/>
                </a:cubicBezTo>
                <a:cubicBezTo>
                  <a:pt x="1505866" y="87207"/>
                  <a:pt x="1505866" y="87275"/>
                  <a:pt x="1505866" y="87326"/>
                </a:cubicBezTo>
                <a:cubicBezTo>
                  <a:pt x="1505764" y="101926"/>
                  <a:pt x="1493859" y="113695"/>
                  <a:pt x="1479259" y="113592"/>
                </a:cubicBezTo>
                <a:cubicBezTo>
                  <a:pt x="1479140" y="113592"/>
                  <a:pt x="1479037" y="113592"/>
                  <a:pt x="1478918" y="113592"/>
                </a:cubicBezTo>
                <a:cubicBezTo>
                  <a:pt x="1464403" y="113491"/>
                  <a:pt x="1452720" y="101653"/>
                  <a:pt x="1452822" y="87156"/>
                </a:cubicBezTo>
                <a:cubicBezTo>
                  <a:pt x="1452822" y="87105"/>
                  <a:pt x="1452822" y="87037"/>
                  <a:pt x="1452822" y="86985"/>
                </a:cubicBezTo>
                <a:cubicBezTo>
                  <a:pt x="1452822" y="72385"/>
                  <a:pt x="1464659" y="60548"/>
                  <a:pt x="1479259" y="60548"/>
                </a:cubicBezTo>
                <a:close/>
                <a:moveTo>
                  <a:pt x="1971151" y="60037"/>
                </a:moveTo>
                <a:cubicBezTo>
                  <a:pt x="1986126" y="60037"/>
                  <a:pt x="1998270" y="72180"/>
                  <a:pt x="1998270" y="87155"/>
                </a:cubicBezTo>
                <a:cubicBezTo>
                  <a:pt x="1998184" y="102062"/>
                  <a:pt x="1986057" y="114104"/>
                  <a:pt x="1971151" y="114104"/>
                </a:cubicBezTo>
                <a:cubicBezTo>
                  <a:pt x="1956261" y="114104"/>
                  <a:pt x="1944203" y="102045"/>
                  <a:pt x="1944203" y="87155"/>
                </a:cubicBezTo>
                <a:cubicBezTo>
                  <a:pt x="1944203" y="72249"/>
                  <a:pt x="1956244" y="60122"/>
                  <a:pt x="1971151" y="60037"/>
                </a:cubicBezTo>
                <a:close/>
                <a:moveTo>
                  <a:pt x="1540660" y="59695"/>
                </a:moveTo>
                <a:cubicBezTo>
                  <a:pt x="1555822" y="59695"/>
                  <a:pt x="1568120" y="71993"/>
                  <a:pt x="1568120" y="87155"/>
                </a:cubicBezTo>
                <a:cubicBezTo>
                  <a:pt x="1568035" y="102250"/>
                  <a:pt x="1555754" y="114445"/>
                  <a:pt x="1540660" y="114445"/>
                </a:cubicBezTo>
                <a:cubicBezTo>
                  <a:pt x="1525583" y="114445"/>
                  <a:pt x="1513371" y="102233"/>
                  <a:pt x="1513371" y="87155"/>
                </a:cubicBezTo>
                <a:cubicBezTo>
                  <a:pt x="1513371" y="72061"/>
                  <a:pt x="1525565" y="59781"/>
                  <a:pt x="1540660" y="59695"/>
                </a:cubicBezTo>
                <a:close/>
                <a:moveTo>
                  <a:pt x="1664145" y="58672"/>
                </a:moveTo>
                <a:cubicBezTo>
                  <a:pt x="1664264" y="58672"/>
                  <a:pt x="1664367" y="58672"/>
                  <a:pt x="1664486" y="58672"/>
                </a:cubicBezTo>
                <a:cubicBezTo>
                  <a:pt x="1680502" y="58776"/>
                  <a:pt x="1693413" y="71822"/>
                  <a:pt x="1693310" y="87838"/>
                </a:cubicBezTo>
                <a:cubicBezTo>
                  <a:pt x="1693310" y="87889"/>
                  <a:pt x="1693310" y="87957"/>
                  <a:pt x="1693310" y="88010"/>
                </a:cubicBezTo>
                <a:cubicBezTo>
                  <a:pt x="1693208" y="104024"/>
                  <a:pt x="1680160" y="116935"/>
                  <a:pt x="1664145" y="116833"/>
                </a:cubicBezTo>
                <a:cubicBezTo>
                  <a:pt x="1648129" y="116833"/>
                  <a:pt x="1635150" y="103854"/>
                  <a:pt x="1635150" y="87838"/>
                </a:cubicBezTo>
                <a:cubicBezTo>
                  <a:pt x="1635150" y="87787"/>
                  <a:pt x="1635150" y="87719"/>
                  <a:pt x="1635150" y="87667"/>
                </a:cubicBezTo>
                <a:cubicBezTo>
                  <a:pt x="1635150" y="71652"/>
                  <a:pt x="1648129" y="58672"/>
                  <a:pt x="1664145" y="58672"/>
                </a:cubicBezTo>
                <a:close/>
                <a:moveTo>
                  <a:pt x="1602061" y="58672"/>
                </a:moveTo>
                <a:cubicBezTo>
                  <a:pt x="1617701" y="58672"/>
                  <a:pt x="1630374" y="71345"/>
                  <a:pt x="1630374" y="86985"/>
                </a:cubicBezTo>
                <a:cubicBezTo>
                  <a:pt x="1630374" y="87037"/>
                  <a:pt x="1630374" y="87105"/>
                  <a:pt x="1630374" y="87156"/>
                </a:cubicBezTo>
                <a:cubicBezTo>
                  <a:pt x="1630272" y="102694"/>
                  <a:pt x="1617599" y="115230"/>
                  <a:pt x="1602061" y="115127"/>
                </a:cubicBezTo>
                <a:cubicBezTo>
                  <a:pt x="1586523" y="115127"/>
                  <a:pt x="1573919" y="102523"/>
                  <a:pt x="1573919" y="86985"/>
                </a:cubicBezTo>
                <a:cubicBezTo>
                  <a:pt x="1573919" y="86934"/>
                  <a:pt x="1573919" y="86866"/>
                  <a:pt x="1573919" y="86815"/>
                </a:cubicBezTo>
                <a:cubicBezTo>
                  <a:pt x="1573919" y="71277"/>
                  <a:pt x="1586523" y="58672"/>
                  <a:pt x="1602061" y="58672"/>
                </a:cubicBezTo>
                <a:close/>
                <a:moveTo>
                  <a:pt x="1724864" y="57307"/>
                </a:moveTo>
                <a:cubicBezTo>
                  <a:pt x="1741340" y="57307"/>
                  <a:pt x="1754712" y="70679"/>
                  <a:pt x="1754712" y="87155"/>
                </a:cubicBezTo>
                <a:cubicBezTo>
                  <a:pt x="1754712" y="87207"/>
                  <a:pt x="1754712" y="87275"/>
                  <a:pt x="1754712" y="87326"/>
                </a:cubicBezTo>
                <a:cubicBezTo>
                  <a:pt x="1754609" y="103717"/>
                  <a:pt x="1741254" y="116935"/>
                  <a:pt x="1724864" y="116833"/>
                </a:cubicBezTo>
                <a:cubicBezTo>
                  <a:pt x="1708473" y="116833"/>
                  <a:pt x="1695187" y="103546"/>
                  <a:pt x="1695187" y="87155"/>
                </a:cubicBezTo>
                <a:cubicBezTo>
                  <a:pt x="1695187" y="87105"/>
                  <a:pt x="1695187" y="87037"/>
                  <a:pt x="1695187" y="86985"/>
                </a:cubicBezTo>
                <a:cubicBezTo>
                  <a:pt x="1695187" y="70594"/>
                  <a:pt x="1708473" y="57307"/>
                  <a:pt x="1724864" y="57307"/>
                </a:cubicBezTo>
                <a:close/>
                <a:moveTo>
                  <a:pt x="1909067" y="55602"/>
                </a:moveTo>
                <a:cubicBezTo>
                  <a:pt x="1926498" y="55602"/>
                  <a:pt x="1940621" y="69725"/>
                  <a:pt x="1940621" y="87156"/>
                </a:cubicBezTo>
                <a:cubicBezTo>
                  <a:pt x="1940604" y="102762"/>
                  <a:pt x="1929125" y="115997"/>
                  <a:pt x="1913672" y="118197"/>
                </a:cubicBezTo>
                <a:cubicBezTo>
                  <a:pt x="1928750" y="120398"/>
                  <a:pt x="1939921" y="133326"/>
                  <a:pt x="1939939" y="148557"/>
                </a:cubicBezTo>
                <a:cubicBezTo>
                  <a:pt x="1939836" y="165545"/>
                  <a:pt x="1926055" y="179258"/>
                  <a:pt x="1909067" y="179258"/>
                </a:cubicBezTo>
                <a:cubicBezTo>
                  <a:pt x="1892250" y="179258"/>
                  <a:pt x="1878554" y="165715"/>
                  <a:pt x="1878367" y="148898"/>
                </a:cubicBezTo>
                <a:cubicBezTo>
                  <a:pt x="1878179" y="165698"/>
                  <a:pt x="1864466" y="179189"/>
                  <a:pt x="1847666" y="179087"/>
                </a:cubicBezTo>
                <a:cubicBezTo>
                  <a:pt x="1830798" y="179087"/>
                  <a:pt x="1817136" y="165425"/>
                  <a:pt x="1817136" y="148557"/>
                </a:cubicBezTo>
                <a:cubicBezTo>
                  <a:pt x="1817085" y="132746"/>
                  <a:pt x="1829177" y="119528"/>
                  <a:pt x="1844937" y="118197"/>
                </a:cubicBezTo>
                <a:cubicBezTo>
                  <a:pt x="1829928" y="116782"/>
                  <a:pt x="1818040" y="104894"/>
                  <a:pt x="1816624" y="89885"/>
                </a:cubicBezTo>
                <a:cubicBezTo>
                  <a:pt x="1815294" y="105644"/>
                  <a:pt x="1802076" y="117737"/>
                  <a:pt x="1786265" y="117686"/>
                </a:cubicBezTo>
                <a:cubicBezTo>
                  <a:pt x="1769396" y="117686"/>
                  <a:pt x="1755735" y="104024"/>
                  <a:pt x="1755735" y="87156"/>
                </a:cubicBezTo>
                <a:cubicBezTo>
                  <a:pt x="1755735" y="87105"/>
                  <a:pt x="1755735" y="87037"/>
                  <a:pt x="1755735" y="86985"/>
                </a:cubicBezTo>
                <a:cubicBezTo>
                  <a:pt x="1755735" y="70118"/>
                  <a:pt x="1769396" y="56456"/>
                  <a:pt x="1786265" y="56456"/>
                </a:cubicBezTo>
                <a:cubicBezTo>
                  <a:pt x="1802058" y="56472"/>
                  <a:pt x="1815209" y="68531"/>
                  <a:pt x="1816624" y="84256"/>
                </a:cubicBezTo>
                <a:cubicBezTo>
                  <a:pt x="1818108" y="68190"/>
                  <a:pt x="1831531" y="55875"/>
                  <a:pt x="1847666" y="55773"/>
                </a:cubicBezTo>
                <a:cubicBezTo>
                  <a:pt x="1862454" y="55756"/>
                  <a:pt x="1875228" y="66058"/>
                  <a:pt x="1878367" y="80504"/>
                </a:cubicBezTo>
                <a:cubicBezTo>
                  <a:pt x="1881437" y="65989"/>
                  <a:pt x="1894228" y="55602"/>
                  <a:pt x="1909067" y="55602"/>
                </a:cubicBezTo>
                <a:close/>
                <a:moveTo>
                  <a:pt x="5628" y="21319"/>
                </a:moveTo>
                <a:cubicBezTo>
                  <a:pt x="5747" y="21319"/>
                  <a:pt x="5867" y="21319"/>
                  <a:pt x="5969" y="21319"/>
                </a:cubicBezTo>
                <a:cubicBezTo>
                  <a:pt x="8323" y="21423"/>
                  <a:pt x="10165" y="23401"/>
                  <a:pt x="10062" y="25755"/>
                </a:cubicBezTo>
                <a:cubicBezTo>
                  <a:pt x="10062" y="28210"/>
                  <a:pt x="8084" y="30189"/>
                  <a:pt x="5628" y="30189"/>
                </a:cubicBezTo>
                <a:cubicBezTo>
                  <a:pt x="3172" y="30189"/>
                  <a:pt x="1194" y="28210"/>
                  <a:pt x="1194" y="25755"/>
                </a:cubicBezTo>
                <a:cubicBezTo>
                  <a:pt x="1194" y="23299"/>
                  <a:pt x="3172" y="21319"/>
                  <a:pt x="5628" y="21319"/>
                </a:cubicBezTo>
                <a:close/>
                <a:moveTo>
                  <a:pt x="67029" y="19614"/>
                </a:moveTo>
                <a:cubicBezTo>
                  <a:pt x="70424" y="19614"/>
                  <a:pt x="73170" y="22360"/>
                  <a:pt x="73170" y="25756"/>
                </a:cubicBezTo>
                <a:cubicBezTo>
                  <a:pt x="73170" y="29149"/>
                  <a:pt x="70424" y="31894"/>
                  <a:pt x="67029" y="31894"/>
                </a:cubicBezTo>
                <a:cubicBezTo>
                  <a:pt x="63636" y="31894"/>
                  <a:pt x="60890" y="29149"/>
                  <a:pt x="60890" y="25756"/>
                </a:cubicBezTo>
                <a:cubicBezTo>
                  <a:pt x="60890" y="22360"/>
                  <a:pt x="63636" y="19614"/>
                  <a:pt x="67029" y="19614"/>
                </a:cubicBezTo>
                <a:close/>
                <a:moveTo>
                  <a:pt x="129113" y="18932"/>
                </a:moveTo>
                <a:cubicBezTo>
                  <a:pt x="132882" y="18932"/>
                  <a:pt x="135935" y="21985"/>
                  <a:pt x="135935" y="25756"/>
                </a:cubicBezTo>
                <a:cubicBezTo>
                  <a:pt x="135935" y="29524"/>
                  <a:pt x="132882" y="32577"/>
                  <a:pt x="129113" y="32577"/>
                </a:cubicBezTo>
                <a:cubicBezTo>
                  <a:pt x="125343" y="32577"/>
                  <a:pt x="122291" y="29524"/>
                  <a:pt x="122291" y="25756"/>
                </a:cubicBezTo>
                <a:cubicBezTo>
                  <a:pt x="122291" y="21985"/>
                  <a:pt x="125343" y="18932"/>
                  <a:pt x="129113" y="18932"/>
                </a:cubicBezTo>
                <a:close/>
                <a:moveTo>
                  <a:pt x="189832" y="18249"/>
                </a:moveTo>
                <a:cubicBezTo>
                  <a:pt x="189951" y="18249"/>
                  <a:pt x="190054" y="18249"/>
                  <a:pt x="190173" y="18249"/>
                </a:cubicBezTo>
                <a:cubicBezTo>
                  <a:pt x="194233" y="18352"/>
                  <a:pt x="197439" y="21712"/>
                  <a:pt x="197337" y="25755"/>
                </a:cubicBezTo>
                <a:cubicBezTo>
                  <a:pt x="197337" y="29900"/>
                  <a:pt x="193977" y="33258"/>
                  <a:pt x="189832" y="33258"/>
                </a:cubicBezTo>
                <a:cubicBezTo>
                  <a:pt x="185687" y="33258"/>
                  <a:pt x="182328" y="29900"/>
                  <a:pt x="182328" y="25755"/>
                </a:cubicBezTo>
                <a:cubicBezTo>
                  <a:pt x="182328" y="21609"/>
                  <a:pt x="185687" y="18249"/>
                  <a:pt x="189832" y="18249"/>
                </a:cubicBezTo>
                <a:close/>
                <a:moveTo>
                  <a:pt x="251234" y="17567"/>
                </a:moveTo>
                <a:cubicBezTo>
                  <a:pt x="251353" y="17567"/>
                  <a:pt x="251455" y="17567"/>
                  <a:pt x="251575" y="17567"/>
                </a:cubicBezTo>
                <a:cubicBezTo>
                  <a:pt x="256009" y="17670"/>
                  <a:pt x="259523" y="21337"/>
                  <a:pt x="259421" y="25755"/>
                </a:cubicBezTo>
                <a:cubicBezTo>
                  <a:pt x="259421" y="30274"/>
                  <a:pt x="255753" y="33942"/>
                  <a:pt x="251234" y="33942"/>
                </a:cubicBezTo>
                <a:cubicBezTo>
                  <a:pt x="246748" y="33856"/>
                  <a:pt x="243132" y="30240"/>
                  <a:pt x="243047" y="25755"/>
                </a:cubicBezTo>
                <a:cubicBezTo>
                  <a:pt x="243047" y="21234"/>
                  <a:pt x="246714" y="17567"/>
                  <a:pt x="251234" y="17567"/>
                </a:cubicBezTo>
                <a:close/>
                <a:moveTo>
                  <a:pt x="313001" y="16751"/>
                </a:moveTo>
                <a:cubicBezTo>
                  <a:pt x="317899" y="16751"/>
                  <a:pt x="321870" y="20723"/>
                  <a:pt x="321870" y="25620"/>
                </a:cubicBezTo>
                <a:cubicBezTo>
                  <a:pt x="321870" y="30518"/>
                  <a:pt x="317899" y="34489"/>
                  <a:pt x="313001" y="34489"/>
                </a:cubicBezTo>
                <a:cubicBezTo>
                  <a:pt x="308103" y="34489"/>
                  <a:pt x="304132" y="30518"/>
                  <a:pt x="304132" y="25620"/>
                </a:cubicBezTo>
                <a:cubicBezTo>
                  <a:pt x="304132" y="20723"/>
                  <a:pt x="308103" y="16751"/>
                  <a:pt x="313001" y="16751"/>
                </a:cubicBezTo>
                <a:close/>
                <a:moveTo>
                  <a:pt x="374036" y="16203"/>
                </a:moveTo>
                <a:cubicBezTo>
                  <a:pt x="379306" y="16203"/>
                  <a:pt x="383588" y="20485"/>
                  <a:pt x="383588" y="25756"/>
                </a:cubicBezTo>
                <a:cubicBezTo>
                  <a:pt x="383588" y="31025"/>
                  <a:pt x="379306" y="35307"/>
                  <a:pt x="374036" y="35307"/>
                </a:cubicBezTo>
                <a:cubicBezTo>
                  <a:pt x="368766" y="35307"/>
                  <a:pt x="364485" y="31025"/>
                  <a:pt x="364485" y="25756"/>
                </a:cubicBezTo>
                <a:cubicBezTo>
                  <a:pt x="364485" y="20485"/>
                  <a:pt x="368766" y="16203"/>
                  <a:pt x="374036" y="16203"/>
                </a:cubicBezTo>
                <a:close/>
                <a:moveTo>
                  <a:pt x="436119" y="15520"/>
                </a:moveTo>
                <a:cubicBezTo>
                  <a:pt x="441765" y="15520"/>
                  <a:pt x="446353" y="20109"/>
                  <a:pt x="446353" y="25755"/>
                </a:cubicBezTo>
                <a:cubicBezTo>
                  <a:pt x="446353" y="31399"/>
                  <a:pt x="441765" y="35987"/>
                  <a:pt x="436119" y="35987"/>
                </a:cubicBezTo>
                <a:cubicBezTo>
                  <a:pt x="430474" y="35987"/>
                  <a:pt x="425886" y="31399"/>
                  <a:pt x="425886" y="25755"/>
                </a:cubicBezTo>
                <a:cubicBezTo>
                  <a:pt x="425886" y="20109"/>
                  <a:pt x="430474" y="15520"/>
                  <a:pt x="436119" y="15520"/>
                </a:cubicBezTo>
                <a:close/>
                <a:moveTo>
                  <a:pt x="497205" y="14875"/>
                </a:moveTo>
                <a:cubicBezTo>
                  <a:pt x="503140" y="14875"/>
                  <a:pt x="507950" y="19687"/>
                  <a:pt x="507950" y="25620"/>
                </a:cubicBezTo>
                <a:cubicBezTo>
                  <a:pt x="507950" y="31556"/>
                  <a:pt x="503140" y="36366"/>
                  <a:pt x="497205" y="36366"/>
                </a:cubicBezTo>
                <a:cubicBezTo>
                  <a:pt x="491271" y="36366"/>
                  <a:pt x="486460" y="31556"/>
                  <a:pt x="486460" y="25620"/>
                </a:cubicBezTo>
                <a:cubicBezTo>
                  <a:pt x="486460" y="19687"/>
                  <a:pt x="491271" y="14875"/>
                  <a:pt x="497205" y="14875"/>
                </a:cubicBezTo>
                <a:close/>
                <a:moveTo>
                  <a:pt x="558240" y="14327"/>
                </a:moveTo>
                <a:cubicBezTo>
                  <a:pt x="564551" y="14327"/>
                  <a:pt x="569667" y="19443"/>
                  <a:pt x="569667" y="25755"/>
                </a:cubicBezTo>
                <a:cubicBezTo>
                  <a:pt x="569667" y="32066"/>
                  <a:pt x="564551" y="37183"/>
                  <a:pt x="558240" y="37183"/>
                </a:cubicBezTo>
                <a:cubicBezTo>
                  <a:pt x="551930" y="37183"/>
                  <a:pt x="546813" y="32066"/>
                  <a:pt x="546813" y="25755"/>
                </a:cubicBezTo>
                <a:cubicBezTo>
                  <a:pt x="546813" y="19443"/>
                  <a:pt x="551930" y="14327"/>
                  <a:pt x="558240" y="14327"/>
                </a:cubicBezTo>
                <a:close/>
                <a:moveTo>
                  <a:pt x="619642" y="13645"/>
                </a:moveTo>
                <a:cubicBezTo>
                  <a:pt x="626328" y="13645"/>
                  <a:pt x="631751" y="19068"/>
                  <a:pt x="631751" y="25755"/>
                </a:cubicBezTo>
                <a:cubicBezTo>
                  <a:pt x="631751" y="32440"/>
                  <a:pt x="626328" y="37865"/>
                  <a:pt x="619642" y="37865"/>
                </a:cubicBezTo>
                <a:cubicBezTo>
                  <a:pt x="612956" y="37865"/>
                  <a:pt x="607532" y="32440"/>
                  <a:pt x="607532" y="25755"/>
                </a:cubicBezTo>
                <a:cubicBezTo>
                  <a:pt x="607532" y="19068"/>
                  <a:pt x="612956" y="13645"/>
                  <a:pt x="619642" y="13645"/>
                </a:cubicBezTo>
                <a:close/>
                <a:moveTo>
                  <a:pt x="681409" y="12828"/>
                </a:moveTo>
                <a:cubicBezTo>
                  <a:pt x="688474" y="12828"/>
                  <a:pt x="694201" y="18555"/>
                  <a:pt x="694201" y="25620"/>
                </a:cubicBezTo>
                <a:cubicBezTo>
                  <a:pt x="694201" y="32685"/>
                  <a:pt x="688474" y="38412"/>
                  <a:pt x="681409" y="38412"/>
                </a:cubicBezTo>
                <a:cubicBezTo>
                  <a:pt x="674344" y="38412"/>
                  <a:pt x="668617" y="32685"/>
                  <a:pt x="668617" y="25620"/>
                </a:cubicBezTo>
                <a:cubicBezTo>
                  <a:pt x="668617" y="18555"/>
                  <a:pt x="674344" y="12828"/>
                  <a:pt x="681409" y="12828"/>
                </a:cubicBezTo>
                <a:close/>
                <a:moveTo>
                  <a:pt x="743126" y="12281"/>
                </a:moveTo>
                <a:cubicBezTo>
                  <a:pt x="750562" y="12281"/>
                  <a:pt x="756600" y="18319"/>
                  <a:pt x="756600" y="25756"/>
                </a:cubicBezTo>
                <a:cubicBezTo>
                  <a:pt x="756600" y="33191"/>
                  <a:pt x="750562" y="39229"/>
                  <a:pt x="743126" y="39229"/>
                </a:cubicBezTo>
                <a:cubicBezTo>
                  <a:pt x="735724" y="39143"/>
                  <a:pt x="729737" y="33158"/>
                  <a:pt x="729652" y="25756"/>
                </a:cubicBezTo>
                <a:cubicBezTo>
                  <a:pt x="729652" y="18319"/>
                  <a:pt x="735689" y="12281"/>
                  <a:pt x="743126" y="12281"/>
                </a:cubicBezTo>
                <a:close/>
                <a:moveTo>
                  <a:pt x="803845" y="11598"/>
                </a:moveTo>
                <a:cubicBezTo>
                  <a:pt x="811656" y="11598"/>
                  <a:pt x="818001" y="17943"/>
                  <a:pt x="818001" y="25756"/>
                </a:cubicBezTo>
                <a:cubicBezTo>
                  <a:pt x="818001" y="33566"/>
                  <a:pt x="811656" y="39911"/>
                  <a:pt x="803845" y="39911"/>
                </a:cubicBezTo>
                <a:cubicBezTo>
                  <a:pt x="796067" y="39826"/>
                  <a:pt x="789773" y="33533"/>
                  <a:pt x="789689" y="25756"/>
                </a:cubicBezTo>
                <a:cubicBezTo>
                  <a:pt x="789689" y="17943"/>
                  <a:pt x="796033" y="11598"/>
                  <a:pt x="803845" y="11598"/>
                </a:cubicBezTo>
                <a:close/>
                <a:moveTo>
                  <a:pt x="865246" y="10915"/>
                </a:moveTo>
                <a:cubicBezTo>
                  <a:pt x="873433" y="10915"/>
                  <a:pt x="880085" y="17567"/>
                  <a:pt x="880085" y="25755"/>
                </a:cubicBezTo>
                <a:cubicBezTo>
                  <a:pt x="880085" y="33942"/>
                  <a:pt x="873450" y="40593"/>
                  <a:pt x="865246" y="40593"/>
                </a:cubicBezTo>
                <a:cubicBezTo>
                  <a:pt x="857059" y="40593"/>
                  <a:pt x="850408" y="33942"/>
                  <a:pt x="850408" y="25755"/>
                </a:cubicBezTo>
                <a:cubicBezTo>
                  <a:pt x="850408" y="17567"/>
                  <a:pt x="857059" y="10915"/>
                  <a:pt x="865246" y="10915"/>
                </a:cubicBezTo>
                <a:close/>
                <a:moveTo>
                  <a:pt x="926648" y="10745"/>
                </a:moveTo>
                <a:cubicBezTo>
                  <a:pt x="935226" y="10745"/>
                  <a:pt x="942168" y="17688"/>
                  <a:pt x="942168" y="26266"/>
                </a:cubicBezTo>
                <a:cubicBezTo>
                  <a:pt x="942168" y="26317"/>
                  <a:pt x="942168" y="26387"/>
                  <a:pt x="942168" y="26438"/>
                </a:cubicBezTo>
                <a:cubicBezTo>
                  <a:pt x="942066" y="34914"/>
                  <a:pt x="935124" y="41720"/>
                  <a:pt x="926648" y="41617"/>
                </a:cubicBezTo>
                <a:cubicBezTo>
                  <a:pt x="926596" y="41617"/>
                  <a:pt x="926528" y="41617"/>
                  <a:pt x="926477" y="41617"/>
                </a:cubicBezTo>
                <a:cubicBezTo>
                  <a:pt x="918000" y="41617"/>
                  <a:pt x="911127" y="34743"/>
                  <a:pt x="911127" y="26266"/>
                </a:cubicBezTo>
                <a:cubicBezTo>
                  <a:pt x="911127" y="17688"/>
                  <a:pt x="918068" y="10745"/>
                  <a:pt x="926648" y="10745"/>
                </a:cubicBezTo>
                <a:close/>
                <a:moveTo>
                  <a:pt x="988048" y="9380"/>
                </a:moveTo>
                <a:cubicBezTo>
                  <a:pt x="988168" y="9380"/>
                  <a:pt x="988270" y="9380"/>
                  <a:pt x="988390" y="9380"/>
                </a:cubicBezTo>
                <a:cubicBezTo>
                  <a:pt x="997242" y="9483"/>
                  <a:pt x="1004354" y="16732"/>
                  <a:pt x="1004252" y="25584"/>
                </a:cubicBezTo>
                <a:cubicBezTo>
                  <a:pt x="1004252" y="25635"/>
                  <a:pt x="1004252" y="25703"/>
                  <a:pt x="1004252" y="25755"/>
                </a:cubicBezTo>
                <a:cubicBezTo>
                  <a:pt x="1004149" y="34606"/>
                  <a:pt x="996901" y="41718"/>
                  <a:pt x="988048" y="41617"/>
                </a:cubicBezTo>
                <a:cubicBezTo>
                  <a:pt x="979350" y="41190"/>
                  <a:pt x="972357" y="34283"/>
                  <a:pt x="971846" y="25584"/>
                </a:cubicBezTo>
                <a:cubicBezTo>
                  <a:pt x="972272" y="16817"/>
                  <a:pt x="979282" y="9808"/>
                  <a:pt x="988048" y="9380"/>
                </a:cubicBezTo>
                <a:close/>
                <a:moveTo>
                  <a:pt x="1110851" y="8869"/>
                </a:moveTo>
                <a:cubicBezTo>
                  <a:pt x="1120266" y="8869"/>
                  <a:pt x="1127907" y="16510"/>
                  <a:pt x="1127907" y="25925"/>
                </a:cubicBezTo>
                <a:cubicBezTo>
                  <a:pt x="1127907" y="35340"/>
                  <a:pt x="1120266" y="42981"/>
                  <a:pt x="1110851" y="42981"/>
                </a:cubicBezTo>
                <a:cubicBezTo>
                  <a:pt x="1101437" y="42981"/>
                  <a:pt x="1093796" y="35340"/>
                  <a:pt x="1093796" y="25925"/>
                </a:cubicBezTo>
                <a:cubicBezTo>
                  <a:pt x="1093796" y="16510"/>
                  <a:pt x="1101437" y="8869"/>
                  <a:pt x="1110851" y="8869"/>
                </a:cubicBezTo>
                <a:close/>
                <a:moveTo>
                  <a:pt x="1172253" y="7676"/>
                </a:moveTo>
                <a:cubicBezTo>
                  <a:pt x="1172372" y="7676"/>
                  <a:pt x="1172475" y="7676"/>
                  <a:pt x="1172594" y="7676"/>
                </a:cubicBezTo>
                <a:cubicBezTo>
                  <a:pt x="1182486" y="7778"/>
                  <a:pt x="1190435" y="15863"/>
                  <a:pt x="1190332" y="25756"/>
                </a:cubicBezTo>
                <a:cubicBezTo>
                  <a:pt x="1190332" y="25806"/>
                  <a:pt x="1190332" y="25874"/>
                  <a:pt x="1190332" y="25925"/>
                </a:cubicBezTo>
                <a:cubicBezTo>
                  <a:pt x="1190229" y="35819"/>
                  <a:pt x="1182145" y="43766"/>
                  <a:pt x="1172253" y="43663"/>
                </a:cubicBezTo>
                <a:cubicBezTo>
                  <a:pt x="1162326" y="43663"/>
                  <a:pt x="1154259" y="35682"/>
                  <a:pt x="1154174" y="25756"/>
                </a:cubicBezTo>
                <a:cubicBezTo>
                  <a:pt x="1154174" y="15777"/>
                  <a:pt x="1162275" y="7676"/>
                  <a:pt x="1172253" y="7676"/>
                </a:cubicBezTo>
                <a:close/>
                <a:moveTo>
                  <a:pt x="1050132" y="7505"/>
                </a:moveTo>
                <a:cubicBezTo>
                  <a:pt x="1059547" y="7505"/>
                  <a:pt x="1067188" y="15145"/>
                  <a:pt x="1067188" y="24560"/>
                </a:cubicBezTo>
                <a:cubicBezTo>
                  <a:pt x="1067188" y="33975"/>
                  <a:pt x="1059547" y="41617"/>
                  <a:pt x="1050132" y="41617"/>
                </a:cubicBezTo>
                <a:cubicBezTo>
                  <a:pt x="1040718" y="41617"/>
                  <a:pt x="1033077" y="33975"/>
                  <a:pt x="1033077" y="24560"/>
                </a:cubicBezTo>
                <a:cubicBezTo>
                  <a:pt x="1033077" y="15145"/>
                  <a:pt x="1040718" y="7505"/>
                  <a:pt x="1050132" y="7505"/>
                </a:cubicBezTo>
                <a:close/>
                <a:moveTo>
                  <a:pt x="1234021" y="6859"/>
                </a:moveTo>
                <a:cubicBezTo>
                  <a:pt x="1244382" y="6859"/>
                  <a:pt x="1252782" y="15259"/>
                  <a:pt x="1252782" y="25619"/>
                </a:cubicBezTo>
                <a:cubicBezTo>
                  <a:pt x="1252782" y="35981"/>
                  <a:pt x="1244382" y="44382"/>
                  <a:pt x="1234021" y="44382"/>
                </a:cubicBezTo>
                <a:cubicBezTo>
                  <a:pt x="1223659" y="44382"/>
                  <a:pt x="1215259" y="35981"/>
                  <a:pt x="1215259" y="25619"/>
                </a:cubicBezTo>
                <a:cubicBezTo>
                  <a:pt x="1215259" y="15259"/>
                  <a:pt x="1223659" y="6859"/>
                  <a:pt x="1234021" y="6859"/>
                </a:cubicBezTo>
                <a:close/>
                <a:moveTo>
                  <a:pt x="1295055" y="6311"/>
                </a:moveTo>
                <a:cubicBezTo>
                  <a:pt x="1305800" y="6311"/>
                  <a:pt x="1314499" y="15010"/>
                  <a:pt x="1314499" y="25755"/>
                </a:cubicBezTo>
                <a:cubicBezTo>
                  <a:pt x="1314499" y="25806"/>
                  <a:pt x="1314499" y="25874"/>
                  <a:pt x="1314499" y="25925"/>
                </a:cubicBezTo>
                <a:cubicBezTo>
                  <a:pt x="1314396" y="36569"/>
                  <a:pt x="1305698" y="45130"/>
                  <a:pt x="1295055" y="45027"/>
                </a:cubicBezTo>
                <a:cubicBezTo>
                  <a:pt x="1295004" y="45027"/>
                  <a:pt x="1294936" y="45027"/>
                  <a:pt x="1294885" y="45027"/>
                </a:cubicBezTo>
                <a:cubicBezTo>
                  <a:pt x="1284242" y="45027"/>
                  <a:pt x="1275612" y="36397"/>
                  <a:pt x="1275612" y="25755"/>
                </a:cubicBezTo>
                <a:cubicBezTo>
                  <a:pt x="1275612" y="15010"/>
                  <a:pt x="1284310" y="6311"/>
                  <a:pt x="1295055" y="6311"/>
                </a:cubicBezTo>
                <a:close/>
                <a:moveTo>
                  <a:pt x="1357138" y="5628"/>
                </a:moveTo>
                <a:cubicBezTo>
                  <a:pt x="1368259" y="5628"/>
                  <a:pt x="1377264" y="14634"/>
                  <a:pt x="1377264" y="25756"/>
                </a:cubicBezTo>
                <a:cubicBezTo>
                  <a:pt x="1377264" y="25806"/>
                  <a:pt x="1377264" y="25874"/>
                  <a:pt x="1377264" y="25925"/>
                </a:cubicBezTo>
                <a:cubicBezTo>
                  <a:pt x="1377162" y="36943"/>
                  <a:pt x="1368156" y="45813"/>
                  <a:pt x="1357138" y="45710"/>
                </a:cubicBezTo>
                <a:cubicBezTo>
                  <a:pt x="1357087" y="45710"/>
                  <a:pt x="1357019" y="45710"/>
                  <a:pt x="1356968" y="45710"/>
                </a:cubicBezTo>
                <a:cubicBezTo>
                  <a:pt x="1345950" y="45710"/>
                  <a:pt x="1337013" y="36774"/>
                  <a:pt x="1337013" y="25756"/>
                </a:cubicBezTo>
                <a:cubicBezTo>
                  <a:pt x="1337013" y="14634"/>
                  <a:pt x="1346018" y="5628"/>
                  <a:pt x="1357138" y="5628"/>
                </a:cubicBezTo>
                <a:close/>
                <a:moveTo>
                  <a:pt x="1417858" y="4947"/>
                </a:moveTo>
                <a:cubicBezTo>
                  <a:pt x="1417977" y="4947"/>
                  <a:pt x="1418080" y="4947"/>
                  <a:pt x="1418199" y="4947"/>
                </a:cubicBezTo>
                <a:cubicBezTo>
                  <a:pt x="1429592" y="5049"/>
                  <a:pt x="1438769" y="14361"/>
                  <a:pt x="1438666" y="25756"/>
                </a:cubicBezTo>
                <a:cubicBezTo>
                  <a:pt x="1438666" y="25806"/>
                  <a:pt x="1438666" y="25874"/>
                  <a:pt x="1438666" y="25925"/>
                </a:cubicBezTo>
                <a:cubicBezTo>
                  <a:pt x="1438563" y="37319"/>
                  <a:pt x="1429251" y="46494"/>
                  <a:pt x="1417858" y="46393"/>
                </a:cubicBezTo>
                <a:cubicBezTo>
                  <a:pt x="1406431" y="46393"/>
                  <a:pt x="1397135" y="37183"/>
                  <a:pt x="1397050" y="25756"/>
                </a:cubicBezTo>
                <a:cubicBezTo>
                  <a:pt x="1397050" y="14260"/>
                  <a:pt x="1406362" y="4947"/>
                  <a:pt x="1417858" y="4947"/>
                </a:cubicBezTo>
                <a:close/>
                <a:moveTo>
                  <a:pt x="1479259" y="4435"/>
                </a:moveTo>
                <a:cubicBezTo>
                  <a:pt x="1491027" y="4435"/>
                  <a:pt x="1500578" y="13987"/>
                  <a:pt x="1500578" y="25755"/>
                </a:cubicBezTo>
                <a:cubicBezTo>
                  <a:pt x="1500578" y="25806"/>
                  <a:pt x="1500578" y="25874"/>
                  <a:pt x="1500578" y="25925"/>
                </a:cubicBezTo>
                <a:cubicBezTo>
                  <a:pt x="1500476" y="37608"/>
                  <a:pt x="1490942" y="47006"/>
                  <a:pt x="1479259" y="46903"/>
                </a:cubicBezTo>
                <a:cubicBezTo>
                  <a:pt x="1479139" y="46903"/>
                  <a:pt x="1479037" y="46903"/>
                  <a:pt x="1478918" y="46903"/>
                </a:cubicBezTo>
                <a:cubicBezTo>
                  <a:pt x="1467336" y="46801"/>
                  <a:pt x="1458007" y="37336"/>
                  <a:pt x="1458109" y="25755"/>
                </a:cubicBezTo>
                <a:cubicBezTo>
                  <a:pt x="1458109" y="25703"/>
                  <a:pt x="1458109" y="25635"/>
                  <a:pt x="1458109" y="25584"/>
                </a:cubicBezTo>
                <a:cubicBezTo>
                  <a:pt x="1458109" y="13900"/>
                  <a:pt x="1467575" y="4435"/>
                  <a:pt x="1479259" y="4435"/>
                </a:cubicBezTo>
                <a:close/>
                <a:moveTo>
                  <a:pt x="1971151" y="3923"/>
                </a:moveTo>
                <a:cubicBezTo>
                  <a:pt x="1983210" y="3923"/>
                  <a:pt x="1992983" y="13697"/>
                  <a:pt x="1992983" y="25755"/>
                </a:cubicBezTo>
                <a:cubicBezTo>
                  <a:pt x="1992983" y="25806"/>
                  <a:pt x="1992983" y="25873"/>
                  <a:pt x="1992983" y="25925"/>
                </a:cubicBezTo>
                <a:cubicBezTo>
                  <a:pt x="1992880" y="37881"/>
                  <a:pt x="1983107" y="47517"/>
                  <a:pt x="1971151" y="47415"/>
                </a:cubicBezTo>
                <a:cubicBezTo>
                  <a:pt x="1959195" y="47415"/>
                  <a:pt x="1949491" y="37710"/>
                  <a:pt x="1949491" y="25755"/>
                </a:cubicBezTo>
                <a:cubicBezTo>
                  <a:pt x="1949491" y="25703"/>
                  <a:pt x="1949491" y="25635"/>
                  <a:pt x="1949491" y="25584"/>
                </a:cubicBezTo>
                <a:cubicBezTo>
                  <a:pt x="1949491" y="13628"/>
                  <a:pt x="1959195" y="3923"/>
                  <a:pt x="1971151" y="3923"/>
                </a:cubicBezTo>
                <a:close/>
                <a:moveTo>
                  <a:pt x="1540660" y="3753"/>
                </a:moveTo>
                <a:cubicBezTo>
                  <a:pt x="1552803" y="3753"/>
                  <a:pt x="1562662" y="13611"/>
                  <a:pt x="1562662" y="25756"/>
                </a:cubicBezTo>
                <a:cubicBezTo>
                  <a:pt x="1562662" y="25806"/>
                  <a:pt x="1562662" y="25874"/>
                  <a:pt x="1562662" y="25925"/>
                </a:cubicBezTo>
                <a:cubicBezTo>
                  <a:pt x="1562560" y="37984"/>
                  <a:pt x="1552719" y="47689"/>
                  <a:pt x="1540660" y="47586"/>
                </a:cubicBezTo>
                <a:cubicBezTo>
                  <a:pt x="1528602" y="47586"/>
                  <a:pt x="1518829" y="37814"/>
                  <a:pt x="1518829" y="25756"/>
                </a:cubicBezTo>
                <a:cubicBezTo>
                  <a:pt x="1518829" y="25703"/>
                  <a:pt x="1518829" y="25635"/>
                  <a:pt x="1518829" y="25584"/>
                </a:cubicBezTo>
                <a:cubicBezTo>
                  <a:pt x="1518829" y="13525"/>
                  <a:pt x="1528602" y="3753"/>
                  <a:pt x="1540660" y="3753"/>
                </a:cubicBezTo>
                <a:close/>
                <a:moveTo>
                  <a:pt x="1602427" y="2937"/>
                </a:moveTo>
                <a:cubicBezTo>
                  <a:pt x="1614956" y="2937"/>
                  <a:pt x="1625112" y="13093"/>
                  <a:pt x="1625112" y="25620"/>
                </a:cubicBezTo>
                <a:cubicBezTo>
                  <a:pt x="1625112" y="38149"/>
                  <a:pt x="1614956" y="48305"/>
                  <a:pt x="1602427" y="48305"/>
                </a:cubicBezTo>
                <a:cubicBezTo>
                  <a:pt x="1589899" y="48305"/>
                  <a:pt x="1579743" y="38149"/>
                  <a:pt x="1579743" y="25620"/>
                </a:cubicBezTo>
                <a:cubicBezTo>
                  <a:pt x="1579743" y="13093"/>
                  <a:pt x="1589899" y="2937"/>
                  <a:pt x="1602427" y="2937"/>
                </a:cubicBezTo>
                <a:close/>
                <a:moveTo>
                  <a:pt x="1664144" y="2388"/>
                </a:moveTo>
                <a:cubicBezTo>
                  <a:pt x="1677055" y="2388"/>
                  <a:pt x="1687511" y="12843"/>
                  <a:pt x="1687511" y="25755"/>
                </a:cubicBezTo>
                <a:cubicBezTo>
                  <a:pt x="1687511" y="25806"/>
                  <a:pt x="1687511" y="25873"/>
                  <a:pt x="1687511" y="25925"/>
                </a:cubicBezTo>
                <a:cubicBezTo>
                  <a:pt x="1687409" y="38735"/>
                  <a:pt x="1676953" y="49054"/>
                  <a:pt x="1664144" y="48951"/>
                </a:cubicBezTo>
                <a:cubicBezTo>
                  <a:pt x="1651335" y="48951"/>
                  <a:pt x="1640949" y="38563"/>
                  <a:pt x="1640949" y="25755"/>
                </a:cubicBezTo>
                <a:cubicBezTo>
                  <a:pt x="1640949" y="25703"/>
                  <a:pt x="1640949" y="25635"/>
                  <a:pt x="1640949" y="25584"/>
                </a:cubicBezTo>
                <a:cubicBezTo>
                  <a:pt x="1640949" y="12776"/>
                  <a:pt x="1651335" y="2388"/>
                  <a:pt x="1664144" y="2388"/>
                </a:cubicBezTo>
                <a:close/>
                <a:moveTo>
                  <a:pt x="1724864" y="1706"/>
                </a:moveTo>
                <a:cubicBezTo>
                  <a:pt x="1738150" y="1706"/>
                  <a:pt x="1748913" y="12469"/>
                  <a:pt x="1748913" y="25755"/>
                </a:cubicBezTo>
                <a:cubicBezTo>
                  <a:pt x="1748827" y="38973"/>
                  <a:pt x="1738082" y="49633"/>
                  <a:pt x="1724864" y="49633"/>
                </a:cubicBezTo>
                <a:cubicBezTo>
                  <a:pt x="1711679" y="49633"/>
                  <a:pt x="1700986" y="38939"/>
                  <a:pt x="1700986" y="25755"/>
                </a:cubicBezTo>
                <a:cubicBezTo>
                  <a:pt x="1700986" y="12537"/>
                  <a:pt x="1711646" y="1792"/>
                  <a:pt x="1724864" y="1706"/>
                </a:cubicBezTo>
                <a:close/>
                <a:moveTo>
                  <a:pt x="1786265" y="1023"/>
                </a:moveTo>
                <a:cubicBezTo>
                  <a:pt x="1799927" y="1023"/>
                  <a:pt x="1810996" y="12093"/>
                  <a:pt x="1810996" y="25756"/>
                </a:cubicBezTo>
                <a:cubicBezTo>
                  <a:pt x="1810996" y="25806"/>
                  <a:pt x="1810996" y="25874"/>
                  <a:pt x="1810996" y="25925"/>
                </a:cubicBezTo>
                <a:cubicBezTo>
                  <a:pt x="1810894" y="39485"/>
                  <a:pt x="1799824" y="50418"/>
                  <a:pt x="1786265" y="50315"/>
                </a:cubicBezTo>
                <a:cubicBezTo>
                  <a:pt x="1786146" y="50315"/>
                  <a:pt x="1786043" y="50315"/>
                  <a:pt x="1785924" y="50315"/>
                </a:cubicBezTo>
                <a:cubicBezTo>
                  <a:pt x="1772450" y="50213"/>
                  <a:pt x="1761602" y="39229"/>
                  <a:pt x="1761704" y="25756"/>
                </a:cubicBezTo>
                <a:cubicBezTo>
                  <a:pt x="1761704" y="25703"/>
                  <a:pt x="1761704" y="25635"/>
                  <a:pt x="1761704" y="25584"/>
                </a:cubicBezTo>
                <a:cubicBezTo>
                  <a:pt x="1761704" y="12026"/>
                  <a:pt x="1772705" y="1023"/>
                  <a:pt x="1786265" y="1023"/>
                </a:cubicBezTo>
                <a:close/>
                <a:moveTo>
                  <a:pt x="1847667" y="511"/>
                </a:moveTo>
                <a:cubicBezTo>
                  <a:pt x="1861601" y="511"/>
                  <a:pt x="1872909" y="11820"/>
                  <a:pt x="1872909" y="25755"/>
                </a:cubicBezTo>
                <a:cubicBezTo>
                  <a:pt x="1872909" y="25806"/>
                  <a:pt x="1872909" y="25874"/>
                  <a:pt x="1872909" y="25925"/>
                </a:cubicBezTo>
                <a:cubicBezTo>
                  <a:pt x="1872807" y="39775"/>
                  <a:pt x="1861516" y="50930"/>
                  <a:pt x="1847667" y="50826"/>
                </a:cubicBezTo>
                <a:cubicBezTo>
                  <a:pt x="1833817" y="50826"/>
                  <a:pt x="1822595" y="39604"/>
                  <a:pt x="1822595" y="25755"/>
                </a:cubicBezTo>
                <a:cubicBezTo>
                  <a:pt x="1822595" y="25703"/>
                  <a:pt x="1822595" y="25635"/>
                  <a:pt x="1822595" y="25584"/>
                </a:cubicBezTo>
                <a:cubicBezTo>
                  <a:pt x="1822595" y="11734"/>
                  <a:pt x="1833817" y="511"/>
                  <a:pt x="1847667" y="511"/>
                </a:cubicBezTo>
                <a:close/>
                <a:moveTo>
                  <a:pt x="1909067" y="0"/>
                </a:moveTo>
                <a:cubicBezTo>
                  <a:pt x="1909187" y="0"/>
                  <a:pt x="1909289" y="0"/>
                  <a:pt x="1909409" y="0"/>
                </a:cubicBezTo>
                <a:cubicBezTo>
                  <a:pt x="1923531" y="103"/>
                  <a:pt x="1934925" y="11634"/>
                  <a:pt x="1934822" y="25756"/>
                </a:cubicBezTo>
                <a:cubicBezTo>
                  <a:pt x="1934822" y="25806"/>
                  <a:pt x="1934822" y="25874"/>
                  <a:pt x="1934822" y="25925"/>
                </a:cubicBezTo>
                <a:cubicBezTo>
                  <a:pt x="1934720" y="40048"/>
                  <a:pt x="1923190" y="51442"/>
                  <a:pt x="1909067" y="51339"/>
                </a:cubicBezTo>
                <a:cubicBezTo>
                  <a:pt x="1894946" y="51339"/>
                  <a:pt x="1883484" y="39877"/>
                  <a:pt x="1883484" y="25756"/>
                </a:cubicBezTo>
                <a:cubicBezTo>
                  <a:pt x="1883484" y="25704"/>
                  <a:pt x="1883484" y="25636"/>
                  <a:pt x="1883484" y="25584"/>
                </a:cubicBezTo>
                <a:cubicBezTo>
                  <a:pt x="1883484" y="11462"/>
                  <a:pt x="1894946" y="0"/>
                  <a:pt x="1909067" y="0"/>
                </a:cubicBezTo>
                <a:close/>
              </a:path>
            </a:pathLst>
          </a:custGeom>
          <a:solidFill>
            <a:schemeClr val="accent1"/>
          </a:solidFill>
          <a:ln w="170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17" name="梯形 16"/>
          <p:cNvSpPr/>
          <p:nvPr/>
        </p:nvSpPr>
        <p:spPr>
          <a:xfrm rot="11040000" flipV="1">
            <a:off x="10084647" y="2020993"/>
            <a:ext cx="411480" cy="193040"/>
          </a:xfrm>
          <a:prstGeom prst="trapezoid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224280" y="1539240"/>
            <a:ext cx="9602893" cy="2095500"/>
            <a:chOff x="1536" y="2260"/>
            <a:chExt cx="11342" cy="2475"/>
          </a:xfrm>
        </p:grpSpPr>
        <p:sp>
          <p:nvSpPr>
            <p:cNvPr id="16" name="Rectangle 3"/>
            <p:cNvSpPr txBox="1">
              <a:spLocks noChangeArrowheads="1"/>
            </p:cNvSpPr>
            <p:nvPr/>
          </p:nvSpPr>
          <p:spPr bwMode="auto">
            <a:xfrm>
              <a:off x="4101" y="3807"/>
              <a:ext cx="6088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2665" dirty="0">
                  <a:solidFill>
                    <a:schemeClr val="accent1"/>
                  </a:solidFill>
                  <a:latin typeface="MiSans Medium" panose="00000600000000000000" charset="-122"/>
                  <a:ea typeface="MiSans Medium" panose="00000600000000000000" charset="-122"/>
                </a:rPr>
                <a:t>版式库网站推广方案</a:t>
              </a:r>
            </a:p>
          </p:txBody>
        </p:sp>
        <p:sp>
          <p:nvSpPr>
            <p:cNvPr id="18" name="Rectangle 3"/>
            <p:cNvSpPr txBox="1">
              <a:spLocks noChangeArrowheads="1"/>
            </p:cNvSpPr>
            <p:nvPr/>
          </p:nvSpPr>
          <p:spPr bwMode="auto">
            <a:xfrm>
              <a:off x="1536" y="2535"/>
              <a:ext cx="11343" cy="1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8000" b="1" dirty="0">
                  <a:gradFill>
                    <a:gsLst>
                      <a:gs pos="0">
                        <a:schemeClr val="bg2"/>
                      </a:gs>
                      <a:gs pos="74000">
                        <a:schemeClr val="accent1"/>
                      </a:gs>
                      <a:gs pos="83000">
                        <a:srgbClr val="ED5A00"/>
                      </a:gs>
                      <a:gs pos="100000">
                        <a:schemeClr val="bg2"/>
                      </a:gs>
                    </a:gsLst>
                    <a:lin ang="5400000" scaled="0"/>
                  </a:gradFill>
                  <a:effectLst>
                    <a:outerShdw blurRad="50800" dist="38100" dir="18900000" algn="bl" rotWithShape="0">
                      <a:srgbClr val="ED5A00">
                        <a:alpha val="40000"/>
                      </a:srgbClr>
                    </a:outerShdw>
                  </a:effectLst>
                  <a:latin typeface="MiSans Bold" panose="00000800000000000000" charset="-122"/>
                  <a:ea typeface="MiSans Bold" panose="00000800000000000000" charset="-122"/>
                  <a:cs typeface="MiSans Bold" panose="00000800000000000000" charset="-122"/>
                </a:rPr>
                <a:t>操作为本  效率为王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123" y="2260"/>
              <a:ext cx="10169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rgbClr val="C9512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" name="直接连接符 24"/>
            <p:cNvCxnSpPr/>
            <p:nvPr/>
          </p:nvCxnSpPr>
          <p:spPr>
            <a:xfrm>
              <a:off x="1927" y="4232"/>
              <a:ext cx="3140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rgbClr val="C9512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" name="直接连接符 27"/>
            <p:cNvCxnSpPr/>
            <p:nvPr/>
          </p:nvCxnSpPr>
          <p:spPr>
            <a:xfrm flipV="1">
              <a:off x="9270" y="4256"/>
              <a:ext cx="2793" cy="12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rgbClr val="C9512E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0000">
            <a:off x="9875520" y="3423920"/>
            <a:ext cx="1183640" cy="175852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60000">
            <a:off x="939800" y="3767667"/>
            <a:ext cx="1336040" cy="2335107"/>
          </a:xfrm>
          <a:prstGeom prst="rect">
            <a:avLst/>
          </a:prstGeom>
        </p:spPr>
      </p:pic>
      <p:pic>
        <p:nvPicPr>
          <p:cNvPr id="21" name="图片 20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20000">
            <a:off x="671407" y="3506047"/>
            <a:ext cx="1812713" cy="2859193"/>
          </a:xfrm>
          <a:prstGeom prst="rect">
            <a:avLst/>
          </a:prstGeom>
        </p:spPr>
      </p:pic>
      <p:pic>
        <p:nvPicPr>
          <p:cNvPr id="19" name="图片 18"/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0000">
            <a:off x="9662160" y="3081867"/>
            <a:ext cx="1612053" cy="2441787"/>
          </a:xfrm>
          <a:prstGeom prst="rect">
            <a:avLst/>
          </a:prstGeom>
        </p:spPr>
      </p:pic>
      <p:sp>
        <p:nvSpPr>
          <p:cNvPr id="8" name="直角三角形 7"/>
          <p:cNvSpPr/>
          <p:nvPr/>
        </p:nvSpPr>
        <p:spPr>
          <a:xfrm>
            <a:off x="-164042" y="6175587"/>
            <a:ext cx="12222480" cy="92540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8900000" algn="bl" rotWithShape="0">
              <a:srgbClr val="FEC0B7">
                <a:alpha val="40000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2400" b="0" i="0" u="none" strike="noStrike" cap="none" normalizeH="0" baseline="0">
              <a:ln>
                <a:noFill/>
              </a:ln>
              <a:gradFill>
                <a:gsLst>
                  <a:gs pos="0">
                    <a:schemeClr val="bg2">
                      <a:alpha val="36000"/>
                    </a:schemeClr>
                  </a:gs>
                  <a:gs pos="100000">
                    <a:schemeClr val="accent1"/>
                  </a:gs>
                  <a:gs pos="83000">
                    <a:srgbClr val="ED5A00"/>
                  </a:gs>
                  <a:gs pos="100000">
                    <a:schemeClr val="bg2"/>
                  </a:gs>
                </a:gsLst>
                <a:lin ang="5400000" scaled="0"/>
              </a:gra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531811" y="5876305"/>
            <a:ext cx="3109329" cy="511387"/>
            <a:chOff x="3875" y="7067"/>
            <a:chExt cx="6088" cy="928"/>
          </a:xfrm>
        </p:grpSpPr>
        <p:sp>
          <p:nvSpPr>
            <p:cNvPr id="14" name="圆角矩形 13"/>
            <p:cNvSpPr/>
            <p:nvPr/>
          </p:nvSpPr>
          <p:spPr>
            <a:xfrm>
              <a:off x="3968" y="7143"/>
              <a:ext cx="5918" cy="796"/>
            </a:xfrm>
            <a:prstGeom prst="roundRect">
              <a:avLst/>
            </a:prstGeom>
            <a:solidFill>
              <a:srgbClr val="C9512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13500000" algn="br" rotWithShape="0">
                <a:srgbClr val="ED5A00">
                  <a:alpha val="40000"/>
                </a:srgb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Rectangle 3"/>
            <p:cNvSpPr txBox="1">
              <a:spLocks noChangeArrowheads="1"/>
            </p:cNvSpPr>
            <p:nvPr/>
          </p:nvSpPr>
          <p:spPr bwMode="auto">
            <a:xfrm>
              <a:off x="3875" y="7067"/>
              <a:ext cx="6088" cy="928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+mj-ea"/>
                </a:rPr>
                <a:t>www.pptcool.com</a:t>
              </a:r>
            </a:p>
          </p:txBody>
        </p:sp>
      </p:grpSp>
      <p:sp>
        <p:nvSpPr>
          <p:cNvPr id="10" name="直角三角形 9"/>
          <p:cNvSpPr/>
          <p:nvPr/>
        </p:nvSpPr>
        <p:spPr>
          <a:xfrm flipH="1">
            <a:off x="-25823" y="6464935"/>
            <a:ext cx="12222480" cy="640927"/>
          </a:xfrm>
          <a:prstGeom prst="rtTriangle">
            <a:avLst/>
          </a:prstGeom>
          <a:solidFill>
            <a:schemeClr val="accent1">
              <a:alpha val="2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en-US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9710"/>
    </mc:Choice>
    <mc:Fallback xmlns="">
      <p:transition advTm="971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054985" y="355600"/>
            <a:ext cx="5323840" cy="5323840"/>
          </a:xfrm>
          <a:prstGeom prst="ellipse">
            <a:avLst/>
          </a:prstGeom>
          <a:solidFill>
            <a:schemeClr val="accent1">
              <a:alpha val="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2552912" y="-230293"/>
            <a:ext cx="6425353" cy="6425353"/>
          </a:xfrm>
          <a:prstGeom prst="ellipse">
            <a:avLst/>
          </a:prstGeom>
          <a:solidFill>
            <a:schemeClr val="accent1">
              <a:alpha val="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3729990" y="1097280"/>
            <a:ext cx="3916680" cy="3916680"/>
          </a:xfrm>
          <a:prstGeom prst="ellipse">
            <a:avLst/>
          </a:prstGeom>
          <a:solidFill>
            <a:schemeClr val="accent1">
              <a:alpha val="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4331123" y="1762760"/>
            <a:ext cx="2663613" cy="2663613"/>
          </a:xfrm>
          <a:prstGeom prst="ellipse">
            <a:avLst/>
          </a:prstGeom>
          <a:solidFill>
            <a:schemeClr val="accent1">
              <a:alpha val="11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4072890" y="1496060"/>
            <a:ext cx="3149600" cy="3149600"/>
          </a:xfrm>
          <a:prstGeom prst="ellipse">
            <a:avLst/>
          </a:prstGeom>
          <a:solidFill>
            <a:schemeClr val="accent1">
              <a:alpha val="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4007697" y="4792980"/>
            <a:ext cx="1278467" cy="1278467"/>
          </a:xfrm>
          <a:prstGeom prst="ellipse">
            <a:avLst/>
          </a:prstGeom>
          <a:gradFill>
            <a:gsLst>
              <a:gs pos="19000">
                <a:srgbClr val="DB5617"/>
              </a:gs>
              <a:gs pos="0">
                <a:srgbClr val="ED5A00">
                  <a:alpha val="54000"/>
                </a:srgbClr>
              </a:gs>
              <a:gs pos="10000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610523" y="2051473"/>
            <a:ext cx="2013373" cy="2013373"/>
          </a:xfrm>
          <a:prstGeom prst="ellipse">
            <a:avLst/>
          </a:prstGeom>
          <a:gradFill>
            <a:gsLst>
              <a:gs pos="19000">
                <a:srgbClr val="DB5617">
                  <a:alpha val="100000"/>
                </a:srgbClr>
              </a:gs>
              <a:gs pos="0">
                <a:srgbClr val="ED5A00">
                  <a:alpha val="54000"/>
                </a:srgbClr>
              </a:gs>
              <a:gs pos="10000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512723" y="2178473"/>
            <a:ext cx="1278467" cy="1278467"/>
          </a:xfrm>
          <a:prstGeom prst="ellipse">
            <a:avLst/>
          </a:prstGeom>
          <a:gradFill>
            <a:gsLst>
              <a:gs pos="19000">
                <a:srgbClr val="DB5617"/>
              </a:gs>
              <a:gs pos="0">
                <a:srgbClr val="ED5A00">
                  <a:alpha val="54000"/>
                </a:srgbClr>
              </a:gs>
              <a:gs pos="10000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54617" y="2276687"/>
            <a:ext cx="1278467" cy="1278467"/>
          </a:xfrm>
          <a:prstGeom prst="ellipse">
            <a:avLst/>
          </a:prstGeom>
          <a:gradFill>
            <a:gsLst>
              <a:gs pos="19000">
                <a:srgbClr val="DB5617"/>
              </a:gs>
              <a:gs pos="0">
                <a:srgbClr val="ED5A00">
                  <a:alpha val="54000"/>
                </a:srgbClr>
              </a:gs>
              <a:gs pos="10000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Box 54"/>
          <p:cNvSpPr txBox="1"/>
          <p:nvPr/>
        </p:nvSpPr>
        <p:spPr>
          <a:xfrm>
            <a:off x="462280" y="85513"/>
            <a:ext cx="472355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400" dirty="0">
                <a:solidFill>
                  <a:srgbClr val="080F13"/>
                </a:solidFill>
                <a:latin typeface="MiSans Bold" panose="00000800000000000000" charset="-122"/>
                <a:ea typeface="MiSans Bold" panose="00000800000000000000" charset="-122"/>
              </a:rPr>
              <a:t>资深团队，专业品牌打造</a:t>
            </a:r>
          </a:p>
        </p:txBody>
      </p:sp>
      <p:sp>
        <p:nvSpPr>
          <p:cNvPr id="59" name="矩形 58"/>
          <p:cNvSpPr/>
          <p:nvPr/>
        </p:nvSpPr>
        <p:spPr>
          <a:xfrm>
            <a:off x="-493395" y="6715760"/>
            <a:ext cx="12748260" cy="137160"/>
          </a:xfrm>
          <a:prstGeom prst="rect">
            <a:avLst/>
          </a:prstGeom>
          <a:solidFill>
            <a:srgbClr val="C951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3500000" algn="br" rotWithShape="0">
              <a:srgbClr val="ED5A00">
                <a:alpha val="40000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10905490" y="4620260"/>
            <a:ext cx="0" cy="72898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alpha val="52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2" name="直接连接符 111"/>
          <p:cNvCxnSpPr/>
          <p:nvPr/>
        </p:nvCxnSpPr>
        <p:spPr>
          <a:xfrm>
            <a:off x="10113857" y="4842933"/>
            <a:ext cx="0" cy="72898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alpha val="52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直接连接符 112"/>
          <p:cNvCxnSpPr/>
          <p:nvPr/>
        </p:nvCxnSpPr>
        <p:spPr>
          <a:xfrm>
            <a:off x="7316893" y="6857153"/>
            <a:ext cx="0" cy="72898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alpha val="52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" name="直接连接符 115"/>
          <p:cNvCxnSpPr/>
          <p:nvPr/>
        </p:nvCxnSpPr>
        <p:spPr>
          <a:xfrm>
            <a:off x="9198187" y="6839373"/>
            <a:ext cx="0" cy="72898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alpha val="52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58" name="任意多边形: 形状 1057"/>
          <p:cNvSpPr/>
          <p:nvPr/>
        </p:nvSpPr>
        <p:spPr>
          <a:xfrm>
            <a:off x="10861887" y="-29633"/>
            <a:ext cx="1345353" cy="1344507"/>
          </a:xfrm>
          <a:custGeom>
            <a:avLst/>
            <a:gdLst>
              <a:gd name="connsiteX0" fmla="*/ 619642 w 1998270"/>
              <a:gd name="connsiteY0" fmla="*/ 1989726 h 1996549"/>
              <a:gd name="connsiteX1" fmla="*/ 620494 w 1998270"/>
              <a:gd name="connsiteY1" fmla="*/ 1990579 h 1996549"/>
              <a:gd name="connsiteX2" fmla="*/ 619642 w 1998270"/>
              <a:gd name="connsiteY2" fmla="*/ 1991432 h 1996549"/>
              <a:gd name="connsiteX3" fmla="*/ 618789 w 1998270"/>
              <a:gd name="connsiteY3" fmla="*/ 1990579 h 1996549"/>
              <a:gd name="connsiteX4" fmla="*/ 619642 w 1998270"/>
              <a:gd name="connsiteY4" fmla="*/ 1989726 h 1996549"/>
              <a:gd name="connsiteX5" fmla="*/ 681042 w 1998270"/>
              <a:gd name="connsiteY5" fmla="*/ 1989385 h 1996549"/>
              <a:gd name="connsiteX6" fmla="*/ 682236 w 1998270"/>
              <a:gd name="connsiteY6" fmla="*/ 1990579 h 1996549"/>
              <a:gd name="connsiteX7" fmla="*/ 681042 w 1998270"/>
              <a:gd name="connsiteY7" fmla="*/ 1991773 h 1996549"/>
              <a:gd name="connsiteX8" fmla="*/ 679849 w 1998270"/>
              <a:gd name="connsiteY8" fmla="*/ 1990579 h 1996549"/>
              <a:gd name="connsiteX9" fmla="*/ 681042 w 1998270"/>
              <a:gd name="connsiteY9" fmla="*/ 1989385 h 1996549"/>
              <a:gd name="connsiteX10" fmla="*/ 743126 w 1998270"/>
              <a:gd name="connsiteY10" fmla="*/ 1989044 h 1996549"/>
              <a:gd name="connsiteX11" fmla="*/ 744661 w 1998270"/>
              <a:gd name="connsiteY11" fmla="*/ 1990579 h 1996549"/>
              <a:gd name="connsiteX12" fmla="*/ 743126 w 1998270"/>
              <a:gd name="connsiteY12" fmla="*/ 1992115 h 1996549"/>
              <a:gd name="connsiteX13" fmla="*/ 741591 w 1998270"/>
              <a:gd name="connsiteY13" fmla="*/ 1990579 h 1996549"/>
              <a:gd name="connsiteX14" fmla="*/ 743126 w 1998270"/>
              <a:gd name="connsiteY14" fmla="*/ 1989044 h 1996549"/>
              <a:gd name="connsiteX15" fmla="*/ 803844 w 1998270"/>
              <a:gd name="connsiteY15" fmla="*/ 1988703 h 1996549"/>
              <a:gd name="connsiteX16" fmla="*/ 805721 w 1998270"/>
              <a:gd name="connsiteY16" fmla="*/ 1990580 h 1996549"/>
              <a:gd name="connsiteX17" fmla="*/ 803844 w 1998270"/>
              <a:gd name="connsiteY17" fmla="*/ 1992456 h 1996549"/>
              <a:gd name="connsiteX18" fmla="*/ 801969 w 1998270"/>
              <a:gd name="connsiteY18" fmla="*/ 1990580 h 1996549"/>
              <a:gd name="connsiteX19" fmla="*/ 803844 w 1998270"/>
              <a:gd name="connsiteY19" fmla="*/ 1988703 h 1996549"/>
              <a:gd name="connsiteX20" fmla="*/ 865246 w 1998270"/>
              <a:gd name="connsiteY20" fmla="*/ 1988362 h 1996549"/>
              <a:gd name="connsiteX21" fmla="*/ 867463 w 1998270"/>
              <a:gd name="connsiteY21" fmla="*/ 1990580 h 1996549"/>
              <a:gd name="connsiteX22" fmla="*/ 865246 w 1998270"/>
              <a:gd name="connsiteY22" fmla="*/ 1992797 h 1996549"/>
              <a:gd name="connsiteX23" fmla="*/ 863029 w 1998270"/>
              <a:gd name="connsiteY23" fmla="*/ 1990580 h 1996549"/>
              <a:gd name="connsiteX24" fmla="*/ 865246 w 1998270"/>
              <a:gd name="connsiteY24" fmla="*/ 1988362 h 1996549"/>
              <a:gd name="connsiteX25" fmla="*/ 926647 w 1998270"/>
              <a:gd name="connsiteY25" fmla="*/ 1988021 h 1996549"/>
              <a:gd name="connsiteX26" fmla="*/ 927005 w 1998270"/>
              <a:gd name="connsiteY26" fmla="*/ 1988021 h 1996549"/>
              <a:gd name="connsiteX27" fmla="*/ 929206 w 1998270"/>
              <a:gd name="connsiteY27" fmla="*/ 1990579 h 1996549"/>
              <a:gd name="connsiteX28" fmla="*/ 926647 w 1998270"/>
              <a:gd name="connsiteY28" fmla="*/ 1993138 h 1996549"/>
              <a:gd name="connsiteX29" fmla="*/ 924089 w 1998270"/>
              <a:gd name="connsiteY29" fmla="*/ 1990579 h 1996549"/>
              <a:gd name="connsiteX30" fmla="*/ 926647 w 1998270"/>
              <a:gd name="connsiteY30" fmla="*/ 1988021 h 1996549"/>
              <a:gd name="connsiteX31" fmla="*/ 988049 w 1998270"/>
              <a:gd name="connsiteY31" fmla="*/ 1987681 h 1996549"/>
              <a:gd name="connsiteX32" fmla="*/ 988407 w 1998270"/>
              <a:gd name="connsiteY32" fmla="*/ 1987681 h 1996549"/>
              <a:gd name="connsiteX33" fmla="*/ 990949 w 1998270"/>
              <a:gd name="connsiteY33" fmla="*/ 1990580 h 1996549"/>
              <a:gd name="connsiteX34" fmla="*/ 988049 w 1998270"/>
              <a:gd name="connsiteY34" fmla="*/ 1993480 h 1996549"/>
              <a:gd name="connsiteX35" fmla="*/ 985150 w 1998270"/>
              <a:gd name="connsiteY35" fmla="*/ 1990580 h 1996549"/>
              <a:gd name="connsiteX36" fmla="*/ 988049 w 1998270"/>
              <a:gd name="connsiteY36" fmla="*/ 1987681 h 1996549"/>
              <a:gd name="connsiteX37" fmla="*/ 1050132 w 1998270"/>
              <a:gd name="connsiteY37" fmla="*/ 1987340 h 1996549"/>
              <a:gd name="connsiteX38" fmla="*/ 1050490 w 1998270"/>
              <a:gd name="connsiteY38" fmla="*/ 1987340 h 1996549"/>
              <a:gd name="connsiteX39" fmla="*/ 1053373 w 1998270"/>
              <a:gd name="connsiteY39" fmla="*/ 1990580 h 1996549"/>
              <a:gd name="connsiteX40" fmla="*/ 1050132 w 1998270"/>
              <a:gd name="connsiteY40" fmla="*/ 1993821 h 1996549"/>
              <a:gd name="connsiteX41" fmla="*/ 1046892 w 1998270"/>
              <a:gd name="connsiteY41" fmla="*/ 1990580 h 1996549"/>
              <a:gd name="connsiteX42" fmla="*/ 1050132 w 1998270"/>
              <a:gd name="connsiteY42" fmla="*/ 1987340 h 1996549"/>
              <a:gd name="connsiteX43" fmla="*/ 1110851 w 1998270"/>
              <a:gd name="connsiteY43" fmla="*/ 1987168 h 1996549"/>
              <a:gd name="connsiteX44" fmla="*/ 1114262 w 1998270"/>
              <a:gd name="connsiteY44" fmla="*/ 1990580 h 1996549"/>
              <a:gd name="connsiteX45" fmla="*/ 1110851 w 1998270"/>
              <a:gd name="connsiteY45" fmla="*/ 1993991 h 1996549"/>
              <a:gd name="connsiteX46" fmla="*/ 1107440 w 1998270"/>
              <a:gd name="connsiteY46" fmla="*/ 1990580 h 1996549"/>
              <a:gd name="connsiteX47" fmla="*/ 1110851 w 1998270"/>
              <a:gd name="connsiteY47" fmla="*/ 1987168 h 1996549"/>
              <a:gd name="connsiteX48" fmla="*/ 1172253 w 1998270"/>
              <a:gd name="connsiteY48" fmla="*/ 1986827 h 1996549"/>
              <a:gd name="connsiteX49" fmla="*/ 1176005 w 1998270"/>
              <a:gd name="connsiteY49" fmla="*/ 1990580 h 1996549"/>
              <a:gd name="connsiteX50" fmla="*/ 1172253 w 1998270"/>
              <a:gd name="connsiteY50" fmla="*/ 1994332 h 1996549"/>
              <a:gd name="connsiteX51" fmla="*/ 1168501 w 1998270"/>
              <a:gd name="connsiteY51" fmla="*/ 1990580 h 1996549"/>
              <a:gd name="connsiteX52" fmla="*/ 1172253 w 1998270"/>
              <a:gd name="connsiteY52" fmla="*/ 1986827 h 1996549"/>
              <a:gd name="connsiteX53" fmla="*/ 1234020 w 1998270"/>
              <a:gd name="connsiteY53" fmla="*/ 1986522 h 1996549"/>
              <a:gd name="connsiteX54" fmla="*/ 1237943 w 1998270"/>
              <a:gd name="connsiteY54" fmla="*/ 1990445 h 1996549"/>
              <a:gd name="connsiteX55" fmla="*/ 1234020 w 1998270"/>
              <a:gd name="connsiteY55" fmla="*/ 1994368 h 1996549"/>
              <a:gd name="connsiteX56" fmla="*/ 1230097 w 1998270"/>
              <a:gd name="connsiteY56" fmla="*/ 1990445 h 1996549"/>
              <a:gd name="connsiteX57" fmla="*/ 1234020 w 1998270"/>
              <a:gd name="connsiteY57" fmla="*/ 1986522 h 1996549"/>
              <a:gd name="connsiteX58" fmla="*/ 1664145 w 1998270"/>
              <a:gd name="connsiteY58" fmla="*/ 1985975 h 1996549"/>
              <a:gd name="connsiteX59" fmla="*/ 1664486 w 1998270"/>
              <a:gd name="connsiteY59" fmla="*/ 1985975 h 1996549"/>
              <a:gd name="connsiteX60" fmla="*/ 1669262 w 1998270"/>
              <a:gd name="connsiteY60" fmla="*/ 1991092 h 1996549"/>
              <a:gd name="connsiteX61" fmla="*/ 1664145 w 1998270"/>
              <a:gd name="connsiteY61" fmla="*/ 1996209 h 1996549"/>
              <a:gd name="connsiteX62" fmla="*/ 1659029 w 1998270"/>
              <a:gd name="connsiteY62" fmla="*/ 1991092 h 1996549"/>
              <a:gd name="connsiteX63" fmla="*/ 1664145 w 1998270"/>
              <a:gd name="connsiteY63" fmla="*/ 1985975 h 1996549"/>
              <a:gd name="connsiteX64" fmla="*/ 1602061 w 1998270"/>
              <a:gd name="connsiteY64" fmla="*/ 1985975 h 1996549"/>
              <a:gd name="connsiteX65" fmla="*/ 1602403 w 1998270"/>
              <a:gd name="connsiteY65" fmla="*/ 1985975 h 1996549"/>
              <a:gd name="connsiteX66" fmla="*/ 1607178 w 1998270"/>
              <a:gd name="connsiteY66" fmla="*/ 1991092 h 1996549"/>
              <a:gd name="connsiteX67" fmla="*/ 1602061 w 1998270"/>
              <a:gd name="connsiteY67" fmla="*/ 1996209 h 1996549"/>
              <a:gd name="connsiteX68" fmla="*/ 1596945 w 1998270"/>
              <a:gd name="connsiteY68" fmla="*/ 1991092 h 1996549"/>
              <a:gd name="connsiteX69" fmla="*/ 1602061 w 1998270"/>
              <a:gd name="connsiteY69" fmla="*/ 1985975 h 1996549"/>
              <a:gd name="connsiteX70" fmla="*/ 1971151 w 1998270"/>
              <a:gd name="connsiteY70" fmla="*/ 1985974 h 1996549"/>
              <a:gd name="connsiteX71" fmla="*/ 1975756 w 1998270"/>
              <a:gd name="connsiteY71" fmla="*/ 1990580 h 1996549"/>
              <a:gd name="connsiteX72" fmla="*/ 1971151 w 1998270"/>
              <a:gd name="connsiteY72" fmla="*/ 1995185 h 1996549"/>
              <a:gd name="connsiteX73" fmla="*/ 1966547 w 1998270"/>
              <a:gd name="connsiteY73" fmla="*/ 1990580 h 1996549"/>
              <a:gd name="connsiteX74" fmla="*/ 1971151 w 1998270"/>
              <a:gd name="connsiteY74" fmla="*/ 1985974 h 1996549"/>
              <a:gd name="connsiteX75" fmla="*/ 1909068 w 1998270"/>
              <a:gd name="connsiteY75" fmla="*/ 1985974 h 1996549"/>
              <a:gd name="connsiteX76" fmla="*/ 1914356 w 1998270"/>
              <a:gd name="connsiteY76" fmla="*/ 1991262 h 1996549"/>
              <a:gd name="connsiteX77" fmla="*/ 1909068 w 1998270"/>
              <a:gd name="connsiteY77" fmla="*/ 1996549 h 1996549"/>
              <a:gd name="connsiteX78" fmla="*/ 1903781 w 1998270"/>
              <a:gd name="connsiteY78" fmla="*/ 1991262 h 1996549"/>
              <a:gd name="connsiteX79" fmla="*/ 1909068 w 1998270"/>
              <a:gd name="connsiteY79" fmla="*/ 1985974 h 1996549"/>
              <a:gd name="connsiteX80" fmla="*/ 1847667 w 1998270"/>
              <a:gd name="connsiteY80" fmla="*/ 1985974 h 1996549"/>
              <a:gd name="connsiteX81" fmla="*/ 1852954 w 1998270"/>
              <a:gd name="connsiteY81" fmla="*/ 1991262 h 1996549"/>
              <a:gd name="connsiteX82" fmla="*/ 1847667 w 1998270"/>
              <a:gd name="connsiteY82" fmla="*/ 1996549 h 1996549"/>
              <a:gd name="connsiteX83" fmla="*/ 1842380 w 1998270"/>
              <a:gd name="connsiteY83" fmla="*/ 1991262 h 1996549"/>
              <a:gd name="connsiteX84" fmla="*/ 1847667 w 1998270"/>
              <a:gd name="connsiteY84" fmla="*/ 1985974 h 1996549"/>
              <a:gd name="connsiteX85" fmla="*/ 1786265 w 1998270"/>
              <a:gd name="connsiteY85" fmla="*/ 1985974 h 1996549"/>
              <a:gd name="connsiteX86" fmla="*/ 1791552 w 1998270"/>
              <a:gd name="connsiteY86" fmla="*/ 1991262 h 1996549"/>
              <a:gd name="connsiteX87" fmla="*/ 1786265 w 1998270"/>
              <a:gd name="connsiteY87" fmla="*/ 1996549 h 1996549"/>
              <a:gd name="connsiteX88" fmla="*/ 1780978 w 1998270"/>
              <a:gd name="connsiteY88" fmla="*/ 1991262 h 1996549"/>
              <a:gd name="connsiteX89" fmla="*/ 1786265 w 1998270"/>
              <a:gd name="connsiteY89" fmla="*/ 1985974 h 1996549"/>
              <a:gd name="connsiteX90" fmla="*/ 1724864 w 1998270"/>
              <a:gd name="connsiteY90" fmla="*/ 1985974 h 1996549"/>
              <a:gd name="connsiteX91" fmla="*/ 1730151 w 1998270"/>
              <a:gd name="connsiteY91" fmla="*/ 1991262 h 1996549"/>
              <a:gd name="connsiteX92" fmla="*/ 1724864 w 1998270"/>
              <a:gd name="connsiteY92" fmla="*/ 1996549 h 1996549"/>
              <a:gd name="connsiteX93" fmla="*/ 1719577 w 1998270"/>
              <a:gd name="connsiteY93" fmla="*/ 1991262 h 1996549"/>
              <a:gd name="connsiteX94" fmla="*/ 1724864 w 1998270"/>
              <a:gd name="connsiteY94" fmla="*/ 1985974 h 1996549"/>
              <a:gd name="connsiteX95" fmla="*/ 1479259 w 1998270"/>
              <a:gd name="connsiteY95" fmla="*/ 1985974 h 1996549"/>
              <a:gd name="connsiteX96" fmla="*/ 1479600 w 1998270"/>
              <a:gd name="connsiteY96" fmla="*/ 1985974 h 1996549"/>
              <a:gd name="connsiteX97" fmla="*/ 1484035 w 1998270"/>
              <a:gd name="connsiteY97" fmla="*/ 1990750 h 1996549"/>
              <a:gd name="connsiteX98" fmla="*/ 1479259 w 1998270"/>
              <a:gd name="connsiteY98" fmla="*/ 1995526 h 1996549"/>
              <a:gd name="connsiteX99" fmla="*/ 1474484 w 1998270"/>
              <a:gd name="connsiteY99" fmla="*/ 1990750 h 1996549"/>
              <a:gd name="connsiteX100" fmla="*/ 1479259 w 1998270"/>
              <a:gd name="connsiteY100" fmla="*/ 1985974 h 1996549"/>
              <a:gd name="connsiteX101" fmla="*/ 1417857 w 1998270"/>
              <a:gd name="connsiteY101" fmla="*/ 1985974 h 1996549"/>
              <a:gd name="connsiteX102" fmla="*/ 1422462 w 1998270"/>
              <a:gd name="connsiteY102" fmla="*/ 1990580 h 1996549"/>
              <a:gd name="connsiteX103" fmla="*/ 1417857 w 1998270"/>
              <a:gd name="connsiteY103" fmla="*/ 1995185 h 1996549"/>
              <a:gd name="connsiteX104" fmla="*/ 1413253 w 1998270"/>
              <a:gd name="connsiteY104" fmla="*/ 1990580 h 1996549"/>
              <a:gd name="connsiteX105" fmla="*/ 1417857 w 1998270"/>
              <a:gd name="connsiteY105" fmla="*/ 1985974 h 1996549"/>
              <a:gd name="connsiteX106" fmla="*/ 1357138 w 1998270"/>
              <a:gd name="connsiteY106" fmla="*/ 1985974 h 1996549"/>
              <a:gd name="connsiteX107" fmla="*/ 1357479 w 1998270"/>
              <a:gd name="connsiteY107" fmla="*/ 1985974 h 1996549"/>
              <a:gd name="connsiteX108" fmla="*/ 1361573 w 1998270"/>
              <a:gd name="connsiteY108" fmla="*/ 1990409 h 1996549"/>
              <a:gd name="connsiteX109" fmla="*/ 1357138 w 1998270"/>
              <a:gd name="connsiteY109" fmla="*/ 1994843 h 1996549"/>
              <a:gd name="connsiteX110" fmla="*/ 1352704 w 1998270"/>
              <a:gd name="connsiteY110" fmla="*/ 1990409 h 1996549"/>
              <a:gd name="connsiteX111" fmla="*/ 1357138 w 1998270"/>
              <a:gd name="connsiteY111" fmla="*/ 1985974 h 1996549"/>
              <a:gd name="connsiteX112" fmla="*/ 1295055 w 1998270"/>
              <a:gd name="connsiteY112" fmla="*/ 1985974 h 1996549"/>
              <a:gd name="connsiteX113" fmla="*/ 1299319 w 1998270"/>
              <a:gd name="connsiteY113" fmla="*/ 1990238 h 1996549"/>
              <a:gd name="connsiteX114" fmla="*/ 1295055 w 1998270"/>
              <a:gd name="connsiteY114" fmla="*/ 1994502 h 1996549"/>
              <a:gd name="connsiteX115" fmla="*/ 1290791 w 1998270"/>
              <a:gd name="connsiteY115" fmla="*/ 1990238 h 1996549"/>
              <a:gd name="connsiteX116" fmla="*/ 1295055 w 1998270"/>
              <a:gd name="connsiteY116" fmla="*/ 1985974 h 1996549"/>
              <a:gd name="connsiteX117" fmla="*/ 1541026 w 1998270"/>
              <a:gd name="connsiteY117" fmla="*/ 1985499 h 1996549"/>
              <a:gd name="connsiteX118" fmla="*/ 1545972 w 1998270"/>
              <a:gd name="connsiteY118" fmla="*/ 1990445 h 1996549"/>
              <a:gd name="connsiteX119" fmla="*/ 1541026 w 1998270"/>
              <a:gd name="connsiteY119" fmla="*/ 1995391 h 1996549"/>
              <a:gd name="connsiteX120" fmla="*/ 1536080 w 1998270"/>
              <a:gd name="connsiteY120" fmla="*/ 1990445 h 1996549"/>
              <a:gd name="connsiteX121" fmla="*/ 1541026 w 1998270"/>
              <a:gd name="connsiteY121" fmla="*/ 1985499 h 1996549"/>
              <a:gd name="connsiteX122" fmla="*/ 558240 w 1998270"/>
              <a:gd name="connsiteY122" fmla="*/ 1928155 h 1996549"/>
              <a:gd name="connsiteX123" fmla="*/ 558632 w 1998270"/>
              <a:gd name="connsiteY123" fmla="*/ 1928155 h 1996549"/>
              <a:gd name="connsiteX124" fmla="*/ 559263 w 1998270"/>
              <a:gd name="connsiteY124" fmla="*/ 1929179 h 1996549"/>
              <a:gd name="connsiteX125" fmla="*/ 558240 w 1998270"/>
              <a:gd name="connsiteY125" fmla="*/ 1930202 h 1996549"/>
              <a:gd name="connsiteX126" fmla="*/ 557217 w 1998270"/>
              <a:gd name="connsiteY126" fmla="*/ 1929179 h 1996549"/>
              <a:gd name="connsiteX127" fmla="*/ 558240 w 1998270"/>
              <a:gd name="connsiteY127" fmla="*/ 1928155 h 1996549"/>
              <a:gd name="connsiteX128" fmla="*/ 620008 w 1998270"/>
              <a:gd name="connsiteY128" fmla="*/ 1927509 h 1996549"/>
              <a:gd name="connsiteX129" fmla="*/ 621543 w 1998270"/>
              <a:gd name="connsiteY129" fmla="*/ 1929044 h 1996549"/>
              <a:gd name="connsiteX130" fmla="*/ 620008 w 1998270"/>
              <a:gd name="connsiteY130" fmla="*/ 1930579 h 1996549"/>
              <a:gd name="connsiteX131" fmla="*/ 618473 w 1998270"/>
              <a:gd name="connsiteY131" fmla="*/ 1929044 h 1996549"/>
              <a:gd name="connsiteX132" fmla="*/ 620008 w 1998270"/>
              <a:gd name="connsiteY132" fmla="*/ 1927509 h 1996549"/>
              <a:gd name="connsiteX133" fmla="*/ 681042 w 1998270"/>
              <a:gd name="connsiteY133" fmla="*/ 1927131 h 1996549"/>
              <a:gd name="connsiteX134" fmla="*/ 683089 w 1998270"/>
              <a:gd name="connsiteY134" fmla="*/ 1929178 h 1996549"/>
              <a:gd name="connsiteX135" fmla="*/ 681042 w 1998270"/>
              <a:gd name="connsiteY135" fmla="*/ 1931225 h 1996549"/>
              <a:gd name="connsiteX136" fmla="*/ 678996 w 1998270"/>
              <a:gd name="connsiteY136" fmla="*/ 1929178 h 1996549"/>
              <a:gd name="connsiteX137" fmla="*/ 681042 w 1998270"/>
              <a:gd name="connsiteY137" fmla="*/ 1927131 h 1996549"/>
              <a:gd name="connsiteX138" fmla="*/ 743126 w 1998270"/>
              <a:gd name="connsiteY138" fmla="*/ 1926790 h 1996549"/>
              <a:gd name="connsiteX139" fmla="*/ 745514 w 1998270"/>
              <a:gd name="connsiteY139" fmla="*/ 1929178 h 1996549"/>
              <a:gd name="connsiteX140" fmla="*/ 743126 w 1998270"/>
              <a:gd name="connsiteY140" fmla="*/ 1931566 h 1996549"/>
              <a:gd name="connsiteX141" fmla="*/ 740738 w 1998270"/>
              <a:gd name="connsiteY141" fmla="*/ 1929178 h 1996549"/>
              <a:gd name="connsiteX142" fmla="*/ 743126 w 1998270"/>
              <a:gd name="connsiteY142" fmla="*/ 1926790 h 1996549"/>
              <a:gd name="connsiteX143" fmla="*/ 803845 w 1998270"/>
              <a:gd name="connsiteY143" fmla="*/ 1926279 h 1996549"/>
              <a:gd name="connsiteX144" fmla="*/ 804203 w 1998270"/>
              <a:gd name="connsiteY144" fmla="*/ 1926279 h 1996549"/>
              <a:gd name="connsiteX145" fmla="*/ 806745 w 1998270"/>
              <a:gd name="connsiteY145" fmla="*/ 1929178 h 1996549"/>
              <a:gd name="connsiteX146" fmla="*/ 803845 w 1998270"/>
              <a:gd name="connsiteY146" fmla="*/ 1932078 h 1996549"/>
              <a:gd name="connsiteX147" fmla="*/ 800946 w 1998270"/>
              <a:gd name="connsiteY147" fmla="*/ 1929178 h 1996549"/>
              <a:gd name="connsiteX148" fmla="*/ 803845 w 1998270"/>
              <a:gd name="connsiteY148" fmla="*/ 1926279 h 1996549"/>
              <a:gd name="connsiteX149" fmla="*/ 865246 w 1998270"/>
              <a:gd name="connsiteY149" fmla="*/ 1925938 h 1996549"/>
              <a:gd name="connsiteX150" fmla="*/ 865604 w 1998270"/>
              <a:gd name="connsiteY150" fmla="*/ 1925938 h 1996549"/>
              <a:gd name="connsiteX151" fmla="*/ 868487 w 1998270"/>
              <a:gd name="connsiteY151" fmla="*/ 1929178 h 1996549"/>
              <a:gd name="connsiteX152" fmla="*/ 865246 w 1998270"/>
              <a:gd name="connsiteY152" fmla="*/ 1932419 h 1996549"/>
              <a:gd name="connsiteX153" fmla="*/ 862006 w 1998270"/>
              <a:gd name="connsiteY153" fmla="*/ 1929178 h 1996549"/>
              <a:gd name="connsiteX154" fmla="*/ 865246 w 1998270"/>
              <a:gd name="connsiteY154" fmla="*/ 1925938 h 1996549"/>
              <a:gd name="connsiteX155" fmla="*/ 926648 w 1998270"/>
              <a:gd name="connsiteY155" fmla="*/ 1925426 h 1996549"/>
              <a:gd name="connsiteX156" fmla="*/ 930400 w 1998270"/>
              <a:gd name="connsiteY156" fmla="*/ 1929179 h 1996549"/>
              <a:gd name="connsiteX157" fmla="*/ 926648 w 1998270"/>
              <a:gd name="connsiteY157" fmla="*/ 1932931 h 1996549"/>
              <a:gd name="connsiteX158" fmla="*/ 922896 w 1998270"/>
              <a:gd name="connsiteY158" fmla="*/ 1929179 h 1996549"/>
              <a:gd name="connsiteX159" fmla="*/ 926648 w 1998270"/>
              <a:gd name="connsiteY159" fmla="*/ 1925426 h 1996549"/>
              <a:gd name="connsiteX160" fmla="*/ 988049 w 1998270"/>
              <a:gd name="connsiteY160" fmla="*/ 1925085 h 1996549"/>
              <a:gd name="connsiteX161" fmla="*/ 988390 w 1998270"/>
              <a:gd name="connsiteY161" fmla="*/ 1925085 h 1996549"/>
              <a:gd name="connsiteX162" fmla="*/ 992143 w 1998270"/>
              <a:gd name="connsiteY162" fmla="*/ 1929179 h 1996549"/>
              <a:gd name="connsiteX163" fmla="*/ 988049 w 1998270"/>
              <a:gd name="connsiteY163" fmla="*/ 1933272 h 1996549"/>
              <a:gd name="connsiteX164" fmla="*/ 983956 w 1998270"/>
              <a:gd name="connsiteY164" fmla="*/ 1929179 h 1996549"/>
              <a:gd name="connsiteX165" fmla="*/ 988049 w 1998270"/>
              <a:gd name="connsiteY165" fmla="*/ 1925085 h 1996549"/>
              <a:gd name="connsiteX166" fmla="*/ 1050132 w 1998270"/>
              <a:gd name="connsiteY166" fmla="*/ 1924744 h 1996549"/>
              <a:gd name="connsiteX167" fmla="*/ 1050473 w 1998270"/>
              <a:gd name="connsiteY167" fmla="*/ 1924744 h 1996549"/>
              <a:gd name="connsiteX168" fmla="*/ 1054567 w 1998270"/>
              <a:gd name="connsiteY168" fmla="*/ 1929179 h 1996549"/>
              <a:gd name="connsiteX169" fmla="*/ 1050132 w 1998270"/>
              <a:gd name="connsiteY169" fmla="*/ 1933613 h 1996549"/>
              <a:gd name="connsiteX170" fmla="*/ 1045698 w 1998270"/>
              <a:gd name="connsiteY170" fmla="*/ 1929179 h 1996549"/>
              <a:gd name="connsiteX171" fmla="*/ 1050132 w 1998270"/>
              <a:gd name="connsiteY171" fmla="*/ 1924744 h 1996549"/>
              <a:gd name="connsiteX172" fmla="*/ 1110851 w 1998270"/>
              <a:gd name="connsiteY172" fmla="*/ 1924403 h 1996549"/>
              <a:gd name="connsiteX173" fmla="*/ 1111192 w 1998270"/>
              <a:gd name="connsiteY173" fmla="*/ 1924403 h 1996549"/>
              <a:gd name="connsiteX174" fmla="*/ 1115627 w 1998270"/>
              <a:gd name="connsiteY174" fmla="*/ 1929179 h 1996549"/>
              <a:gd name="connsiteX175" fmla="*/ 1110851 w 1998270"/>
              <a:gd name="connsiteY175" fmla="*/ 1933955 h 1996549"/>
              <a:gd name="connsiteX176" fmla="*/ 1106076 w 1998270"/>
              <a:gd name="connsiteY176" fmla="*/ 1929179 h 1996549"/>
              <a:gd name="connsiteX177" fmla="*/ 1110851 w 1998270"/>
              <a:gd name="connsiteY177" fmla="*/ 1924403 h 1996549"/>
              <a:gd name="connsiteX178" fmla="*/ 1172253 w 1998270"/>
              <a:gd name="connsiteY178" fmla="*/ 1924062 h 1996549"/>
              <a:gd name="connsiteX179" fmla="*/ 1172594 w 1998270"/>
              <a:gd name="connsiteY179" fmla="*/ 1924062 h 1996549"/>
              <a:gd name="connsiteX180" fmla="*/ 1177369 w 1998270"/>
              <a:gd name="connsiteY180" fmla="*/ 1929179 h 1996549"/>
              <a:gd name="connsiteX181" fmla="*/ 1172253 w 1998270"/>
              <a:gd name="connsiteY181" fmla="*/ 1934296 h 1996549"/>
              <a:gd name="connsiteX182" fmla="*/ 1167136 w 1998270"/>
              <a:gd name="connsiteY182" fmla="*/ 1929179 h 1996549"/>
              <a:gd name="connsiteX183" fmla="*/ 1172253 w 1998270"/>
              <a:gd name="connsiteY183" fmla="*/ 1924062 h 1996549"/>
              <a:gd name="connsiteX184" fmla="*/ 1234020 w 1998270"/>
              <a:gd name="connsiteY184" fmla="*/ 1923757 h 1996549"/>
              <a:gd name="connsiteX185" fmla="*/ 1239308 w 1998270"/>
              <a:gd name="connsiteY185" fmla="*/ 1929044 h 1996549"/>
              <a:gd name="connsiteX186" fmla="*/ 1234020 w 1998270"/>
              <a:gd name="connsiteY186" fmla="*/ 1934332 h 1996549"/>
              <a:gd name="connsiteX187" fmla="*/ 1228733 w 1998270"/>
              <a:gd name="connsiteY187" fmla="*/ 1929044 h 1996549"/>
              <a:gd name="connsiteX188" fmla="*/ 1234020 w 1998270"/>
              <a:gd name="connsiteY188" fmla="*/ 1923757 h 1996549"/>
              <a:gd name="connsiteX189" fmla="*/ 1295055 w 1998270"/>
              <a:gd name="connsiteY189" fmla="*/ 1923550 h 1996549"/>
              <a:gd name="connsiteX190" fmla="*/ 1300684 w 1998270"/>
              <a:gd name="connsiteY190" fmla="*/ 1929179 h 1996549"/>
              <a:gd name="connsiteX191" fmla="*/ 1295055 w 1998270"/>
              <a:gd name="connsiteY191" fmla="*/ 1934807 h 1996549"/>
              <a:gd name="connsiteX192" fmla="*/ 1289427 w 1998270"/>
              <a:gd name="connsiteY192" fmla="*/ 1929179 h 1996549"/>
              <a:gd name="connsiteX193" fmla="*/ 1295055 w 1998270"/>
              <a:gd name="connsiteY193" fmla="*/ 1923550 h 1996549"/>
              <a:gd name="connsiteX194" fmla="*/ 1357139 w 1998270"/>
              <a:gd name="connsiteY194" fmla="*/ 1923379 h 1996549"/>
              <a:gd name="connsiteX195" fmla="*/ 1362937 w 1998270"/>
              <a:gd name="connsiteY195" fmla="*/ 1929008 h 1996549"/>
              <a:gd name="connsiteX196" fmla="*/ 1357139 w 1998270"/>
              <a:gd name="connsiteY196" fmla="*/ 1934807 h 1996549"/>
              <a:gd name="connsiteX197" fmla="*/ 1351340 w 1998270"/>
              <a:gd name="connsiteY197" fmla="*/ 1929178 h 1996549"/>
              <a:gd name="connsiteX198" fmla="*/ 1357139 w 1998270"/>
              <a:gd name="connsiteY198" fmla="*/ 1923379 h 1996549"/>
              <a:gd name="connsiteX199" fmla="*/ 1971151 w 1998270"/>
              <a:gd name="connsiteY199" fmla="*/ 1923209 h 1996549"/>
              <a:gd name="connsiteX200" fmla="*/ 1977121 w 1998270"/>
              <a:gd name="connsiteY200" fmla="*/ 1928837 h 1996549"/>
              <a:gd name="connsiteX201" fmla="*/ 1971151 w 1998270"/>
              <a:gd name="connsiteY201" fmla="*/ 1934807 h 1996549"/>
              <a:gd name="connsiteX202" fmla="*/ 1965182 w 1998270"/>
              <a:gd name="connsiteY202" fmla="*/ 1929178 h 1996549"/>
              <a:gd name="connsiteX203" fmla="*/ 1971151 w 1998270"/>
              <a:gd name="connsiteY203" fmla="*/ 1923209 h 1996549"/>
              <a:gd name="connsiteX204" fmla="*/ 1417857 w 1998270"/>
              <a:gd name="connsiteY204" fmla="*/ 1923038 h 1996549"/>
              <a:gd name="connsiteX205" fmla="*/ 1423998 w 1998270"/>
              <a:gd name="connsiteY205" fmla="*/ 1929179 h 1996549"/>
              <a:gd name="connsiteX206" fmla="*/ 1417857 w 1998270"/>
              <a:gd name="connsiteY206" fmla="*/ 1935319 h 1996549"/>
              <a:gd name="connsiteX207" fmla="*/ 1411718 w 1998270"/>
              <a:gd name="connsiteY207" fmla="*/ 1929179 h 1996549"/>
              <a:gd name="connsiteX208" fmla="*/ 1417857 w 1998270"/>
              <a:gd name="connsiteY208" fmla="*/ 1923038 h 1996549"/>
              <a:gd name="connsiteX209" fmla="*/ 1479259 w 1998270"/>
              <a:gd name="connsiteY209" fmla="*/ 1922868 h 1996549"/>
              <a:gd name="connsiteX210" fmla="*/ 1479600 w 1998270"/>
              <a:gd name="connsiteY210" fmla="*/ 1922868 h 1996549"/>
              <a:gd name="connsiteX211" fmla="*/ 1485570 w 1998270"/>
              <a:gd name="connsiteY211" fmla="*/ 1929179 h 1996549"/>
              <a:gd name="connsiteX212" fmla="*/ 1479259 w 1998270"/>
              <a:gd name="connsiteY212" fmla="*/ 1935489 h 1996549"/>
              <a:gd name="connsiteX213" fmla="*/ 1472949 w 1998270"/>
              <a:gd name="connsiteY213" fmla="*/ 1929179 h 1996549"/>
              <a:gd name="connsiteX214" fmla="*/ 1479259 w 1998270"/>
              <a:gd name="connsiteY214" fmla="*/ 1922868 h 1996549"/>
              <a:gd name="connsiteX215" fmla="*/ 1540660 w 1998270"/>
              <a:gd name="connsiteY215" fmla="*/ 1922697 h 1996549"/>
              <a:gd name="connsiteX216" fmla="*/ 1547141 w 1998270"/>
              <a:gd name="connsiteY216" fmla="*/ 1929179 h 1996549"/>
              <a:gd name="connsiteX217" fmla="*/ 1540660 w 1998270"/>
              <a:gd name="connsiteY217" fmla="*/ 1935660 h 1996549"/>
              <a:gd name="connsiteX218" fmla="*/ 1534179 w 1998270"/>
              <a:gd name="connsiteY218" fmla="*/ 1929179 h 1996549"/>
              <a:gd name="connsiteX219" fmla="*/ 1540660 w 1998270"/>
              <a:gd name="connsiteY219" fmla="*/ 1922697 h 1996549"/>
              <a:gd name="connsiteX220" fmla="*/ 1664145 w 1998270"/>
              <a:gd name="connsiteY220" fmla="*/ 1922527 h 1996549"/>
              <a:gd name="connsiteX221" fmla="*/ 1664486 w 1998270"/>
              <a:gd name="connsiteY221" fmla="*/ 1922527 h 1996549"/>
              <a:gd name="connsiteX222" fmla="*/ 1670797 w 1998270"/>
              <a:gd name="connsiteY222" fmla="*/ 1929179 h 1996549"/>
              <a:gd name="connsiteX223" fmla="*/ 1664145 w 1998270"/>
              <a:gd name="connsiteY223" fmla="*/ 1935831 h 1996549"/>
              <a:gd name="connsiteX224" fmla="*/ 1657493 w 1998270"/>
              <a:gd name="connsiteY224" fmla="*/ 1929179 h 1996549"/>
              <a:gd name="connsiteX225" fmla="*/ 1664145 w 1998270"/>
              <a:gd name="connsiteY225" fmla="*/ 1922527 h 1996549"/>
              <a:gd name="connsiteX226" fmla="*/ 1602428 w 1998270"/>
              <a:gd name="connsiteY226" fmla="*/ 1922392 h 1996549"/>
              <a:gd name="connsiteX227" fmla="*/ 1609080 w 1998270"/>
              <a:gd name="connsiteY227" fmla="*/ 1929044 h 1996549"/>
              <a:gd name="connsiteX228" fmla="*/ 1602428 w 1998270"/>
              <a:gd name="connsiteY228" fmla="*/ 1935696 h 1996549"/>
              <a:gd name="connsiteX229" fmla="*/ 1595776 w 1998270"/>
              <a:gd name="connsiteY229" fmla="*/ 1929044 h 1996549"/>
              <a:gd name="connsiteX230" fmla="*/ 1602428 w 1998270"/>
              <a:gd name="connsiteY230" fmla="*/ 1922392 h 1996549"/>
              <a:gd name="connsiteX231" fmla="*/ 1909068 w 1998270"/>
              <a:gd name="connsiteY231" fmla="*/ 1922356 h 1996549"/>
              <a:gd name="connsiteX232" fmla="*/ 1915891 w 1998270"/>
              <a:gd name="connsiteY232" fmla="*/ 1929179 h 1996549"/>
              <a:gd name="connsiteX233" fmla="*/ 1909068 w 1998270"/>
              <a:gd name="connsiteY233" fmla="*/ 1936001 h 1996549"/>
              <a:gd name="connsiteX234" fmla="*/ 1902246 w 1998270"/>
              <a:gd name="connsiteY234" fmla="*/ 1929179 h 1996549"/>
              <a:gd name="connsiteX235" fmla="*/ 1909068 w 1998270"/>
              <a:gd name="connsiteY235" fmla="*/ 1922356 h 1996549"/>
              <a:gd name="connsiteX236" fmla="*/ 1847666 w 1998270"/>
              <a:gd name="connsiteY236" fmla="*/ 1922356 h 1996549"/>
              <a:gd name="connsiteX237" fmla="*/ 1854489 w 1998270"/>
              <a:gd name="connsiteY237" fmla="*/ 1929179 h 1996549"/>
              <a:gd name="connsiteX238" fmla="*/ 1847666 w 1998270"/>
              <a:gd name="connsiteY238" fmla="*/ 1936001 h 1996549"/>
              <a:gd name="connsiteX239" fmla="*/ 1840844 w 1998270"/>
              <a:gd name="connsiteY239" fmla="*/ 1929179 h 1996549"/>
              <a:gd name="connsiteX240" fmla="*/ 1847666 w 1998270"/>
              <a:gd name="connsiteY240" fmla="*/ 1922356 h 1996549"/>
              <a:gd name="connsiteX241" fmla="*/ 1786265 w 1998270"/>
              <a:gd name="connsiteY241" fmla="*/ 1922356 h 1996549"/>
              <a:gd name="connsiteX242" fmla="*/ 1793087 w 1998270"/>
              <a:gd name="connsiteY242" fmla="*/ 1929179 h 1996549"/>
              <a:gd name="connsiteX243" fmla="*/ 1786265 w 1998270"/>
              <a:gd name="connsiteY243" fmla="*/ 1936001 h 1996549"/>
              <a:gd name="connsiteX244" fmla="*/ 1779443 w 1998270"/>
              <a:gd name="connsiteY244" fmla="*/ 1929179 h 1996549"/>
              <a:gd name="connsiteX245" fmla="*/ 1786265 w 1998270"/>
              <a:gd name="connsiteY245" fmla="*/ 1922356 h 1996549"/>
              <a:gd name="connsiteX246" fmla="*/ 1724864 w 1998270"/>
              <a:gd name="connsiteY246" fmla="*/ 1922356 h 1996549"/>
              <a:gd name="connsiteX247" fmla="*/ 1731686 w 1998270"/>
              <a:gd name="connsiteY247" fmla="*/ 1929179 h 1996549"/>
              <a:gd name="connsiteX248" fmla="*/ 1724864 w 1998270"/>
              <a:gd name="connsiteY248" fmla="*/ 1936001 h 1996549"/>
              <a:gd name="connsiteX249" fmla="*/ 1718042 w 1998270"/>
              <a:gd name="connsiteY249" fmla="*/ 1929179 h 1996549"/>
              <a:gd name="connsiteX250" fmla="*/ 1724864 w 1998270"/>
              <a:gd name="connsiteY250" fmla="*/ 1922356 h 1996549"/>
              <a:gd name="connsiteX251" fmla="*/ 558240 w 1998270"/>
              <a:gd name="connsiteY251" fmla="*/ 1866584 h 1996549"/>
              <a:gd name="connsiteX252" fmla="*/ 558598 w 1998270"/>
              <a:gd name="connsiteY252" fmla="*/ 1866584 h 1996549"/>
              <a:gd name="connsiteX253" fmla="*/ 559946 w 1998270"/>
              <a:gd name="connsiteY253" fmla="*/ 1868289 h 1996549"/>
              <a:gd name="connsiteX254" fmla="*/ 558240 w 1998270"/>
              <a:gd name="connsiteY254" fmla="*/ 1869995 h 1996549"/>
              <a:gd name="connsiteX255" fmla="*/ 556535 w 1998270"/>
              <a:gd name="connsiteY255" fmla="*/ 1868289 h 1996549"/>
              <a:gd name="connsiteX256" fmla="*/ 558240 w 1998270"/>
              <a:gd name="connsiteY256" fmla="*/ 1866584 h 1996549"/>
              <a:gd name="connsiteX257" fmla="*/ 496839 w 1998270"/>
              <a:gd name="connsiteY257" fmla="*/ 1866583 h 1996549"/>
              <a:gd name="connsiteX258" fmla="*/ 498033 w 1998270"/>
              <a:gd name="connsiteY258" fmla="*/ 1867777 h 1996549"/>
              <a:gd name="connsiteX259" fmla="*/ 496839 w 1998270"/>
              <a:gd name="connsiteY259" fmla="*/ 1868971 h 1996549"/>
              <a:gd name="connsiteX260" fmla="*/ 495645 w 1998270"/>
              <a:gd name="connsiteY260" fmla="*/ 1867777 h 1996549"/>
              <a:gd name="connsiteX261" fmla="*/ 496839 w 1998270"/>
              <a:gd name="connsiteY261" fmla="*/ 1866583 h 1996549"/>
              <a:gd name="connsiteX262" fmla="*/ 619641 w 1998270"/>
              <a:gd name="connsiteY262" fmla="*/ 1865560 h 1996549"/>
              <a:gd name="connsiteX263" fmla="*/ 621858 w 1998270"/>
              <a:gd name="connsiteY263" fmla="*/ 1867778 h 1996549"/>
              <a:gd name="connsiteX264" fmla="*/ 619641 w 1998270"/>
              <a:gd name="connsiteY264" fmla="*/ 1869995 h 1996549"/>
              <a:gd name="connsiteX265" fmla="*/ 617424 w 1998270"/>
              <a:gd name="connsiteY265" fmla="*/ 1867778 h 1996549"/>
              <a:gd name="connsiteX266" fmla="*/ 619641 w 1998270"/>
              <a:gd name="connsiteY266" fmla="*/ 1865560 h 1996549"/>
              <a:gd name="connsiteX267" fmla="*/ 681042 w 1998270"/>
              <a:gd name="connsiteY267" fmla="*/ 1865048 h 1996549"/>
              <a:gd name="connsiteX268" fmla="*/ 683771 w 1998270"/>
              <a:gd name="connsiteY268" fmla="*/ 1867777 h 1996549"/>
              <a:gd name="connsiteX269" fmla="*/ 681042 w 1998270"/>
              <a:gd name="connsiteY269" fmla="*/ 1870506 h 1996549"/>
              <a:gd name="connsiteX270" fmla="*/ 678314 w 1998270"/>
              <a:gd name="connsiteY270" fmla="*/ 1867777 h 1996549"/>
              <a:gd name="connsiteX271" fmla="*/ 681042 w 1998270"/>
              <a:gd name="connsiteY271" fmla="*/ 1865048 h 1996549"/>
              <a:gd name="connsiteX272" fmla="*/ 743126 w 1998270"/>
              <a:gd name="connsiteY272" fmla="*/ 1864537 h 1996549"/>
              <a:gd name="connsiteX273" fmla="*/ 743484 w 1998270"/>
              <a:gd name="connsiteY273" fmla="*/ 1864537 h 1996549"/>
              <a:gd name="connsiteX274" fmla="*/ 746367 w 1998270"/>
              <a:gd name="connsiteY274" fmla="*/ 1867777 h 1996549"/>
              <a:gd name="connsiteX275" fmla="*/ 743126 w 1998270"/>
              <a:gd name="connsiteY275" fmla="*/ 1871018 h 1996549"/>
              <a:gd name="connsiteX276" fmla="*/ 739886 w 1998270"/>
              <a:gd name="connsiteY276" fmla="*/ 1867777 h 1996549"/>
              <a:gd name="connsiteX277" fmla="*/ 743126 w 1998270"/>
              <a:gd name="connsiteY277" fmla="*/ 1864537 h 1996549"/>
              <a:gd name="connsiteX278" fmla="*/ 803845 w 1998270"/>
              <a:gd name="connsiteY278" fmla="*/ 1864195 h 1996549"/>
              <a:gd name="connsiteX279" fmla="*/ 807427 w 1998270"/>
              <a:gd name="connsiteY279" fmla="*/ 1867777 h 1996549"/>
              <a:gd name="connsiteX280" fmla="*/ 803845 w 1998270"/>
              <a:gd name="connsiteY280" fmla="*/ 1871359 h 1996549"/>
              <a:gd name="connsiteX281" fmla="*/ 800264 w 1998270"/>
              <a:gd name="connsiteY281" fmla="*/ 1867777 h 1996549"/>
              <a:gd name="connsiteX282" fmla="*/ 803845 w 1998270"/>
              <a:gd name="connsiteY282" fmla="*/ 1864195 h 1996549"/>
              <a:gd name="connsiteX283" fmla="*/ 865246 w 1998270"/>
              <a:gd name="connsiteY283" fmla="*/ 1863683 h 1996549"/>
              <a:gd name="connsiteX284" fmla="*/ 869339 w 1998270"/>
              <a:gd name="connsiteY284" fmla="*/ 1867777 h 1996549"/>
              <a:gd name="connsiteX285" fmla="*/ 865246 w 1998270"/>
              <a:gd name="connsiteY285" fmla="*/ 1871870 h 1996549"/>
              <a:gd name="connsiteX286" fmla="*/ 861153 w 1998270"/>
              <a:gd name="connsiteY286" fmla="*/ 1867777 h 1996549"/>
              <a:gd name="connsiteX287" fmla="*/ 865246 w 1998270"/>
              <a:gd name="connsiteY287" fmla="*/ 1863683 h 1996549"/>
              <a:gd name="connsiteX288" fmla="*/ 926647 w 1998270"/>
              <a:gd name="connsiteY288" fmla="*/ 1863342 h 1996549"/>
              <a:gd name="connsiteX289" fmla="*/ 926988 w 1998270"/>
              <a:gd name="connsiteY289" fmla="*/ 1863342 h 1996549"/>
              <a:gd name="connsiteX290" fmla="*/ 931081 w 1998270"/>
              <a:gd name="connsiteY290" fmla="*/ 1867777 h 1996549"/>
              <a:gd name="connsiteX291" fmla="*/ 926647 w 1998270"/>
              <a:gd name="connsiteY291" fmla="*/ 1872211 h 1996549"/>
              <a:gd name="connsiteX292" fmla="*/ 922213 w 1998270"/>
              <a:gd name="connsiteY292" fmla="*/ 1867777 h 1996549"/>
              <a:gd name="connsiteX293" fmla="*/ 926647 w 1998270"/>
              <a:gd name="connsiteY293" fmla="*/ 1863342 h 1996549"/>
              <a:gd name="connsiteX294" fmla="*/ 988048 w 1998270"/>
              <a:gd name="connsiteY294" fmla="*/ 1863001 h 1996549"/>
              <a:gd name="connsiteX295" fmla="*/ 988390 w 1998270"/>
              <a:gd name="connsiteY295" fmla="*/ 1863001 h 1996549"/>
              <a:gd name="connsiteX296" fmla="*/ 992824 w 1998270"/>
              <a:gd name="connsiteY296" fmla="*/ 1867777 h 1996549"/>
              <a:gd name="connsiteX297" fmla="*/ 988048 w 1998270"/>
              <a:gd name="connsiteY297" fmla="*/ 1872553 h 1996549"/>
              <a:gd name="connsiteX298" fmla="*/ 983273 w 1998270"/>
              <a:gd name="connsiteY298" fmla="*/ 1867777 h 1996549"/>
              <a:gd name="connsiteX299" fmla="*/ 988048 w 1998270"/>
              <a:gd name="connsiteY299" fmla="*/ 1863001 h 1996549"/>
              <a:gd name="connsiteX300" fmla="*/ 1050132 w 1998270"/>
              <a:gd name="connsiteY300" fmla="*/ 1862660 h 1996549"/>
              <a:gd name="connsiteX301" fmla="*/ 1050473 w 1998270"/>
              <a:gd name="connsiteY301" fmla="*/ 1862660 h 1996549"/>
              <a:gd name="connsiteX302" fmla="*/ 1055249 w 1998270"/>
              <a:gd name="connsiteY302" fmla="*/ 1867777 h 1996549"/>
              <a:gd name="connsiteX303" fmla="*/ 1050132 w 1998270"/>
              <a:gd name="connsiteY303" fmla="*/ 1872894 h 1996549"/>
              <a:gd name="connsiteX304" fmla="*/ 1045016 w 1998270"/>
              <a:gd name="connsiteY304" fmla="*/ 1867777 h 1996549"/>
              <a:gd name="connsiteX305" fmla="*/ 1050132 w 1998270"/>
              <a:gd name="connsiteY305" fmla="*/ 1862660 h 1996549"/>
              <a:gd name="connsiteX306" fmla="*/ 1110852 w 1998270"/>
              <a:gd name="connsiteY306" fmla="*/ 1862319 h 1996549"/>
              <a:gd name="connsiteX307" fmla="*/ 1116310 w 1998270"/>
              <a:gd name="connsiteY307" fmla="*/ 1867777 h 1996549"/>
              <a:gd name="connsiteX308" fmla="*/ 1110852 w 1998270"/>
              <a:gd name="connsiteY308" fmla="*/ 1873235 h 1996549"/>
              <a:gd name="connsiteX309" fmla="*/ 1105394 w 1998270"/>
              <a:gd name="connsiteY309" fmla="*/ 1867777 h 1996549"/>
              <a:gd name="connsiteX310" fmla="*/ 1110852 w 1998270"/>
              <a:gd name="connsiteY310" fmla="*/ 1862319 h 1996549"/>
              <a:gd name="connsiteX311" fmla="*/ 1172619 w 1998270"/>
              <a:gd name="connsiteY311" fmla="*/ 1861844 h 1996549"/>
              <a:gd name="connsiteX312" fmla="*/ 1178418 w 1998270"/>
              <a:gd name="connsiteY312" fmla="*/ 1867643 h 1996549"/>
              <a:gd name="connsiteX313" fmla="*/ 1172619 w 1998270"/>
              <a:gd name="connsiteY313" fmla="*/ 1873442 h 1996549"/>
              <a:gd name="connsiteX314" fmla="*/ 1166820 w 1998270"/>
              <a:gd name="connsiteY314" fmla="*/ 1867643 h 1996549"/>
              <a:gd name="connsiteX315" fmla="*/ 1172619 w 1998270"/>
              <a:gd name="connsiteY315" fmla="*/ 1861844 h 1996549"/>
              <a:gd name="connsiteX316" fmla="*/ 1233654 w 1998270"/>
              <a:gd name="connsiteY316" fmla="*/ 1861637 h 1996549"/>
              <a:gd name="connsiteX317" fmla="*/ 1239794 w 1998270"/>
              <a:gd name="connsiteY317" fmla="*/ 1867778 h 1996549"/>
              <a:gd name="connsiteX318" fmla="*/ 1233654 w 1998270"/>
              <a:gd name="connsiteY318" fmla="*/ 1873918 h 1996549"/>
              <a:gd name="connsiteX319" fmla="*/ 1227514 w 1998270"/>
              <a:gd name="connsiteY319" fmla="*/ 1867778 h 1996549"/>
              <a:gd name="connsiteX320" fmla="*/ 1233654 w 1998270"/>
              <a:gd name="connsiteY320" fmla="*/ 1861637 h 1996549"/>
              <a:gd name="connsiteX321" fmla="*/ 1295055 w 1998270"/>
              <a:gd name="connsiteY321" fmla="*/ 1861467 h 1996549"/>
              <a:gd name="connsiteX322" fmla="*/ 1295397 w 1998270"/>
              <a:gd name="connsiteY322" fmla="*/ 1861467 h 1996549"/>
              <a:gd name="connsiteX323" fmla="*/ 1301366 w 1998270"/>
              <a:gd name="connsiteY323" fmla="*/ 1867778 h 1996549"/>
              <a:gd name="connsiteX324" fmla="*/ 1295055 w 1998270"/>
              <a:gd name="connsiteY324" fmla="*/ 1874088 h 1996549"/>
              <a:gd name="connsiteX325" fmla="*/ 1288745 w 1998270"/>
              <a:gd name="connsiteY325" fmla="*/ 1867778 h 1996549"/>
              <a:gd name="connsiteX326" fmla="*/ 1295055 w 1998270"/>
              <a:gd name="connsiteY326" fmla="*/ 1861467 h 1996549"/>
              <a:gd name="connsiteX327" fmla="*/ 1971152 w 1998270"/>
              <a:gd name="connsiteY327" fmla="*/ 1861125 h 1996549"/>
              <a:gd name="connsiteX328" fmla="*/ 1971493 w 1998270"/>
              <a:gd name="connsiteY328" fmla="*/ 1861125 h 1996549"/>
              <a:gd name="connsiteX329" fmla="*/ 1977804 w 1998270"/>
              <a:gd name="connsiteY329" fmla="*/ 1867777 h 1996549"/>
              <a:gd name="connsiteX330" fmla="*/ 1971152 w 1998270"/>
              <a:gd name="connsiteY330" fmla="*/ 1874429 h 1996549"/>
              <a:gd name="connsiteX331" fmla="*/ 1964500 w 1998270"/>
              <a:gd name="connsiteY331" fmla="*/ 1867777 h 1996549"/>
              <a:gd name="connsiteX332" fmla="*/ 1971152 w 1998270"/>
              <a:gd name="connsiteY332" fmla="*/ 1861125 h 1996549"/>
              <a:gd name="connsiteX333" fmla="*/ 1357139 w 1998270"/>
              <a:gd name="connsiteY333" fmla="*/ 1861125 h 1996549"/>
              <a:gd name="connsiteX334" fmla="*/ 1357480 w 1998270"/>
              <a:gd name="connsiteY334" fmla="*/ 1861125 h 1996549"/>
              <a:gd name="connsiteX335" fmla="*/ 1363791 w 1998270"/>
              <a:gd name="connsiteY335" fmla="*/ 1867777 h 1996549"/>
              <a:gd name="connsiteX336" fmla="*/ 1357139 w 1998270"/>
              <a:gd name="connsiteY336" fmla="*/ 1874429 h 1996549"/>
              <a:gd name="connsiteX337" fmla="*/ 1350487 w 1998270"/>
              <a:gd name="connsiteY337" fmla="*/ 1867777 h 1996549"/>
              <a:gd name="connsiteX338" fmla="*/ 1357139 w 1998270"/>
              <a:gd name="connsiteY338" fmla="*/ 1861125 h 1996549"/>
              <a:gd name="connsiteX339" fmla="*/ 1417858 w 1998270"/>
              <a:gd name="connsiteY339" fmla="*/ 1860954 h 1996549"/>
              <a:gd name="connsiteX340" fmla="*/ 1424680 w 1998270"/>
              <a:gd name="connsiteY340" fmla="*/ 1867777 h 1996549"/>
              <a:gd name="connsiteX341" fmla="*/ 1417858 w 1998270"/>
              <a:gd name="connsiteY341" fmla="*/ 1874599 h 1996549"/>
              <a:gd name="connsiteX342" fmla="*/ 1411036 w 1998270"/>
              <a:gd name="connsiteY342" fmla="*/ 1867777 h 1996549"/>
              <a:gd name="connsiteX343" fmla="*/ 1417858 w 1998270"/>
              <a:gd name="connsiteY343" fmla="*/ 1860954 h 1996549"/>
              <a:gd name="connsiteX344" fmla="*/ 1479625 w 1998270"/>
              <a:gd name="connsiteY344" fmla="*/ 1860650 h 1996549"/>
              <a:gd name="connsiteX345" fmla="*/ 1486618 w 1998270"/>
              <a:gd name="connsiteY345" fmla="*/ 1867643 h 1996549"/>
              <a:gd name="connsiteX346" fmla="*/ 1479625 w 1998270"/>
              <a:gd name="connsiteY346" fmla="*/ 1874636 h 1996549"/>
              <a:gd name="connsiteX347" fmla="*/ 1472632 w 1998270"/>
              <a:gd name="connsiteY347" fmla="*/ 1867643 h 1996549"/>
              <a:gd name="connsiteX348" fmla="*/ 1479625 w 1998270"/>
              <a:gd name="connsiteY348" fmla="*/ 1860650 h 1996549"/>
              <a:gd name="connsiteX349" fmla="*/ 1540660 w 1998270"/>
              <a:gd name="connsiteY349" fmla="*/ 1860613 h 1996549"/>
              <a:gd name="connsiteX350" fmla="*/ 1547823 w 1998270"/>
              <a:gd name="connsiteY350" fmla="*/ 1867777 h 1996549"/>
              <a:gd name="connsiteX351" fmla="*/ 1540660 w 1998270"/>
              <a:gd name="connsiteY351" fmla="*/ 1874940 h 1996549"/>
              <a:gd name="connsiteX352" fmla="*/ 1533497 w 1998270"/>
              <a:gd name="connsiteY352" fmla="*/ 1867777 h 1996549"/>
              <a:gd name="connsiteX353" fmla="*/ 1540660 w 1998270"/>
              <a:gd name="connsiteY353" fmla="*/ 1860613 h 1996549"/>
              <a:gd name="connsiteX354" fmla="*/ 1602061 w 1998270"/>
              <a:gd name="connsiteY354" fmla="*/ 1860443 h 1996549"/>
              <a:gd name="connsiteX355" fmla="*/ 1609396 w 1998270"/>
              <a:gd name="connsiteY355" fmla="*/ 1867777 h 1996549"/>
              <a:gd name="connsiteX356" fmla="*/ 1602061 w 1998270"/>
              <a:gd name="connsiteY356" fmla="*/ 1875112 h 1996549"/>
              <a:gd name="connsiteX357" fmla="*/ 1594728 w 1998270"/>
              <a:gd name="connsiteY357" fmla="*/ 1867777 h 1996549"/>
              <a:gd name="connsiteX358" fmla="*/ 1602061 w 1998270"/>
              <a:gd name="connsiteY358" fmla="*/ 1860443 h 1996549"/>
              <a:gd name="connsiteX359" fmla="*/ 1664145 w 1998270"/>
              <a:gd name="connsiteY359" fmla="*/ 1860273 h 1996549"/>
              <a:gd name="connsiteX360" fmla="*/ 1664486 w 1998270"/>
              <a:gd name="connsiteY360" fmla="*/ 1860273 h 1996549"/>
              <a:gd name="connsiteX361" fmla="*/ 1671650 w 1998270"/>
              <a:gd name="connsiteY361" fmla="*/ 1867778 h 1996549"/>
              <a:gd name="connsiteX362" fmla="*/ 1664145 w 1998270"/>
              <a:gd name="connsiteY362" fmla="*/ 1875282 h 1996549"/>
              <a:gd name="connsiteX363" fmla="*/ 1656641 w 1998270"/>
              <a:gd name="connsiteY363" fmla="*/ 1867778 h 1996549"/>
              <a:gd name="connsiteX364" fmla="*/ 1664145 w 1998270"/>
              <a:gd name="connsiteY364" fmla="*/ 1860273 h 1996549"/>
              <a:gd name="connsiteX365" fmla="*/ 1909067 w 1998270"/>
              <a:gd name="connsiteY365" fmla="*/ 1860102 h 1996549"/>
              <a:gd name="connsiteX366" fmla="*/ 1916743 w 1998270"/>
              <a:gd name="connsiteY366" fmla="*/ 1867778 h 1996549"/>
              <a:gd name="connsiteX367" fmla="*/ 1909067 w 1998270"/>
              <a:gd name="connsiteY367" fmla="*/ 1875453 h 1996549"/>
              <a:gd name="connsiteX368" fmla="*/ 1901393 w 1998270"/>
              <a:gd name="connsiteY368" fmla="*/ 1867778 h 1996549"/>
              <a:gd name="connsiteX369" fmla="*/ 1909067 w 1998270"/>
              <a:gd name="connsiteY369" fmla="*/ 1860102 h 1996549"/>
              <a:gd name="connsiteX370" fmla="*/ 1847667 w 1998270"/>
              <a:gd name="connsiteY370" fmla="*/ 1860102 h 1996549"/>
              <a:gd name="connsiteX371" fmla="*/ 1855342 w 1998270"/>
              <a:gd name="connsiteY371" fmla="*/ 1867778 h 1996549"/>
              <a:gd name="connsiteX372" fmla="*/ 1847667 w 1998270"/>
              <a:gd name="connsiteY372" fmla="*/ 1875453 h 1996549"/>
              <a:gd name="connsiteX373" fmla="*/ 1839992 w 1998270"/>
              <a:gd name="connsiteY373" fmla="*/ 1867778 h 1996549"/>
              <a:gd name="connsiteX374" fmla="*/ 1847667 w 1998270"/>
              <a:gd name="connsiteY374" fmla="*/ 1860102 h 1996549"/>
              <a:gd name="connsiteX375" fmla="*/ 1786265 w 1998270"/>
              <a:gd name="connsiteY375" fmla="*/ 1860102 h 1996549"/>
              <a:gd name="connsiteX376" fmla="*/ 1793940 w 1998270"/>
              <a:gd name="connsiteY376" fmla="*/ 1867778 h 1996549"/>
              <a:gd name="connsiteX377" fmla="*/ 1786265 w 1998270"/>
              <a:gd name="connsiteY377" fmla="*/ 1875453 h 1996549"/>
              <a:gd name="connsiteX378" fmla="*/ 1778590 w 1998270"/>
              <a:gd name="connsiteY378" fmla="*/ 1867778 h 1996549"/>
              <a:gd name="connsiteX379" fmla="*/ 1786265 w 1998270"/>
              <a:gd name="connsiteY379" fmla="*/ 1860102 h 1996549"/>
              <a:gd name="connsiteX380" fmla="*/ 1724864 w 1998270"/>
              <a:gd name="connsiteY380" fmla="*/ 1860102 h 1996549"/>
              <a:gd name="connsiteX381" fmla="*/ 1732539 w 1998270"/>
              <a:gd name="connsiteY381" fmla="*/ 1867778 h 1996549"/>
              <a:gd name="connsiteX382" fmla="*/ 1724864 w 1998270"/>
              <a:gd name="connsiteY382" fmla="*/ 1875453 h 1996549"/>
              <a:gd name="connsiteX383" fmla="*/ 1717189 w 1998270"/>
              <a:gd name="connsiteY383" fmla="*/ 1867778 h 1996549"/>
              <a:gd name="connsiteX384" fmla="*/ 1724864 w 1998270"/>
              <a:gd name="connsiteY384" fmla="*/ 1860102 h 1996549"/>
              <a:gd name="connsiteX385" fmla="*/ 373184 w 1998270"/>
              <a:gd name="connsiteY385" fmla="*/ 1806376 h 1996549"/>
              <a:gd name="connsiteX386" fmla="*/ 374036 w 1998270"/>
              <a:gd name="connsiteY386" fmla="*/ 1806376 h 1996549"/>
              <a:gd name="connsiteX387" fmla="*/ 374889 w 1998270"/>
              <a:gd name="connsiteY387" fmla="*/ 1806376 h 1996549"/>
              <a:gd name="connsiteX388" fmla="*/ 374036 w 1998270"/>
              <a:gd name="connsiteY388" fmla="*/ 1807229 h 1996549"/>
              <a:gd name="connsiteX389" fmla="*/ 373184 w 1998270"/>
              <a:gd name="connsiteY389" fmla="*/ 1806376 h 1996549"/>
              <a:gd name="connsiteX390" fmla="*/ 435437 w 1998270"/>
              <a:gd name="connsiteY390" fmla="*/ 1805011 h 1996549"/>
              <a:gd name="connsiteX391" fmla="*/ 435812 w 1998270"/>
              <a:gd name="connsiteY391" fmla="*/ 1805011 h 1996549"/>
              <a:gd name="connsiteX392" fmla="*/ 436802 w 1998270"/>
              <a:gd name="connsiteY392" fmla="*/ 1806376 h 1996549"/>
              <a:gd name="connsiteX393" fmla="*/ 435437 w 1998270"/>
              <a:gd name="connsiteY393" fmla="*/ 1807740 h 1996549"/>
              <a:gd name="connsiteX394" fmla="*/ 434073 w 1998270"/>
              <a:gd name="connsiteY394" fmla="*/ 1806376 h 1996549"/>
              <a:gd name="connsiteX395" fmla="*/ 435437 w 1998270"/>
              <a:gd name="connsiteY395" fmla="*/ 1805011 h 1996549"/>
              <a:gd name="connsiteX396" fmla="*/ 496838 w 1998270"/>
              <a:gd name="connsiteY396" fmla="*/ 1804499 h 1996549"/>
              <a:gd name="connsiteX397" fmla="*/ 498715 w 1998270"/>
              <a:gd name="connsiteY397" fmla="*/ 1806376 h 1996549"/>
              <a:gd name="connsiteX398" fmla="*/ 496838 w 1998270"/>
              <a:gd name="connsiteY398" fmla="*/ 1808252 h 1996549"/>
              <a:gd name="connsiteX399" fmla="*/ 494963 w 1998270"/>
              <a:gd name="connsiteY399" fmla="*/ 1806376 h 1996549"/>
              <a:gd name="connsiteX400" fmla="*/ 496838 w 1998270"/>
              <a:gd name="connsiteY400" fmla="*/ 1804499 h 1996549"/>
              <a:gd name="connsiteX401" fmla="*/ 558240 w 1998270"/>
              <a:gd name="connsiteY401" fmla="*/ 1803988 h 1996549"/>
              <a:gd name="connsiteX402" fmla="*/ 560627 w 1998270"/>
              <a:gd name="connsiteY402" fmla="*/ 1806376 h 1996549"/>
              <a:gd name="connsiteX403" fmla="*/ 558240 w 1998270"/>
              <a:gd name="connsiteY403" fmla="*/ 1808764 h 1996549"/>
              <a:gd name="connsiteX404" fmla="*/ 555852 w 1998270"/>
              <a:gd name="connsiteY404" fmla="*/ 1806376 h 1996549"/>
              <a:gd name="connsiteX405" fmla="*/ 558240 w 1998270"/>
              <a:gd name="connsiteY405" fmla="*/ 1803988 h 1996549"/>
              <a:gd name="connsiteX406" fmla="*/ 619641 w 1998270"/>
              <a:gd name="connsiteY406" fmla="*/ 1803477 h 1996549"/>
              <a:gd name="connsiteX407" fmla="*/ 619999 w 1998270"/>
              <a:gd name="connsiteY407" fmla="*/ 1803477 h 1996549"/>
              <a:gd name="connsiteX408" fmla="*/ 622541 w 1998270"/>
              <a:gd name="connsiteY408" fmla="*/ 1806376 h 1996549"/>
              <a:gd name="connsiteX409" fmla="*/ 619641 w 1998270"/>
              <a:gd name="connsiteY409" fmla="*/ 1809276 h 1996549"/>
              <a:gd name="connsiteX410" fmla="*/ 616742 w 1998270"/>
              <a:gd name="connsiteY410" fmla="*/ 1806376 h 1996549"/>
              <a:gd name="connsiteX411" fmla="*/ 619641 w 1998270"/>
              <a:gd name="connsiteY411" fmla="*/ 1803477 h 1996549"/>
              <a:gd name="connsiteX412" fmla="*/ 681042 w 1998270"/>
              <a:gd name="connsiteY412" fmla="*/ 1802964 h 1996549"/>
              <a:gd name="connsiteX413" fmla="*/ 684454 w 1998270"/>
              <a:gd name="connsiteY413" fmla="*/ 1806376 h 1996549"/>
              <a:gd name="connsiteX414" fmla="*/ 681042 w 1998270"/>
              <a:gd name="connsiteY414" fmla="*/ 1809787 h 1996549"/>
              <a:gd name="connsiteX415" fmla="*/ 677632 w 1998270"/>
              <a:gd name="connsiteY415" fmla="*/ 1806376 h 1996549"/>
              <a:gd name="connsiteX416" fmla="*/ 681042 w 1998270"/>
              <a:gd name="connsiteY416" fmla="*/ 1802964 h 1996549"/>
              <a:gd name="connsiteX417" fmla="*/ 743126 w 1998270"/>
              <a:gd name="connsiteY417" fmla="*/ 1802453 h 1996549"/>
              <a:gd name="connsiteX418" fmla="*/ 747049 w 1998270"/>
              <a:gd name="connsiteY418" fmla="*/ 1806376 h 1996549"/>
              <a:gd name="connsiteX419" fmla="*/ 743126 w 1998270"/>
              <a:gd name="connsiteY419" fmla="*/ 1810299 h 1996549"/>
              <a:gd name="connsiteX420" fmla="*/ 739203 w 1998270"/>
              <a:gd name="connsiteY420" fmla="*/ 1806376 h 1996549"/>
              <a:gd name="connsiteX421" fmla="*/ 743126 w 1998270"/>
              <a:gd name="connsiteY421" fmla="*/ 1802453 h 1996549"/>
              <a:gd name="connsiteX422" fmla="*/ 803845 w 1998270"/>
              <a:gd name="connsiteY422" fmla="*/ 1802112 h 1996549"/>
              <a:gd name="connsiteX423" fmla="*/ 808109 w 1998270"/>
              <a:gd name="connsiteY423" fmla="*/ 1806376 h 1996549"/>
              <a:gd name="connsiteX424" fmla="*/ 803845 w 1998270"/>
              <a:gd name="connsiteY424" fmla="*/ 1810640 h 1996549"/>
              <a:gd name="connsiteX425" fmla="*/ 799581 w 1998270"/>
              <a:gd name="connsiteY425" fmla="*/ 1806376 h 1996549"/>
              <a:gd name="connsiteX426" fmla="*/ 803845 w 1998270"/>
              <a:gd name="connsiteY426" fmla="*/ 1802112 h 1996549"/>
              <a:gd name="connsiteX427" fmla="*/ 865246 w 1998270"/>
              <a:gd name="connsiteY427" fmla="*/ 1801600 h 1996549"/>
              <a:gd name="connsiteX428" fmla="*/ 865587 w 1998270"/>
              <a:gd name="connsiteY428" fmla="*/ 1801600 h 1996549"/>
              <a:gd name="connsiteX429" fmla="*/ 870022 w 1998270"/>
              <a:gd name="connsiteY429" fmla="*/ 1806376 h 1996549"/>
              <a:gd name="connsiteX430" fmla="*/ 865246 w 1998270"/>
              <a:gd name="connsiteY430" fmla="*/ 1811152 h 1996549"/>
              <a:gd name="connsiteX431" fmla="*/ 860471 w 1998270"/>
              <a:gd name="connsiteY431" fmla="*/ 1806376 h 1996549"/>
              <a:gd name="connsiteX432" fmla="*/ 865246 w 1998270"/>
              <a:gd name="connsiteY432" fmla="*/ 1801600 h 1996549"/>
              <a:gd name="connsiteX433" fmla="*/ 926648 w 1998270"/>
              <a:gd name="connsiteY433" fmla="*/ 1801259 h 1996549"/>
              <a:gd name="connsiteX434" fmla="*/ 926989 w 1998270"/>
              <a:gd name="connsiteY434" fmla="*/ 1801259 h 1996549"/>
              <a:gd name="connsiteX435" fmla="*/ 931764 w 1998270"/>
              <a:gd name="connsiteY435" fmla="*/ 1806376 h 1996549"/>
              <a:gd name="connsiteX436" fmla="*/ 926648 w 1998270"/>
              <a:gd name="connsiteY436" fmla="*/ 1811493 h 1996549"/>
              <a:gd name="connsiteX437" fmla="*/ 921531 w 1998270"/>
              <a:gd name="connsiteY437" fmla="*/ 1806376 h 1996549"/>
              <a:gd name="connsiteX438" fmla="*/ 926648 w 1998270"/>
              <a:gd name="connsiteY438" fmla="*/ 1801259 h 1996549"/>
              <a:gd name="connsiteX439" fmla="*/ 988049 w 1998270"/>
              <a:gd name="connsiteY439" fmla="*/ 1800747 h 1996549"/>
              <a:gd name="connsiteX440" fmla="*/ 993678 w 1998270"/>
              <a:gd name="connsiteY440" fmla="*/ 1806376 h 1996549"/>
              <a:gd name="connsiteX441" fmla="*/ 988049 w 1998270"/>
              <a:gd name="connsiteY441" fmla="*/ 1812004 h 1996549"/>
              <a:gd name="connsiteX442" fmla="*/ 982421 w 1998270"/>
              <a:gd name="connsiteY442" fmla="*/ 1806376 h 1996549"/>
              <a:gd name="connsiteX443" fmla="*/ 988049 w 1998270"/>
              <a:gd name="connsiteY443" fmla="*/ 1800747 h 1996549"/>
              <a:gd name="connsiteX444" fmla="*/ 1050132 w 1998270"/>
              <a:gd name="connsiteY444" fmla="*/ 1800406 h 1996549"/>
              <a:gd name="connsiteX445" fmla="*/ 1050473 w 1998270"/>
              <a:gd name="connsiteY445" fmla="*/ 1800406 h 1996549"/>
              <a:gd name="connsiteX446" fmla="*/ 1056102 w 1998270"/>
              <a:gd name="connsiteY446" fmla="*/ 1806376 h 1996549"/>
              <a:gd name="connsiteX447" fmla="*/ 1050132 w 1998270"/>
              <a:gd name="connsiteY447" fmla="*/ 1812345 h 1996549"/>
              <a:gd name="connsiteX448" fmla="*/ 1044163 w 1998270"/>
              <a:gd name="connsiteY448" fmla="*/ 1806376 h 1996549"/>
              <a:gd name="connsiteX449" fmla="*/ 1050132 w 1998270"/>
              <a:gd name="connsiteY449" fmla="*/ 1800406 h 1996549"/>
              <a:gd name="connsiteX450" fmla="*/ 1110851 w 1998270"/>
              <a:gd name="connsiteY450" fmla="*/ 1800065 h 1996549"/>
              <a:gd name="connsiteX451" fmla="*/ 1111192 w 1998270"/>
              <a:gd name="connsiteY451" fmla="*/ 1800065 h 1996549"/>
              <a:gd name="connsiteX452" fmla="*/ 1117162 w 1998270"/>
              <a:gd name="connsiteY452" fmla="*/ 1806376 h 1996549"/>
              <a:gd name="connsiteX453" fmla="*/ 1110851 w 1998270"/>
              <a:gd name="connsiteY453" fmla="*/ 1812686 h 1996549"/>
              <a:gd name="connsiteX454" fmla="*/ 1104541 w 1998270"/>
              <a:gd name="connsiteY454" fmla="*/ 1806376 h 1996549"/>
              <a:gd name="connsiteX455" fmla="*/ 1110851 w 1998270"/>
              <a:gd name="connsiteY455" fmla="*/ 1800065 h 1996549"/>
              <a:gd name="connsiteX456" fmla="*/ 1172253 w 1998270"/>
              <a:gd name="connsiteY456" fmla="*/ 1799724 h 1996549"/>
              <a:gd name="connsiteX457" fmla="*/ 1172594 w 1998270"/>
              <a:gd name="connsiteY457" fmla="*/ 1799724 h 1996549"/>
              <a:gd name="connsiteX458" fmla="*/ 1178904 w 1998270"/>
              <a:gd name="connsiteY458" fmla="*/ 1806376 h 1996549"/>
              <a:gd name="connsiteX459" fmla="*/ 1172253 w 1998270"/>
              <a:gd name="connsiteY459" fmla="*/ 1813028 h 1996549"/>
              <a:gd name="connsiteX460" fmla="*/ 1165601 w 1998270"/>
              <a:gd name="connsiteY460" fmla="*/ 1806376 h 1996549"/>
              <a:gd name="connsiteX461" fmla="*/ 1172253 w 1998270"/>
              <a:gd name="connsiteY461" fmla="*/ 1799724 h 1996549"/>
              <a:gd name="connsiteX462" fmla="*/ 1234020 w 1998270"/>
              <a:gd name="connsiteY462" fmla="*/ 1799419 h 1996549"/>
              <a:gd name="connsiteX463" fmla="*/ 1240843 w 1998270"/>
              <a:gd name="connsiteY463" fmla="*/ 1806241 h 1996549"/>
              <a:gd name="connsiteX464" fmla="*/ 1234020 w 1998270"/>
              <a:gd name="connsiteY464" fmla="*/ 1813064 h 1996549"/>
              <a:gd name="connsiteX465" fmla="*/ 1227198 w 1998270"/>
              <a:gd name="connsiteY465" fmla="*/ 1806241 h 1996549"/>
              <a:gd name="connsiteX466" fmla="*/ 1234020 w 1998270"/>
              <a:gd name="connsiteY466" fmla="*/ 1799419 h 1996549"/>
              <a:gd name="connsiteX467" fmla="*/ 1295055 w 1998270"/>
              <a:gd name="connsiteY467" fmla="*/ 1799212 h 1996549"/>
              <a:gd name="connsiteX468" fmla="*/ 1302218 w 1998270"/>
              <a:gd name="connsiteY468" fmla="*/ 1806376 h 1996549"/>
              <a:gd name="connsiteX469" fmla="*/ 1295055 w 1998270"/>
              <a:gd name="connsiteY469" fmla="*/ 1813539 h 1996549"/>
              <a:gd name="connsiteX470" fmla="*/ 1287892 w 1998270"/>
              <a:gd name="connsiteY470" fmla="*/ 1806376 h 1996549"/>
              <a:gd name="connsiteX471" fmla="*/ 1295055 w 1998270"/>
              <a:gd name="connsiteY471" fmla="*/ 1799212 h 1996549"/>
              <a:gd name="connsiteX472" fmla="*/ 1602061 w 1998270"/>
              <a:gd name="connsiteY472" fmla="*/ 1798360 h 1996549"/>
              <a:gd name="connsiteX473" fmla="*/ 1602403 w 1998270"/>
              <a:gd name="connsiteY473" fmla="*/ 1798360 h 1996549"/>
              <a:gd name="connsiteX474" fmla="*/ 1610248 w 1998270"/>
              <a:gd name="connsiteY474" fmla="*/ 1806547 h 1996549"/>
              <a:gd name="connsiteX475" fmla="*/ 1602061 w 1998270"/>
              <a:gd name="connsiteY475" fmla="*/ 1814733 h 1996549"/>
              <a:gd name="connsiteX476" fmla="*/ 1593875 w 1998270"/>
              <a:gd name="connsiteY476" fmla="*/ 1806547 h 1996549"/>
              <a:gd name="connsiteX477" fmla="*/ 1602061 w 1998270"/>
              <a:gd name="connsiteY477" fmla="*/ 1798360 h 1996549"/>
              <a:gd name="connsiteX478" fmla="*/ 1479259 w 1998270"/>
              <a:gd name="connsiteY478" fmla="*/ 1798360 h 1996549"/>
              <a:gd name="connsiteX479" fmla="*/ 1479600 w 1998270"/>
              <a:gd name="connsiteY479" fmla="*/ 1798360 h 1996549"/>
              <a:gd name="connsiteX480" fmla="*/ 1487105 w 1998270"/>
              <a:gd name="connsiteY480" fmla="*/ 1806206 h 1996549"/>
              <a:gd name="connsiteX481" fmla="*/ 1479259 w 1998270"/>
              <a:gd name="connsiteY481" fmla="*/ 1814051 h 1996549"/>
              <a:gd name="connsiteX482" fmla="*/ 1471414 w 1998270"/>
              <a:gd name="connsiteY482" fmla="*/ 1806206 h 1996549"/>
              <a:gd name="connsiteX483" fmla="*/ 1479259 w 1998270"/>
              <a:gd name="connsiteY483" fmla="*/ 1798360 h 1996549"/>
              <a:gd name="connsiteX484" fmla="*/ 1357138 w 1998270"/>
              <a:gd name="connsiteY484" fmla="*/ 1798360 h 1996549"/>
              <a:gd name="connsiteX485" fmla="*/ 1357479 w 1998270"/>
              <a:gd name="connsiteY485" fmla="*/ 1798360 h 1996549"/>
              <a:gd name="connsiteX486" fmla="*/ 1364643 w 1998270"/>
              <a:gd name="connsiteY486" fmla="*/ 1805865 h 1996549"/>
              <a:gd name="connsiteX487" fmla="*/ 1357138 w 1998270"/>
              <a:gd name="connsiteY487" fmla="*/ 1813369 h 1996549"/>
              <a:gd name="connsiteX488" fmla="*/ 1349634 w 1998270"/>
              <a:gd name="connsiteY488" fmla="*/ 1805865 h 1996549"/>
              <a:gd name="connsiteX489" fmla="*/ 1357138 w 1998270"/>
              <a:gd name="connsiteY489" fmla="*/ 1798360 h 1996549"/>
              <a:gd name="connsiteX490" fmla="*/ 1971151 w 1998270"/>
              <a:gd name="connsiteY490" fmla="*/ 1798359 h 1996549"/>
              <a:gd name="connsiteX491" fmla="*/ 1978485 w 1998270"/>
              <a:gd name="connsiteY491" fmla="*/ 1805693 h 1996549"/>
              <a:gd name="connsiteX492" fmla="*/ 1971151 w 1998270"/>
              <a:gd name="connsiteY492" fmla="*/ 1813028 h 1996549"/>
              <a:gd name="connsiteX493" fmla="*/ 1963818 w 1998270"/>
              <a:gd name="connsiteY493" fmla="*/ 1805693 h 1996549"/>
              <a:gd name="connsiteX494" fmla="*/ 1971151 w 1998270"/>
              <a:gd name="connsiteY494" fmla="*/ 1798359 h 1996549"/>
              <a:gd name="connsiteX495" fmla="*/ 1909068 w 1998270"/>
              <a:gd name="connsiteY495" fmla="*/ 1798359 h 1996549"/>
              <a:gd name="connsiteX496" fmla="*/ 1917595 w 1998270"/>
              <a:gd name="connsiteY496" fmla="*/ 1806887 h 1996549"/>
              <a:gd name="connsiteX497" fmla="*/ 1909068 w 1998270"/>
              <a:gd name="connsiteY497" fmla="*/ 1815415 h 1996549"/>
              <a:gd name="connsiteX498" fmla="*/ 1900540 w 1998270"/>
              <a:gd name="connsiteY498" fmla="*/ 1806887 h 1996549"/>
              <a:gd name="connsiteX499" fmla="*/ 1909068 w 1998270"/>
              <a:gd name="connsiteY499" fmla="*/ 1798359 h 1996549"/>
              <a:gd name="connsiteX500" fmla="*/ 1847667 w 1998270"/>
              <a:gd name="connsiteY500" fmla="*/ 1798359 h 1996549"/>
              <a:gd name="connsiteX501" fmla="*/ 1856194 w 1998270"/>
              <a:gd name="connsiteY501" fmla="*/ 1806887 h 1996549"/>
              <a:gd name="connsiteX502" fmla="*/ 1847667 w 1998270"/>
              <a:gd name="connsiteY502" fmla="*/ 1815415 h 1996549"/>
              <a:gd name="connsiteX503" fmla="*/ 1839139 w 1998270"/>
              <a:gd name="connsiteY503" fmla="*/ 1806887 h 1996549"/>
              <a:gd name="connsiteX504" fmla="*/ 1847667 w 1998270"/>
              <a:gd name="connsiteY504" fmla="*/ 1798359 h 1996549"/>
              <a:gd name="connsiteX505" fmla="*/ 1786266 w 1998270"/>
              <a:gd name="connsiteY505" fmla="*/ 1798359 h 1996549"/>
              <a:gd name="connsiteX506" fmla="*/ 1794793 w 1998270"/>
              <a:gd name="connsiteY506" fmla="*/ 1806887 h 1996549"/>
              <a:gd name="connsiteX507" fmla="*/ 1786266 w 1998270"/>
              <a:gd name="connsiteY507" fmla="*/ 1815415 h 1996549"/>
              <a:gd name="connsiteX508" fmla="*/ 1777738 w 1998270"/>
              <a:gd name="connsiteY508" fmla="*/ 1806887 h 1996549"/>
              <a:gd name="connsiteX509" fmla="*/ 1786266 w 1998270"/>
              <a:gd name="connsiteY509" fmla="*/ 1798359 h 1996549"/>
              <a:gd name="connsiteX510" fmla="*/ 1724864 w 1998270"/>
              <a:gd name="connsiteY510" fmla="*/ 1798359 h 1996549"/>
              <a:gd name="connsiteX511" fmla="*/ 1733221 w 1998270"/>
              <a:gd name="connsiteY511" fmla="*/ 1806717 h 1996549"/>
              <a:gd name="connsiteX512" fmla="*/ 1724864 w 1998270"/>
              <a:gd name="connsiteY512" fmla="*/ 1815074 h 1996549"/>
              <a:gd name="connsiteX513" fmla="*/ 1716507 w 1998270"/>
              <a:gd name="connsiteY513" fmla="*/ 1806717 h 1996549"/>
              <a:gd name="connsiteX514" fmla="*/ 1724864 w 1998270"/>
              <a:gd name="connsiteY514" fmla="*/ 1798359 h 1996549"/>
              <a:gd name="connsiteX515" fmla="*/ 1664145 w 1998270"/>
              <a:gd name="connsiteY515" fmla="*/ 1798359 h 1996549"/>
              <a:gd name="connsiteX516" fmla="*/ 1664486 w 1998270"/>
              <a:gd name="connsiteY516" fmla="*/ 1798366 h 1996549"/>
              <a:gd name="connsiteX517" fmla="*/ 1672502 w 1998270"/>
              <a:gd name="connsiteY517" fmla="*/ 1807058 h 1996549"/>
              <a:gd name="connsiteX518" fmla="*/ 1664145 w 1998270"/>
              <a:gd name="connsiteY518" fmla="*/ 1815415 h 1996549"/>
              <a:gd name="connsiteX519" fmla="*/ 1663804 w 1998270"/>
              <a:gd name="connsiteY519" fmla="*/ 1815409 h 1996549"/>
              <a:gd name="connsiteX520" fmla="*/ 1655788 w 1998270"/>
              <a:gd name="connsiteY520" fmla="*/ 1806717 h 1996549"/>
              <a:gd name="connsiteX521" fmla="*/ 1664145 w 1998270"/>
              <a:gd name="connsiteY521" fmla="*/ 1798359 h 1996549"/>
              <a:gd name="connsiteX522" fmla="*/ 1540660 w 1998270"/>
              <a:gd name="connsiteY522" fmla="*/ 1798359 h 1996549"/>
              <a:gd name="connsiteX523" fmla="*/ 1548676 w 1998270"/>
              <a:gd name="connsiteY523" fmla="*/ 1806376 h 1996549"/>
              <a:gd name="connsiteX524" fmla="*/ 1540660 w 1998270"/>
              <a:gd name="connsiteY524" fmla="*/ 1814392 h 1996549"/>
              <a:gd name="connsiteX525" fmla="*/ 1532644 w 1998270"/>
              <a:gd name="connsiteY525" fmla="*/ 1806376 h 1996549"/>
              <a:gd name="connsiteX526" fmla="*/ 1540660 w 1998270"/>
              <a:gd name="connsiteY526" fmla="*/ 1798359 h 1996549"/>
              <a:gd name="connsiteX527" fmla="*/ 1417858 w 1998270"/>
              <a:gd name="connsiteY527" fmla="*/ 1798359 h 1996549"/>
              <a:gd name="connsiteX528" fmla="*/ 1425533 w 1998270"/>
              <a:gd name="connsiteY528" fmla="*/ 1806035 h 1996549"/>
              <a:gd name="connsiteX529" fmla="*/ 1417858 w 1998270"/>
              <a:gd name="connsiteY529" fmla="*/ 1813710 h 1996549"/>
              <a:gd name="connsiteX530" fmla="*/ 1410183 w 1998270"/>
              <a:gd name="connsiteY530" fmla="*/ 1806035 h 1996549"/>
              <a:gd name="connsiteX531" fmla="*/ 1417858 w 1998270"/>
              <a:gd name="connsiteY531" fmla="*/ 1798359 h 1996549"/>
              <a:gd name="connsiteX532" fmla="*/ 311782 w 1998270"/>
              <a:gd name="connsiteY532" fmla="*/ 1744974 h 1996549"/>
              <a:gd name="connsiteX533" fmla="*/ 312635 w 1998270"/>
              <a:gd name="connsiteY533" fmla="*/ 1744974 h 1996549"/>
              <a:gd name="connsiteX534" fmla="*/ 313487 w 1998270"/>
              <a:gd name="connsiteY534" fmla="*/ 1744974 h 1996549"/>
              <a:gd name="connsiteX535" fmla="*/ 312635 w 1998270"/>
              <a:gd name="connsiteY535" fmla="*/ 1745827 h 1996549"/>
              <a:gd name="connsiteX536" fmla="*/ 311782 w 1998270"/>
              <a:gd name="connsiteY536" fmla="*/ 1744974 h 1996549"/>
              <a:gd name="connsiteX537" fmla="*/ 374036 w 1998270"/>
              <a:gd name="connsiteY537" fmla="*/ 1743439 h 1996549"/>
              <a:gd name="connsiteX538" fmla="*/ 375571 w 1998270"/>
              <a:gd name="connsiteY538" fmla="*/ 1744974 h 1996549"/>
              <a:gd name="connsiteX539" fmla="*/ 374036 w 1998270"/>
              <a:gd name="connsiteY539" fmla="*/ 1746510 h 1996549"/>
              <a:gd name="connsiteX540" fmla="*/ 372501 w 1998270"/>
              <a:gd name="connsiteY540" fmla="*/ 1744974 h 1996549"/>
              <a:gd name="connsiteX541" fmla="*/ 374036 w 1998270"/>
              <a:gd name="connsiteY541" fmla="*/ 1743439 h 1996549"/>
              <a:gd name="connsiteX542" fmla="*/ 436119 w 1998270"/>
              <a:gd name="connsiteY542" fmla="*/ 1742928 h 1996549"/>
              <a:gd name="connsiteX543" fmla="*/ 436290 w 1998270"/>
              <a:gd name="connsiteY543" fmla="*/ 1742935 h 1996549"/>
              <a:gd name="connsiteX544" fmla="*/ 438166 w 1998270"/>
              <a:gd name="connsiteY544" fmla="*/ 1745146 h 1996549"/>
              <a:gd name="connsiteX545" fmla="*/ 436119 w 1998270"/>
              <a:gd name="connsiteY545" fmla="*/ 1747192 h 1996549"/>
              <a:gd name="connsiteX546" fmla="*/ 434073 w 1998270"/>
              <a:gd name="connsiteY546" fmla="*/ 1744975 h 1996549"/>
              <a:gd name="connsiteX547" fmla="*/ 436119 w 1998270"/>
              <a:gd name="connsiteY547" fmla="*/ 1742928 h 1996549"/>
              <a:gd name="connsiteX548" fmla="*/ 496839 w 1998270"/>
              <a:gd name="connsiteY548" fmla="*/ 1742416 h 1996549"/>
              <a:gd name="connsiteX549" fmla="*/ 497197 w 1998270"/>
              <a:gd name="connsiteY549" fmla="*/ 1742416 h 1996549"/>
              <a:gd name="connsiteX550" fmla="*/ 499397 w 1998270"/>
              <a:gd name="connsiteY550" fmla="*/ 1744974 h 1996549"/>
              <a:gd name="connsiteX551" fmla="*/ 496839 w 1998270"/>
              <a:gd name="connsiteY551" fmla="*/ 1747533 h 1996549"/>
              <a:gd name="connsiteX552" fmla="*/ 494281 w 1998270"/>
              <a:gd name="connsiteY552" fmla="*/ 1744974 h 1996549"/>
              <a:gd name="connsiteX553" fmla="*/ 496839 w 1998270"/>
              <a:gd name="connsiteY553" fmla="*/ 1742416 h 1996549"/>
              <a:gd name="connsiteX554" fmla="*/ 558240 w 1998270"/>
              <a:gd name="connsiteY554" fmla="*/ 1741904 h 1996549"/>
              <a:gd name="connsiteX555" fmla="*/ 561309 w 1998270"/>
              <a:gd name="connsiteY555" fmla="*/ 1744975 h 1996549"/>
              <a:gd name="connsiteX556" fmla="*/ 558240 w 1998270"/>
              <a:gd name="connsiteY556" fmla="*/ 1748045 h 1996549"/>
              <a:gd name="connsiteX557" fmla="*/ 555170 w 1998270"/>
              <a:gd name="connsiteY557" fmla="*/ 1744975 h 1996549"/>
              <a:gd name="connsiteX558" fmla="*/ 558240 w 1998270"/>
              <a:gd name="connsiteY558" fmla="*/ 1741904 h 1996549"/>
              <a:gd name="connsiteX559" fmla="*/ 619642 w 1998270"/>
              <a:gd name="connsiteY559" fmla="*/ 1741392 h 1996549"/>
              <a:gd name="connsiteX560" fmla="*/ 623223 w 1998270"/>
              <a:gd name="connsiteY560" fmla="*/ 1744974 h 1996549"/>
              <a:gd name="connsiteX561" fmla="*/ 619642 w 1998270"/>
              <a:gd name="connsiteY561" fmla="*/ 1748556 h 1996549"/>
              <a:gd name="connsiteX562" fmla="*/ 616060 w 1998270"/>
              <a:gd name="connsiteY562" fmla="*/ 1744974 h 1996549"/>
              <a:gd name="connsiteX563" fmla="*/ 619642 w 1998270"/>
              <a:gd name="connsiteY563" fmla="*/ 1741392 h 1996549"/>
              <a:gd name="connsiteX564" fmla="*/ 681042 w 1998270"/>
              <a:gd name="connsiteY564" fmla="*/ 1740881 h 1996549"/>
              <a:gd name="connsiteX565" fmla="*/ 681383 w 1998270"/>
              <a:gd name="connsiteY565" fmla="*/ 1740881 h 1996549"/>
              <a:gd name="connsiteX566" fmla="*/ 685136 w 1998270"/>
              <a:gd name="connsiteY566" fmla="*/ 1744975 h 1996549"/>
              <a:gd name="connsiteX567" fmla="*/ 681042 w 1998270"/>
              <a:gd name="connsiteY567" fmla="*/ 1749068 h 1996549"/>
              <a:gd name="connsiteX568" fmla="*/ 676949 w 1998270"/>
              <a:gd name="connsiteY568" fmla="*/ 1744975 h 1996549"/>
              <a:gd name="connsiteX569" fmla="*/ 681042 w 1998270"/>
              <a:gd name="connsiteY569" fmla="*/ 1740881 h 1996549"/>
              <a:gd name="connsiteX570" fmla="*/ 743125 w 1998270"/>
              <a:gd name="connsiteY570" fmla="*/ 1740369 h 1996549"/>
              <a:gd name="connsiteX571" fmla="*/ 747730 w 1998270"/>
              <a:gd name="connsiteY571" fmla="*/ 1744975 h 1996549"/>
              <a:gd name="connsiteX572" fmla="*/ 743125 w 1998270"/>
              <a:gd name="connsiteY572" fmla="*/ 1749580 h 1996549"/>
              <a:gd name="connsiteX573" fmla="*/ 738521 w 1998270"/>
              <a:gd name="connsiteY573" fmla="*/ 1744975 h 1996549"/>
              <a:gd name="connsiteX574" fmla="*/ 743125 w 1998270"/>
              <a:gd name="connsiteY574" fmla="*/ 1740369 h 1996549"/>
              <a:gd name="connsiteX575" fmla="*/ 803845 w 1998270"/>
              <a:gd name="connsiteY575" fmla="*/ 1740028 h 1996549"/>
              <a:gd name="connsiteX576" fmla="*/ 808791 w 1998270"/>
              <a:gd name="connsiteY576" fmla="*/ 1744975 h 1996549"/>
              <a:gd name="connsiteX577" fmla="*/ 803845 w 1998270"/>
              <a:gd name="connsiteY577" fmla="*/ 1749921 h 1996549"/>
              <a:gd name="connsiteX578" fmla="*/ 798899 w 1998270"/>
              <a:gd name="connsiteY578" fmla="*/ 1744975 h 1996549"/>
              <a:gd name="connsiteX579" fmla="*/ 803845 w 1998270"/>
              <a:gd name="connsiteY579" fmla="*/ 1740028 h 1996549"/>
              <a:gd name="connsiteX580" fmla="*/ 865247 w 1998270"/>
              <a:gd name="connsiteY580" fmla="*/ 1739516 h 1996549"/>
              <a:gd name="connsiteX581" fmla="*/ 870705 w 1998270"/>
              <a:gd name="connsiteY581" fmla="*/ 1744974 h 1996549"/>
              <a:gd name="connsiteX582" fmla="*/ 865247 w 1998270"/>
              <a:gd name="connsiteY582" fmla="*/ 1750432 h 1996549"/>
              <a:gd name="connsiteX583" fmla="*/ 859789 w 1998270"/>
              <a:gd name="connsiteY583" fmla="*/ 1744974 h 1996549"/>
              <a:gd name="connsiteX584" fmla="*/ 865247 w 1998270"/>
              <a:gd name="connsiteY584" fmla="*/ 1739516 h 1996549"/>
              <a:gd name="connsiteX585" fmla="*/ 926647 w 1998270"/>
              <a:gd name="connsiteY585" fmla="*/ 1739005 h 1996549"/>
              <a:gd name="connsiteX586" fmla="*/ 926988 w 1998270"/>
              <a:gd name="connsiteY586" fmla="*/ 1739005 h 1996549"/>
              <a:gd name="connsiteX587" fmla="*/ 932616 w 1998270"/>
              <a:gd name="connsiteY587" fmla="*/ 1744975 h 1996549"/>
              <a:gd name="connsiteX588" fmla="*/ 926647 w 1998270"/>
              <a:gd name="connsiteY588" fmla="*/ 1750944 h 1996549"/>
              <a:gd name="connsiteX589" fmla="*/ 920678 w 1998270"/>
              <a:gd name="connsiteY589" fmla="*/ 1744975 h 1996549"/>
              <a:gd name="connsiteX590" fmla="*/ 926647 w 1998270"/>
              <a:gd name="connsiteY590" fmla="*/ 1739005 h 1996549"/>
              <a:gd name="connsiteX591" fmla="*/ 988048 w 1998270"/>
              <a:gd name="connsiteY591" fmla="*/ 1738664 h 1996549"/>
              <a:gd name="connsiteX592" fmla="*/ 988390 w 1998270"/>
              <a:gd name="connsiteY592" fmla="*/ 1738664 h 1996549"/>
              <a:gd name="connsiteX593" fmla="*/ 994359 w 1998270"/>
              <a:gd name="connsiteY593" fmla="*/ 1744975 h 1996549"/>
              <a:gd name="connsiteX594" fmla="*/ 988048 w 1998270"/>
              <a:gd name="connsiteY594" fmla="*/ 1751285 h 1996549"/>
              <a:gd name="connsiteX595" fmla="*/ 981738 w 1998270"/>
              <a:gd name="connsiteY595" fmla="*/ 1744975 h 1996549"/>
              <a:gd name="connsiteX596" fmla="*/ 988048 w 1998270"/>
              <a:gd name="connsiteY596" fmla="*/ 1738664 h 1996549"/>
              <a:gd name="connsiteX597" fmla="*/ 1050133 w 1998270"/>
              <a:gd name="connsiteY597" fmla="*/ 1738323 h 1996549"/>
              <a:gd name="connsiteX598" fmla="*/ 1050474 w 1998270"/>
              <a:gd name="connsiteY598" fmla="*/ 1738323 h 1996549"/>
              <a:gd name="connsiteX599" fmla="*/ 1056785 w 1998270"/>
              <a:gd name="connsiteY599" fmla="*/ 1744975 h 1996549"/>
              <a:gd name="connsiteX600" fmla="*/ 1050133 w 1998270"/>
              <a:gd name="connsiteY600" fmla="*/ 1751627 h 1996549"/>
              <a:gd name="connsiteX601" fmla="*/ 1043481 w 1998270"/>
              <a:gd name="connsiteY601" fmla="*/ 1744975 h 1996549"/>
              <a:gd name="connsiteX602" fmla="*/ 1050133 w 1998270"/>
              <a:gd name="connsiteY602" fmla="*/ 1738323 h 1996549"/>
              <a:gd name="connsiteX603" fmla="*/ 1110852 w 1998270"/>
              <a:gd name="connsiteY603" fmla="*/ 1737981 h 1996549"/>
              <a:gd name="connsiteX604" fmla="*/ 1117845 w 1998270"/>
              <a:gd name="connsiteY604" fmla="*/ 1744974 h 1996549"/>
              <a:gd name="connsiteX605" fmla="*/ 1110852 w 1998270"/>
              <a:gd name="connsiteY605" fmla="*/ 1751967 h 1996549"/>
              <a:gd name="connsiteX606" fmla="*/ 1103859 w 1998270"/>
              <a:gd name="connsiteY606" fmla="*/ 1744974 h 1996549"/>
              <a:gd name="connsiteX607" fmla="*/ 1110852 w 1998270"/>
              <a:gd name="connsiteY607" fmla="*/ 1737981 h 1996549"/>
              <a:gd name="connsiteX608" fmla="*/ 1172252 w 1998270"/>
              <a:gd name="connsiteY608" fmla="*/ 1737640 h 1996549"/>
              <a:gd name="connsiteX609" fmla="*/ 1179586 w 1998270"/>
              <a:gd name="connsiteY609" fmla="*/ 1744974 h 1996549"/>
              <a:gd name="connsiteX610" fmla="*/ 1172252 w 1998270"/>
              <a:gd name="connsiteY610" fmla="*/ 1752309 h 1996549"/>
              <a:gd name="connsiteX611" fmla="*/ 1164919 w 1998270"/>
              <a:gd name="connsiteY611" fmla="*/ 1744974 h 1996549"/>
              <a:gd name="connsiteX612" fmla="*/ 1172252 w 1998270"/>
              <a:gd name="connsiteY612" fmla="*/ 1737640 h 1996549"/>
              <a:gd name="connsiteX613" fmla="*/ 1233654 w 1998270"/>
              <a:gd name="connsiteY613" fmla="*/ 1737299 h 1996549"/>
              <a:gd name="connsiteX614" fmla="*/ 1241329 w 1998270"/>
              <a:gd name="connsiteY614" fmla="*/ 1744975 h 1996549"/>
              <a:gd name="connsiteX615" fmla="*/ 1233654 w 1998270"/>
              <a:gd name="connsiteY615" fmla="*/ 1752650 h 1996549"/>
              <a:gd name="connsiteX616" fmla="*/ 1225979 w 1998270"/>
              <a:gd name="connsiteY616" fmla="*/ 1744975 h 1996549"/>
              <a:gd name="connsiteX617" fmla="*/ 1233654 w 1998270"/>
              <a:gd name="connsiteY617" fmla="*/ 1737299 h 1996549"/>
              <a:gd name="connsiteX618" fmla="*/ 1295054 w 1998270"/>
              <a:gd name="connsiteY618" fmla="*/ 1736958 h 1996549"/>
              <a:gd name="connsiteX619" fmla="*/ 1303071 w 1998270"/>
              <a:gd name="connsiteY619" fmla="*/ 1744975 h 1996549"/>
              <a:gd name="connsiteX620" fmla="*/ 1295054 w 1998270"/>
              <a:gd name="connsiteY620" fmla="*/ 1752991 h 1996549"/>
              <a:gd name="connsiteX621" fmla="*/ 1287039 w 1998270"/>
              <a:gd name="connsiteY621" fmla="*/ 1744975 h 1996549"/>
              <a:gd name="connsiteX622" fmla="*/ 1295054 w 1998270"/>
              <a:gd name="connsiteY622" fmla="*/ 1736958 h 1996549"/>
              <a:gd name="connsiteX623" fmla="*/ 1971152 w 1998270"/>
              <a:gd name="connsiteY623" fmla="*/ 1736788 h 1996549"/>
              <a:gd name="connsiteX624" fmla="*/ 1971493 w 1998270"/>
              <a:gd name="connsiteY624" fmla="*/ 1736788 h 1996549"/>
              <a:gd name="connsiteX625" fmla="*/ 1979339 w 1998270"/>
              <a:gd name="connsiteY625" fmla="*/ 1744975 h 1996549"/>
              <a:gd name="connsiteX626" fmla="*/ 1971152 w 1998270"/>
              <a:gd name="connsiteY626" fmla="*/ 1753161 h 1996549"/>
              <a:gd name="connsiteX627" fmla="*/ 1962965 w 1998270"/>
              <a:gd name="connsiteY627" fmla="*/ 1744975 h 1996549"/>
              <a:gd name="connsiteX628" fmla="*/ 1971152 w 1998270"/>
              <a:gd name="connsiteY628" fmla="*/ 1736788 h 1996549"/>
              <a:gd name="connsiteX629" fmla="*/ 1357139 w 1998270"/>
              <a:gd name="connsiteY629" fmla="*/ 1736788 h 1996549"/>
              <a:gd name="connsiteX630" fmla="*/ 1357480 w 1998270"/>
              <a:gd name="connsiteY630" fmla="*/ 1736788 h 1996549"/>
              <a:gd name="connsiteX631" fmla="*/ 1365326 w 1998270"/>
              <a:gd name="connsiteY631" fmla="*/ 1744975 h 1996549"/>
              <a:gd name="connsiteX632" fmla="*/ 1357139 w 1998270"/>
              <a:gd name="connsiteY632" fmla="*/ 1753161 h 1996549"/>
              <a:gd name="connsiteX633" fmla="*/ 1348952 w 1998270"/>
              <a:gd name="connsiteY633" fmla="*/ 1744975 h 1996549"/>
              <a:gd name="connsiteX634" fmla="*/ 1357139 w 1998270"/>
              <a:gd name="connsiteY634" fmla="*/ 1736788 h 1996549"/>
              <a:gd name="connsiteX635" fmla="*/ 1417858 w 1998270"/>
              <a:gd name="connsiteY635" fmla="*/ 1736446 h 1996549"/>
              <a:gd name="connsiteX636" fmla="*/ 1426385 w 1998270"/>
              <a:gd name="connsiteY636" fmla="*/ 1744974 h 1996549"/>
              <a:gd name="connsiteX637" fmla="*/ 1417858 w 1998270"/>
              <a:gd name="connsiteY637" fmla="*/ 1753502 h 1996549"/>
              <a:gd name="connsiteX638" fmla="*/ 1409330 w 1998270"/>
              <a:gd name="connsiteY638" fmla="*/ 1744974 h 1996549"/>
              <a:gd name="connsiteX639" fmla="*/ 1417858 w 1998270"/>
              <a:gd name="connsiteY639" fmla="*/ 1736446 h 1996549"/>
              <a:gd name="connsiteX640" fmla="*/ 1479259 w 1998270"/>
              <a:gd name="connsiteY640" fmla="*/ 1736276 h 1996549"/>
              <a:gd name="connsiteX641" fmla="*/ 1487958 w 1998270"/>
              <a:gd name="connsiteY641" fmla="*/ 1744975 h 1996549"/>
              <a:gd name="connsiteX642" fmla="*/ 1479259 w 1998270"/>
              <a:gd name="connsiteY642" fmla="*/ 1753673 h 1996549"/>
              <a:gd name="connsiteX643" fmla="*/ 1470561 w 1998270"/>
              <a:gd name="connsiteY643" fmla="*/ 1744975 h 1996549"/>
              <a:gd name="connsiteX644" fmla="*/ 1479259 w 1998270"/>
              <a:gd name="connsiteY644" fmla="*/ 1736276 h 1996549"/>
              <a:gd name="connsiteX645" fmla="*/ 1541026 w 1998270"/>
              <a:gd name="connsiteY645" fmla="*/ 1735971 h 1996549"/>
              <a:gd name="connsiteX646" fmla="*/ 1549895 w 1998270"/>
              <a:gd name="connsiteY646" fmla="*/ 1744840 h 1996549"/>
              <a:gd name="connsiteX647" fmla="*/ 1541026 w 1998270"/>
              <a:gd name="connsiteY647" fmla="*/ 1753709 h 1996549"/>
              <a:gd name="connsiteX648" fmla="*/ 1532157 w 1998270"/>
              <a:gd name="connsiteY648" fmla="*/ 1744840 h 1996549"/>
              <a:gd name="connsiteX649" fmla="*/ 1541026 w 1998270"/>
              <a:gd name="connsiteY649" fmla="*/ 1735971 h 1996549"/>
              <a:gd name="connsiteX650" fmla="*/ 1602061 w 1998270"/>
              <a:gd name="connsiteY650" fmla="*/ 1735935 h 1996549"/>
              <a:gd name="connsiteX651" fmla="*/ 1611101 w 1998270"/>
              <a:gd name="connsiteY651" fmla="*/ 1744975 h 1996549"/>
              <a:gd name="connsiteX652" fmla="*/ 1602061 w 1998270"/>
              <a:gd name="connsiteY652" fmla="*/ 1754015 h 1996549"/>
              <a:gd name="connsiteX653" fmla="*/ 1593022 w 1998270"/>
              <a:gd name="connsiteY653" fmla="*/ 1744975 h 1996549"/>
              <a:gd name="connsiteX654" fmla="*/ 1602061 w 1998270"/>
              <a:gd name="connsiteY654" fmla="*/ 1735935 h 1996549"/>
              <a:gd name="connsiteX655" fmla="*/ 1724864 w 1998270"/>
              <a:gd name="connsiteY655" fmla="*/ 1735764 h 1996549"/>
              <a:gd name="connsiteX656" fmla="*/ 1734074 w 1998270"/>
              <a:gd name="connsiteY656" fmla="*/ 1744975 h 1996549"/>
              <a:gd name="connsiteX657" fmla="*/ 1724864 w 1998270"/>
              <a:gd name="connsiteY657" fmla="*/ 1754185 h 1996549"/>
              <a:gd name="connsiteX658" fmla="*/ 1715654 w 1998270"/>
              <a:gd name="connsiteY658" fmla="*/ 1744975 h 1996549"/>
              <a:gd name="connsiteX659" fmla="*/ 1724864 w 1998270"/>
              <a:gd name="connsiteY659" fmla="*/ 1735764 h 1996549"/>
              <a:gd name="connsiteX660" fmla="*/ 1664145 w 1998270"/>
              <a:gd name="connsiteY660" fmla="*/ 1735764 h 1996549"/>
              <a:gd name="connsiteX661" fmla="*/ 1673355 w 1998270"/>
              <a:gd name="connsiteY661" fmla="*/ 1744975 h 1996549"/>
              <a:gd name="connsiteX662" fmla="*/ 1664145 w 1998270"/>
              <a:gd name="connsiteY662" fmla="*/ 1754185 h 1996549"/>
              <a:gd name="connsiteX663" fmla="*/ 1654935 w 1998270"/>
              <a:gd name="connsiteY663" fmla="*/ 1744975 h 1996549"/>
              <a:gd name="connsiteX664" fmla="*/ 1664145 w 1998270"/>
              <a:gd name="connsiteY664" fmla="*/ 1735764 h 1996549"/>
              <a:gd name="connsiteX665" fmla="*/ 1909067 w 1998270"/>
              <a:gd name="connsiteY665" fmla="*/ 1735594 h 1996549"/>
              <a:gd name="connsiteX666" fmla="*/ 1909409 w 1998270"/>
              <a:gd name="connsiteY666" fmla="*/ 1735594 h 1996549"/>
              <a:gd name="connsiteX667" fmla="*/ 1918448 w 1998270"/>
              <a:gd name="connsiteY667" fmla="*/ 1744974 h 1996549"/>
              <a:gd name="connsiteX668" fmla="*/ 1909067 w 1998270"/>
              <a:gd name="connsiteY668" fmla="*/ 1754355 h 1996549"/>
              <a:gd name="connsiteX669" fmla="*/ 1899687 w 1998270"/>
              <a:gd name="connsiteY669" fmla="*/ 1744974 h 1996549"/>
              <a:gd name="connsiteX670" fmla="*/ 1909067 w 1998270"/>
              <a:gd name="connsiteY670" fmla="*/ 1735594 h 1996549"/>
              <a:gd name="connsiteX671" fmla="*/ 1847667 w 1998270"/>
              <a:gd name="connsiteY671" fmla="*/ 1735594 h 1996549"/>
              <a:gd name="connsiteX672" fmla="*/ 1848008 w 1998270"/>
              <a:gd name="connsiteY672" fmla="*/ 1735594 h 1996549"/>
              <a:gd name="connsiteX673" fmla="*/ 1857047 w 1998270"/>
              <a:gd name="connsiteY673" fmla="*/ 1744974 h 1996549"/>
              <a:gd name="connsiteX674" fmla="*/ 1847667 w 1998270"/>
              <a:gd name="connsiteY674" fmla="*/ 1754355 h 1996549"/>
              <a:gd name="connsiteX675" fmla="*/ 1838286 w 1998270"/>
              <a:gd name="connsiteY675" fmla="*/ 1744974 h 1996549"/>
              <a:gd name="connsiteX676" fmla="*/ 1847667 w 1998270"/>
              <a:gd name="connsiteY676" fmla="*/ 1735594 h 1996549"/>
              <a:gd name="connsiteX677" fmla="*/ 1786266 w 1998270"/>
              <a:gd name="connsiteY677" fmla="*/ 1735594 h 1996549"/>
              <a:gd name="connsiteX678" fmla="*/ 1786607 w 1998270"/>
              <a:gd name="connsiteY678" fmla="*/ 1735594 h 1996549"/>
              <a:gd name="connsiteX679" fmla="*/ 1795646 w 1998270"/>
              <a:gd name="connsiteY679" fmla="*/ 1744974 h 1996549"/>
              <a:gd name="connsiteX680" fmla="*/ 1786266 w 1998270"/>
              <a:gd name="connsiteY680" fmla="*/ 1754355 h 1996549"/>
              <a:gd name="connsiteX681" fmla="*/ 1776885 w 1998270"/>
              <a:gd name="connsiteY681" fmla="*/ 1744974 h 1996549"/>
              <a:gd name="connsiteX682" fmla="*/ 1786266 w 1998270"/>
              <a:gd name="connsiteY682" fmla="*/ 1735594 h 1996549"/>
              <a:gd name="connsiteX683" fmla="*/ 251234 w 1998270"/>
              <a:gd name="connsiteY683" fmla="*/ 1682550 h 1996549"/>
              <a:gd name="connsiteX684" fmla="*/ 251626 w 1998270"/>
              <a:gd name="connsiteY684" fmla="*/ 1682550 h 1996549"/>
              <a:gd name="connsiteX685" fmla="*/ 252257 w 1998270"/>
              <a:gd name="connsiteY685" fmla="*/ 1683574 h 1996549"/>
              <a:gd name="connsiteX686" fmla="*/ 251234 w 1998270"/>
              <a:gd name="connsiteY686" fmla="*/ 1684597 h 1996549"/>
              <a:gd name="connsiteX687" fmla="*/ 250211 w 1998270"/>
              <a:gd name="connsiteY687" fmla="*/ 1683574 h 1996549"/>
              <a:gd name="connsiteX688" fmla="*/ 251234 w 1998270"/>
              <a:gd name="connsiteY688" fmla="*/ 1682550 h 1996549"/>
              <a:gd name="connsiteX689" fmla="*/ 312635 w 1998270"/>
              <a:gd name="connsiteY689" fmla="*/ 1682038 h 1996549"/>
              <a:gd name="connsiteX690" fmla="*/ 314170 w 1998270"/>
              <a:gd name="connsiteY690" fmla="*/ 1683573 h 1996549"/>
              <a:gd name="connsiteX691" fmla="*/ 312635 w 1998270"/>
              <a:gd name="connsiteY691" fmla="*/ 1685109 h 1996549"/>
              <a:gd name="connsiteX692" fmla="*/ 311100 w 1998270"/>
              <a:gd name="connsiteY692" fmla="*/ 1683573 h 1996549"/>
              <a:gd name="connsiteX693" fmla="*/ 312635 w 1998270"/>
              <a:gd name="connsiteY693" fmla="*/ 1682038 h 1996549"/>
              <a:gd name="connsiteX694" fmla="*/ 374036 w 1998270"/>
              <a:gd name="connsiteY694" fmla="*/ 1681526 h 1996549"/>
              <a:gd name="connsiteX695" fmla="*/ 376083 w 1998270"/>
              <a:gd name="connsiteY695" fmla="*/ 1683573 h 1996549"/>
              <a:gd name="connsiteX696" fmla="*/ 374036 w 1998270"/>
              <a:gd name="connsiteY696" fmla="*/ 1685620 h 1996549"/>
              <a:gd name="connsiteX697" fmla="*/ 371990 w 1998270"/>
              <a:gd name="connsiteY697" fmla="*/ 1683573 h 1996549"/>
              <a:gd name="connsiteX698" fmla="*/ 374036 w 1998270"/>
              <a:gd name="connsiteY698" fmla="*/ 1681526 h 1996549"/>
              <a:gd name="connsiteX699" fmla="*/ 436120 w 1998270"/>
              <a:gd name="connsiteY699" fmla="*/ 1680844 h 1996549"/>
              <a:gd name="connsiteX700" fmla="*/ 438849 w 1998270"/>
              <a:gd name="connsiteY700" fmla="*/ 1683573 h 1996549"/>
              <a:gd name="connsiteX701" fmla="*/ 436120 w 1998270"/>
              <a:gd name="connsiteY701" fmla="*/ 1686302 h 1996549"/>
              <a:gd name="connsiteX702" fmla="*/ 433391 w 1998270"/>
              <a:gd name="connsiteY702" fmla="*/ 1683573 h 1996549"/>
              <a:gd name="connsiteX703" fmla="*/ 436120 w 1998270"/>
              <a:gd name="connsiteY703" fmla="*/ 1680844 h 1996549"/>
              <a:gd name="connsiteX704" fmla="*/ 496838 w 1998270"/>
              <a:gd name="connsiteY704" fmla="*/ 1680333 h 1996549"/>
              <a:gd name="connsiteX705" fmla="*/ 497196 w 1998270"/>
              <a:gd name="connsiteY705" fmla="*/ 1680333 h 1996549"/>
              <a:gd name="connsiteX706" fmla="*/ 500079 w 1998270"/>
              <a:gd name="connsiteY706" fmla="*/ 1683573 h 1996549"/>
              <a:gd name="connsiteX707" fmla="*/ 496838 w 1998270"/>
              <a:gd name="connsiteY707" fmla="*/ 1686814 h 1996549"/>
              <a:gd name="connsiteX708" fmla="*/ 493598 w 1998270"/>
              <a:gd name="connsiteY708" fmla="*/ 1683573 h 1996549"/>
              <a:gd name="connsiteX709" fmla="*/ 496838 w 1998270"/>
              <a:gd name="connsiteY709" fmla="*/ 1680333 h 1996549"/>
              <a:gd name="connsiteX710" fmla="*/ 558240 w 1998270"/>
              <a:gd name="connsiteY710" fmla="*/ 1679821 h 1996549"/>
              <a:gd name="connsiteX711" fmla="*/ 561992 w 1998270"/>
              <a:gd name="connsiteY711" fmla="*/ 1683574 h 1996549"/>
              <a:gd name="connsiteX712" fmla="*/ 558240 w 1998270"/>
              <a:gd name="connsiteY712" fmla="*/ 1687326 h 1996549"/>
              <a:gd name="connsiteX713" fmla="*/ 554488 w 1998270"/>
              <a:gd name="connsiteY713" fmla="*/ 1683574 h 1996549"/>
              <a:gd name="connsiteX714" fmla="*/ 558240 w 1998270"/>
              <a:gd name="connsiteY714" fmla="*/ 1679821 h 1996549"/>
              <a:gd name="connsiteX715" fmla="*/ 743126 w 1998270"/>
              <a:gd name="connsiteY715" fmla="*/ 1678968 h 1996549"/>
              <a:gd name="connsiteX716" fmla="*/ 748413 w 1998270"/>
              <a:gd name="connsiteY716" fmla="*/ 1684256 h 1996549"/>
              <a:gd name="connsiteX717" fmla="*/ 743126 w 1998270"/>
              <a:gd name="connsiteY717" fmla="*/ 1689543 h 1996549"/>
              <a:gd name="connsiteX718" fmla="*/ 737839 w 1998270"/>
              <a:gd name="connsiteY718" fmla="*/ 1684256 h 1996549"/>
              <a:gd name="connsiteX719" fmla="*/ 743126 w 1998270"/>
              <a:gd name="connsiteY719" fmla="*/ 1678968 h 1996549"/>
              <a:gd name="connsiteX720" fmla="*/ 681042 w 1998270"/>
              <a:gd name="connsiteY720" fmla="*/ 1678968 h 1996549"/>
              <a:gd name="connsiteX721" fmla="*/ 681384 w 1998270"/>
              <a:gd name="connsiteY721" fmla="*/ 1678968 h 1996549"/>
              <a:gd name="connsiteX722" fmla="*/ 685818 w 1998270"/>
              <a:gd name="connsiteY722" fmla="*/ 1683744 h 1996549"/>
              <a:gd name="connsiteX723" fmla="*/ 681042 w 1998270"/>
              <a:gd name="connsiteY723" fmla="*/ 1688520 h 1996549"/>
              <a:gd name="connsiteX724" fmla="*/ 676267 w 1998270"/>
              <a:gd name="connsiteY724" fmla="*/ 1683744 h 1996549"/>
              <a:gd name="connsiteX725" fmla="*/ 681042 w 1998270"/>
              <a:gd name="connsiteY725" fmla="*/ 1678968 h 1996549"/>
              <a:gd name="connsiteX726" fmla="*/ 619642 w 1998270"/>
              <a:gd name="connsiteY726" fmla="*/ 1678968 h 1996549"/>
              <a:gd name="connsiteX727" fmla="*/ 623906 w 1998270"/>
              <a:gd name="connsiteY727" fmla="*/ 1683232 h 1996549"/>
              <a:gd name="connsiteX728" fmla="*/ 619642 w 1998270"/>
              <a:gd name="connsiteY728" fmla="*/ 1687496 h 1996549"/>
              <a:gd name="connsiteX729" fmla="*/ 615378 w 1998270"/>
              <a:gd name="connsiteY729" fmla="*/ 1683232 h 1996549"/>
              <a:gd name="connsiteX730" fmla="*/ 619642 w 1998270"/>
              <a:gd name="connsiteY730" fmla="*/ 1678968 h 1996549"/>
              <a:gd name="connsiteX731" fmla="*/ 803845 w 1998270"/>
              <a:gd name="connsiteY731" fmla="*/ 1677945 h 1996549"/>
              <a:gd name="connsiteX732" fmla="*/ 809474 w 1998270"/>
              <a:gd name="connsiteY732" fmla="*/ 1683574 h 1996549"/>
              <a:gd name="connsiteX733" fmla="*/ 803845 w 1998270"/>
              <a:gd name="connsiteY733" fmla="*/ 1689202 h 1996549"/>
              <a:gd name="connsiteX734" fmla="*/ 798217 w 1998270"/>
              <a:gd name="connsiteY734" fmla="*/ 1683574 h 1996549"/>
              <a:gd name="connsiteX735" fmla="*/ 803845 w 1998270"/>
              <a:gd name="connsiteY735" fmla="*/ 1677945 h 1996549"/>
              <a:gd name="connsiteX736" fmla="*/ 865246 w 1998270"/>
              <a:gd name="connsiteY736" fmla="*/ 1677433 h 1996549"/>
              <a:gd name="connsiteX737" fmla="*/ 871386 w 1998270"/>
              <a:gd name="connsiteY737" fmla="*/ 1683574 h 1996549"/>
              <a:gd name="connsiteX738" fmla="*/ 865246 w 1998270"/>
              <a:gd name="connsiteY738" fmla="*/ 1689714 h 1996549"/>
              <a:gd name="connsiteX739" fmla="*/ 859106 w 1998270"/>
              <a:gd name="connsiteY739" fmla="*/ 1683574 h 1996549"/>
              <a:gd name="connsiteX740" fmla="*/ 865246 w 1998270"/>
              <a:gd name="connsiteY740" fmla="*/ 1677433 h 1996549"/>
              <a:gd name="connsiteX741" fmla="*/ 926648 w 1998270"/>
              <a:gd name="connsiteY741" fmla="*/ 1676922 h 1996549"/>
              <a:gd name="connsiteX742" fmla="*/ 926989 w 1998270"/>
              <a:gd name="connsiteY742" fmla="*/ 1676922 h 1996549"/>
              <a:gd name="connsiteX743" fmla="*/ 933299 w 1998270"/>
              <a:gd name="connsiteY743" fmla="*/ 1683574 h 1996549"/>
              <a:gd name="connsiteX744" fmla="*/ 926648 w 1998270"/>
              <a:gd name="connsiteY744" fmla="*/ 1690226 h 1996549"/>
              <a:gd name="connsiteX745" fmla="*/ 919996 w 1998270"/>
              <a:gd name="connsiteY745" fmla="*/ 1683574 h 1996549"/>
              <a:gd name="connsiteX746" fmla="*/ 926648 w 1998270"/>
              <a:gd name="connsiteY746" fmla="*/ 1676922 h 1996549"/>
              <a:gd name="connsiteX747" fmla="*/ 988415 w 1998270"/>
              <a:gd name="connsiteY747" fmla="*/ 1676446 h 1996549"/>
              <a:gd name="connsiteX748" fmla="*/ 995408 w 1998270"/>
              <a:gd name="connsiteY748" fmla="*/ 1683439 h 1996549"/>
              <a:gd name="connsiteX749" fmla="*/ 988415 w 1998270"/>
              <a:gd name="connsiteY749" fmla="*/ 1690432 h 1996549"/>
              <a:gd name="connsiteX750" fmla="*/ 981422 w 1998270"/>
              <a:gd name="connsiteY750" fmla="*/ 1683439 h 1996549"/>
              <a:gd name="connsiteX751" fmla="*/ 988415 w 1998270"/>
              <a:gd name="connsiteY751" fmla="*/ 1676446 h 1996549"/>
              <a:gd name="connsiteX752" fmla="*/ 1050132 w 1998270"/>
              <a:gd name="connsiteY752" fmla="*/ 1676239 h 1996549"/>
              <a:gd name="connsiteX753" fmla="*/ 1057466 w 1998270"/>
              <a:gd name="connsiteY753" fmla="*/ 1683573 h 1996549"/>
              <a:gd name="connsiteX754" fmla="*/ 1050132 w 1998270"/>
              <a:gd name="connsiteY754" fmla="*/ 1690908 h 1996549"/>
              <a:gd name="connsiteX755" fmla="*/ 1042799 w 1998270"/>
              <a:gd name="connsiteY755" fmla="*/ 1683573 h 1996549"/>
              <a:gd name="connsiteX756" fmla="*/ 1050132 w 1998270"/>
              <a:gd name="connsiteY756" fmla="*/ 1676239 h 1996549"/>
              <a:gd name="connsiteX757" fmla="*/ 1110851 w 1998270"/>
              <a:gd name="connsiteY757" fmla="*/ 1675728 h 1996549"/>
              <a:gd name="connsiteX758" fmla="*/ 1111192 w 1998270"/>
              <a:gd name="connsiteY758" fmla="*/ 1675728 h 1996549"/>
              <a:gd name="connsiteX759" fmla="*/ 1118697 w 1998270"/>
              <a:gd name="connsiteY759" fmla="*/ 1683574 h 1996549"/>
              <a:gd name="connsiteX760" fmla="*/ 1110851 w 1998270"/>
              <a:gd name="connsiteY760" fmla="*/ 1691419 h 1996549"/>
              <a:gd name="connsiteX761" fmla="*/ 1103006 w 1998270"/>
              <a:gd name="connsiteY761" fmla="*/ 1683574 h 1996549"/>
              <a:gd name="connsiteX762" fmla="*/ 1110851 w 1998270"/>
              <a:gd name="connsiteY762" fmla="*/ 1675728 h 1996549"/>
              <a:gd name="connsiteX763" fmla="*/ 1172253 w 1998270"/>
              <a:gd name="connsiteY763" fmla="*/ 1675387 h 1996549"/>
              <a:gd name="connsiteX764" fmla="*/ 1172594 w 1998270"/>
              <a:gd name="connsiteY764" fmla="*/ 1675387 h 1996549"/>
              <a:gd name="connsiteX765" fmla="*/ 1180440 w 1998270"/>
              <a:gd name="connsiteY765" fmla="*/ 1683574 h 1996549"/>
              <a:gd name="connsiteX766" fmla="*/ 1172253 w 1998270"/>
              <a:gd name="connsiteY766" fmla="*/ 1691760 h 1996549"/>
              <a:gd name="connsiteX767" fmla="*/ 1164066 w 1998270"/>
              <a:gd name="connsiteY767" fmla="*/ 1683574 h 1996549"/>
              <a:gd name="connsiteX768" fmla="*/ 1172253 w 1998270"/>
              <a:gd name="connsiteY768" fmla="*/ 1675387 h 1996549"/>
              <a:gd name="connsiteX769" fmla="*/ 1233654 w 1998270"/>
              <a:gd name="connsiteY769" fmla="*/ 1675045 h 1996549"/>
              <a:gd name="connsiteX770" fmla="*/ 1242181 w 1998270"/>
              <a:gd name="connsiteY770" fmla="*/ 1683573 h 1996549"/>
              <a:gd name="connsiteX771" fmla="*/ 1233654 w 1998270"/>
              <a:gd name="connsiteY771" fmla="*/ 1692101 h 1996549"/>
              <a:gd name="connsiteX772" fmla="*/ 1225126 w 1998270"/>
              <a:gd name="connsiteY772" fmla="*/ 1683573 h 1996549"/>
              <a:gd name="connsiteX773" fmla="*/ 1233654 w 1998270"/>
              <a:gd name="connsiteY773" fmla="*/ 1675045 h 1996549"/>
              <a:gd name="connsiteX774" fmla="*/ 1295055 w 1998270"/>
              <a:gd name="connsiteY774" fmla="*/ 1674874 h 1996549"/>
              <a:gd name="connsiteX775" fmla="*/ 1303753 w 1998270"/>
              <a:gd name="connsiteY775" fmla="*/ 1683573 h 1996549"/>
              <a:gd name="connsiteX776" fmla="*/ 1295055 w 1998270"/>
              <a:gd name="connsiteY776" fmla="*/ 1692271 h 1996549"/>
              <a:gd name="connsiteX777" fmla="*/ 1286357 w 1998270"/>
              <a:gd name="connsiteY777" fmla="*/ 1683573 h 1996549"/>
              <a:gd name="connsiteX778" fmla="*/ 1295055 w 1998270"/>
              <a:gd name="connsiteY778" fmla="*/ 1674874 h 1996549"/>
              <a:gd name="connsiteX779" fmla="*/ 1970835 w 1998270"/>
              <a:gd name="connsiteY779" fmla="*/ 1674570 h 1996549"/>
              <a:gd name="connsiteX780" fmla="*/ 1979704 w 1998270"/>
              <a:gd name="connsiteY780" fmla="*/ 1683439 h 1996549"/>
              <a:gd name="connsiteX781" fmla="*/ 1970835 w 1998270"/>
              <a:gd name="connsiteY781" fmla="*/ 1692308 h 1996549"/>
              <a:gd name="connsiteX782" fmla="*/ 1961966 w 1998270"/>
              <a:gd name="connsiteY782" fmla="*/ 1683439 h 1996549"/>
              <a:gd name="connsiteX783" fmla="*/ 1970835 w 1998270"/>
              <a:gd name="connsiteY783" fmla="*/ 1674570 h 1996549"/>
              <a:gd name="connsiteX784" fmla="*/ 1357138 w 1998270"/>
              <a:gd name="connsiteY784" fmla="*/ 1674533 h 1996549"/>
              <a:gd name="connsiteX785" fmla="*/ 1366178 w 1998270"/>
              <a:gd name="connsiteY785" fmla="*/ 1683573 h 1996549"/>
              <a:gd name="connsiteX786" fmla="*/ 1357138 w 1998270"/>
              <a:gd name="connsiteY786" fmla="*/ 1692613 h 1996549"/>
              <a:gd name="connsiteX787" fmla="*/ 1348099 w 1998270"/>
              <a:gd name="connsiteY787" fmla="*/ 1683573 h 1996549"/>
              <a:gd name="connsiteX788" fmla="*/ 1357138 w 1998270"/>
              <a:gd name="connsiteY788" fmla="*/ 1674533 h 1996549"/>
              <a:gd name="connsiteX789" fmla="*/ 1417858 w 1998270"/>
              <a:gd name="connsiteY789" fmla="*/ 1674363 h 1996549"/>
              <a:gd name="connsiteX790" fmla="*/ 1427068 w 1998270"/>
              <a:gd name="connsiteY790" fmla="*/ 1683574 h 1996549"/>
              <a:gd name="connsiteX791" fmla="*/ 1417858 w 1998270"/>
              <a:gd name="connsiteY791" fmla="*/ 1692784 h 1996549"/>
              <a:gd name="connsiteX792" fmla="*/ 1408648 w 1998270"/>
              <a:gd name="connsiteY792" fmla="*/ 1683574 h 1996549"/>
              <a:gd name="connsiteX793" fmla="*/ 1417858 w 1998270"/>
              <a:gd name="connsiteY793" fmla="*/ 1674363 h 1996549"/>
              <a:gd name="connsiteX794" fmla="*/ 1479259 w 1998270"/>
              <a:gd name="connsiteY794" fmla="*/ 1674022 h 1996549"/>
              <a:gd name="connsiteX795" fmla="*/ 1488810 w 1998270"/>
              <a:gd name="connsiteY795" fmla="*/ 1683574 h 1996549"/>
              <a:gd name="connsiteX796" fmla="*/ 1479259 w 1998270"/>
              <a:gd name="connsiteY796" fmla="*/ 1693125 h 1996549"/>
              <a:gd name="connsiteX797" fmla="*/ 1469708 w 1998270"/>
              <a:gd name="connsiteY797" fmla="*/ 1683574 h 1996549"/>
              <a:gd name="connsiteX798" fmla="*/ 1479259 w 1998270"/>
              <a:gd name="connsiteY798" fmla="*/ 1674022 h 1996549"/>
              <a:gd name="connsiteX799" fmla="*/ 1540661 w 1998270"/>
              <a:gd name="connsiteY799" fmla="*/ 1673852 h 1996549"/>
              <a:gd name="connsiteX800" fmla="*/ 1541001 w 1998270"/>
              <a:gd name="connsiteY800" fmla="*/ 1673852 h 1996549"/>
              <a:gd name="connsiteX801" fmla="*/ 1550382 w 1998270"/>
              <a:gd name="connsiteY801" fmla="*/ 1683574 h 1996549"/>
              <a:gd name="connsiteX802" fmla="*/ 1540661 w 1998270"/>
              <a:gd name="connsiteY802" fmla="*/ 1693295 h 1996549"/>
              <a:gd name="connsiteX803" fmla="*/ 1530939 w 1998270"/>
              <a:gd name="connsiteY803" fmla="*/ 1683574 h 1996549"/>
              <a:gd name="connsiteX804" fmla="*/ 1540661 w 1998270"/>
              <a:gd name="connsiteY804" fmla="*/ 1673852 h 1996549"/>
              <a:gd name="connsiteX805" fmla="*/ 1602427 w 1998270"/>
              <a:gd name="connsiteY805" fmla="*/ 1673547 h 1996549"/>
              <a:gd name="connsiteX806" fmla="*/ 1612320 w 1998270"/>
              <a:gd name="connsiteY806" fmla="*/ 1683439 h 1996549"/>
              <a:gd name="connsiteX807" fmla="*/ 1602427 w 1998270"/>
              <a:gd name="connsiteY807" fmla="*/ 1693332 h 1996549"/>
              <a:gd name="connsiteX808" fmla="*/ 1592535 w 1998270"/>
              <a:gd name="connsiteY808" fmla="*/ 1683439 h 1996549"/>
              <a:gd name="connsiteX809" fmla="*/ 1602427 w 1998270"/>
              <a:gd name="connsiteY809" fmla="*/ 1673547 h 1996549"/>
              <a:gd name="connsiteX810" fmla="*/ 1724863 w 1998270"/>
              <a:gd name="connsiteY810" fmla="*/ 1673511 h 1996549"/>
              <a:gd name="connsiteX811" fmla="*/ 1725204 w 1998270"/>
              <a:gd name="connsiteY811" fmla="*/ 1673511 h 1996549"/>
              <a:gd name="connsiteX812" fmla="*/ 1734926 w 1998270"/>
              <a:gd name="connsiteY812" fmla="*/ 1683574 h 1996549"/>
              <a:gd name="connsiteX813" fmla="*/ 1724863 w 1998270"/>
              <a:gd name="connsiteY813" fmla="*/ 1693637 h 1996549"/>
              <a:gd name="connsiteX814" fmla="*/ 1714801 w 1998270"/>
              <a:gd name="connsiteY814" fmla="*/ 1683574 h 1996549"/>
              <a:gd name="connsiteX815" fmla="*/ 1724863 w 1998270"/>
              <a:gd name="connsiteY815" fmla="*/ 1673511 h 1996549"/>
              <a:gd name="connsiteX816" fmla="*/ 1664144 w 1998270"/>
              <a:gd name="connsiteY816" fmla="*/ 1673511 h 1996549"/>
              <a:gd name="connsiteX817" fmla="*/ 1664485 w 1998270"/>
              <a:gd name="connsiteY817" fmla="*/ 1673511 h 1996549"/>
              <a:gd name="connsiteX818" fmla="*/ 1674207 w 1998270"/>
              <a:gd name="connsiteY818" fmla="*/ 1683574 h 1996549"/>
              <a:gd name="connsiteX819" fmla="*/ 1664144 w 1998270"/>
              <a:gd name="connsiteY819" fmla="*/ 1693637 h 1996549"/>
              <a:gd name="connsiteX820" fmla="*/ 1654082 w 1998270"/>
              <a:gd name="connsiteY820" fmla="*/ 1683574 h 1996549"/>
              <a:gd name="connsiteX821" fmla="*/ 1664144 w 1998270"/>
              <a:gd name="connsiteY821" fmla="*/ 1673511 h 1996549"/>
              <a:gd name="connsiteX822" fmla="*/ 1909068 w 1998270"/>
              <a:gd name="connsiteY822" fmla="*/ 1673339 h 1996549"/>
              <a:gd name="connsiteX823" fmla="*/ 1919301 w 1998270"/>
              <a:gd name="connsiteY823" fmla="*/ 1683573 h 1996549"/>
              <a:gd name="connsiteX824" fmla="*/ 1909068 w 1998270"/>
              <a:gd name="connsiteY824" fmla="*/ 1693807 h 1996549"/>
              <a:gd name="connsiteX825" fmla="*/ 1898835 w 1998270"/>
              <a:gd name="connsiteY825" fmla="*/ 1683573 h 1996549"/>
              <a:gd name="connsiteX826" fmla="*/ 1909068 w 1998270"/>
              <a:gd name="connsiteY826" fmla="*/ 1673339 h 1996549"/>
              <a:gd name="connsiteX827" fmla="*/ 1847666 w 1998270"/>
              <a:gd name="connsiteY827" fmla="*/ 1673339 h 1996549"/>
              <a:gd name="connsiteX828" fmla="*/ 1857899 w 1998270"/>
              <a:gd name="connsiteY828" fmla="*/ 1683573 h 1996549"/>
              <a:gd name="connsiteX829" fmla="*/ 1847666 w 1998270"/>
              <a:gd name="connsiteY829" fmla="*/ 1693807 h 1996549"/>
              <a:gd name="connsiteX830" fmla="*/ 1837433 w 1998270"/>
              <a:gd name="connsiteY830" fmla="*/ 1683573 h 1996549"/>
              <a:gd name="connsiteX831" fmla="*/ 1847666 w 1998270"/>
              <a:gd name="connsiteY831" fmla="*/ 1673339 h 1996549"/>
              <a:gd name="connsiteX832" fmla="*/ 1786265 w 1998270"/>
              <a:gd name="connsiteY832" fmla="*/ 1673339 h 1996549"/>
              <a:gd name="connsiteX833" fmla="*/ 1796499 w 1998270"/>
              <a:gd name="connsiteY833" fmla="*/ 1683573 h 1996549"/>
              <a:gd name="connsiteX834" fmla="*/ 1786265 w 1998270"/>
              <a:gd name="connsiteY834" fmla="*/ 1693807 h 1996549"/>
              <a:gd name="connsiteX835" fmla="*/ 1776032 w 1998270"/>
              <a:gd name="connsiteY835" fmla="*/ 1683573 h 1996549"/>
              <a:gd name="connsiteX836" fmla="*/ 1786265 w 1998270"/>
              <a:gd name="connsiteY836" fmla="*/ 1673339 h 1996549"/>
              <a:gd name="connsiteX837" fmla="*/ 189832 w 1998270"/>
              <a:gd name="connsiteY837" fmla="*/ 1621319 h 1996549"/>
              <a:gd name="connsiteX838" fmla="*/ 190685 w 1998270"/>
              <a:gd name="connsiteY838" fmla="*/ 1622172 h 1996549"/>
              <a:gd name="connsiteX839" fmla="*/ 189832 w 1998270"/>
              <a:gd name="connsiteY839" fmla="*/ 1622172 h 1996549"/>
              <a:gd name="connsiteX840" fmla="*/ 188980 w 1998270"/>
              <a:gd name="connsiteY840" fmla="*/ 1622172 h 1996549"/>
              <a:gd name="connsiteX841" fmla="*/ 189832 w 1998270"/>
              <a:gd name="connsiteY841" fmla="*/ 1621319 h 1996549"/>
              <a:gd name="connsiteX842" fmla="*/ 251234 w 1998270"/>
              <a:gd name="connsiteY842" fmla="*/ 1620637 h 1996549"/>
              <a:gd name="connsiteX843" fmla="*/ 252769 w 1998270"/>
              <a:gd name="connsiteY843" fmla="*/ 1622172 h 1996549"/>
              <a:gd name="connsiteX844" fmla="*/ 251234 w 1998270"/>
              <a:gd name="connsiteY844" fmla="*/ 1623707 h 1996549"/>
              <a:gd name="connsiteX845" fmla="*/ 249699 w 1998270"/>
              <a:gd name="connsiteY845" fmla="*/ 1622172 h 1996549"/>
              <a:gd name="connsiteX846" fmla="*/ 251234 w 1998270"/>
              <a:gd name="connsiteY846" fmla="*/ 1620637 h 1996549"/>
              <a:gd name="connsiteX847" fmla="*/ 312635 w 1998270"/>
              <a:gd name="connsiteY847" fmla="*/ 1620125 h 1996549"/>
              <a:gd name="connsiteX848" fmla="*/ 314682 w 1998270"/>
              <a:gd name="connsiteY848" fmla="*/ 1622172 h 1996549"/>
              <a:gd name="connsiteX849" fmla="*/ 312635 w 1998270"/>
              <a:gd name="connsiteY849" fmla="*/ 1624219 h 1996549"/>
              <a:gd name="connsiteX850" fmla="*/ 310589 w 1998270"/>
              <a:gd name="connsiteY850" fmla="*/ 1622172 h 1996549"/>
              <a:gd name="connsiteX851" fmla="*/ 312635 w 1998270"/>
              <a:gd name="connsiteY851" fmla="*/ 1620125 h 1996549"/>
              <a:gd name="connsiteX852" fmla="*/ 374036 w 1998270"/>
              <a:gd name="connsiteY852" fmla="*/ 1619443 h 1996549"/>
              <a:gd name="connsiteX853" fmla="*/ 376765 w 1998270"/>
              <a:gd name="connsiteY853" fmla="*/ 1622172 h 1996549"/>
              <a:gd name="connsiteX854" fmla="*/ 374036 w 1998270"/>
              <a:gd name="connsiteY854" fmla="*/ 1624901 h 1996549"/>
              <a:gd name="connsiteX855" fmla="*/ 371308 w 1998270"/>
              <a:gd name="connsiteY855" fmla="*/ 1622172 h 1996549"/>
              <a:gd name="connsiteX856" fmla="*/ 374036 w 1998270"/>
              <a:gd name="connsiteY856" fmla="*/ 1619443 h 1996549"/>
              <a:gd name="connsiteX857" fmla="*/ 436119 w 1998270"/>
              <a:gd name="connsiteY857" fmla="*/ 1618932 h 1996549"/>
              <a:gd name="connsiteX858" fmla="*/ 436477 w 1998270"/>
              <a:gd name="connsiteY858" fmla="*/ 1618932 h 1996549"/>
              <a:gd name="connsiteX859" fmla="*/ 439360 w 1998270"/>
              <a:gd name="connsiteY859" fmla="*/ 1622172 h 1996549"/>
              <a:gd name="connsiteX860" fmla="*/ 436119 w 1998270"/>
              <a:gd name="connsiteY860" fmla="*/ 1625413 h 1996549"/>
              <a:gd name="connsiteX861" fmla="*/ 432879 w 1998270"/>
              <a:gd name="connsiteY861" fmla="*/ 1622172 h 1996549"/>
              <a:gd name="connsiteX862" fmla="*/ 436119 w 1998270"/>
              <a:gd name="connsiteY862" fmla="*/ 1618932 h 1996549"/>
              <a:gd name="connsiteX863" fmla="*/ 496839 w 1998270"/>
              <a:gd name="connsiteY863" fmla="*/ 1618419 h 1996549"/>
              <a:gd name="connsiteX864" fmla="*/ 500591 w 1998270"/>
              <a:gd name="connsiteY864" fmla="*/ 1622172 h 1996549"/>
              <a:gd name="connsiteX865" fmla="*/ 496839 w 1998270"/>
              <a:gd name="connsiteY865" fmla="*/ 1625924 h 1996549"/>
              <a:gd name="connsiteX866" fmla="*/ 493087 w 1998270"/>
              <a:gd name="connsiteY866" fmla="*/ 1622172 h 1996549"/>
              <a:gd name="connsiteX867" fmla="*/ 496839 w 1998270"/>
              <a:gd name="connsiteY867" fmla="*/ 1618419 h 1996549"/>
              <a:gd name="connsiteX868" fmla="*/ 558240 w 1998270"/>
              <a:gd name="connsiteY868" fmla="*/ 1617737 h 1996549"/>
              <a:gd name="connsiteX869" fmla="*/ 558581 w 1998270"/>
              <a:gd name="connsiteY869" fmla="*/ 1617737 h 1996549"/>
              <a:gd name="connsiteX870" fmla="*/ 562675 w 1998270"/>
              <a:gd name="connsiteY870" fmla="*/ 1622172 h 1996549"/>
              <a:gd name="connsiteX871" fmla="*/ 558240 w 1998270"/>
              <a:gd name="connsiteY871" fmla="*/ 1626606 h 1996549"/>
              <a:gd name="connsiteX872" fmla="*/ 553806 w 1998270"/>
              <a:gd name="connsiteY872" fmla="*/ 1622172 h 1996549"/>
              <a:gd name="connsiteX873" fmla="*/ 558240 w 1998270"/>
              <a:gd name="connsiteY873" fmla="*/ 1617737 h 1996549"/>
              <a:gd name="connsiteX874" fmla="*/ 619641 w 1998270"/>
              <a:gd name="connsiteY874" fmla="*/ 1617226 h 1996549"/>
              <a:gd name="connsiteX875" fmla="*/ 624587 w 1998270"/>
              <a:gd name="connsiteY875" fmla="*/ 1622173 h 1996549"/>
              <a:gd name="connsiteX876" fmla="*/ 619641 w 1998270"/>
              <a:gd name="connsiteY876" fmla="*/ 1627119 h 1996549"/>
              <a:gd name="connsiteX877" fmla="*/ 614695 w 1998270"/>
              <a:gd name="connsiteY877" fmla="*/ 1622173 h 1996549"/>
              <a:gd name="connsiteX878" fmla="*/ 619641 w 1998270"/>
              <a:gd name="connsiteY878" fmla="*/ 1617226 h 1996549"/>
              <a:gd name="connsiteX879" fmla="*/ 681042 w 1998270"/>
              <a:gd name="connsiteY879" fmla="*/ 1616714 h 1996549"/>
              <a:gd name="connsiteX880" fmla="*/ 686500 w 1998270"/>
              <a:gd name="connsiteY880" fmla="*/ 1622172 h 1996549"/>
              <a:gd name="connsiteX881" fmla="*/ 681042 w 1998270"/>
              <a:gd name="connsiteY881" fmla="*/ 1627630 h 1996549"/>
              <a:gd name="connsiteX882" fmla="*/ 675585 w 1998270"/>
              <a:gd name="connsiteY882" fmla="*/ 1622172 h 1996549"/>
              <a:gd name="connsiteX883" fmla="*/ 681042 w 1998270"/>
              <a:gd name="connsiteY883" fmla="*/ 1616714 h 1996549"/>
              <a:gd name="connsiteX884" fmla="*/ 743126 w 1998270"/>
              <a:gd name="connsiteY884" fmla="*/ 1616203 h 1996549"/>
              <a:gd name="connsiteX885" fmla="*/ 749096 w 1998270"/>
              <a:gd name="connsiteY885" fmla="*/ 1621831 h 1996549"/>
              <a:gd name="connsiteX886" fmla="*/ 743126 w 1998270"/>
              <a:gd name="connsiteY886" fmla="*/ 1627801 h 1996549"/>
              <a:gd name="connsiteX887" fmla="*/ 737157 w 1998270"/>
              <a:gd name="connsiteY887" fmla="*/ 1622172 h 1996549"/>
              <a:gd name="connsiteX888" fmla="*/ 743126 w 1998270"/>
              <a:gd name="connsiteY888" fmla="*/ 1616203 h 1996549"/>
              <a:gd name="connsiteX889" fmla="*/ 803845 w 1998270"/>
              <a:gd name="connsiteY889" fmla="*/ 1615690 h 1996549"/>
              <a:gd name="connsiteX890" fmla="*/ 810326 w 1998270"/>
              <a:gd name="connsiteY890" fmla="*/ 1622172 h 1996549"/>
              <a:gd name="connsiteX891" fmla="*/ 803845 w 1998270"/>
              <a:gd name="connsiteY891" fmla="*/ 1628653 h 1996549"/>
              <a:gd name="connsiteX892" fmla="*/ 797364 w 1998270"/>
              <a:gd name="connsiteY892" fmla="*/ 1622172 h 1996549"/>
              <a:gd name="connsiteX893" fmla="*/ 803845 w 1998270"/>
              <a:gd name="connsiteY893" fmla="*/ 1615690 h 1996549"/>
              <a:gd name="connsiteX894" fmla="*/ 865246 w 1998270"/>
              <a:gd name="connsiteY894" fmla="*/ 1615349 h 1996549"/>
              <a:gd name="connsiteX895" fmla="*/ 872068 w 1998270"/>
              <a:gd name="connsiteY895" fmla="*/ 1622172 h 1996549"/>
              <a:gd name="connsiteX896" fmla="*/ 865246 w 1998270"/>
              <a:gd name="connsiteY896" fmla="*/ 1628994 h 1996549"/>
              <a:gd name="connsiteX897" fmla="*/ 858424 w 1998270"/>
              <a:gd name="connsiteY897" fmla="*/ 1622172 h 1996549"/>
              <a:gd name="connsiteX898" fmla="*/ 865246 w 1998270"/>
              <a:gd name="connsiteY898" fmla="*/ 1615349 h 1996549"/>
              <a:gd name="connsiteX899" fmla="*/ 926648 w 1998270"/>
              <a:gd name="connsiteY899" fmla="*/ 1614838 h 1996549"/>
              <a:gd name="connsiteX900" fmla="*/ 933982 w 1998270"/>
              <a:gd name="connsiteY900" fmla="*/ 1622172 h 1996549"/>
              <a:gd name="connsiteX901" fmla="*/ 926648 w 1998270"/>
              <a:gd name="connsiteY901" fmla="*/ 1629506 h 1996549"/>
              <a:gd name="connsiteX902" fmla="*/ 919314 w 1998270"/>
              <a:gd name="connsiteY902" fmla="*/ 1622172 h 1996549"/>
              <a:gd name="connsiteX903" fmla="*/ 926648 w 1998270"/>
              <a:gd name="connsiteY903" fmla="*/ 1614838 h 1996549"/>
              <a:gd name="connsiteX904" fmla="*/ 988048 w 1998270"/>
              <a:gd name="connsiteY904" fmla="*/ 1614497 h 1996549"/>
              <a:gd name="connsiteX905" fmla="*/ 995724 w 1998270"/>
              <a:gd name="connsiteY905" fmla="*/ 1622173 h 1996549"/>
              <a:gd name="connsiteX906" fmla="*/ 988048 w 1998270"/>
              <a:gd name="connsiteY906" fmla="*/ 1629848 h 1996549"/>
              <a:gd name="connsiteX907" fmla="*/ 980374 w 1998270"/>
              <a:gd name="connsiteY907" fmla="*/ 1622173 h 1996549"/>
              <a:gd name="connsiteX908" fmla="*/ 988048 w 1998270"/>
              <a:gd name="connsiteY908" fmla="*/ 1614497 h 1996549"/>
              <a:gd name="connsiteX909" fmla="*/ 1050133 w 1998270"/>
              <a:gd name="connsiteY909" fmla="*/ 1613986 h 1996549"/>
              <a:gd name="connsiteX910" fmla="*/ 1050474 w 1998270"/>
              <a:gd name="connsiteY910" fmla="*/ 1613986 h 1996549"/>
              <a:gd name="connsiteX911" fmla="*/ 1058320 w 1998270"/>
              <a:gd name="connsiteY911" fmla="*/ 1622173 h 1996549"/>
              <a:gd name="connsiteX912" fmla="*/ 1050133 w 1998270"/>
              <a:gd name="connsiteY912" fmla="*/ 1630359 h 1996549"/>
              <a:gd name="connsiteX913" fmla="*/ 1041946 w 1998270"/>
              <a:gd name="connsiteY913" fmla="*/ 1622173 h 1996549"/>
              <a:gd name="connsiteX914" fmla="*/ 1050133 w 1998270"/>
              <a:gd name="connsiteY914" fmla="*/ 1613986 h 1996549"/>
              <a:gd name="connsiteX915" fmla="*/ 1110852 w 1998270"/>
              <a:gd name="connsiteY915" fmla="*/ 1613644 h 1996549"/>
              <a:gd name="connsiteX916" fmla="*/ 1119379 w 1998270"/>
              <a:gd name="connsiteY916" fmla="*/ 1622172 h 1996549"/>
              <a:gd name="connsiteX917" fmla="*/ 1110852 w 1998270"/>
              <a:gd name="connsiteY917" fmla="*/ 1630700 h 1996549"/>
              <a:gd name="connsiteX918" fmla="*/ 1102324 w 1998270"/>
              <a:gd name="connsiteY918" fmla="*/ 1622172 h 1996549"/>
              <a:gd name="connsiteX919" fmla="*/ 1110852 w 1998270"/>
              <a:gd name="connsiteY919" fmla="*/ 1613644 h 1996549"/>
              <a:gd name="connsiteX920" fmla="*/ 1172252 w 1998270"/>
              <a:gd name="connsiteY920" fmla="*/ 1613303 h 1996549"/>
              <a:gd name="connsiteX921" fmla="*/ 1181121 w 1998270"/>
              <a:gd name="connsiteY921" fmla="*/ 1622172 h 1996549"/>
              <a:gd name="connsiteX922" fmla="*/ 1172252 w 1998270"/>
              <a:gd name="connsiteY922" fmla="*/ 1631042 h 1996549"/>
              <a:gd name="connsiteX923" fmla="*/ 1163384 w 1998270"/>
              <a:gd name="connsiteY923" fmla="*/ 1622172 h 1996549"/>
              <a:gd name="connsiteX924" fmla="*/ 1172252 w 1998270"/>
              <a:gd name="connsiteY924" fmla="*/ 1613303 h 1996549"/>
              <a:gd name="connsiteX925" fmla="*/ 1233654 w 1998270"/>
              <a:gd name="connsiteY925" fmla="*/ 1612962 h 1996549"/>
              <a:gd name="connsiteX926" fmla="*/ 1242864 w 1998270"/>
              <a:gd name="connsiteY926" fmla="*/ 1622173 h 1996549"/>
              <a:gd name="connsiteX927" fmla="*/ 1233654 w 1998270"/>
              <a:gd name="connsiteY927" fmla="*/ 1631383 h 1996549"/>
              <a:gd name="connsiteX928" fmla="*/ 1224444 w 1998270"/>
              <a:gd name="connsiteY928" fmla="*/ 1622173 h 1996549"/>
              <a:gd name="connsiteX929" fmla="*/ 1233654 w 1998270"/>
              <a:gd name="connsiteY929" fmla="*/ 1612962 h 1996549"/>
              <a:gd name="connsiteX930" fmla="*/ 1971151 w 1998270"/>
              <a:gd name="connsiteY930" fmla="*/ 1612620 h 1996549"/>
              <a:gd name="connsiteX931" fmla="*/ 1980702 w 1998270"/>
              <a:gd name="connsiteY931" fmla="*/ 1622172 h 1996549"/>
              <a:gd name="connsiteX932" fmla="*/ 1971151 w 1998270"/>
              <a:gd name="connsiteY932" fmla="*/ 1631723 h 1996549"/>
              <a:gd name="connsiteX933" fmla="*/ 1961600 w 1998270"/>
              <a:gd name="connsiteY933" fmla="*/ 1622172 h 1996549"/>
              <a:gd name="connsiteX934" fmla="*/ 1971151 w 1998270"/>
              <a:gd name="connsiteY934" fmla="*/ 1612620 h 1996549"/>
              <a:gd name="connsiteX935" fmla="*/ 1295055 w 1998270"/>
              <a:gd name="connsiteY935" fmla="*/ 1612620 h 1996549"/>
              <a:gd name="connsiteX936" fmla="*/ 1304607 w 1998270"/>
              <a:gd name="connsiteY936" fmla="*/ 1622172 h 1996549"/>
              <a:gd name="connsiteX937" fmla="*/ 1295055 w 1998270"/>
              <a:gd name="connsiteY937" fmla="*/ 1631723 h 1996549"/>
              <a:gd name="connsiteX938" fmla="*/ 1285504 w 1998270"/>
              <a:gd name="connsiteY938" fmla="*/ 1622172 h 1996549"/>
              <a:gd name="connsiteX939" fmla="*/ 1295055 w 1998270"/>
              <a:gd name="connsiteY939" fmla="*/ 1612620 h 1996549"/>
              <a:gd name="connsiteX940" fmla="*/ 1357139 w 1998270"/>
              <a:gd name="connsiteY940" fmla="*/ 1612279 h 1996549"/>
              <a:gd name="connsiteX941" fmla="*/ 1367031 w 1998270"/>
              <a:gd name="connsiteY941" fmla="*/ 1622172 h 1996549"/>
              <a:gd name="connsiteX942" fmla="*/ 1357139 w 1998270"/>
              <a:gd name="connsiteY942" fmla="*/ 1632064 h 1996549"/>
              <a:gd name="connsiteX943" fmla="*/ 1347247 w 1998270"/>
              <a:gd name="connsiteY943" fmla="*/ 1622172 h 1996549"/>
              <a:gd name="connsiteX944" fmla="*/ 1357139 w 1998270"/>
              <a:gd name="connsiteY944" fmla="*/ 1612279 h 1996549"/>
              <a:gd name="connsiteX945" fmla="*/ 1417857 w 1998270"/>
              <a:gd name="connsiteY945" fmla="*/ 1612109 h 1996549"/>
              <a:gd name="connsiteX946" fmla="*/ 1418198 w 1998270"/>
              <a:gd name="connsiteY946" fmla="*/ 1612109 h 1996549"/>
              <a:gd name="connsiteX947" fmla="*/ 1427920 w 1998270"/>
              <a:gd name="connsiteY947" fmla="*/ 1622172 h 1996549"/>
              <a:gd name="connsiteX948" fmla="*/ 1417857 w 1998270"/>
              <a:gd name="connsiteY948" fmla="*/ 1632235 h 1996549"/>
              <a:gd name="connsiteX949" fmla="*/ 1407795 w 1998270"/>
              <a:gd name="connsiteY949" fmla="*/ 1622172 h 1996549"/>
              <a:gd name="connsiteX950" fmla="*/ 1417857 w 1998270"/>
              <a:gd name="connsiteY950" fmla="*/ 1612109 h 1996549"/>
              <a:gd name="connsiteX951" fmla="*/ 1479259 w 1998270"/>
              <a:gd name="connsiteY951" fmla="*/ 1611938 h 1996549"/>
              <a:gd name="connsiteX952" fmla="*/ 1489493 w 1998270"/>
              <a:gd name="connsiteY952" fmla="*/ 1622172 h 1996549"/>
              <a:gd name="connsiteX953" fmla="*/ 1479259 w 1998270"/>
              <a:gd name="connsiteY953" fmla="*/ 1632406 h 1996549"/>
              <a:gd name="connsiteX954" fmla="*/ 1469026 w 1998270"/>
              <a:gd name="connsiteY954" fmla="*/ 1622172 h 1996549"/>
              <a:gd name="connsiteX955" fmla="*/ 1479259 w 1998270"/>
              <a:gd name="connsiteY955" fmla="*/ 1611938 h 1996549"/>
              <a:gd name="connsiteX956" fmla="*/ 1540660 w 1998270"/>
              <a:gd name="connsiteY956" fmla="*/ 1611597 h 1996549"/>
              <a:gd name="connsiteX957" fmla="*/ 1551235 w 1998270"/>
              <a:gd name="connsiteY957" fmla="*/ 1622172 h 1996549"/>
              <a:gd name="connsiteX958" fmla="*/ 1540660 w 1998270"/>
              <a:gd name="connsiteY958" fmla="*/ 1632747 h 1996549"/>
              <a:gd name="connsiteX959" fmla="*/ 1530086 w 1998270"/>
              <a:gd name="connsiteY959" fmla="*/ 1622172 h 1996549"/>
              <a:gd name="connsiteX960" fmla="*/ 1540660 w 1998270"/>
              <a:gd name="connsiteY960" fmla="*/ 1611597 h 1996549"/>
              <a:gd name="connsiteX961" fmla="*/ 1786266 w 1998270"/>
              <a:gd name="connsiteY961" fmla="*/ 1610745 h 1996549"/>
              <a:gd name="connsiteX962" fmla="*/ 1786607 w 1998270"/>
              <a:gd name="connsiteY962" fmla="*/ 1610745 h 1996549"/>
              <a:gd name="connsiteX963" fmla="*/ 1797181 w 1998270"/>
              <a:gd name="connsiteY963" fmla="*/ 1621660 h 1996549"/>
              <a:gd name="connsiteX964" fmla="*/ 1786266 w 1998270"/>
              <a:gd name="connsiteY964" fmla="*/ 1632576 h 1996549"/>
              <a:gd name="connsiteX965" fmla="*/ 1775350 w 1998270"/>
              <a:gd name="connsiteY965" fmla="*/ 1621660 h 1996549"/>
              <a:gd name="connsiteX966" fmla="*/ 1786266 w 1998270"/>
              <a:gd name="connsiteY966" fmla="*/ 1610745 h 1996549"/>
              <a:gd name="connsiteX967" fmla="*/ 1724864 w 1998270"/>
              <a:gd name="connsiteY967" fmla="*/ 1610745 h 1996549"/>
              <a:gd name="connsiteX968" fmla="*/ 1725205 w 1998270"/>
              <a:gd name="connsiteY968" fmla="*/ 1610745 h 1996549"/>
              <a:gd name="connsiteX969" fmla="*/ 1735780 w 1998270"/>
              <a:gd name="connsiteY969" fmla="*/ 1621660 h 1996549"/>
              <a:gd name="connsiteX970" fmla="*/ 1724864 w 1998270"/>
              <a:gd name="connsiteY970" fmla="*/ 1632576 h 1996549"/>
              <a:gd name="connsiteX971" fmla="*/ 1713949 w 1998270"/>
              <a:gd name="connsiteY971" fmla="*/ 1621660 h 1996549"/>
              <a:gd name="connsiteX972" fmla="*/ 1724864 w 1998270"/>
              <a:gd name="connsiteY972" fmla="*/ 1610745 h 1996549"/>
              <a:gd name="connsiteX973" fmla="*/ 1909068 w 1998270"/>
              <a:gd name="connsiteY973" fmla="*/ 1610744 h 1996549"/>
              <a:gd name="connsiteX974" fmla="*/ 1920155 w 1998270"/>
              <a:gd name="connsiteY974" fmla="*/ 1621831 h 1996549"/>
              <a:gd name="connsiteX975" fmla="*/ 1909068 w 1998270"/>
              <a:gd name="connsiteY975" fmla="*/ 1632917 h 1996549"/>
              <a:gd name="connsiteX976" fmla="*/ 1897982 w 1998270"/>
              <a:gd name="connsiteY976" fmla="*/ 1621831 h 1996549"/>
              <a:gd name="connsiteX977" fmla="*/ 1909068 w 1998270"/>
              <a:gd name="connsiteY977" fmla="*/ 1610744 h 1996549"/>
              <a:gd name="connsiteX978" fmla="*/ 1847666 w 1998270"/>
              <a:gd name="connsiteY978" fmla="*/ 1610744 h 1996549"/>
              <a:gd name="connsiteX979" fmla="*/ 1858753 w 1998270"/>
              <a:gd name="connsiteY979" fmla="*/ 1621831 h 1996549"/>
              <a:gd name="connsiteX980" fmla="*/ 1847666 w 1998270"/>
              <a:gd name="connsiteY980" fmla="*/ 1632917 h 1996549"/>
              <a:gd name="connsiteX981" fmla="*/ 1836580 w 1998270"/>
              <a:gd name="connsiteY981" fmla="*/ 1621831 h 1996549"/>
              <a:gd name="connsiteX982" fmla="*/ 1847666 w 1998270"/>
              <a:gd name="connsiteY982" fmla="*/ 1610744 h 1996549"/>
              <a:gd name="connsiteX983" fmla="*/ 1664145 w 1998270"/>
              <a:gd name="connsiteY983" fmla="*/ 1610744 h 1996549"/>
              <a:gd name="connsiteX984" fmla="*/ 1674890 w 1998270"/>
              <a:gd name="connsiteY984" fmla="*/ 1621490 h 1996549"/>
              <a:gd name="connsiteX985" fmla="*/ 1664145 w 1998270"/>
              <a:gd name="connsiteY985" fmla="*/ 1632235 h 1996549"/>
              <a:gd name="connsiteX986" fmla="*/ 1653400 w 1998270"/>
              <a:gd name="connsiteY986" fmla="*/ 1621490 h 1996549"/>
              <a:gd name="connsiteX987" fmla="*/ 1664145 w 1998270"/>
              <a:gd name="connsiteY987" fmla="*/ 1610744 h 1996549"/>
              <a:gd name="connsiteX988" fmla="*/ 1602061 w 1998270"/>
              <a:gd name="connsiteY988" fmla="*/ 1610744 h 1996549"/>
              <a:gd name="connsiteX989" fmla="*/ 1612807 w 1998270"/>
              <a:gd name="connsiteY989" fmla="*/ 1621490 h 1996549"/>
              <a:gd name="connsiteX990" fmla="*/ 1602061 w 1998270"/>
              <a:gd name="connsiteY990" fmla="*/ 1632235 h 1996549"/>
              <a:gd name="connsiteX991" fmla="*/ 1591317 w 1998270"/>
              <a:gd name="connsiteY991" fmla="*/ 1621490 h 1996549"/>
              <a:gd name="connsiteX992" fmla="*/ 1602061 w 1998270"/>
              <a:gd name="connsiteY992" fmla="*/ 1610744 h 1996549"/>
              <a:gd name="connsiteX993" fmla="*/ 251233 w 1998270"/>
              <a:gd name="connsiteY993" fmla="*/ 1559577 h 1996549"/>
              <a:gd name="connsiteX994" fmla="*/ 253280 w 1998270"/>
              <a:gd name="connsiteY994" fmla="*/ 1561624 h 1996549"/>
              <a:gd name="connsiteX995" fmla="*/ 251233 w 1998270"/>
              <a:gd name="connsiteY995" fmla="*/ 1563671 h 1996549"/>
              <a:gd name="connsiteX996" fmla="*/ 249187 w 1998270"/>
              <a:gd name="connsiteY996" fmla="*/ 1561624 h 1996549"/>
              <a:gd name="connsiteX997" fmla="*/ 251233 w 1998270"/>
              <a:gd name="connsiteY997" fmla="*/ 1559577 h 1996549"/>
              <a:gd name="connsiteX998" fmla="*/ 189833 w 1998270"/>
              <a:gd name="connsiteY998" fmla="*/ 1559577 h 1996549"/>
              <a:gd name="connsiteX999" fmla="*/ 191368 w 1998270"/>
              <a:gd name="connsiteY999" fmla="*/ 1561112 h 1996549"/>
              <a:gd name="connsiteX1000" fmla="*/ 189833 w 1998270"/>
              <a:gd name="connsiteY1000" fmla="*/ 1562648 h 1996549"/>
              <a:gd name="connsiteX1001" fmla="*/ 188298 w 1998270"/>
              <a:gd name="connsiteY1001" fmla="*/ 1561112 h 1996549"/>
              <a:gd name="connsiteX1002" fmla="*/ 189833 w 1998270"/>
              <a:gd name="connsiteY1002" fmla="*/ 1559577 h 1996549"/>
              <a:gd name="connsiteX1003" fmla="*/ 312635 w 1998270"/>
              <a:gd name="connsiteY1003" fmla="*/ 1558042 h 1996549"/>
              <a:gd name="connsiteX1004" fmla="*/ 315364 w 1998270"/>
              <a:gd name="connsiteY1004" fmla="*/ 1560771 h 1996549"/>
              <a:gd name="connsiteX1005" fmla="*/ 312635 w 1998270"/>
              <a:gd name="connsiteY1005" fmla="*/ 1563500 h 1996549"/>
              <a:gd name="connsiteX1006" fmla="*/ 309906 w 1998270"/>
              <a:gd name="connsiteY1006" fmla="*/ 1560771 h 1996549"/>
              <a:gd name="connsiteX1007" fmla="*/ 312635 w 1998270"/>
              <a:gd name="connsiteY1007" fmla="*/ 1558042 h 1996549"/>
              <a:gd name="connsiteX1008" fmla="*/ 374036 w 1998270"/>
              <a:gd name="connsiteY1008" fmla="*/ 1557531 h 1996549"/>
              <a:gd name="connsiteX1009" fmla="*/ 374394 w 1998270"/>
              <a:gd name="connsiteY1009" fmla="*/ 1557531 h 1996549"/>
              <a:gd name="connsiteX1010" fmla="*/ 377276 w 1998270"/>
              <a:gd name="connsiteY1010" fmla="*/ 1560771 h 1996549"/>
              <a:gd name="connsiteX1011" fmla="*/ 374036 w 1998270"/>
              <a:gd name="connsiteY1011" fmla="*/ 1564012 h 1996549"/>
              <a:gd name="connsiteX1012" fmla="*/ 370796 w 1998270"/>
              <a:gd name="connsiteY1012" fmla="*/ 1560771 h 1996549"/>
              <a:gd name="connsiteX1013" fmla="*/ 374036 w 1998270"/>
              <a:gd name="connsiteY1013" fmla="*/ 1557531 h 1996549"/>
              <a:gd name="connsiteX1014" fmla="*/ 436120 w 1998270"/>
              <a:gd name="connsiteY1014" fmla="*/ 1556848 h 1996549"/>
              <a:gd name="connsiteX1015" fmla="*/ 440043 w 1998270"/>
              <a:gd name="connsiteY1015" fmla="*/ 1560771 h 1996549"/>
              <a:gd name="connsiteX1016" fmla="*/ 436120 w 1998270"/>
              <a:gd name="connsiteY1016" fmla="*/ 1564694 h 1996549"/>
              <a:gd name="connsiteX1017" fmla="*/ 432197 w 1998270"/>
              <a:gd name="connsiteY1017" fmla="*/ 1560771 h 1996549"/>
              <a:gd name="connsiteX1018" fmla="*/ 436120 w 1998270"/>
              <a:gd name="connsiteY1018" fmla="*/ 1556848 h 1996549"/>
              <a:gd name="connsiteX1019" fmla="*/ 496838 w 1998270"/>
              <a:gd name="connsiteY1019" fmla="*/ 1556336 h 1996549"/>
              <a:gd name="connsiteX1020" fmla="*/ 497179 w 1998270"/>
              <a:gd name="connsiteY1020" fmla="*/ 1556336 h 1996549"/>
              <a:gd name="connsiteX1021" fmla="*/ 501273 w 1998270"/>
              <a:gd name="connsiteY1021" fmla="*/ 1560771 h 1996549"/>
              <a:gd name="connsiteX1022" fmla="*/ 496838 w 1998270"/>
              <a:gd name="connsiteY1022" fmla="*/ 1565205 h 1996549"/>
              <a:gd name="connsiteX1023" fmla="*/ 492404 w 1998270"/>
              <a:gd name="connsiteY1023" fmla="*/ 1560771 h 1996549"/>
              <a:gd name="connsiteX1024" fmla="*/ 496838 w 1998270"/>
              <a:gd name="connsiteY1024" fmla="*/ 1556336 h 1996549"/>
              <a:gd name="connsiteX1025" fmla="*/ 558606 w 1998270"/>
              <a:gd name="connsiteY1025" fmla="*/ 1555690 h 1996549"/>
              <a:gd name="connsiteX1026" fmla="*/ 563552 w 1998270"/>
              <a:gd name="connsiteY1026" fmla="*/ 1560636 h 1996549"/>
              <a:gd name="connsiteX1027" fmla="*/ 558606 w 1998270"/>
              <a:gd name="connsiteY1027" fmla="*/ 1565582 h 1996549"/>
              <a:gd name="connsiteX1028" fmla="*/ 553660 w 1998270"/>
              <a:gd name="connsiteY1028" fmla="*/ 1560636 h 1996549"/>
              <a:gd name="connsiteX1029" fmla="*/ 558606 w 1998270"/>
              <a:gd name="connsiteY1029" fmla="*/ 1555690 h 1996549"/>
              <a:gd name="connsiteX1030" fmla="*/ 619641 w 1998270"/>
              <a:gd name="connsiteY1030" fmla="*/ 1555142 h 1996549"/>
              <a:gd name="connsiteX1031" fmla="*/ 625270 w 1998270"/>
              <a:gd name="connsiteY1031" fmla="*/ 1560771 h 1996549"/>
              <a:gd name="connsiteX1032" fmla="*/ 619641 w 1998270"/>
              <a:gd name="connsiteY1032" fmla="*/ 1566399 h 1996549"/>
              <a:gd name="connsiteX1033" fmla="*/ 614013 w 1998270"/>
              <a:gd name="connsiteY1033" fmla="*/ 1560771 h 1996549"/>
              <a:gd name="connsiteX1034" fmla="*/ 619641 w 1998270"/>
              <a:gd name="connsiteY1034" fmla="*/ 1555142 h 1996549"/>
              <a:gd name="connsiteX1035" fmla="*/ 681042 w 1998270"/>
              <a:gd name="connsiteY1035" fmla="*/ 1554630 h 1996549"/>
              <a:gd name="connsiteX1036" fmla="*/ 687183 w 1998270"/>
              <a:gd name="connsiteY1036" fmla="*/ 1560771 h 1996549"/>
              <a:gd name="connsiteX1037" fmla="*/ 681042 w 1998270"/>
              <a:gd name="connsiteY1037" fmla="*/ 1566911 h 1996549"/>
              <a:gd name="connsiteX1038" fmla="*/ 674903 w 1998270"/>
              <a:gd name="connsiteY1038" fmla="*/ 1560771 h 1996549"/>
              <a:gd name="connsiteX1039" fmla="*/ 681042 w 1998270"/>
              <a:gd name="connsiteY1039" fmla="*/ 1554630 h 1996549"/>
              <a:gd name="connsiteX1040" fmla="*/ 743126 w 1998270"/>
              <a:gd name="connsiteY1040" fmla="*/ 1554119 h 1996549"/>
              <a:gd name="connsiteX1041" fmla="*/ 743467 w 1998270"/>
              <a:gd name="connsiteY1041" fmla="*/ 1554119 h 1996549"/>
              <a:gd name="connsiteX1042" fmla="*/ 749778 w 1998270"/>
              <a:gd name="connsiteY1042" fmla="*/ 1560771 h 1996549"/>
              <a:gd name="connsiteX1043" fmla="*/ 743126 w 1998270"/>
              <a:gd name="connsiteY1043" fmla="*/ 1567423 h 1996549"/>
              <a:gd name="connsiteX1044" fmla="*/ 736474 w 1998270"/>
              <a:gd name="connsiteY1044" fmla="*/ 1560771 h 1996549"/>
              <a:gd name="connsiteX1045" fmla="*/ 743126 w 1998270"/>
              <a:gd name="connsiteY1045" fmla="*/ 1554119 h 1996549"/>
              <a:gd name="connsiteX1046" fmla="*/ 803845 w 1998270"/>
              <a:gd name="connsiteY1046" fmla="*/ 1553607 h 1996549"/>
              <a:gd name="connsiteX1047" fmla="*/ 811008 w 1998270"/>
              <a:gd name="connsiteY1047" fmla="*/ 1560771 h 1996549"/>
              <a:gd name="connsiteX1048" fmla="*/ 803845 w 1998270"/>
              <a:gd name="connsiteY1048" fmla="*/ 1567934 h 1996549"/>
              <a:gd name="connsiteX1049" fmla="*/ 796682 w 1998270"/>
              <a:gd name="connsiteY1049" fmla="*/ 1560771 h 1996549"/>
              <a:gd name="connsiteX1050" fmla="*/ 803845 w 1998270"/>
              <a:gd name="connsiteY1050" fmla="*/ 1553607 h 1996549"/>
              <a:gd name="connsiteX1051" fmla="*/ 865246 w 1998270"/>
              <a:gd name="connsiteY1051" fmla="*/ 1553266 h 1996549"/>
              <a:gd name="connsiteX1052" fmla="*/ 865587 w 1998270"/>
              <a:gd name="connsiteY1052" fmla="*/ 1553266 h 1996549"/>
              <a:gd name="connsiteX1053" fmla="*/ 872751 w 1998270"/>
              <a:gd name="connsiteY1053" fmla="*/ 1560771 h 1996549"/>
              <a:gd name="connsiteX1054" fmla="*/ 865246 w 1998270"/>
              <a:gd name="connsiteY1054" fmla="*/ 1568275 h 1996549"/>
              <a:gd name="connsiteX1055" fmla="*/ 857742 w 1998270"/>
              <a:gd name="connsiteY1055" fmla="*/ 1560771 h 1996549"/>
              <a:gd name="connsiteX1056" fmla="*/ 865246 w 1998270"/>
              <a:gd name="connsiteY1056" fmla="*/ 1553266 h 1996549"/>
              <a:gd name="connsiteX1057" fmla="*/ 926648 w 1998270"/>
              <a:gd name="connsiteY1057" fmla="*/ 1552754 h 1996549"/>
              <a:gd name="connsiteX1058" fmla="*/ 934664 w 1998270"/>
              <a:gd name="connsiteY1058" fmla="*/ 1560771 h 1996549"/>
              <a:gd name="connsiteX1059" fmla="*/ 926648 w 1998270"/>
              <a:gd name="connsiteY1059" fmla="*/ 1568787 h 1996549"/>
              <a:gd name="connsiteX1060" fmla="*/ 918632 w 1998270"/>
              <a:gd name="connsiteY1060" fmla="*/ 1560771 h 1996549"/>
              <a:gd name="connsiteX1061" fmla="*/ 926648 w 1998270"/>
              <a:gd name="connsiteY1061" fmla="*/ 1552754 h 1996549"/>
              <a:gd name="connsiteX1062" fmla="*/ 988049 w 1998270"/>
              <a:gd name="connsiteY1062" fmla="*/ 1552242 h 1996549"/>
              <a:gd name="connsiteX1063" fmla="*/ 996576 w 1998270"/>
              <a:gd name="connsiteY1063" fmla="*/ 1560770 h 1996549"/>
              <a:gd name="connsiteX1064" fmla="*/ 988049 w 1998270"/>
              <a:gd name="connsiteY1064" fmla="*/ 1569298 h 1996549"/>
              <a:gd name="connsiteX1065" fmla="*/ 979521 w 1998270"/>
              <a:gd name="connsiteY1065" fmla="*/ 1560770 h 1996549"/>
              <a:gd name="connsiteX1066" fmla="*/ 988049 w 1998270"/>
              <a:gd name="connsiteY1066" fmla="*/ 1552242 h 1996549"/>
              <a:gd name="connsiteX1067" fmla="*/ 1049816 w 1998270"/>
              <a:gd name="connsiteY1067" fmla="*/ 1551767 h 1996549"/>
              <a:gd name="connsiteX1068" fmla="*/ 1058685 w 1998270"/>
              <a:gd name="connsiteY1068" fmla="*/ 1560636 h 1996549"/>
              <a:gd name="connsiteX1069" fmla="*/ 1049816 w 1998270"/>
              <a:gd name="connsiteY1069" fmla="*/ 1569505 h 1996549"/>
              <a:gd name="connsiteX1070" fmla="*/ 1040947 w 1998270"/>
              <a:gd name="connsiteY1070" fmla="*/ 1560636 h 1996549"/>
              <a:gd name="connsiteX1071" fmla="*/ 1049816 w 1998270"/>
              <a:gd name="connsiteY1071" fmla="*/ 1551767 h 1996549"/>
              <a:gd name="connsiteX1072" fmla="*/ 1110851 w 1998270"/>
              <a:gd name="connsiteY1072" fmla="*/ 1551560 h 1996549"/>
              <a:gd name="connsiteX1073" fmla="*/ 1120061 w 1998270"/>
              <a:gd name="connsiteY1073" fmla="*/ 1560771 h 1996549"/>
              <a:gd name="connsiteX1074" fmla="*/ 1110851 w 1998270"/>
              <a:gd name="connsiteY1074" fmla="*/ 1569981 h 1996549"/>
              <a:gd name="connsiteX1075" fmla="*/ 1101641 w 1998270"/>
              <a:gd name="connsiteY1075" fmla="*/ 1560771 h 1996549"/>
              <a:gd name="connsiteX1076" fmla="*/ 1110851 w 1998270"/>
              <a:gd name="connsiteY1076" fmla="*/ 1551560 h 1996549"/>
              <a:gd name="connsiteX1077" fmla="*/ 1172253 w 1998270"/>
              <a:gd name="connsiteY1077" fmla="*/ 1551049 h 1996549"/>
              <a:gd name="connsiteX1078" fmla="*/ 1172593 w 1998270"/>
              <a:gd name="connsiteY1078" fmla="*/ 1551049 h 1996549"/>
              <a:gd name="connsiteX1079" fmla="*/ 1181975 w 1998270"/>
              <a:gd name="connsiteY1079" fmla="*/ 1560771 h 1996549"/>
              <a:gd name="connsiteX1080" fmla="*/ 1172253 w 1998270"/>
              <a:gd name="connsiteY1080" fmla="*/ 1570492 h 1996549"/>
              <a:gd name="connsiteX1081" fmla="*/ 1162531 w 1998270"/>
              <a:gd name="connsiteY1081" fmla="*/ 1560771 h 1996549"/>
              <a:gd name="connsiteX1082" fmla="*/ 1172253 w 1998270"/>
              <a:gd name="connsiteY1082" fmla="*/ 1551049 h 1996549"/>
              <a:gd name="connsiteX1083" fmla="*/ 1233653 w 1998270"/>
              <a:gd name="connsiteY1083" fmla="*/ 1550708 h 1996549"/>
              <a:gd name="connsiteX1084" fmla="*/ 1233994 w 1998270"/>
              <a:gd name="connsiteY1084" fmla="*/ 1550708 h 1996549"/>
              <a:gd name="connsiteX1085" fmla="*/ 1243716 w 1998270"/>
              <a:gd name="connsiteY1085" fmla="*/ 1560771 h 1996549"/>
              <a:gd name="connsiteX1086" fmla="*/ 1233653 w 1998270"/>
              <a:gd name="connsiteY1086" fmla="*/ 1570834 h 1996549"/>
              <a:gd name="connsiteX1087" fmla="*/ 1223591 w 1998270"/>
              <a:gd name="connsiteY1087" fmla="*/ 1560771 h 1996549"/>
              <a:gd name="connsiteX1088" fmla="*/ 1233653 w 1998270"/>
              <a:gd name="connsiteY1088" fmla="*/ 1550708 h 1996549"/>
              <a:gd name="connsiteX1089" fmla="*/ 1971151 w 1998270"/>
              <a:gd name="connsiteY1089" fmla="*/ 1550537 h 1996549"/>
              <a:gd name="connsiteX1090" fmla="*/ 1981385 w 1998270"/>
              <a:gd name="connsiteY1090" fmla="*/ 1560771 h 1996549"/>
              <a:gd name="connsiteX1091" fmla="*/ 1971151 w 1998270"/>
              <a:gd name="connsiteY1091" fmla="*/ 1571004 h 1996549"/>
              <a:gd name="connsiteX1092" fmla="*/ 1960918 w 1998270"/>
              <a:gd name="connsiteY1092" fmla="*/ 1560771 h 1996549"/>
              <a:gd name="connsiteX1093" fmla="*/ 1971151 w 1998270"/>
              <a:gd name="connsiteY1093" fmla="*/ 1550537 h 1996549"/>
              <a:gd name="connsiteX1094" fmla="*/ 1295055 w 1998270"/>
              <a:gd name="connsiteY1094" fmla="*/ 1550537 h 1996549"/>
              <a:gd name="connsiteX1095" fmla="*/ 1305288 w 1998270"/>
              <a:gd name="connsiteY1095" fmla="*/ 1560771 h 1996549"/>
              <a:gd name="connsiteX1096" fmla="*/ 1295055 w 1998270"/>
              <a:gd name="connsiteY1096" fmla="*/ 1571004 h 1996549"/>
              <a:gd name="connsiteX1097" fmla="*/ 1284822 w 1998270"/>
              <a:gd name="connsiteY1097" fmla="*/ 1560771 h 1996549"/>
              <a:gd name="connsiteX1098" fmla="*/ 1295055 w 1998270"/>
              <a:gd name="connsiteY1098" fmla="*/ 1550537 h 1996549"/>
              <a:gd name="connsiteX1099" fmla="*/ 1357138 w 1998270"/>
              <a:gd name="connsiteY1099" fmla="*/ 1550196 h 1996549"/>
              <a:gd name="connsiteX1100" fmla="*/ 1367713 w 1998270"/>
              <a:gd name="connsiteY1100" fmla="*/ 1560771 h 1996549"/>
              <a:gd name="connsiteX1101" fmla="*/ 1357138 w 1998270"/>
              <a:gd name="connsiteY1101" fmla="*/ 1571346 h 1996549"/>
              <a:gd name="connsiteX1102" fmla="*/ 1346564 w 1998270"/>
              <a:gd name="connsiteY1102" fmla="*/ 1560771 h 1996549"/>
              <a:gd name="connsiteX1103" fmla="*/ 1357138 w 1998270"/>
              <a:gd name="connsiteY1103" fmla="*/ 1550196 h 1996549"/>
              <a:gd name="connsiteX1104" fmla="*/ 1417857 w 1998270"/>
              <a:gd name="connsiteY1104" fmla="*/ 1549855 h 1996549"/>
              <a:gd name="connsiteX1105" fmla="*/ 1418198 w 1998270"/>
              <a:gd name="connsiteY1105" fmla="*/ 1549855 h 1996549"/>
              <a:gd name="connsiteX1106" fmla="*/ 1428773 w 1998270"/>
              <a:gd name="connsiteY1106" fmla="*/ 1560770 h 1996549"/>
              <a:gd name="connsiteX1107" fmla="*/ 1417857 w 1998270"/>
              <a:gd name="connsiteY1107" fmla="*/ 1571686 h 1996549"/>
              <a:gd name="connsiteX1108" fmla="*/ 1406942 w 1998270"/>
              <a:gd name="connsiteY1108" fmla="*/ 1560770 h 1996549"/>
              <a:gd name="connsiteX1109" fmla="*/ 1417857 w 1998270"/>
              <a:gd name="connsiteY1109" fmla="*/ 1549855 h 1996549"/>
              <a:gd name="connsiteX1110" fmla="*/ 1479259 w 1998270"/>
              <a:gd name="connsiteY1110" fmla="*/ 1549684 h 1996549"/>
              <a:gd name="connsiteX1111" fmla="*/ 1490345 w 1998270"/>
              <a:gd name="connsiteY1111" fmla="*/ 1560771 h 1996549"/>
              <a:gd name="connsiteX1112" fmla="*/ 1479259 w 1998270"/>
              <a:gd name="connsiteY1112" fmla="*/ 1571857 h 1996549"/>
              <a:gd name="connsiteX1113" fmla="*/ 1468173 w 1998270"/>
              <a:gd name="connsiteY1113" fmla="*/ 1560771 h 1996549"/>
              <a:gd name="connsiteX1114" fmla="*/ 1479259 w 1998270"/>
              <a:gd name="connsiteY1114" fmla="*/ 1549684 h 1996549"/>
              <a:gd name="connsiteX1115" fmla="*/ 1540661 w 1998270"/>
              <a:gd name="connsiteY1115" fmla="*/ 1549514 h 1996549"/>
              <a:gd name="connsiteX1116" fmla="*/ 1541001 w 1998270"/>
              <a:gd name="connsiteY1116" fmla="*/ 1549514 h 1996549"/>
              <a:gd name="connsiteX1117" fmla="*/ 1551917 w 1998270"/>
              <a:gd name="connsiteY1117" fmla="*/ 1560771 h 1996549"/>
              <a:gd name="connsiteX1118" fmla="*/ 1540661 w 1998270"/>
              <a:gd name="connsiteY1118" fmla="*/ 1572028 h 1996549"/>
              <a:gd name="connsiteX1119" fmla="*/ 1529404 w 1998270"/>
              <a:gd name="connsiteY1119" fmla="*/ 1560771 h 1996549"/>
              <a:gd name="connsiteX1120" fmla="*/ 1540661 w 1998270"/>
              <a:gd name="connsiteY1120" fmla="*/ 1549514 h 1996549"/>
              <a:gd name="connsiteX1121" fmla="*/ 1602061 w 1998270"/>
              <a:gd name="connsiteY1121" fmla="*/ 1549343 h 1996549"/>
              <a:gd name="connsiteX1122" fmla="*/ 1613488 w 1998270"/>
              <a:gd name="connsiteY1122" fmla="*/ 1560771 h 1996549"/>
              <a:gd name="connsiteX1123" fmla="*/ 1602061 w 1998270"/>
              <a:gd name="connsiteY1123" fmla="*/ 1572198 h 1996549"/>
              <a:gd name="connsiteX1124" fmla="*/ 1590634 w 1998270"/>
              <a:gd name="connsiteY1124" fmla="*/ 1560771 h 1996549"/>
              <a:gd name="connsiteX1125" fmla="*/ 1602061 w 1998270"/>
              <a:gd name="connsiteY1125" fmla="*/ 1549343 h 1996549"/>
              <a:gd name="connsiteX1126" fmla="*/ 1664144 w 1998270"/>
              <a:gd name="connsiteY1126" fmla="*/ 1549173 h 1996549"/>
              <a:gd name="connsiteX1127" fmla="*/ 1664485 w 1998270"/>
              <a:gd name="connsiteY1127" fmla="*/ 1549173 h 1996549"/>
              <a:gd name="connsiteX1128" fmla="*/ 1675742 w 1998270"/>
              <a:gd name="connsiteY1128" fmla="*/ 1560771 h 1996549"/>
              <a:gd name="connsiteX1129" fmla="*/ 1664144 w 1998270"/>
              <a:gd name="connsiteY1129" fmla="*/ 1572369 h 1996549"/>
              <a:gd name="connsiteX1130" fmla="*/ 1652547 w 1998270"/>
              <a:gd name="connsiteY1130" fmla="*/ 1560771 h 1996549"/>
              <a:gd name="connsiteX1131" fmla="*/ 1664144 w 1998270"/>
              <a:gd name="connsiteY1131" fmla="*/ 1549173 h 1996549"/>
              <a:gd name="connsiteX1132" fmla="*/ 1786265 w 1998270"/>
              <a:gd name="connsiteY1132" fmla="*/ 1549002 h 1996549"/>
              <a:gd name="connsiteX1133" fmla="*/ 1798034 w 1998270"/>
              <a:gd name="connsiteY1133" fmla="*/ 1560771 h 1996549"/>
              <a:gd name="connsiteX1134" fmla="*/ 1786265 w 1998270"/>
              <a:gd name="connsiteY1134" fmla="*/ 1572540 h 1996549"/>
              <a:gd name="connsiteX1135" fmla="*/ 1774497 w 1998270"/>
              <a:gd name="connsiteY1135" fmla="*/ 1560771 h 1996549"/>
              <a:gd name="connsiteX1136" fmla="*/ 1786265 w 1998270"/>
              <a:gd name="connsiteY1136" fmla="*/ 1549002 h 1996549"/>
              <a:gd name="connsiteX1137" fmla="*/ 1724864 w 1998270"/>
              <a:gd name="connsiteY1137" fmla="*/ 1549002 h 1996549"/>
              <a:gd name="connsiteX1138" fmla="*/ 1736633 w 1998270"/>
              <a:gd name="connsiteY1138" fmla="*/ 1560771 h 1996549"/>
              <a:gd name="connsiteX1139" fmla="*/ 1724864 w 1998270"/>
              <a:gd name="connsiteY1139" fmla="*/ 1572540 h 1996549"/>
              <a:gd name="connsiteX1140" fmla="*/ 1713096 w 1998270"/>
              <a:gd name="connsiteY1140" fmla="*/ 1560771 h 1996549"/>
              <a:gd name="connsiteX1141" fmla="*/ 1724864 w 1998270"/>
              <a:gd name="connsiteY1141" fmla="*/ 1549002 h 1996549"/>
              <a:gd name="connsiteX1142" fmla="*/ 1909067 w 1998270"/>
              <a:gd name="connsiteY1142" fmla="*/ 1548831 h 1996549"/>
              <a:gd name="connsiteX1143" fmla="*/ 1921007 w 1998270"/>
              <a:gd name="connsiteY1143" fmla="*/ 1560771 h 1996549"/>
              <a:gd name="connsiteX1144" fmla="*/ 1909067 w 1998270"/>
              <a:gd name="connsiteY1144" fmla="*/ 1572710 h 1996549"/>
              <a:gd name="connsiteX1145" fmla="*/ 1897129 w 1998270"/>
              <a:gd name="connsiteY1145" fmla="*/ 1560771 h 1996549"/>
              <a:gd name="connsiteX1146" fmla="*/ 1909067 w 1998270"/>
              <a:gd name="connsiteY1146" fmla="*/ 1548831 h 1996549"/>
              <a:gd name="connsiteX1147" fmla="*/ 1847667 w 1998270"/>
              <a:gd name="connsiteY1147" fmla="*/ 1548831 h 1996549"/>
              <a:gd name="connsiteX1148" fmla="*/ 1859606 w 1998270"/>
              <a:gd name="connsiteY1148" fmla="*/ 1560771 h 1996549"/>
              <a:gd name="connsiteX1149" fmla="*/ 1847667 w 1998270"/>
              <a:gd name="connsiteY1149" fmla="*/ 1572710 h 1996549"/>
              <a:gd name="connsiteX1150" fmla="*/ 1835728 w 1998270"/>
              <a:gd name="connsiteY1150" fmla="*/ 1560771 h 1996549"/>
              <a:gd name="connsiteX1151" fmla="*/ 1847667 w 1998270"/>
              <a:gd name="connsiteY1151" fmla="*/ 1548831 h 1996549"/>
              <a:gd name="connsiteX1152" fmla="*/ 128431 w 1998270"/>
              <a:gd name="connsiteY1152" fmla="*/ 1498005 h 1996549"/>
              <a:gd name="connsiteX1153" fmla="*/ 128806 w 1998270"/>
              <a:gd name="connsiteY1153" fmla="*/ 1498005 h 1996549"/>
              <a:gd name="connsiteX1154" fmla="*/ 129796 w 1998270"/>
              <a:gd name="connsiteY1154" fmla="*/ 1499370 h 1996549"/>
              <a:gd name="connsiteX1155" fmla="*/ 128431 w 1998270"/>
              <a:gd name="connsiteY1155" fmla="*/ 1500734 h 1996549"/>
              <a:gd name="connsiteX1156" fmla="*/ 127067 w 1998270"/>
              <a:gd name="connsiteY1156" fmla="*/ 1499370 h 1996549"/>
              <a:gd name="connsiteX1157" fmla="*/ 128431 w 1998270"/>
              <a:gd name="connsiteY1157" fmla="*/ 1498005 h 1996549"/>
              <a:gd name="connsiteX1158" fmla="*/ 189832 w 1998270"/>
              <a:gd name="connsiteY1158" fmla="*/ 1497322 h 1996549"/>
              <a:gd name="connsiteX1159" fmla="*/ 191879 w 1998270"/>
              <a:gd name="connsiteY1159" fmla="*/ 1499369 h 1996549"/>
              <a:gd name="connsiteX1160" fmla="*/ 189832 w 1998270"/>
              <a:gd name="connsiteY1160" fmla="*/ 1501416 h 1996549"/>
              <a:gd name="connsiteX1161" fmla="*/ 187786 w 1998270"/>
              <a:gd name="connsiteY1161" fmla="*/ 1499369 h 1996549"/>
              <a:gd name="connsiteX1162" fmla="*/ 189832 w 1998270"/>
              <a:gd name="connsiteY1162" fmla="*/ 1497322 h 1996549"/>
              <a:gd name="connsiteX1163" fmla="*/ 251234 w 1998270"/>
              <a:gd name="connsiteY1163" fmla="*/ 1496640 h 1996549"/>
              <a:gd name="connsiteX1164" fmla="*/ 253963 w 1998270"/>
              <a:gd name="connsiteY1164" fmla="*/ 1499369 h 1996549"/>
              <a:gd name="connsiteX1165" fmla="*/ 251234 w 1998270"/>
              <a:gd name="connsiteY1165" fmla="*/ 1502098 h 1996549"/>
              <a:gd name="connsiteX1166" fmla="*/ 248505 w 1998270"/>
              <a:gd name="connsiteY1166" fmla="*/ 1499369 h 1996549"/>
              <a:gd name="connsiteX1167" fmla="*/ 251234 w 1998270"/>
              <a:gd name="connsiteY1167" fmla="*/ 1496640 h 1996549"/>
              <a:gd name="connsiteX1168" fmla="*/ 312635 w 1998270"/>
              <a:gd name="connsiteY1168" fmla="*/ 1496129 h 1996549"/>
              <a:gd name="connsiteX1169" fmla="*/ 312993 w 1998270"/>
              <a:gd name="connsiteY1169" fmla="*/ 1496129 h 1996549"/>
              <a:gd name="connsiteX1170" fmla="*/ 315876 w 1998270"/>
              <a:gd name="connsiteY1170" fmla="*/ 1499369 h 1996549"/>
              <a:gd name="connsiteX1171" fmla="*/ 312635 w 1998270"/>
              <a:gd name="connsiteY1171" fmla="*/ 1502610 h 1996549"/>
              <a:gd name="connsiteX1172" fmla="*/ 309395 w 1998270"/>
              <a:gd name="connsiteY1172" fmla="*/ 1499369 h 1996549"/>
              <a:gd name="connsiteX1173" fmla="*/ 312635 w 1998270"/>
              <a:gd name="connsiteY1173" fmla="*/ 1496129 h 1996549"/>
              <a:gd name="connsiteX1174" fmla="*/ 374036 w 1998270"/>
              <a:gd name="connsiteY1174" fmla="*/ 1495446 h 1996549"/>
              <a:gd name="connsiteX1175" fmla="*/ 377959 w 1998270"/>
              <a:gd name="connsiteY1175" fmla="*/ 1499369 h 1996549"/>
              <a:gd name="connsiteX1176" fmla="*/ 374036 w 1998270"/>
              <a:gd name="connsiteY1176" fmla="*/ 1503292 h 1996549"/>
              <a:gd name="connsiteX1177" fmla="*/ 370114 w 1998270"/>
              <a:gd name="connsiteY1177" fmla="*/ 1499369 h 1996549"/>
              <a:gd name="connsiteX1178" fmla="*/ 374036 w 1998270"/>
              <a:gd name="connsiteY1178" fmla="*/ 1495446 h 1996549"/>
              <a:gd name="connsiteX1179" fmla="*/ 436119 w 1998270"/>
              <a:gd name="connsiteY1179" fmla="*/ 1494935 h 1996549"/>
              <a:gd name="connsiteX1180" fmla="*/ 436460 w 1998270"/>
              <a:gd name="connsiteY1180" fmla="*/ 1494935 h 1996549"/>
              <a:gd name="connsiteX1181" fmla="*/ 440554 w 1998270"/>
              <a:gd name="connsiteY1181" fmla="*/ 1499370 h 1996549"/>
              <a:gd name="connsiteX1182" fmla="*/ 436119 w 1998270"/>
              <a:gd name="connsiteY1182" fmla="*/ 1503804 h 1996549"/>
              <a:gd name="connsiteX1183" fmla="*/ 431685 w 1998270"/>
              <a:gd name="connsiteY1183" fmla="*/ 1499370 h 1996549"/>
              <a:gd name="connsiteX1184" fmla="*/ 436119 w 1998270"/>
              <a:gd name="connsiteY1184" fmla="*/ 1494935 h 1996549"/>
              <a:gd name="connsiteX1185" fmla="*/ 496838 w 1998270"/>
              <a:gd name="connsiteY1185" fmla="*/ 1494253 h 1996549"/>
              <a:gd name="connsiteX1186" fmla="*/ 497179 w 1998270"/>
              <a:gd name="connsiteY1186" fmla="*/ 1494253 h 1996549"/>
              <a:gd name="connsiteX1187" fmla="*/ 501955 w 1998270"/>
              <a:gd name="connsiteY1187" fmla="*/ 1499370 h 1996549"/>
              <a:gd name="connsiteX1188" fmla="*/ 496838 w 1998270"/>
              <a:gd name="connsiteY1188" fmla="*/ 1504487 h 1996549"/>
              <a:gd name="connsiteX1189" fmla="*/ 491722 w 1998270"/>
              <a:gd name="connsiteY1189" fmla="*/ 1499370 h 1996549"/>
              <a:gd name="connsiteX1190" fmla="*/ 496838 w 1998270"/>
              <a:gd name="connsiteY1190" fmla="*/ 1494253 h 1996549"/>
              <a:gd name="connsiteX1191" fmla="*/ 558240 w 1998270"/>
              <a:gd name="connsiteY1191" fmla="*/ 1493741 h 1996549"/>
              <a:gd name="connsiteX1192" fmla="*/ 563869 w 1998270"/>
              <a:gd name="connsiteY1192" fmla="*/ 1499370 h 1996549"/>
              <a:gd name="connsiteX1193" fmla="*/ 558240 w 1998270"/>
              <a:gd name="connsiteY1193" fmla="*/ 1504998 h 1996549"/>
              <a:gd name="connsiteX1194" fmla="*/ 552612 w 1998270"/>
              <a:gd name="connsiteY1194" fmla="*/ 1499370 h 1996549"/>
              <a:gd name="connsiteX1195" fmla="*/ 558240 w 1998270"/>
              <a:gd name="connsiteY1195" fmla="*/ 1493741 h 1996549"/>
              <a:gd name="connsiteX1196" fmla="*/ 619641 w 1998270"/>
              <a:gd name="connsiteY1196" fmla="*/ 1493229 h 1996549"/>
              <a:gd name="connsiteX1197" fmla="*/ 625781 w 1998270"/>
              <a:gd name="connsiteY1197" fmla="*/ 1499370 h 1996549"/>
              <a:gd name="connsiteX1198" fmla="*/ 619641 w 1998270"/>
              <a:gd name="connsiteY1198" fmla="*/ 1505510 h 1996549"/>
              <a:gd name="connsiteX1199" fmla="*/ 613501 w 1998270"/>
              <a:gd name="connsiteY1199" fmla="*/ 1499370 h 1996549"/>
              <a:gd name="connsiteX1200" fmla="*/ 619641 w 1998270"/>
              <a:gd name="connsiteY1200" fmla="*/ 1493229 h 1996549"/>
              <a:gd name="connsiteX1201" fmla="*/ 681042 w 1998270"/>
              <a:gd name="connsiteY1201" fmla="*/ 1492718 h 1996549"/>
              <a:gd name="connsiteX1202" fmla="*/ 681384 w 1998270"/>
              <a:gd name="connsiteY1202" fmla="*/ 1492718 h 1996549"/>
              <a:gd name="connsiteX1203" fmla="*/ 687694 w 1998270"/>
              <a:gd name="connsiteY1203" fmla="*/ 1499370 h 1996549"/>
              <a:gd name="connsiteX1204" fmla="*/ 681042 w 1998270"/>
              <a:gd name="connsiteY1204" fmla="*/ 1506022 h 1996549"/>
              <a:gd name="connsiteX1205" fmla="*/ 674391 w 1998270"/>
              <a:gd name="connsiteY1205" fmla="*/ 1499370 h 1996549"/>
              <a:gd name="connsiteX1206" fmla="*/ 681042 w 1998270"/>
              <a:gd name="connsiteY1206" fmla="*/ 1492718 h 1996549"/>
              <a:gd name="connsiteX1207" fmla="*/ 743126 w 1998270"/>
              <a:gd name="connsiteY1207" fmla="*/ 1492206 h 1996549"/>
              <a:gd name="connsiteX1208" fmla="*/ 750290 w 1998270"/>
              <a:gd name="connsiteY1208" fmla="*/ 1499370 h 1996549"/>
              <a:gd name="connsiteX1209" fmla="*/ 743126 w 1998270"/>
              <a:gd name="connsiteY1209" fmla="*/ 1506533 h 1996549"/>
              <a:gd name="connsiteX1210" fmla="*/ 735963 w 1998270"/>
              <a:gd name="connsiteY1210" fmla="*/ 1499370 h 1996549"/>
              <a:gd name="connsiteX1211" fmla="*/ 743126 w 1998270"/>
              <a:gd name="connsiteY1211" fmla="*/ 1492206 h 1996549"/>
              <a:gd name="connsiteX1212" fmla="*/ 865247 w 1998270"/>
              <a:gd name="connsiteY1212" fmla="*/ 1491354 h 1996549"/>
              <a:gd name="connsiteX1213" fmla="*/ 865588 w 1998270"/>
              <a:gd name="connsiteY1213" fmla="*/ 1491354 h 1996549"/>
              <a:gd name="connsiteX1214" fmla="*/ 873434 w 1998270"/>
              <a:gd name="connsiteY1214" fmla="*/ 1499541 h 1996549"/>
              <a:gd name="connsiteX1215" fmla="*/ 865247 w 1998270"/>
              <a:gd name="connsiteY1215" fmla="*/ 1507727 h 1996549"/>
              <a:gd name="connsiteX1216" fmla="*/ 857060 w 1998270"/>
              <a:gd name="connsiteY1216" fmla="*/ 1499541 h 1996549"/>
              <a:gd name="connsiteX1217" fmla="*/ 865247 w 1998270"/>
              <a:gd name="connsiteY1217" fmla="*/ 1491354 h 1996549"/>
              <a:gd name="connsiteX1218" fmla="*/ 926647 w 1998270"/>
              <a:gd name="connsiteY1218" fmla="*/ 1491353 h 1996549"/>
              <a:gd name="connsiteX1219" fmla="*/ 935345 w 1998270"/>
              <a:gd name="connsiteY1219" fmla="*/ 1500052 h 1996549"/>
              <a:gd name="connsiteX1220" fmla="*/ 926647 w 1998270"/>
              <a:gd name="connsiteY1220" fmla="*/ 1508750 h 1996549"/>
              <a:gd name="connsiteX1221" fmla="*/ 917949 w 1998270"/>
              <a:gd name="connsiteY1221" fmla="*/ 1500052 h 1996549"/>
              <a:gd name="connsiteX1222" fmla="*/ 926647 w 1998270"/>
              <a:gd name="connsiteY1222" fmla="*/ 1491353 h 1996549"/>
              <a:gd name="connsiteX1223" fmla="*/ 803845 w 1998270"/>
              <a:gd name="connsiteY1223" fmla="*/ 1491353 h 1996549"/>
              <a:gd name="connsiteX1224" fmla="*/ 811520 w 1998270"/>
              <a:gd name="connsiteY1224" fmla="*/ 1499029 h 1996549"/>
              <a:gd name="connsiteX1225" fmla="*/ 803845 w 1998270"/>
              <a:gd name="connsiteY1225" fmla="*/ 1506704 h 1996549"/>
              <a:gd name="connsiteX1226" fmla="*/ 796170 w 1998270"/>
              <a:gd name="connsiteY1226" fmla="*/ 1499029 h 1996549"/>
              <a:gd name="connsiteX1227" fmla="*/ 803845 w 1998270"/>
              <a:gd name="connsiteY1227" fmla="*/ 1491353 h 1996549"/>
              <a:gd name="connsiteX1228" fmla="*/ 988048 w 1998270"/>
              <a:gd name="connsiteY1228" fmla="*/ 1490159 h 1996549"/>
              <a:gd name="connsiteX1229" fmla="*/ 997259 w 1998270"/>
              <a:gd name="connsiteY1229" fmla="*/ 1499370 h 1996549"/>
              <a:gd name="connsiteX1230" fmla="*/ 988048 w 1998270"/>
              <a:gd name="connsiteY1230" fmla="*/ 1508580 h 1996549"/>
              <a:gd name="connsiteX1231" fmla="*/ 978839 w 1998270"/>
              <a:gd name="connsiteY1231" fmla="*/ 1499370 h 1996549"/>
              <a:gd name="connsiteX1232" fmla="*/ 988048 w 1998270"/>
              <a:gd name="connsiteY1232" fmla="*/ 1490159 h 1996549"/>
              <a:gd name="connsiteX1233" fmla="*/ 1050132 w 1998270"/>
              <a:gd name="connsiteY1233" fmla="*/ 1489818 h 1996549"/>
              <a:gd name="connsiteX1234" fmla="*/ 1059683 w 1998270"/>
              <a:gd name="connsiteY1234" fmla="*/ 1498858 h 1996549"/>
              <a:gd name="connsiteX1235" fmla="*/ 1050132 w 1998270"/>
              <a:gd name="connsiteY1235" fmla="*/ 1508409 h 1996549"/>
              <a:gd name="connsiteX1236" fmla="*/ 1040581 w 1998270"/>
              <a:gd name="connsiteY1236" fmla="*/ 1499370 h 1996549"/>
              <a:gd name="connsiteX1237" fmla="*/ 1050132 w 1998270"/>
              <a:gd name="connsiteY1237" fmla="*/ 1489818 h 1996549"/>
              <a:gd name="connsiteX1238" fmla="*/ 1110851 w 1998270"/>
              <a:gd name="connsiteY1238" fmla="*/ 1489307 h 1996549"/>
              <a:gd name="connsiteX1239" fmla="*/ 1111192 w 1998270"/>
              <a:gd name="connsiteY1239" fmla="*/ 1489307 h 1996549"/>
              <a:gd name="connsiteX1240" fmla="*/ 1120914 w 1998270"/>
              <a:gd name="connsiteY1240" fmla="*/ 1499370 h 1996549"/>
              <a:gd name="connsiteX1241" fmla="*/ 1110851 w 1998270"/>
              <a:gd name="connsiteY1241" fmla="*/ 1509433 h 1996549"/>
              <a:gd name="connsiteX1242" fmla="*/ 1100789 w 1998270"/>
              <a:gd name="connsiteY1242" fmla="*/ 1499370 h 1996549"/>
              <a:gd name="connsiteX1243" fmla="*/ 1110851 w 1998270"/>
              <a:gd name="connsiteY1243" fmla="*/ 1489307 h 1996549"/>
              <a:gd name="connsiteX1244" fmla="*/ 1172253 w 1998270"/>
              <a:gd name="connsiteY1244" fmla="*/ 1488965 h 1996549"/>
              <a:gd name="connsiteX1245" fmla="*/ 1182657 w 1998270"/>
              <a:gd name="connsiteY1245" fmla="*/ 1499370 h 1996549"/>
              <a:gd name="connsiteX1246" fmla="*/ 1172253 w 1998270"/>
              <a:gd name="connsiteY1246" fmla="*/ 1509774 h 1996549"/>
              <a:gd name="connsiteX1247" fmla="*/ 1161849 w 1998270"/>
              <a:gd name="connsiteY1247" fmla="*/ 1499370 h 1996549"/>
              <a:gd name="connsiteX1248" fmla="*/ 1172253 w 1998270"/>
              <a:gd name="connsiteY1248" fmla="*/ 1488965 h 1996549"/>
              <a:gd name="connsiteX1249" fmla="*/ 1234020 w 1998270"/>
              <a:gd name="connsiteY1249" fmla="*/ 1488490 h 1996549"/>
              <a:gd name="connsiteX1250" fmla="*/ 1244765 w 1998270"/>
              <a:gd name="connsiteY1250" fmla="*/ 1499235 h 1996549"/>
              <a:gd name="connsiteX1251" fmla="*/ 1234020 w 1998270"/>
              <a:gd name="connsiteY1251" fmla="*/ 1509980 h 1996549"/>
              <a:gd name="connsiteX1252" fmla="*/ 1223275 w 1998270"/>
              <a:gd name="connsiteY1252" fmla="*/ 1499235 h 1996549"/>
              <a:gd name="connsiteX1253" fmla="*/ 1234020 w 1998270"/>
              <a:gd name="connsiteY1253" fmla="*/ 1488490 h 1996549"/>
              <a:gd name="connsiteX1254" fmla="*/ 1971151 w 1998270"/>
              <a:gd name="connsiteY1254" fmla="*/ 1488283 h 1996549"/>
              <a:gd name="connsiteX1255" fmla="*/ 1982237 w 1998270"/>
              <a:gd name="connsiteY1255" fmla="*/ 1499370 h 1996549"/>
              <a:gd name="connsiteX1256" fmla="*/ 1971151 w 1998270"/>
              <a:gd name="connsiteY1256" fmla="*/ 1510456 h 1996549"/>
              <a:gd name="connsiteX1257" fmla="*/ 1960065 w 1998270"/>
              <a:gd name="connsiteY1257" fmla="*/ 1499370 h 1996549"/>
              <a:gd name="connsiteX1258" fmla="*/ 1971151 w 1998270"/>
              <a:gd name="connsiteY1258" fmla="*/ 1488283 h 1996549"/>
              <a:gd name="connsiteX1259" fmla="*/ 1295055 w 1998270"/>
              <a:gd name="connsiteY1259" fmla="*/ 1488283 h 1996549"/>
              <a:gd name="connsiteX1260" fmla="*/ 1306142 w 1998270"/>
              <a:gd name="connsiteY1260" fmla="*/ 1499370 h 1996549"/>
              <a:gd name="connsiteX1261" fmla="*/ 1295055 w 1998270"/>
              <a:gd name="connsiteY1261" fmla="*/ 1510456 h 1996549"/>
              <a:gd name="connsiteX1262" fmla="*/ 1283969 w 1998270"/>
              <a:gd name="connsiteY1262" fmla="*/ 1499370 h 1996549"/>
              <a:gd name="connsiteX1263" fmla="*/ 1295055 w 1998270"/>
              <a:gd name="connsiteY1263" fmla="*/ 1488283 h 1996549"/>
              <a:gd name="connsiteX1264" fmla="*/ 1357138 w 1998270"/>
              <a:gd name="connsiteY1264" fmla="*/ 1487942 h 1996549"/>
              <a:gd name="connsiteX1265" fmla="*/ 1368566 w 1998270"/>
              <a:gd name="connsiteY1265" fmla="*/ 1499370 h 1996549"/>
              <a:gd name="connsiteX1266" fmla="*/ 1357138 w 1998270"/>
              <a:gd name="connsiteY1266" fmla="*/ 1510797 h 1996549"/>
              <a:gd name="connsiteX1267" fmla="*/ 1345711 w 1998270"/>
              <a:gd name="connsiteY1267" fmla="*/ 1499370 h 1996549"/>
              <a:gd name="connsiteX1268" fmla="*/ 1357138 w 1998270"/>
              <a:gd name="connsiteY1268" fmla="*/ 1487942 h 1996549"/>
              <a:gd name="connsiteX1269" fmla="*/ 1417857 w 1998270"/>
              <a:gd name="connsiteY1269" fmla="*/ 1487772 h 1996549"/>
              <a:gd name="connsiteX1270" fmla="*/ 1418198 w 1998270"/>
              <a:gd name="connsiteY1270" fmla="*/ 1487772 h 1996549"/>
              <a:gd name="connsiteX1271" fmla="*/ 1429455 w 1998270"/>
              <a:gd name="connsiteY1271" fmla="*/ 1499370 h 1996549"/>
              <a:gd name="connsiteX1272" fmla="*/ 1417857 w 1998270"/>
              <a:gd name="connsiteY1272" fmla="*/ 1510968 h 1996549"/>
              <a:gd name="connsiteX1273" fmla="*/ 1406260 w 1998270"/>
              <a:gd name="connsiteY1273" fmla="*/ 1499370 h 1996549"/>
              <a:gd name="connsiteX1274" fmla="*/ 1417857 w 1998270"/>
              <a:gd name="connsiteY1274" fmla="*/ 1487772 h 1996549"/>
              <a:gd name="connsiteX1275" fmla="*/ 1479259 w 1998270"/>
              <a:gd name="connsiteY1275" fmla="*/ 1487430 h 1996549"/>
              <a:gd name="connsiteX1276" fmla="*/ 1491198 w 1998270"/>
              <a:gd name="connsiteY1276" fmla="*/ 1499370 h 1996549"/>
              <a:gd name="connsiteX1277" fmla="*/ 1479259 w 1998270"/>
              <a:gd name="connsiteY1277" fmla="*/ 1511309 h 1996549"/>
              <a:gd name="connsiteX1278" fmla="*/ 1467320 w 1998270"/>
              <a:gd name="connsiteY1278" fmla="*/ 1499370 h 1996549"/>
              <a:gd name="connsiteX1279" fmla="*/ 1479259 w 1998270"/>
              <a:gd name="connsiteY1279" fmla="*/ 1487430 h 1996549"/>
              <a:gd name="connsiteX1280" fmla="*/ 1540661 w 1998270"/>
              <a:gd name="connsiteY1280" fmla="*/ 1487259 h 1996549"/>
              <a:gd name="connsiteX1281" fmla="*/ 1552770 w 1998270"/>
              <a:gd name="connsiteY1281" fmla="*/ 1499369 h 1996549"/>
              <a:gd name="connsiteX1282" fmla="*/ 1540661 w 1998270"/>
              <a:gd name="connsiteY1282" fmla="*/ 1511479 h 1996549"/>
              <a:gd name="connsiteX1283" fmla="*/ 1528551 w 1998270"/>
              <a:gd name="connsiteY1283" fmla="*/ 1499369 h 1996549"/>
              <a:gd name="connsiteX1284" fmla="*/ 1540661 w 1998270"/>
              <a:gd name="connsiteY1284" fmla="*/ 1487259 h 1996549"/>
              <a:gd name="connsiteX1285" fmla="*/ 1602061 w 1998270"/>
              <a:gd name="connsiteY1285" fmla="*/ 1487089 h 1996549"/>
              <a:gd name="connsiteX1286" fmla="*/ 1614342 w 1998270"/>
              <a:gd name="connsiteY1286" fmla="*/ 1499370 h 1996549"/>
              <a:gd name="connsiteX1287" fmla="*/ 1602061 w 1998270"/>
              <a:gd name="connsiteY1287" fmla="*/ 1511650 h 1996549"/>
              <a:gd name="connsiteX1288" fmla="*/ 1589782 w 1998270"/>
              <a:gd name="connsiteY1288" fmla="*/ 1499370 h 1996549"/>
              <a:gd name="connsiteX1289" fmla="*/ 1602061 w 1998270"/>
              <a:gd name="connsiteY1289" fmla="*/ 1487089 h 1996549"/>
              <a:gd name="connsiteX1290" fmla="*/ 1664145 w 1998270"/>
              <a:gd name="connsiteY1290" fmla="*/ 1486919 h 1996549"/>
              <a:gd name="connsiteX1291" fmla="*/ 1664485 w 1998270"/>
              <a:gd name="connsiteY1291" fmla="*/ 1486919 h 1996549"/>
              <a:gd name="connsiteX1292" fmla="*/ 1676596 w 1998270"/>
              <a:gd name="connsiteY1292" fmla="*/ 1499370 h 1996549"/>
              <a:gd name="connsiteX1293" fmla="*/ 1664145 w 1998270"/>
              <a:gd name="connsiteY1293" fmla="*/ 1511820 h 1996549"/>
              <a:gd name="connsiteX1294" fmla="*/ 1651694 w 1998270"/>
              <a:gd name="connsiteY1294" fmla="*/ 1499370 h 1996549"/>
              <a:gd name="connsiteX1295" fmla="*/ 1664145 w 1998270"/>
              <a:gd name="connsiteY1295" fmla="*/ 1486919 h 1996549"/>
              <a:gd name="connsiteX1296" fmla="*/ 1786265 w 1998270"/>
              <a:gd name="connsiteY1296" fmla="*/ 1486748 h 1996549"/>
              <a:gd name="connsiteX1297" fmla="*/ 1798886 w 1998270"/>
              <a:gd name="connsiteY1297" fmla="*/ 1499370 h 1996549"/>
              <a:gd name="connsiteX1298" fmla="*/ 1786265 w 1998270"/>
              <a:gd name="connsiteY1298" fmla="*/ 1511991 h 1996549"/>
              <a:gd name="connsiteX1299" fmla="*/ 1773644 w 1998270"/>
              <a:gd name="connsiteY1299" fmla="*/ 1499370 h 1996549"/>
              <a:gd name="connsiteX1300" fmla="*/ 1786265 w 1998270"/>
              <a:gd name="connsiteY1300" fmla="*/ 1486748 h 1996549"/>
              <a:gd name="connsiteX1301" fmla="*/ 1724864 w 1998270"/>
              <a:gd name="connsiteY1301" fmla="*/ 1486748 h 1996549"/>
              <a:gd name="connsiteX1302" fmla="*/ 1737485 w 1998270"/>
              <a:gd name="connsiteY1302" fmla="*/ 1499370 h 1996549"/>
              <a:gd name="connsiteX1303" fmla="*/ 1724864 w 1998270"/>
              <a:gd name="connsiteY1303" fmla="*/ 1511991 h 1996549"/>
              <a:gd name="connsiteX1304" fmla="*/ 1712243 w 1998270"/>
              <a:gd name="connsiteY1304" fmla="*/ 1499370 h 1996549"/>
              <a:gd name="connsiteX1305" fmla="*/ 1724864 w 1998270"/>
              <a:gd name="connsiteY1305" fmla="*/ 1486748 h 1996549"/>
              <a:gd name="connsiteX1306" fmla="*/ 1909067 w 1998270"/>
              <a:gd name="connsiteY1306" fmla="*/ 1486578 h 1996549"/>
              <a:gd name="connsiteX1307" fmla="*/ 1909409 w 1998270"/>
              <a:gd name="connsiteY1307" fmla="*/ 1486578 h 1996549"/>
              <a:gd name="connsiteX1308" fmla="*/ 1921859 w 1998270"/>
              <a:gd name="connsiteY1308" fmla="*/ 1499370 h 1996549"/>
              <a:gd name="connsiteX1309" fmla="*/ 1909067 w 1998270"/>
              <a:gd name="connsiteY1309" fmla="*/ 1512162 h 1996549"/>
              <a:gd name="connsiteX1310" fmla="*/ 1896276 w 1998270"/>
              <a:gd name="connsiteY1310" fmla="*/ 1499370 h 1996549"/>
              <a:gd name="connsiteX1311" fmla="*/ 1909067 w 1998270"/>
              <a:gd name="connsiteY1311" fmla="*/ 1486578 h 1996549"/>
              <a:gd name="connsiteX1312" fmla="*/ 1847666 w 1998270"/>
              <a:gd name="connsiteY1312" fmla="*/ 1486578 h 1996549"/>
              <a:gd name="connsiteX1313" fmla="*/ 1848007 w 1998270"/>
              <a:gd name="connsiteY1313" fmla="*/ 1486578 h 1996549"/>
              <a:gd name="connsiteX1314" fmla="*/ 1860458 w 1998270"/>
              <a:gd name="connsiteY1314" fmla="*/ 1499370 h 1996549"/>
              <a:gd name="connsiteX1315" fmla="*/ 1847666 w 1998270"/>
              <a:gd name="connsiteY1315" fmla="*/ 1512162 h 1996549"/>
              <a:gd name="connsiteX1316" fmla="*/ 1834875 w 1998270"/>
              <a:gd name="connsiteY1316" fmla="*/ 1499370 h 1996549"/>
              <a:gd name="connsiteX1317" fmla="*/ 1847666 w 1998270"/>
              <a:gd name="connsiteY1317" fmla="*/ 1486578 h 1996549"/>
              <a:gd name="connsiteX1318" fmla="*/ 67029 w 1998270"/>
              <a:gd name="connsiteY1318" fmla="*/ 1436774 h 1996549"/>
              <a:gd name="connsiteX1319" fmla="*/ 68223 w 1998270"/>
              <a:gd name="connsiteY1319" fmla="*/ 1437968 h 1996549"/>
              <a:gd name="connsiteX1320" fmla="*/ 67029 w 1998270"/>
              <a:gd name="connsiteY1320" fmla="*/ 1439162 h 1996549"/>
              <a:gd name="connsiteX1321" fmla="*/ 65836 w 1998270"/>
              <a:gd name="connsiteY1321" fmla="*/ 1437968 h 1996549"/>
              <a:gd name="connsiteX1322" fmla="*/ 67029 w 1998270"/>
              <a:gd name="connsiteY1322" fmla="*/ 1436774 h 1996549"/>
              <a:gd name="connsiteX1323" fmla="*/ 129113 w 1998270"/>
              <a:gd name="connsiteY1323" fmla="*/ 1436093 h 1996549"/>
              <a:gd name="connsiteX1324" fmla="*/ 129488 w 1998270"/>
              <a:gd name="connsiteY1324" fmla="*/ 1436123 h 1996549"/>
              <a:gd name="connsiteX1325" fmla="*/ 130989 w 1998270"/>
              <a:gd name="connsiteY1325" fmla="*/ 1438310 h 1996549"/>
              <a:gd name="connsiteX1326" fmla="*/ 129113 w 1998270"/>
              <a:gd name="connsiteY1326" fmla="*/ 1440186 h 1996549"/>
              <a:gd name="connsiteX1327" fmla="*/ 128738 w 1998270"/>
              <a:gd name="connsiteY1327" fmla="*/ 1440155 h 1996549"/>
              <a:gd name="connsiteX1328" fmla="*/ 127237 w 1998270"/>
              <a:gd name="connsiteY1328" fmla="*/ 1437969 h 1996549"/>
              <a:gd name="connsiteX1329" fmla="*/ 129113 w 1998270"/>
              <a:gd name="connsiteY1329" fmla="*/ 1436093 h 1996549"/>
              <a:gd name="connsiteX1330" fmla="*/ 189832 w 1998270"/>
              <a:gd name="connsiteY1330" fmla="*/ 1435410 h 1996549"/>
              <a:gd name="connsiteX1331" fmla="*/ 190190 w 1998270"/>
              <a:gd name="connsiteY1331" fmla="*/ 1435410 h 1996549"/>
              <a:gd name="connsiteX1332" fmla="*/ 192390 w 1998270"/>
              <a:gd name="connsiteY1332" fmla="*/ 1437968 h 1996549"/>
              <a:gd name="connsiteX1333" fmla="*/ 189832 w 1998270"/>
              <a:gd name="connsiteY1333" fmla="*/ 1440527 h 1996549"/>
              <a:gd name="connsiteX1334" fmla="*/ 187274 w 1998270"/>
              <a:gd name="connsiteY1334" fmla="*/ 1437968 h 1996549"/>
              <a:gd name="connsiteX1335" fmla="*/ 189832 w 1998270"/>
              <a:gd name="connsiteY1335" fmla="*/ 1435410 h 1996549"/>
              <a:gd name="connsiteX1336" fmla="*/ 251233 w 1998270"/>
              <a:gd name="connsiteY1336" fmla="*/ 1434728 h 1996549"/>
              <a:gd name="connsiteX1337" fmla="*/ 251591 w 1998270"/>
              <a:gd name="connsiteY1337" fmla="*/ 1434728 h 1996549"/>
              <a:gd name="connsiteX1338" fmla="*/ 254474 w 1998270"/>
              <a:gd name="connsiteY1338" fmla="*/ 1437968 h 1996549"/>
              <a:gd name="connsiteX1339" fmla="*/ 251233 w 1998270"/>
              <a:gd name="connsiteY1339" fmla="*/ 1441209 h 1996549"/>
              <a:gd name="connsiteX1340" fmla="*/ 247993 w 1998270"/>
              <a:gd name="connsiteY1340" fmla="*/ 1437968 h 1996549"/>
              <a:gd name="connsiteX1341" fmla="*/ 251233 w 1998270"/>
              <a:gd name="connsiteY1341" fmla="*/ 1434728 h 1996549"/>
              <a:gd name="connsiteX1342" fmla="*/ 312635 w 1998270"/>
              <a:gd name="connsiteY1342" fmla="*/ 1434216 h 1996549"/>
              <a:gd name="connsiteX1343" fmla="*/ 316387 w 1998270"/>
              <a:gd name="connsiteY1343" fmla="*/ 1437969 h 1996549"/>
              <a:gd name="connsiteX1344" fmla="*/ 312635 w 1998270"/>
              <a:gd name="connsiteY1344" fmla="*/ 1441721 h 1996549"/>
              <a:gd name="connsiteX1345" fmla="*/ 308883 w 1998270"/>
              <a:gd name="connsiteY1345" fmla="*/ 1437969 h 1996549"/>
              <a:gd name="connsiteX1346" fmla="*/ 312635 w 1998270"/>
              <a:gd name="connsiteY1346" fmla="*/ 1434216 h 1996549"/>
              <a:gd name="connsiteX1347" fmla="*/ 374036 w 1998270"/>
              <a:gd name="connsiteY1347" fmla="*/ 1433534 h 1996549"/>
              <a:gd name="connsiteX1348" fmla="*/ 374377 w 1998270"/>
              <a:gd name="connsiteY1348" fmla="*/ 1433534 h 1996549"/>
              <a:gd name="connsiteX1349" fmla="*/ 378470 w 1998270"/>
              <a:gd name="connsiteY1349" fmla="*/ 1437969 h 1996549"/>
              <a:gd name="connsiteX1350" fmla="*/ 374036 w 1998270"/>
              <a:gd name="connsiteY1350" fmla="*/ 1442403 h 1996549"/>
              <a:gd name="connsiteX1351" fmla="*/ 369602 w 1998270"/>
              <a:gd name="connsiteY1351" fmla="*/ 1437969 h 1996549"/>
              <a:gd name="connsiteX1352" fmla="*/ 374036 w 1998270"/>
              <a:gd name="connsiteY1352" fmla="*/ 1433534 h 1996549"/>
              <a:gd name="connsiteX1353" fmla="*/ 436119 w 1998270"/>
              <a:gd name="connsiteY1353" fmla="*/ 1432852 h 1996549"/>
              <a:gd name="connsiteX1354" fmla="*/ 436460 w 1998270"/>
              <a:gd name="connsiteY1354" fmla="*/ 1432852 h 1996549"/>
              <a:gd name="connsiteX1355" fmla="*/ 441236 w 1998270"/>
              <a:gd name="connsiteY1355" fmla="*/ 1437969 h 1996549"/>
              <a:gd name="connsiteX1356" fmla="*/ 436119 w 1998270"/>
              <a:gd name="connsiteY1356" fmla="*/ 1443085 h 1996549"/>
              <a:gd name="connsiteX1357" fmla="*/ 431003 w 1998270"/>
              <a:gd name="connsiteY1357" fmla="*/ 1437969 h 1996549"/>
              <a:gd name="connsiteX1358" fmla="*/ 436119 w 1998270"/>
              <a:gd name="connsiteY1358" fmla="*/ 1432852 h 1996549"/>
              <a:gd name="connsiteX1359" fmla="*/ 496839 w 1998270"/>
              <a:gd name="connsiteY1359" fmla="*/ 1432340 h 1996549"/>
              <a:gd name="connsiteX1360" fmla="*/ 502468 w 1998270"/>
              <a:gd name="connsiteY1360" fmla="*/ 1437969 h 1996549"/>
              <a:gd name="connsiteX1361" fmla="*/ 496839 w 1998270"/>
              <a:gd name="connsiteY1361" fmla="*/ 1443597 h 1996549"/>
              <a:gd name="connsiteX1362" fmla="*/ 491211 w 1998270"/>
              <a:gd name="connsiteY1362" fmla="*/ 1437969 h 1996549"/>
              <a:gd name="connsiteX1363" fmla="*/ 496839 w 1998270"/>
              <a:gd name="connsiteY1363" fmla="*/ 1432340 h 1996549"/>
              <a:gd name="connsiteX1364" fmla="*/ 558240 w 1998270"/>
              <a:gd name="connsiteY1364" fmla="*/ 1431658 h 1996549"/>
              <a:gd name="connsiteX1365" fmla="*/ 558581 w 1998270"/>
              <a:gd name="connsiteY1365" fmla="*/ 1431658 h 1996549"/>
              <a:gd name="connsiteX1366" fmla="*/ 564551 w 1998270"/>
              <a:gd name="connsiteY1366" fmla="*/ 1437969 h 1996549"/>
              <a:gd name="connsiteX1367" fmla="*/ 558240 w 1998270"/>
              <a:gd name="connsiteY1367" fmla="*/ 1444279 h 1996549"/>
              <a:gd name="connsiteX1368" fmla="*/ 551930 w 1998270"/>
              <a:gd name="connsiteY1368" fmla="*/ 1437969 h 1996549"/>
              <a:gd name="connsiteX1369" fmla="*/ 558240 w 1998270"/>
              <a:gd name="connsiteY1369" fmla="*/ 1431658 h 1996549"/>
              <a:gd name="connsiteX1370" fmla="*/ 620007 w 1998270"/>
              <a:gd name="connsiteY1370" fmla="*/ 1431012 h 1996549"/>
              <a:gd name="connsiteX1371" fmla="*/ 626830 w 1998270"/>
              <a:gd name="connsiteY1371" fmla="*/ 1437834 h 1996549"/>
              <a:gd name="connsiteX1372" fmla="*/ 620007 w 1998270"/>
              <a:gd name="connsiteY1372" fmla="*/ 1444657 h 1996549"/>
              <a:gd name="connsiteX1373" fmla="*/ 613185 w 1998270"/>
              <a:gd name="connsiteY1373" fmla="*/ 1437834 h 1996549"/>
              <a:gd name="connsiteX1374" fmla="*/ 620007 w 1998270"/>
              <a:gd name="connsiteY1374" fmla="*/ 1431012 h 1996549"/>
              <a:gd name="connsiteX1375" fmla="*/ 681042 w 1998270"/>
              <a:gd name="connsiteY1375" fmla="*/ 1430634 h 1996549"/>
              <a:gd name="connsiteX1376" fmla="*/ 688377 w 1998270"/>
              <a:gd name="connsiteY1376" fmla="*/ 1437968 h 1996549"/>
              <a:gd name="connsiteX1377" fmla="*/ 681042 w 1998270"/>
              <a:gd name="connsiteY1377" fmla="*/ 1445303 h 1996549"/>
              <a:gd name="connsiteX1378" fmla="*/ 673709 w 1998270"/>
              <a:gd name="connsiteY1378" fmla="*/ 1437968 h 1996549"/>
              <a:gd name="connsiteX1379" fmla="*/ 681042 w 1998270"/>
              <a:gd name="connsiteY1379" fmla="*/ 1430634 h 1996549"/>
              <a:gd name="connsiteX1380" fmla="*/ 743126 w 1998270"/>
              <a:gd name="connsiteY1380" fmla="*/ 1430123 h 1996549"/>
              <a:gd name="connsiteX1381" fmla="*/ 743467 w 1998270"/>
              <a:gd name="connsiteY1381" fmla="*/ 1430123 h 1996549"/>
              <a:gd name="connsiteX1382" fmla="*/ 750972 w 1998270"/>
              <a:gd name="connsiteY1382" fmla="*/ 1437969 h 1996549"/>
              <a:gd name="connsiteX1383" fmla="*/ 743126 w 1998270"/>
              <a:gd name="connsiteY1383" fmla="*/ 1445814 h 1996549"/>
              <a:gd name="connsiteX1384" fmla="*/ 735281 w 1998270"/>
              <a:gd name="connsiteY1384" fmla="*/ 1437969 h 1996549"/>
              <a:gd name="connsiteX1385" fmla="*/ 743126 w 1998270"/>
              <a:gd name="connsiteY1385" fmla="*/ 1430123 h 1996549"/>
              <a:gd name="connsiteX1386" fmla="*/ 803845 w 1998270"/>
              <a:gd name="connsiteY1386" fmla="*/ 1429611 h 1996549"/>
              <a:gd name="connsiteX1387" fmla="*/ 812202 w 1998270"/>
              <a:gd name="connsiteY1387" fmla="*/ 1437969 h 1996549"/>
              <a:gd name="connsiteX1388" fmla="*/ 803845 w 1998270"/>
              <a:gd name="connsiteY1388" fmla="*/ 1446326 h 1996549"/>
              <a:gd name="connsiteX1389" fmla="*/ 795488 w 1998270"/>
              <a:gd name="connsiteY1389" fmla="*/ 1437969 h 1996549"/>
              <a:gd name="connsiteX1390" fmla="*/ 803845 w 1998270"/>
              <a:gd name="connsiteY1390" fmla="*/ 1429611 h 1996549"/>
              <a:gd name="connsiteX1391" fmla="*/ 865613 w 1998270"/>
              <a:gd name="connsiteY1391" fmla="*/ 1428965 h 1996549"/>
              <a:gd name="connsiteX1392" fmla="*/ 874482 w 1998270"/>
              <a:gd name="connsiteY1392" fmla="*/ 1437834 h 1996549"/>
              <a:gd name="connsiteX1393" fmla="*/ 865613 w 1998270"/>
              <a:gd name="connsiteY1393" fmla="*/ 1446703 h 1996549"/>
              <a:gd name="connsiteX1394" fmla="*/ 856744 w 1998270"/>
              <a:gd name="connsiteY1394" fmla="*/ 1437834 h 1996549"/>
              <a:gd name="connsiteX1395" fmla="*/ 865613 w 1998270"/>
              <a:gd name="connsiteY1395" fmla="*/ 1428965 h 1996549"/>
              <a:gd name="connsiteX1396" fmla="*/ 926648 w 1998270"/>
              <a:gd name="connsiteY1396" fmla="*/ 1428588 h 1996549"/>
              <a:gd name="connsiteX1397" fmla="*/ 926989 w 1998270"/>
              <a:gd name="connsiteY1397" fmla="*/ 1428588 h 1996549"/>
              <a:gd name="connsiteX1398" fmla="*/ 936028 w 1998270"/>
              <a:gd name="connsiteY1398" fmla="*/ 1437968 h 1996549"/>
              <a:gd name="connsiteX1399" fmla="*/ 926648 w 1998270"/>
              <a:gd name="connsiteY1399" fmla="*/ 1447349 h 1996549"/>
              <a:gd name="connsiteX1400" fmla="*/ 917267 w 1998270"/>
              <a:gd name="connsiteY1400" fmla="*/ 1437968 h 1996549"/>
              <a:gd name="connsiteX1401" fmla="*/ 926648 w 1998270"/>
              <a:gd name="connsiteY1401" fmla="*/ 1428588 h 1996549"/>
              <a:gd name="connsiteX1402" fmla="*/ 988049 w 1998270"/>
              <a:gd name="connsiteY1402" fmla="*/ 1428076 h 1996549"/>
              <a:gd name="connsiteX1403" fmla="*/ 997941 w 1998270"/>
              <a:gd name="connsiteY1403" fmla="*/ 1437969 h 1996549"/>
              <a:gd name="connsiteX1404" fmla="*/ 988049 w 1998270"/>
              <a:gd name="connsiteY1404" fmla="*/ 1447861 h 1996549"/>
              <a:gd name="connsiteX1405" fmla="*/ 978157 w 1998270"/>
              <a:gd name="connsiteY1405" fmla="*/ 1437969 h 1996549"/>
              <a:gd name="connsiteX1406" fmla="*/ 988049 w 1998270"/>
              <a:gd name="connsiteY1406" fmla="*/ 1428076 h 1996549"/>
              <a:gd name="connsiteX1407" fmla="*/ 1050132 w 1998270"/>
              <a:gd name="connsiteY1407" fmla="*/ 1427734 h 1996549"/>
              <a:gd name="connsiteX1408" fmla="*/ 1060366 w 1998270"/>
              <a:gd name="connsiteY1408" fmla="*/ 1437968 h 1996549"/>
              <a:gd name="connsiteX1409" fmla="*/ 1050132 w 1998270"/>
              <a:gd name="connsiteY1409" fmla="*/ 1448202 h 1996549"/>
              <a:gd name="connsiteX1410" fmla="*/ 1039899 w 1998270"/>
              <a:gd name="connsiteY1410" fmla="*/ 1437968 h 1996549"/>
              <a:gd name="connsiteX1411" fmla="*/ 1050132 w 1998270"/>
              <a:gd name="connsiteY1411" fmla="*/ 1427734 h 1996549"/>
              <a:gd name="connsiteX1412" fmla="*/ 1111217 w 1998270"/>
              <a:gd name="connsiteY1412" fmla="*/ 1427089 h 1996549"/>
              <a:gd name="connsiteX1413" fmla="*/ 1121962 w 1998270"/>
              <a:gd name="connsiteY1413" fmla="*/ 1437834 h 1996549"/>
              <a:gd name="connsiteX1414" fmla="*/ 1111217 w 1998270"/>
              <a:gd name="connsiteY1414" fmla="*/ 1448579 h 1996549"/>
              <a:gd name="connsiteX1415" fmla="*/ 1100472 w 1998270"/>
              <a:gd name="connsiteY1415" fmla="*/ 1437834 h 1996549"/>
              <a:gd name="connsiteX1416" fmla="*/ 1111217 w 1998270"/>
              <a:gd name="connsiteY1416" fmla="*/ 1427089 h 1996549"/>
              <a:gd name="connsiteX1417" fmla="*/ 1172253 w 1998270"/>
              <a:gd name="connsiteY1417" fmla="*/ 1426882 h 1996549"/>
              <a:gd name="connsiteX1418" fmla="*/ 1183339 w 1998270"/>
              <a:gd name="connsiteY1418" fmla="*/ 1437969 h 1996549"/>
              <a:gd name="connsiteX1419" fmla="*/ 1172253 w 1998270"/>
              <a:gd name="connsiteY1419" fmla="*/ 1449055 h 1996549"/>
              <a:gd name="connsiteX1420" fmla="*/ 1161167 w 1998270"/>
              <a:gd name="connsiteY1420" fmla="*/ 1437969 h 1996549"/>
              <a:gd name="connsiteX1421" fmla="*/ 1172253 w 1998270"/>
              <a:gd name="connsiteY1421" fmla="*/ 1426882 h 1996549"/>
              <a:gd name="connsiteX1422" fmla="*/ 1233654 w 1998270"/>
              <a:gd name="connsiteY1422" fmla="*/ 1426540 h 1996549"/>
              <a:gd name="connsiteX1423" fmla="*/ 1245081 w 1998270"/>
              <a:gd name="connsiteY1423" fmla="*/ 1437968 h 1996549"/>
              <a:gd name="connsiteX1424" fmla="*/ 1233654 w 1998270"/>
              <a:gd name="connsiteY1424" fmla="*/ 1449395 h 1996549"/>
              <a:gd name="connsiteX1425" fmla="*/ 1222227 w 1998270"/>
              <a:gd name="connsiteY1425" fmla="*/ 1437968 h 1996549"/>
              <a:gd name="connsiteX1426" fmla="*/ 1233654 w 1998270"/>
              <a:gd name="connsiteY1426" fmla="*/ 1426540 h 1996549"/>
              <a:gd name="connsiteX1427" fmla="*/ 1971151 w 1998270"/>
              <a:gd name="connsiteY1427" fmla="*/ 1426199 h 1996549"/>
              <a:gd name="connsiteX1428" fmla="*/ 1982920 w 1998270"/>
              <a:gd name="connsiteY1428" fmla="*/ 1437968 h 1996549"/>
              <a:gd name="connsiteX1429" fmla="*/ 1971151 w 1998270"/>
              <a:gd name="connsiteY1429" fmla="*/ 1449737 h 1996549"/>
              <a:gd name="connsiteX1430" fmla="*/ 1959383 w 1998270"/>
              <a:gd name="connsiteY1430" fmla="*/ 1437968 h 1996549"/>
              <a:gd name="connsiteX1431" fmla="*/ 1971151 w 1998270"/>
              <a:gd name="connsiteY1431" fmla="*/ 1426199 h 1996549"/>
              <a:gd name="connsiteX1432" fmla="*/ 1295055 w 1998270"/>
              <a:gd name="connsiteY1432" fmla="*/ 1426199 h 1996549"/>
              <a:gd name="connsiteX1433" fmla="*/ 1306823 w 1998270"/>
              <a:gd name="connsiteY1433" fmla="*/ 1437968 h 1996549"/>
              <a:gd name="connsiteX1434" fmla="*/ 1295055 w 1998270"/>
              <a:gd name="connsiteY1434" fmla="*/ 1449737 h 1996549"/>
              <a:gd name="connsiteX1435" fmla="*/ 1283287 w 1998270"/>
              <a:gd name="connsiteY1435" fmla="*/ 1437968 h 1996549"/>
              <a:gd name="connsiteX1436" fmla="*/ 1295055 w 1998270"/>
              <a:gd name="connsiteY1436" fmla="*/ 1426199 h 1996549"/>
              <a:gd name="connsiteX1437" fmla="*/ 1357138 w 1998270"/>
              <a:gd name="connsiteY1437" fmla="*/ 1425858 h 1996549"/>
              <a:gd name="connsiteX1438" fmla="*/ 1369248 w 1998270"/>
              <a:gd name="connsiteY1438" fmla="*/ 1437968 h 1996549"/>
              <a:gd name="connsiteX1439" fmla="*/ 1357138 w 1998270"/>
              <a:gd name="connsiteY1439" fmla="*/ 1450078 h 1996549"/>
              <a:gd name="connsiteX1440" fmla="*/ 1345029 w 1998270"/>
              <a:gd name="connsiteY1440" fmla="*/ 1437968 h 1996549"/>
              <a:gd name="connsiteX1441" fmla="*/ 1357138 w 1998270"/>
              <a:gd name="connsiteY1441" fmla="*/ 1425858 h 1996549"/>
              <a:gd name="connsiteX1442" fmla="*/ 1417858 w 1998270"/>
              <a:gd name="connsiteY1442" fmla="*/ 1425518 h 1996549"/>
              <a:gd name="connsiteX1443" fmla="*/ 1418198 w 1998270"/>
              <a:gd name="connsiteY1443" fmla="*/ 1425518 h 1996549"/>
              <a:gd name="connsiteX1444" fmla="*/ 1430309 w 1998270"/>
              <a:gd name="connsiteY1444" fmla="*/ 1437969 h 1996549"/>
              <a:gd name="connsiteX1445" fmla="*/ 1417858 w 1998270"/>
              <a:gd name="connsiteY1445" fmla="*/ 1450419 h 1996549"/>
              <a:gd name="connsiteX1446" fmla="*/ 1405407 w 1998270"/>
              <a:gd name="connsiteY1446" fmla="*/ 1437969 h 1996549"/>
              <a:gd name="connsiteX1447" fmla="*/ 1417858 w 1998270"/>
              <a:gd name="connsiteY1447" fmla="*/ 1425518 h 1996549"/>
              <a:gd name="connsiteX1448" fmla="*/ 1479258 w 1998270"/>
              <a:gd name="connsiteY1448" fmla="*/ 1425177 h 1996549"/>
              <a:gd name="connsiteX1449" fmla="*/ 1479599 w 1998270"/>
              <a:gd name="connsiteY1449" fmla="*/ 1425177 h 1996549"/>
              <a:gd name="connsiteX1450" fmla="*/ 1492050 w 1998270"/>
              <a:gd name="connsiteY1450" fmla="*/ 1437969 h 1996549"/>
              <a:gd name="connsiteX1451" fmla="*/ 1479258 w 1998270"/>
              <a:gd name="connsiteY1451" fmla="*/ 1450761 h 1996549"/>
              <a:gd name="connsiteX1452" fmla="*/ 1466467 w 1998270"/>
              <a:gd name="connsiteY1452" fmla="*/ 1437969 h 1996549"/>
              <a:gd name="connsiteX1453" fmla="*/ 1479258 w 1998270"/>
              <a:gd name="connsiteY1453" fmla="*/ 1425177 h 1996549"/>
              <a:gd name="connsiteX1454" fmla="*/ 1540660 w 1998270"/>
              <a:gd name="connsiteY1454" fmla="*/ 1425005 h 1996549"/>
              <a:gd name="connsiteX1455" fmla="*/ 1553622 w 1998270"/>
              <a:gd name="connsiteY1455" fmla="*/ 1437968 h 1996549"/>
              <a:gd name="connsiteX1456" fmla="*/ 1540660 w 1998270"/>
              <a:gd name="connsiteY1456" fmla="*/ 1450930 h 1996549"/>
              <a:gd name="connsiteX1457" fmla="*/ 1527698 w 1998270"/>
              <a:gd name="connsiteY1457" fmla="*/ 1437968 h 1996549"/>
              <a:gd name="connsiteX1458" fmla="*/ 1540660 w 1998270"/>
              <a:gd name="connsiteY1458" fmla="*/ 1425005 h 1996549"/>
              <a:gd name="connsiteX1459" fmla="*/ 1602061 w 1998270"/>
              <a:gd name="connsiteY1459" fmla="*/ 1424836 h 1996549"/>
              <a:gd name="connsiteX1460" fmla="*/ 1602403 w 1998270"/>
              <a:gd name="connsiteY1460" fmla="*/ 1424836 h 1996549"/>
              <a:gd name="connsiteX1461" fmla="*/ 1615195 w 1998270"/>
              <a:gd name="connsiteY1461" fmla="*/ 1437969 h 1996549"/>
              <a:gd name="connsiteX1462" fmla="*/ 1602061 w 1998270"/>
              <a:gd name="connsiteY1462" fmla="*/ 1451102 h 1996549"/>
              <a:gd name="connsiteX1463" fmla="*/ 1588929 w 1998270"/>
              <a:gd name="connsiteY1463" fmla="*/ 1437969 h 1996549"/>
              <a:gd name="connsiteX1464" fmla="*/ 1602061 w 1998270"/>
              <a:gd name="connsiteY1464" fmla="*/ 1424836 h 1996549"/>
              <a:gd name="connsiteX1465" fmla="*/ 1664145 w 1998270"/>
              <a:gd name="connsiteY1465" fmla="*/ 1424664 h 1996549"/>
              <a:gd name="connsiteX1466" fmla="*/ 1677449 w 1998270"/>
              <a:gd name="connsiteY1466" fmla="*/ 1437968 h 1996549"/>
              <a:gd name="connsiteX1467" fmla="*/ 1664145 w 1998270"/>
              <a:gd name="connsiteY1467" fmla="*/ 1451272 h 1996549"/>
              <a:gd name="connsiteX1468" fmla="*/ 1650842 w 1998270"/>
              <a:gd name="connsiteY1468" fmla="*/ 1437968 h 1996549"/>
              <a:gd name="connsiteX1469" fmla="*/ 1664145 w 1998270"/>
              <a:gd name="connsiteY1469" fmla="*/ 1424664 h 1996549"/>
              <a:gd name="connsiteX1470" fmla="*/ 1909067 w 1998270"/>
              <a:gd name="connsiteY1470" fmla="*/ 1424494 h 1996549"/>
              <a:gd name="connsiteX1471" fmla="*/ 1922542 w 1998270"/>
              <a:gd name="connsiteY1471" fmla="*/ 1437969 h 1996549"/>
              <a:gd name="connsiteX1472" fmla="*/ 1909067 w 1998270"/>
              <a:gd name="connsiteY1472" fmla="*/ 1451443 h 1996549"/>
              <a:gd name="connsiteX1473" fmla="*/ 1895594 w 1998270"/>
              <a:gd name="connsiteY1473" fmla="*/ 1437969 h 1996549"/>
              <a:gd name="connsiteX1474" fmla="*/ 1909067 w 1998270"/>
              <a:gd name="connsiteY1474" fmla="*/ 1424494 h 1996549"/>
              <a:gd name="connsiteX1475" fmla="*/ 1847667 w 1998270"/>
              <a:gd name="connsiteY1475" fmla="*/ 1424494 h 1996549"/>
              <a:gd name="connsiteX1476" fmla="*/ 1861141 w 1998270"/>
              <a:gd name="connsiteY1476" fmla="*/ 1437969 h 1996549"/>
              <a:gd name="connsiteX1477" fmla="*/ 1847667 w 1998270"/>
              <a:gd name="connsiteY1477" fmla="*/ 1451443 h 1996549"/>
              <a:gd name="connsiteX1478" fmla="*/ 1834193 w 1998270"/>
              <a:gd name="connsiteY1478" fmla="*/ 1437969 h 1996549"/>
              <a:gd name="connsiteX1479" fmla="*/ 1847667 w 1998270"/>
              <a:gd name="connsiteY1479" fmla="*/ 1424494 h 1996549"/>
              <a:gd name="connsiteX1480" fmla="*/ 1786265 w 1998270"/>
              <a:gd name="connsiteY1480" fmla="*/ 1424494 h 1996549"/>
              <a:gd name="connsiteX1481" fmla="*/ 1799739 w 1998270"/>
              <a:gd name="connsiteY1481" fmla="*/ 1437969 h 1996549"/>
              <a:gd name="connsiteX1482" fmla="*/ 1786265 w 1998270"/>
              <a:gd name="connsiteY1482" fmla="*/ 1451443 h 1996549"/>
              <a:gd name="connsiteX1483" fmla="*/ 1772791 w 1998270"/>
              <a:gd name="connsiteY1483" fmla="*/ 1437969 h 1996549"/>
              <a:gd name="connsiteX1484" fmla="*/ 1786265 w 1998270"/>
              <a:gd name="connsiteY1484" fmla="*/ 1424494 h 1996549"/>
              <a:gd name="connsiteX1485" fmla="*/ 1724864 w 1998270"/>
              <a:gd name="connsiteY1485" fmla="*/ 1424494 h 1996549"/>
              <a:gd name="connsiteX1486" fmla="*/ 1738338 w 1998270"/>
              <a:gd name="connsiteY1486" fmla="*/ 1437969 h 1996549"/>
              <a:gd name="connsiteX1487" fmla="*/ 1724864 w 1998270"/>
              <a:gd name="connsiteY1487" fmla="*/ 1451443 h 1996549"/>
              <a:gd name="connsiteX1488" fmla="*/ 1711390 w 1998270"/>
              <a:gd name="connsiteY1488" fmla="*/ 1437969 h 1996549"/>
              <a:gd name="connsiteX1489" fmla="*/ 1724864 w 1998270"/>
              <a:gd name="connsiteY1489" fmla="*/ 1424494 h 1996549"/>
              <a:gd name="connsiteX1490" fmla="*/ 5629 w 1998270"/>
              <a:gd name="connsiteY1490" fmla="*/ 1375714 h 1996549"/>
              <a:gd name="connsiteX1491" fmla="*/ 6481 w 1998270"/>
              <a:gd name="connsiteY1491" fmla="*/ 1376567 h 1996549"/>
              <a:gd name="connsiteX1492" fmla="*/ 5629 w 1998270"/>
              <a:gd name="connsiteY1492" fmla="*/ 1376567 h 1996549"/>
              <a:gd name="connsiteX1493" fmla="*/ 4776 w 1998270"/>
              <a:gd name="connsiteY1493" fmla="*/ 1376567 h 1996549"/>
              <a:gd name="connsiteX1494" fmla="*/ 5629 w 1998270"/>
              <a:gd name="connsiteY1494" fmla="*/ 1375714 h 1996549"/>
              <a:gd name="connsiteX1495" fmla="*/ 67030 w 1998270"/>
              <a:gd name="connsiteY1495" fmla="*/ 1374862 h 1996549"/>
              <a:gd name="connsiteX1496" fmla="*/ 67388 w 1998270"/>
              <a:gd name="connsiteY1496" fmla="*/ 1374862 h 1996549"/>
              <a:gd name="connsiteX1497" fmla="*/ 68735 w 1998270"/>
              <a:gd name="connsiteY1497" fmla="*/ 1376567 h 1996549"/>
              <a:gd name="connsiteX1498" fmla="*/ 67030 w 1998270"/>
              <a:gd name="connsiteY1498" fmla="*/ 1378273 h 1996549"/>
              <a:gd name="connsiteX1499" fmla="*/ 65325 w 1998270"/>
              <a:gd name="connsiteY1499" fmla="*/ 1376567 h 1996549"/>
              <a:gd name="connsiteX1500" fmla="*/ 67030 w 1998270"/>
              <a:gd name="connsiteY1500" fmla="*/ 1374862 h 1996549"/>
              <a:gd name="connsiteX1501" fmla="*/ 129114 w 1998270"/>
              <a:gd name="connsiteY1501" fmla="*/ 1374179 h 1996549"/>
              <a:gd name="connsiteX1502" fmla="*/ 131502 w 1998270"/>
              <a:gd name="connsiteY1502" fmla="*/ 1376567 h 1996549"/>
              <a:gd name="connsiteX1503" fmla="*/ 129114 w 1998270"/>
              <a:gd name="connsiteY1503" fmla="*/ 1378955 h 1996549"/>
              <a:gd name="connsiteX1504" fmla="*/ 126726 w 1998270"/>
              <a:gd name="connsiteY1504" fmla="*/ 1376567 h 1996549"/>
              <a:gd name="connsiteX1505" fmla="*/ 129114 w 1998270"/>
              <a:gd name="connsiteY1505" fmla="*/ 1374179 h 1996549"/>
              <a:gd name="connsiteX1506" fmla="*/ 189833 w 1998270"/>
              <a:gd name="connsiteY1506" fmla="*/ 1373497 h 1996549"/>
              <a:gd name="connsiteX1507" fmla="*/ 192902 w 1998270"/>
              <a:gd name="connsiteY1507" fmla="*/ 1376568 h 1996549"/>
              <a:gd name="connsiteX1508" fmla="*/ 189833 w 1998270"/>
              <a:gd name="connsiteY1508" fmla="*/ 1379638 h 1996549"/>
              <a:gd name="connsiteX1509" fmla="*/ 186763 w 1998270"/>
              <a:gd name="connsiteY1509" fmla="*/ 1376568 h 1996549"/>
              <a:gd name="connsiteX1510" fmla="*/ 189833 w 1998270"/>
              <a:gd name="connsiteY1510" fmla="*/ 1373497 h 1996549"/>
              <a:gd name="connsiteX1511" fmla="*/ 251234 w 1998270"/>
              <a:gd name="connsiteY1511" fmla="*/ 1372814 h 1996549"/>
              <a:gd name="connsiteX1512" fmla="*/ 254986 w 1998270"/>
              <a:gd name="connsiteY1512" fmla="*/ 1376567 h 1996549"/>
              <a:gd name="connsiteX1513" fmla="*/ 251234 w 1998270"/>
              <a:gd name="connsiteY1513" fmla="*/ 1380319 h 1996549"/>
              <a:gd name="connsiteX1514" fmla="*/ 247482 w 1998270"/>
              <a:gd name="connsiteY1514" fmla="*/ 1376567 h 1996549"/>
              <a:gd name="connsiteX1515" fmla="*/ 251234 w 1998270"/>
              <a:gd name="connsiteY1515" fmla="*/ 1372814 h 1996549"/>
              <a:gd name="connsiteX1516" fmla="*/ 312635 w 1998270"/>
              <a:gd name="connsiteY1516" fmla="*/ 1371962 h 1996549"/>
              <a:gd name="connsiteX1517" fmla="*/ 312976 w 1998270"/>
              <a:gd name="connsiteY1517" fmla="*/ 1371962 h 1996549"/>
              <a:gd name="connsiteX1518" fmla="*/ 317069 w 1998270"/>
              <a:gd name="connsiteY1518" fmla="*/ 1376397 h 1996549"/>
              <a:gd name="connsiteX1519" fmla="*/ 312635 w 1998270"/>
              <a:gd name="connsiteY1519" fmla="*/ 1380831 h 1996549"/>
              <a:gd name="connsiteX1520" fmla="*/ 308201 w 1998270"/>
              <a:gd name="connsiteY1520" fmla="*/ 1376397 h 1996549"/>
              <a:gd name="connsiteX1521" fmla="*/ 312635 w 1998270"/>
              <a:gd name="connsiteY1521" fmla="*/ 1371962 h 1996549"/>
              <a:gd name="connsiteX1522" fmla="*/ 374402 w 1998270"/>
              <a:gd name="connsiteY1522" fmla="*/ 1371486 h 1996549"/>
              <a:gd name="connsiteX1523" fmla="*/ 379348 w 1998270"/>
              <a:gd name="connsiteY1523" fmla="*/ 1376432 h 1996549"/>
              <a:gd name="connsiteX1524" fmla="*/ 374402 w 1998270"/>
              <a:gd name="connsiteY1524" fmla="*/ 1381378 h 1996549"/>
              <a:gd name="connsiteX1525" fmla="*/ 369456 w 1998270"/>
              <a:gd name="connsiteY1525" fmla="*/ 1376432 h 1996549"/>
              <a:gd name="connsiteX1526" fmla="*/ 374402 w 1998270"/>
              <a:gd name="connsiteY1526" fmla="*/ 1371486 h 1996549"/>
              <a:gd name="connsiteX1527" fmla="*/ 436120 w 1998270"/>
              <a:gd name="connsiteY1527" fmla="*/ 1370938 h 1996549"/>
              <a:gd name="connsiteX1528" fmla="*/ 441748 w 1998270"/>
              <a:gd name="connsiteY1528" fmla="*/ 1376567 h 1996549"/>
              <a:gd name="connsiteX1529" fmla="*/ 436120 w 1998270"/>
              <a:gd name="connsiteY1529" fmla="*/ 1382195 h 1996549"/>
              <a:gd name="connsiteX1530" fmla="*/ 430492 w 1998270"/>
              <a:gd name="connsiteY1530" fmla="*/ 1376567 h 1996549"/>
              <a:gd name="connsiteX1531" fmla="*/ 436120 w 1998270"/>
              <a:gd name="connsiteY1531" fmla="*/ 1370938 h 1996549"/>
              <a:gd name="connsiteX1532" fmla="*/ 496838 w 1998270"/>
              <a:gd name="connsiteY1532" fmla="*/ 1370256 h 1996549"/>
              <a:gd name="connsiteX1533" fmla="*/ 497179 w 1998270"/>
              <a:gd name="connsiteY1533" fmla="*/ 1370256 h 1996549"/>
              <a:gd name="connsiteX1534" fmla="*/ 503149 w 1998270"/>
              <a:gd name="connsiteY1534" fmla="*/ 1376567 h 1996549"/>
              <a:gd name="connsiteX1535" fmla="*/ 496838 w 1998270"/>
              <a:gd name="connsiteY1535" fmla="*/ 1382877 h 1996549"/>
              <a:gd name="connsiteX1536" fmla="*/ 490528 w 1998270"/>
              <a:gd name="connsiteY1536" fmla="*/ 1376567 h 1996549"/>
              <a:gd name="connsiteX1537" fmla="*/ 496838 w 1998270"/>
              <a:gd name="connsiteY1537" fmla="*/ 1370256 h 1996549"/>
              <a:gd name="connsiteX1538" fmla="*/ 558606 w 1998270"/>
              <a:gd name="connsiteY1538" fmla="*/ 1369610 h 1996549"/>
              <a:gd name="connsiteX1539" fmla="*/ 565429 w 1998270"/>
              <a:gd name="connsiteY1539" fmla="*/ 1376432 h 1996549"/>
              <a:gd name="connsiteX1540" fmla="*/ 558606 w 1998270"/>
              <a:gd name="connsiteY1540" fmla="*/ 1383255 h 1996549"/>
              <a:gd name="connsiteX1541" fmla="*/ 551784 w 1998270"/>
              <a:gd name="connsiteY1541" fmla="*/ 1376432 h 1996549"/>
              <a:gd name="connsiteX1542" fmla="*/ 558606 w 1998270"/>
              <a:gd name="connsiteY1542" fmla="*/ 1369610 h 1996549"/>
              <a:gd name="connsiteX1543" fmla="*/ 619641 w 1998270"/>
              <a:gd name="connsiteY1543" fmla="*/ 1369233 h 1996549"/>
              <a:gd name="connsiteX1544" fmla="*/ 626975 w 1998270"/>
              <a:gd name="connsiteY1544" fmla="*/ 1376567 h 1996549"/>
              <a:gd name="connsiteX1545" fmla="*/ 619641 w 1998270"/>
              <a:gd name="connsiteY1545" fmla="*/ 1383902 h 1996549"/>
              <a:gd name="connsiteX1546" fmla="*/ 612307 w 1998270"/>
              <a:gd name="connsiteY1546" fmla="*/ 1376567 h 1996549"/>
              <a:gd name="connsiteX1547" fmla="*/ 619641 w 1998270"/>
              <a:gd name="connsiteY1547" fmla="*/ 1369233 h 1996549"/>
              <a:gd name="connsiteX1548" fmla="*/ 681042 w 1998270"/>
              <a:gd name="connsiteY1548" fmla="*/ 1368550 h 1996549"/>
              <a:gd name="connsiteX1549" fmla="*/ 689059 w 1998270"/>
              <a:gd name="connsiteY1549" fmla="*/ 1376567 h 1996549"/>
              <a:gd name="connsiteX1550" fmla="*/ 681042 w 1998270"/>
              <a:gd name="connsiteY1550" fmla="*/ 1384583 h 1996549"/>
              <a:gd name="connsiteX1551" fmla="*/ 673027 w 1998270"/>
              <a:gd name="connsiteY1551" fmla="*/ 1376567 h 1996549"/>
              <a:gd name="connsiteX1552" fmla="*/ 681042 w 1998270"/>
              <a:gd name="connsiteY1552" fmla="*/ 1368550 h 1996549"/>
              <a:gd name="connsiteX1553" fmla="*/ 743126 w 1998270"/>
              <a:gd name="connsiteY1553" fmla="*/ 1368039 h 1996549"/>
              <a:gd name="connsiteX1554" fmla="*/ 751653 w 1998270"/>
              <a:gd name="connsiteY1554" fmla="*/ 1376567 h 1996549"/>
              <a:gd name="connsiteX1555" fmla="*/ 743126 w 1998270"/>
              <a:gd name="connsiteY1555" fmla="*/ 1385095 h 1996549"/>
              <a:gd name="connsiteX1556" fmla="*/ 734598 w 1998270"/>
              <a:gd name="connsiteY1556" fmla="*/ 1376567 h 1996549"/>
              <a:gd name="connsiteX1557" fmla="*/ 743126 w 1998270"/>
              <a:gd name="connsiteY1557" fmla="*/ 1368039 h 1996549"/>
              <a:gd name="connsiteX1558" fmla="*/ 803845 w 1998270"/>
              <a:gd name="connsiteY1558" fmla="*/ 1367528 h 1996549"/>
              <a:gd name="connsiteX1559" fmla="*/ 804186 w 1998270"/>
              <a:gd name="connsiteY1559" fmla="*/ 1367528 h 1996549"/>
              <a:gd name="connsiteX1560" fmla="*/ 812885 w 1998270"/>
              <a:gd name="connsiteY1560" fmla="*/ 1376567 h 1996549"/>
              <a:gd name="connsiteX1561" fmla="*/ 803845 w 1998270"/>
              <a:gd name="connsiteY1561" fmla="*/ 1385607 h 1996549"/>
              <a:gd name="connsiteX1562" fmla="*/ 794806 w 1998270"/>
              <a:gd name="connsiteY1562" fmla="*/ 1376567 h 1996549"/>
              <a:gd name="connsiteX1563" fmla="*/ 803845 w 1998270"/>
              <a:gd name="connsiteY1563" fmla="*/ 1367528 h 1996549"/>
              <a:gd name="connsiteX1564" fmla="*/ 865246 w 1998270"/>
              <a:gd name="connsiteY1564" fmla="*/ 1367015 h 1996549"/>
              <a:gd name="connsiteX1565" fmla="*/ 874797 w 1998270"/>
              <a:gd name="connsiteY1565" fmla="*/ 1376567 h 1996549"/>
              <a:gd name="connsiteX1566" fmla="*/ 865246 w 1998270"/>
              <a:gd name="connsiteY1566" fmla="*/ 1386118 h 1996549"/>
              <a:gd name="connsiteX1567" fmla="*/ 855695 w 1998270"/>
              <a:gd name="connsiteY1567" fmla="*/ 1376567 h 1996549"/>
              <a:gd name="connsiteX1568" fmla="*/ 865246 w 1998270"/>
              <a:gd name="connsiteY1568" fmla="*/ 1367015 h 1996549"/>
              <a:gd name="connsiteX1569" fmla="*/ 926647 w 1998270"/>
              <a:gd name="connsiteY1569" fmla="*/ 1366504 h 1996549"/>
              <a:gd name="connsiteX1570" fmla="*/ 926988 w 1998270"/>
              <a:gd name="connsiteY1570" fmla="*/ 1366504 h 1996549"/>
              <a:gd name="connsiteX1571" fmla="*/ 936710 w 1998270"/>
              <a:gd name="connsiteY1571" fmla="*/ 1376567 h 1996549"/>
              <a:gd name="connsiteX1572" fmla="*/ 926647 w 1998270"/>
              <a:gd name="connsiteY1572" fmla="*/ 1386630 h 1996549"/>
              <a:gd name="connsiteX1573" fmla="*/ 916585 w 1998270"/>
              <a:gd name="connsiteY1573" fmla="*/ 1376567 h 1996549"/>
              <a:gd name="connsiteX1574" fmla="*/ 926647 w 1998270"/>
              <a:gd name="connsiteY1574" fmla="*/ 1366504 h 1996549"/>
              <a:gd name="connsiteX1575" fmla="*/ 988048 w 1998270"/>
              <a:gd name="connsiteY1575" fmla="*/ 1365992 h 1996549"/>
              <a:gd name="connsiteX1576" fmla="*/ 998623 w 1998270"/>
              <a:gd name="connsiteY1576" fmla="*/ 1376567 h 1996549"/>
              <a:gd name="connsiteX1577" fmla="*/ 988048 w 1998270"/>
              <a:gd name="connsiteY1577" fmla="*/ 1387142 h 1996549"/>
              <a:gd name="connsiteX1578" fmla="*/ 977474 w 1998270"/>
              <a:gd name="connsiteY1578" fmla="*/ 1376567 h 1996549"/>
              <a:gd name="connsiteX1579" fmla="*/ 988048 w 1998270"/>
              <a:gd name="connsiteY1579" fmla="*/ 1365992 h 1996549"/>
              <a:gd name="connsiteX1580" fmla="*/ 1050132 w 1998270"/>
              <a:gd name="connsiteY1580" fmla="*/ 1365480 h 1996549"/>
              <a:gd name="connsiteX1581" fmla="*/ 1061218 w 1998270"/>
              <a:gd name="connsiteY1581" fmla="*/ 1376567 h 1996549"/>
              <a:gd name="connsiteX1582" fmla="*/ 1050132 w 1998270"/>
              <a:gd name="connsiteY1582" fmla="*/ 1387653 h 1996549"/>
              <a:gd name="connsiteX1583" fmla="*/ 1039046 w 1998270"/>
              <a:gd name="connsiteY1583" fmla="*/ 1376567 h 1996549"/>
              <a:gd name="connsiteX1584" fmla="*/ 1050132 w 1998270"/>
              <a:gd name="connsiteY1584" fmla="*/ 1365480 h 1996549"/>
              <a:gd name="connsiteX1585" fmla="*/ 1110851 w 1998270"/>
              <a:gd name="connsiteY1585" fmla="*/ 1365139 h 1996549"/>
              <a:gd name="connsiteX1586" fmla="*/ 1122278 w 1998270"/>
              <a:gd name="connsiteY1586" fmla="*/ 1376567 h 1996549"/>
              <a:gd name="connsiteX1587" fmla="*/ 1110851 w 1998270"/>
              <a:gd name="connsiteY1587" fmla="*/ 1387994 h 1996549"/>
              <a:gd name="connsiteX1588" fmla="*/ 1099424 w 1998270"/>
              <a:gd name="connsiteY1588" fmla="*/ 1376567 h 1996549"/>
              <a:gd name="connsiteX1589" fmla="*/ 1110851 w 1998270"/>
              <a:gd name="connsiteY1589" fmla="*/ 1365139 h 1996549"/>
              <a:gd name="connsiteX1590" fmla="*/ 1172253 w 1998270"/>
              <a:gd name="connsiteY1590" fmla="*/ 1364628 h 1996549"/>
              <a:gd name="connsiteX1591" fmla="*/ 1184192 w 1998270"/>
              <a:gd name="connsiteY1591" fmla="*/ 1376568 h 1996549"/>
              <a:gd name="connsiteX1592" fmla="*/ 1172253 w 1998270"/>
              <a:gd name="connsiteY1592" fmla="*/ 1388507 h 1996549"/>
              <a:gd name="connsiteX1593" fmla="*/ 1160314 w 1998270"/>
              <a:gd name="connsiteY1593" fmla="*/ 1376568 h 1996549"/>
              <a:gd name="connsiteX1594" fmla="*/ 1172253 w 1998270"/>
              <a:gd name="connsiteY1594" fmla="*/ 1364628 h 1996549"/>
              <a:gd name="connsiteX1595" fmla="*/ 1233654 w 1998270"/>
              <a:gd name="connsiteY1595" fmla="*/ 1364286 h 1996549"/>
              <a:gd name="connsiteX1596" fmla="*/ 1245934 w 1998270"/>
              <a:gd name="connsiteY1596" fmla="*/ 1376567 h 1996549"/>
              <a:gd name="connsiteX1597" fmla="*/ 1233654 w 1998270"/>
              <a:gd name="connsiteY1597" fmla="*/ 1388847 h 1996549"/>
              <a:gd name="connsiteX1598" fmla="*/ 1221374 w 1998270"/>
              <a:gd name="connsiteY1598" fmla="*/ 1376567 h 1996549"/>
              <a:gd name="connsiteX1599" fmla="*/ 1233654 w 1998270"/>
              <a:gd name="connsiteY1599" fmla="*/ 1364286 h 1996549"/>
              <a:gd name="connsiteX1600" fmla="*/ 1971152 w 1998270"/>
              <a:gd name="connsiteY1600" fmla="*/ 1364117 h 1996549"/>
              <a:gd name="connsiteX1601" fmla="*/ 1971492 w 1998270"/>
              <a:gd name="connsiteY1601" fmla="*/ 1364117 h 1996549"/>
              <a:gd name="connsiteX1602" fmla="*/ 1983603 w 1998270"/>
              <a:gd name="connsiteY1602" fmla="*/ 1376568 h 1996549"/>
              <a:gd name="connsiteX1603" fmla="*/ 1971152 w 1998270"/>
              <a:gd name="connsiteY1603" fmla="*/ 1389018 h 1996549"/>
              <a:gd name="connsiteX1604" fmla="*/ 1958701 w 1998270"/>
              <a:gd name="connsiteY1604" fmla="*/ 1376568 h 1996549"/>
              <a:gd name="connsiteX1605" fmla="*/ 1971152 w 1998270"/>
              <a:gd name="connsiteY1605" fmla="*/ 1364117 h 1996549"/>
              <a:gd name="connsiteX1606" fmla="*/ 1295055 w 1998270"/>
              <a:gd name="connsiteY1606" fmla="*/ 1363945 h 1996549"/>
              <a:gd name="connsiteX1607" fmla="*/ 1307676 w 1998270"/>
              <a:gd name="connsiteY1607" fmla="*/ 1376567 h 1996549"/>
              <a:gd name="connsiteX1608" fmla="*/ 1295055 w 1998270"/>
              <a:gd name="connsiteY1608" fmla="*/ 1389188 h 1996549"/>
              <a:gd name="connsiteX1609" fmla="*/ 1282434 w 1998270"/>
              <a:gd name="connsiteY1609" fmla="*/ 1376567 h 1996549"/>
              <a:gd name="connsiteX1610" fmla="*/ 1295055 w 1998270"/>
              <a:gd name="connsiteY1610" fmla="*/ 1363945 h 1996549"/>
              <a:gd name="connsiteX1611" fmla="*/ 1357138 w 1998270"/>
              <a:gd name="connsiteY1611" fmla="*/ 1363604 h 1996549"/>
              <a:gd name="connsiteX1612" fmla="*/ 1370101 w 1998270"/>
              <a:gd name="connsiteY1612" fmla="*/ 1376055 h 1996549"/>
              <a:gd name="connsiteX1613" fmla="*/ 1357138 w 1998270"/>
              <a:gd name="connsiteY1613" fmla="*/ 1389018 h 1996549"/>
              <a:gd name="connsiteX1614" fmla="*/ 1344176 w 1998270"/>
              <a:gd name="connsiteY1614" fmla="*/ 1376567 h 1996549"/>
              <a:gd name="connsiteX1615" fmla="*/ 1357138 w 1998270"/>
              <a:gd name="connsiteY1615" fmla="*/ 1363604 h 1996549"/>
              <a:gd name="connsiteX1616" fmla="*/ 1417857 w 1998270"/>
              <a:gd name="connsiteY1616" fmla="*/ 1363263 h 1996549"/>
              <a:gd name="connsiteX1617" fmla="*/ 1431161 w 1998270"/>
              <a:gd name="connsiteY1617" fmla="*/ 1376567 h 1996549"/>
              <a:gd name="connsiteX1618" fmla="*/ 1417857 w 1998270"/>
              <a:gd name="connsiteY1618" fmla="*/ 1389871 h 1996549"/>
              <a:gd name="connsiteX1619" fmla="*/ 1404554 w 1998270"/>
              <a:gd name="connsiteY1619" fmla="*/ 1376567 h 1996549"/>
              <a:gd name="connsiteX1620" fmla="*/ 1417857 w 1998270"/>
              <a:gd name="connsiteY1620" fmla="*/ 1363263 h 1996549"/>
              <a:gd name="connsiteX1621" fmla="*/ 1479259 w 1998270"/>
              <a:gd name="connsiteY1621" fmla="*/ 1363092 h 1996549"/>
              <a:gd name="connsiteX1622" fmla="*/ 1492733 w 1998270"/>
              <a:gd name="connsiteY1622" fmla="*/ 1376567 h 1996549"/>
              <a:gd name="connsiteX1623" fmla="*/ 1479259 w 1998270"/>
              <a:gd name="connsiteY1623" fmla="*/ 1390041 h 1996549"/>
              <a:gd name="connsiteX1624" fmla="*/ 1465785 w 1998270"/>
              <a:gd name="connsiteY1624" fmla="*/ 1376567 h 1996549"/>
              <a:gd name="connsiteX1625" fmla="*/ 1479259 w 1998270"/>
              <a:gd name="connsiteY1625" fmla="*/ 1363092 h 1996549"/>
              <a:gd name="connsiteX1626" fmla="*/ 1541026 w 1998270"/>
              <a:gd name="connsiteY1626" fmla="*/ 1362617 h 1996549"/>
              <a:gd name="connsiteX1627" fmla="*/ 1554842 w 1998270"/>
              <a:gd name="connsiteY1627" fmla="*/ 1376432 h 1996549"/>
              <a:gd name="connsiteX1628" fmla="*/ 1541026 w 1998270"/>
              <a:gd name="connsiteY1628" fmla="*/ 1390248 h 1996549"/>
              <a:gd name="connsiteX1629" fmla="*/ 1527211 w 1998270"/>
              <a:gd name="connsiteY1629" fmla="*/ 1376432 h 1996549"/>
              <a:gd name="connsiteX1630" fmla="*/ 1541026 w 1998270"/>
              <a:gd name="connsiteY1630" fmla="*/ 1362617 h 1996549"/>
              <a:gd name="connsiteX1631" fmla="*/ 1602061 w 1998270"/>
              <a:gd name="connsiteY1631" fmla="*/ 1362581 h 1996549"/>
              <a:gd name="connsiteX1632" fmla="*/ 1616047 w 1998270"/>
              <a:gd name="connsiteY1632" fmla="*/ 1376567 h 1996549"/>
              <a:gd name="connsiteX1633" fmla="*/ 1602061 w 1998270"/>
              <a:gd name="connsiteY1633" fmla="*/ 1390553 h 1996549"/>
              <a:gd name="connsiteX1634" fmla="*/ 1588076 w 1998270"/>
              <a:gd name="connsiteY1634" fmla="*/ 1376567 h 1996549"/>
              <a:gd name="connsiteX1635" fmla="*/ 1602061 w 1998270"/>
              <a:gd name="connsiteY1635" fmla="*/ 1362581 h 1996549"/>
              <a:gd name="connsiteX1636" fmla="*/ 1724864 w 1998270"/>
              <a:gd name="connsiteY1636" fmla="*/ 1362410 h 1996549"/>
              <a:gd name="connsiteX1637" fmla="*/ 1739020 w 1998270"/>
              <a:gd name="connsiteY1637" fmla="*/ 1376567 h 1996549"/>
              <a:gd name="connsiteX1638" fmla="*/ 1724864 w 1998270"/>
              <a:gd name="connsiteY1638" fmla="*/ 1390723 h 1996549"/>
              <a:gd name="connsiteX1639" fmla="*/ 1710708 w 1998270"/>
              <a:gd name="connsiteY1639" fmla="*/ 1376567 h 1996549"/>
              <a:gd name="connsiteX1640" fmla="*/ 1724864 w 1998270"/>
              <a:gd name="connsiteY1640" fmla="*/ 1362410 h 1996549"/>
              <a:gd name="connsiteX1641" fmla="*/ 1664145 w 1998270"/>
              <a:gd name="connsiteY1641" fmla="*/ 1362410 h 1996549"/>
              <a:gd name="connsiteX1642" fmla="*/ 1678301 w 1998270"/>
              <a:gd name="connsiteY1642" fmla="*/ 1376567 h 1996549"/>
              <a:gd name="connsiteX1643" fmla="*/ 1664145 w 1998270"/>
              <a:gd name="connsiteY1643" fmla="*/ 1390723 h 1996549"/>
              <a:gd name="connsiteX1644" fmla="*/ 1649989 w 1998270"/>
              <a:gd name="connsiteY1644" fmla="*/ 1376567 h 1996549"/>
              <a:gd name="connsiteX1645" fmla="*/ 1664145 w 1998270"/>
              <a:gd name="connsiteY1645" fmla="*/ 1362410 h 1996549"/>
              <a:gd name="connsiteX1646" fmla="*/ 1909067 w 1998270"/>
              <a:gd name="connsiteY1646" fmla="*/ 1362240 h 1996549"/>
              <a:gd name="connsiteX1647" fmla="*/ 1909409 w 1998270"/>
              <a:gd name="connsiteY1647" fmla="*/ 1362240 h 1996549"/>
              <a:gd name="connsiteX1648" fmla="*/ 1923395 w 1998270"/>
              <a:gd name="connsiteY1648" fmla="*/ 1376567 h 1996549"/>
              <a:gd name="connsiteX1649" fmla="*/ 1909067 w 1998270"/>
              <a:gd name="connsiteY1649" fmla="*/ 1390894 h 1996549"/>
              <a:gd name="connsiteX1650" fmla="*/ 1894741 w 1998270"/>
              <a:gd name="connsiteY1650" fmla="*/ 1376567 h 1996549"/>
              <a:gd name="connsiteX1651" fmla="*/ 1909067 w 1998270"/>
              <a:gd name="connsiteY1651" fmla="*/ 1362240 h 1996549"/>
              <a:gd name="connsiteX1652" fmla="*/ 1847666 w 1998270"/>
              <a:gd name="connsiteY1652" fmla="*/ 1362240 h 1996549"/>
              <a:gd name="connsiteX1653" fmla="*/ 1848007 w 1998270"/>
              <a:gd name="connsiteY1653" fmla="*/ 1362240 h 1996549"/>
              <a:gd name="connsiteX1654" fmla="*/ 1861993 w 1998270"/>
              <a:gd name="connsiteY1654" fmla="*/ 1376567 h 1996549"/>
              <a:gd name="connsiteX1655" fmla="*/ 1847666 w 1998270"/>
              <a:gd name="connsiteY1655" fmla="*/ 1390894 h 1996549"/>
              <a:gd name="connsiteX1656" fmla="*/ 1833340 w 1998270"/>
              <a:gd name="connsiteY1656" fmla="*/ 1376567 h 1996549"/>
              <a:gd name="connsiteX1657" fmla="*/ 1847666 w 1998270"/>
              <a:gd name="connsiteY1657" fmla="*/ 1362240 h 1996549"/>
              <a:gd name="connsiteX1658" fmla="*/ 1786265 w 1998270"/>
              <a:gd name="connsiteY1658" fmla="*/ 1362240 h 1996549"/>
              <a:gd name="connsiteX1659" fmla="*/ 1786606 w 1998270"/>
              <a:gd name="connsiteY1659" fmla="*/ 1362240 h 1996549"/>
              <a:gd name="connsiteX1660" fmla="*/ 1800592 w 1998270"/>
              <a:gd name="connsiteY1660" fmla="*/ 1376567 h 1996549"/>
              <a:gd name="connsiteX1661" fmla="*/ 1786265 w 1998270"/>
              <a:gd name="connsiteY1661" fmla="*/ 1390894 h 1996549"/>
              <a:gd name="connsiteX1662" fmla="*/ 1771939 w 1998270"/>
              <a:gd name="connsiteY1662" fmla="*/ 1376567 h 1996549"/>
              <a:gd name="connsiteX1663" fmla="*/ 1786265 w 1998270"/>
              <a:gd name="connsiteY1663" fmla="*/ 1362240 h 1996549"/>
              <a:gd name="connsiteX1664" fmla="*/ 5628 w 1998270"/>
              <a:gd name="connsiteY1664" fmla="*/ 1313801 h 1996549"/>
              <a:gd name="connsiteX1665" fmla="*/ 6004 w 1998270"/>
              <a:gd name="connsiteY1665" fmla="*/ 1313801 h 1996549"/>
              <a:gd name="connsiteX1666" fmla="*/ 6993 w 1998270"/>
              <a:gd name="connsiteY1666" fmla="*/ 1315166 h 1996549"/>
              <a:gd name="connsiteX1667" fmla="*/ 5628 w 1998270"/>
              <a:gd name="connsiteY1667" fmla="*/ 1316530 h 1996549"/>
              <a:gd name="connsiteX1668" fmla="*/ 4264 w 1998270"/>
              <a:gd name="connsiteY1668" fmla="*/ 1315166 h 1996549"/>
              <a:gd name="connsiteX1669" fmla="*/ 5628 w 1998270"/>
              <a:gd name="connsiteY1669" fmla="*/ 1313801 h 1996549"/>
              <a:gd name="connsiteX1670" fmla="*/ 67029 w 1998270"/>
              <a:gd name="connsiteY1670" fmla="*/ 1312948 h 1996549"/>
              <a:gd name="connsiteX1671" fmla="*/ 69247 w 1998270"/>
              <a:gd name="connsiteY1671" fmla="*/ 1315166 h 1996549"/>
              <a:gd name="connsiteX1672" fmla="*/ 67029 w 1998270"/>
              <a:gd name="connsiteY1672" fmla="*/ 1317383 h 1996549"/>
              <a:gd name="connsiteX1673" fmla="*/ 64813 w 1998270"/>
              <a:gd name="connsiteY1673" fmla="*/ 1315166 h 1996549"/>
              <a:gd name="connsiteX1674" fmla="*/ 67029 w 1998270"/>
              <a:gd name="connsiteY1674" fmla="*/ 1312948 h 1996549"/>
              <a:gd name="connsiteX1675" fmla="*/ 129113 w 1998270"/>
              <a:gd name="connsiteY1675" fmla="*/ 1312267 h 1996549"/>
              <a:gd name="connsiteX1676" fmla="*/ 129471 w 1998270"/>
              <a:gd name="connsiteY1676" fmla="*/ 1312267 h 1996549"/>
              <a:gd name="connsiteX1677" fmla="*/ 132013 w 1998270"/>
              <a:gd name="connsiteY1677" fmla="*/ 1315166 h 1996549"/>
              <a:gd name="connsiteX1678" fmla="*/ 129113 w 1998270"/>
              <a:gd name="connsiteY1678" fmla="*/ 1318066 h 1996549"/>
              <a:gd name="connsiteX1679" fmla="*/ 126214 w 1998270"/>
              <a:gd name="connsiteY1679" fmla="*/ 1315166 h 1996549"/>
              <a:gd name="connsiteX1680" fmla="*/ 129113 w 1998270"/>
              <a:gd name="connsiteY1680" fmla="*/ 1312267 h 1996549"/>
              <a:gd name="connsiteX1681" fmla="*/ 190199 w 1998270"/>
              <a:gd name="connsiteY1681" fmla="*/ 1311450 h 1996549"/>
              <a:gd name="connsiteX1682" fmla="*/ 193780 w 1998270"/>
              <a:gd name="connsiteY1682" fmla="*/ 1315032 h 1996549"/>
              <a:gd name="connsiteX1683" fmla="*/ 190199 w 1998270"/>
              <a:gd name="connsiteY1683" fmla="*/ 1318613 h 1996549"/>
              <a:gd name="connsiteX1684" fmla="*/ 186617 w 1998270"/>
              <a:gd name="connsiteY1684" fmla="*/ 1315032 h 1996549"/>
              <a:gd name="connsiteX1685" fmla="*/ 190199 w 1998270"/>
              <a:gd name="connsiteY1685" fmla="*/ 1311450 h 1996549"/>
              <a:gd name="connsiteX1686" fmla="*/ 251234 w 1998270"/>
              <a:gd name="connsiteY1686" fmla="*/ 1310901 h 1996549"/>
              <a:gd name="connsiteX1687" fmla="*/ 255498 w 1998270"/>
              <a:gd name="connsiteY1687" fmla="*/ 1315165 h 1996549"/>
              <a:gd name="connsiteX1688" fmla="*/ 251234 w 1998270"/>
              <a:gd name="connsiteY1688" fmla="*/ 1319429 h 1996549"/>
              <a:gd name="connsiteX1689" fmla="*/ 246970 w 1998270"/>
              <a:gd name="connsiteY1689" fmla="*/ 1315165 h 1996549"/>
              <a:gd name="connsiteX1690" fmla="*/ 251234 w 1998270"/>
              <a:gd name="connsiteY1690" fmla="*/ 1310901 h 1996549"/>
              <a:gd name="connsiteX1691" fmla="*/ 312635 w 1998270"/>
              <a:gd name="connsiteY1691" fmla="*/ 1310219 h 1996549"/>
              <a:gd name="connsiteX1692" fmla="*/ 317581 w 1998270"/>
              <a:gd name="connsiteY1692" fmla="*/ 1315166 h 1996549"/>
              <a:gd name="connsiteX1693" fmla="*/ 312635 w 1998270"/>
              <a:gd name="connsiteY1693" fmla="*/ 1320112 h 1996549"/>
              <a:gd name="connsiteX1694" fmla="*/ 307689 w 1998270"/>
              <a:gd name="connsiteY1694" fmla="*/ 1315166 h 1996549"/>
              <a:gd name="connsiteX1695" fmla="*/ 312635 w 1998270"/>
              <a:gd name="connsiteY1695" fmla="*/ 1310219 h 1996549"/>
              <a:gd name="connsiteX1696" fmla="*/ 374036 w 1998270"/>
              <a:gd name="connsiteY1696" fmla="*/ 1309537 h 1996549"/>
              <a:gd name="connsiteX1697" fmla="*/ 379665 w 1998270"/>
              <a:gd name="connsiteY1697" fmla="*/ 1315166 h 1996549"/>
              <a:gd name="connsiteX1698" fmla="*/ 374036 w 1998270"/>
              <a:gd name="connsiteY1698" fmla="*/ 1320794 h 1996549"/>
              <a:gd name="connsiteX1699" fmla="*/ 368408 w 1998270"/>
              <a:gd name="connsiteY1699" fmla="*/ 1315166 h 1996549"/>
              <a:gd name="connsiteX1700" fmla="*/ 374036 w 1998270"/>
              <a:gd name="connsiteY1700" fmla="*/ 1309537 h 1996549"/>
              <a:gd name="connsiteX1701" fmla="*/ 436119 w 1998270"/>
              <a:gd name="connsiteY1701" fmla="*/ 1309025 h 1996549"/>
              <a:gd name="connsiteX1702" fmla="*/ 442259 w 1998270"/>
              <a:gd name="connsiteY1702" fmla="*/ 1314654 h 1996549"/>
              <a:gd name="connsiteX1703" fmla="*/ 436119 w 1998270"/>
              <a:gd name="connsiteY1703" fmla="*/ 1320794 h 1996549"/>
              <a:gd name="connsiteX1704" fmla="*/ 429980 w 1998270"/>
              <a:gd name="connsiteY1704" fmla="*/ 1315166 h 1996549"/>
              <a:gd name="connsiteX1705" fmla="*/ 436119 w 1998270"/>
              <a:gd name="connsiteY1705" fmla="*/ 1309025 h 1996549"/>
              <a:gd name="connsiteX1706" fmla="*/ 496839 w 1998270"/>
              <a:gd name="connsiteY1706" fmla="*/ 1308343 h 1996549"/>
              <a:gd name="connsiteX1707" fmla="*/ 503661 w 1998270"/>
              <a:gd name="connsiteY1707" fmla="*/ 1315166 h 1996549"/>
              <a:gd name="connsiteX1708" fmla="*/ 496839 w 1998270"/>
              <a:gd name="connsiteY1708" fmla="*/ 1321988 h 1996549"/>
              <a:gd name="connsiteX1709" fmla="*/ 490017 w 1998270"/>
              <a:gd name="connsiteY1709" fmla="*/ 1315166 h 1996549"/>
              <a:gd name="connsiteX1710" fmla="*/ 496839 w 1998270"/>
              <a:gd name="connsiteY1710" fmla="*/ 1308343 h 1996549"/>
              <a:gd name="connsiteX1711" fmla="*/ 558239 w 1998270"/>
              <a:gd name="connsiteY1711" fmla="*/ 1307831 h 1996549"/>
              <a:gd name="connsiteX1712" fmla="*/ 565573 w 1998270"/>
              <a:gd name="connsiteY1712" fmla="*/ 1315165 h 1996549"/>
              <a:gd name="connsiteX1713" fmla="*/ 558239 w 1998270"/>
              <a:gd name="connsiteY1713" fmla="*/ 1322499 h 1996549"/>
              <a:gd name="connsiteX1714" fmla="*/ 550906 w 1998270"/>
              <a:gd name="connsiteY1714" fmla="*/ 1315165 h 1996549"/>
              <a:gd name="connsiteX1715" fmla="*/ 558239 w 1998270"/>
              <a:gd name="connsiteY1715" fmla="*/ 1307831 h 1996549"/>
              <a:gd name="connsiteX1716" fmla="*/ 619641 w 1998270"/>
              <a:gd name="connsiteY1716" fmla="*/ 1307149 h 1996549"/>
              <a:gd name="connsiteX1717" fmla="*/ 627657 w 1998270"/>
              <a:gd name="connsiteY1717" fmla="*/ 1315166 h 1996549"/>
              <a:gd name="connsiteX1718" fmla="*/ 619641 w 1998270"/>
              <a:gd name="connsiteY1718" fmla="*/ 1323182 h 1996549"/>
              <a:gd name="connsiteX1719" fmla="*/ 611625 w 1998270"/>
              <a:gd name="connsiteY1719" fmla="*/ 1315166 h 1996549"/>
              <a:gd name="connsiteX1720" fmla="*/ 619641 w 1998270"/>
              <a:gd name="connsiteY1720" fmla="*/ 1307149 h 1996549"/>
              <a:gd name="connsiteX1721" fmla="*/ 681409 w 1998270"/>
              <a:gd name="connsiteY1721" fmla="*/ 1306503 h 1996549"/>
              <a:gd name="connsiteX1722" fmla="*/ 689937 w 1998270"/>
              <a:gd name="connsiteY1722" fmla="*/ 1315031 h 1996549"/>
              <a:gd name="connsiteX1723" fmla="*/ 681409 w 1998270"/>
              <a:gd name="connsiteY1723" fmla="*/ 1323559 h 1996549"/>
              <a:gd name="connsiteX1724" fmla="*/ 672881 w 1998270"/>
              <a:gd name="connsiteY1724" fmla="*/ 1315031 h 1996549"/>
              <a:gd name="connsiteX1725" fmla="*/ 681409 w 1998270"/>
              <a:gd name="connsiteY1725" fmla="*/ 1306503 h 1996549"/>
              <a:gd name="connsiteX1726" fmla="*/ 743126 w 1998270"/>
              <a:gd name="connsiteY1726" fmla="*/ 1305955 h 1996549"/>
              <a:gd name="connsiteX1727" fmla="*/ 752336 w 1998270"/>
              <a:gd name="connsiteY1727" fmla="*/ 1315166 h 1996549"/>
              <a:gd name="connsiteX1728" fmla="*/ 743126 w 1998270"/>
              <a:gd name="connsiteY1728" fmla="*/ 1324376 h 1996549"/>
              <a:gd name="connsiteX1729" fmla="*/ 733916 w 1998270"/>
              <a:gd name="connsiteY1729" fmla="*/ 1315166 h 1996549"/>
              <a:gd name="connsiteX1730" fmla="*/ 743126 w 1998270"/>
              <a:gd name="connsiteY1730" fmla="*/ 1305955 h 1996549"/>
              <a:gd name="connsiteX1731" fmla="*/ 803845 w 1998270"/>
              <a:gd name="connsiteY1731" fmla="*/ 1305444 h 1996549"/>
              <a:gd name="connsiteX1732" fmla="*/ 804185 w 1998270"/>
              <a:gd name="connsiteY1732" fmla="*/ 1305444 h 1996549"/>
              <a:gd name="connsiteX1733" fmla="*/ 813567 w 1998270"/>
              <a:gd name="connsiteY1733" fmla="*/ 1315166 h 1996549"/>
              <a:gd name="connsiteX1734" fmla="*/ 803845 w 1998270"/>
              <a:gd name="connsiteY1734" fmla="*/ 1324887 h 1996549"/>
              <a:gd name="connsiteX1735" fmla="*/ 794123 w 1998270"/>
              <a:gd name="connsiteY1735" fmla="*/ 1315166 h 1996549"/>
              <a:gd name="connsiteX1736" fmla="*/ 803845 w 1998270"/>
              <a:gd name="connsiteY1736" fmla="*/ 1305444 h 1996549"/>
              <a:gd name="connsiteX1737" fmla="*/ 865246 w 1998270"/>
              <a:gd name="connsiteY1737" fmla="*/ 1304932 h 1996549"/>
              <a:gd name="connsiteX1738" fmla="*/ 875480 w 1998270"/>
              <a:gd name="connsiteY1738" fmla="*/ 1315166 h 1996549"/>
              <a:gd name="connsiteX1739" fmla="*/ 865246 w 1998270"/>
              <a:gd name="connsiteY1739" fmla="*/ 1325400 h 1996549"/>
              <a:gd name="connsiteX1740" fmla="*/ 855013 w 1998270"/>
              <a:gd name="connsiteY1740" fmla="*/ 1315166 h 1996549"/>
              <a:gd name="connsiteX1741" fmla="*/ 865246 w 1998270"/>
              <a:gd name="connsiteY1741" fmla="*/ 1304932 h 1996549"/>
              <a:gd name="connsiteX1742" fmla="*/ 988048 w 1998270"/>
              <a:gd name="connsiteY1742" fmla="*/ 1303739 h 1996549"/>
              <a:gd name="connsiteX1743" fmla="*/ 988389 w 1998270"/>
              <a:gd name="connsiteY1743" fmla="*/ 1303739 h 1996549"/>
              <a:gd name="connsiteX1744" fmla="*/ 999305 w 1998270"/>
              <a:gd name="connsiteY1744" fmla="*/ 1314996 h 1996549"/>
              <a:gd name="connsiteX1745" fmla="*/ 988048 w 1998270"/>
              <a:gd name="connsiteY1745" fmla="*/ 1326253 h 1996549"/>
              <a:gd name="connsiteX1746" fmla="*/ 976792 w 1998270"/>
              <a:gd name="connsiteY1746" fmla="*/ 1314996 h 1996549"/>
              <a:gd name="connsiteX1747" fmla="*/ 988048 w 1998270"/>
              <a:gd name="connsiteY1747" fmla="*/ 1303739 h 1996549"/>
              <a:gd name="connsiteX1748" fmla="*/ 1110851 w 1998270"/>
              <a:gd name="connsiteY1748" fmla="*/ 1303738 h 1996549"/>
              <a:gd name="connsiteX1749" fmla="*/ 1122961 w 1998270"/>
              <a:gd name="connsiteY1749" fmla="*/ 1315848 h 1996549"/>
              <a:gd name="connsiteX1750" fmla="*/ 1110851 w 1998270"/>
              <a:gd name="connsiteY1750" fmla="*/ 1327958 h 1996549"/>
              <a:gd name="connsiteX1751" fmla="*/ 1098742 w 1998270"/>
              <a:gd name="connsiteY1751" fmla="*/ 1315848 h 1996549"/>
              <a:gd name="connsiteX1752" fmla="*/ 1110851 w 1998270"/>
              <a:gd name="connsiteY1752" fmla="*/ 1303738 h 1996549"/>
              <a:gd name="connsiteX1753" fmla="*/ 1050132 w 1998270"/>
              <a:gd name="connsiteY1753" fmla="*/ 1303738 h 1996549"/>
              <a:gd name="connsiteX1754" fmla="*/ 1061901 w 1998270"/>
              <a:gd name="connsiteY1754" fmla="*/ 1315507 h 1996549"/>
              <a:gd name="connsiteX1755" fmla="*/ 1050132 w 1998270"/>
              <a:gd name="connsiteY1755" fmla="*/ 1327276 h 1996549"/>
              <a:gd name="connsiteX1756" fmla="*/ 1038364 w 1998270"/>
              <a:gd name="connsiteY1756" fmla="*/ 1315507 h 1996549"/>
              <a:gd name="connsiteX1757" fmla="*/ 1050132 w 1998270"/>
              <a:gd name="connsiteY1757" fmla="*/ 1303738 h 1996549"/>
              <a:gd name="connsiteX1758" fmla="*/ 926648 w 1998270"/>
              <a:gd name="connsiteY1758" fmla="*/ 1303738 h 1996549"/>
              <a:gd name="connsiteX1759" fmla="*/ 937393 w 1998270"/>
              <a:gd name="connsiteY1759" fmla="*/ 1314484 h 1996549"/>
              <a:gd name="connsiteX1760" fmla="*/ 926648 w 1998270"/>
              <a:gd name="connsiteY1760" fmla="*/ 1325229 h 1996549"/>
              <a:gd name="connsiteX1761" fmla="*/ 915903 w 1998270"/>
              <a:gd name="connsiteY1761" fmla="*/ 1314484 h 1996549"/>
              <a:gd name="connsiteX1762" fmla="*/ 926648 w 1998270"/>
              <a:gd name="connsiteY1762" fmla="*/ 1303738 h 1996549"/>
              <a:gd name="connsiteX1763" fmla="*/ 1172253 w 1998270"/>
              <a:gd name="connsiteY1763" fmla="*/ 1302544 h 1996549"/>
              <a:gd name="connsiteX1764" fmla="*/ 1184874 w 1998270"/>
              <a:gd name="connsiteY1764" fmla="*/ 1315166 h 1996549"/>
              <a:gd name="connsiteX1765" fmla="*/ 1172253 w 1998270"/>
              <a:gd name="connsiteY1765" fmla="*/ 1327787 h 1996549"/>
              <a:gd name="connsiteX1766" fmla="*/ 1159632 w 1998270"/>
              <a:gd name="connsiteY1766" fmla="*/ 1315166 h 1996549"/>
              <a:gd name="connsiteX1767" fmla="*/ 1172253 w 1998270"/>
              <a:gd name="connsiteY1767" fmla="*/ 1302544 h 1996549"/>
              <a:gd name="connsiteX1768" fmla="*/ 1233654 w 1998270"/>
              <a:gd name="connsiteY1768" fmla="*/ 1302203 h 1996549"/>
              <a:gd name="connsiteX1769" fmla="*/ 1246616 w 1998270"/>
              <a:gd name="connsiteY1769" fmla="*/ 1315166 h 1996549"/>
              <a:gd name="connsiteX1770" fmla="*/ 1233654 w 1998270"/>
              <a:gd name="connsiteY1770" fmla="*/ 1328128 h 1996549"/>
              <a:gd name="connsiteX1771" fmla="*/ 1220692 w 1998270"/>
              <a:gd name="connsiteY1771" fmla="*/ 1315166 h 1996549"/>
              <a:gd name="connsiteX1772" fmla="*/ 1233654 w 1998270"/>
              <a:gd name="connsiteY1772" fmla="*/ 1302203 h 1996549"/>
              <a:gd name="connsiteX1773" fmla="*/ 1971151 w 1998270"/>
              <a:gd name="connsiteY1773" fmla="*/ 1302033 h 1996549"/>
              <a:gd name="connsiteX1774" fmla="*/ 1971492 w 1998270"/>
              <a:gd name="connsiteY1774" fmla="*/ 1302033 h 1996549"/>
              <a:gd name="connsiteX1775" fmla="*/ 1984284 w 1998270"/>
              <a:gd name="connsiteY1775" fmla="*/ 1315166 h 1996549"/>
              <a:gd name="connsiteX1776" fmla="*/ 1971151 w 1998270"/>
              <a:gd name="connsiteY1776" fmla="*/ 1328299 h 1996549"/>
              <a:gd name="connsiteX1777" fmla="*/ 1958019 w 1998270"/>
              <a:gd name="connsiteY1777" fmla="*/ 1315166 h 1996549"/>
              <a:gd name="connsiteX1778" fmla="*/ 1971151 w 1998270"/>
              <a:gd name="connsiteY1778" fmla="*/ 1302033 h 1996549"/>
              <a:gd name="connsiteX1779" fmla="*/ 1295055 w 1998270"/>
              <a:gd name="connsiteY1779" fmla="*/ 1301862 h 1996549"/>
              <a:gd name="connsiteX1780" fmla="*/ 1308359 w 1998270"/>
              <a:gd name="connsiteY1780" fmla="*/ 1315166 h 1996549"/>
              <a:gd name="connsiteX1781" fmla="*/ 1295055 w 1998270"/>
              <a:gd name="connsiteY1781" fmla="*/ 1328470 h 1996549"/>
              <a:gd name="connsiteX1782" fmla="*/ 1281752 w 1998270"/>
              <a:gd name="connsiteY1782" fmla="*/ 1315166 h 1996549"/>
              <a:gd name="connsiteX1783" fmla="*/ 1295055 w 1998270"/>
              <a:gd name="connsiteY1783" fmla="*/ 1301862 h 1996549"/>
              <a:gd name="connsiteX1784" fmla="*/ 1357138 w 1998270"/>
              <a:gd name="connsiteY1784" fmla="*/ 1301521 h 1996549"/>
              <a:gd name="connsiteX1785" fmla="*/ 1370783 w 1998270"/>
              <a:gd name="connsiteY1785" fmla="*/ 1315166 h 1996549"/>
              <a:gd name="connsiteX1786" fmla="*/ 1357138 w 1998270"/>
              <a:gd name="connsiteY1786" fmla="*/ 1328811 h 1996549"/>
              <a:gd name="connsiteX1787" fmla="*/ 1343494 w 1998270"/>
              <a:gd name="connsiteY1787" fmla="*/ 1315166 h 1996549"/>
              <a:gd name="connsiteX1788" fmla="*/ 1357138 w 1998270"/>
              <a:gd name="connsiteY1788" fmla="*/ 1301521 h 1996549"/>
              <a:gd name="connsiteX1789" fmla="*/ 1417858 w 1998270"/>
              <a:gd name="connsiteY1789" fmla="*/ 1301180 h 1996549"/>
              <a:gd name="connsiteX1790" fmla="*/ 1431844 w 1998270"/>
              <a:gd name="connsiteY1790" fmla="*/ 1315166 h 1996549"/>
              <a:gd name="connsiteX1791" fmla="*/ 1417858 w 1998270"/>
              <a:gd name="connsiteY1791" fmla="*/ 1329152 h 1996549"/>
              <a:gd name="connsiteX1792" fmla="*/ 1403872 w 1998270"/>
              <a:gd name="connsiteY1792" fmla="*/ 1315166 h 1996549"/>
              <a:gd name="connsiteX1793" fmla="*/ 1417858 w 1998270"/>
              <a:gd name="connsiteY1793" fmla="*/ 1301180 h 1996549"/>
              <a:gd name="connsiteX1794" fmla="*/ 1479258 w 1998270"/>
              <a:gd name="connsiteY1794" fmla="*/ 1300839 h 1996549"/>
              <a:gd name="connsiteX1795" fmla="*/ 1479599 w 1998270"/>
              <a:gd name="connsiteY1795" fmla="*/ 1300839 h 1996549"/>
              <a:gd name="connsiteX1796" fmla="*/ 1493585 w 1998270"/>
              <a:gd name="connsiteY1796" fmla="*/ 1315166 h 1996549"/>
              <a:gd name="connsiteX1797" fmla="*/ 1479258 w 1998270"/>
              <a:gd name="connsiteY1797" fmla="*/ 1329493 h 1996549"/>
              <a:gd name="connsiteX1798" fmla="*/ 1464932 w 1998270"/>
              <a:gd name="connsiteY1798" fmla="*/ 1315166 h 1996549"/>
              <a:gd name="connsiteX1799" fmla="*/ 1479258 w 1998270"/>
              <a:gd name="connsiteY1799" fmla="*/ 1300839 h 1996549"/>
              <a:gd name="connsiteX1800" fmla="*/ 1540660 w 1998270"/>
              <a:gd name="connsiteY1800" fmla="*/ 1300668 h 1996549"/>
              <a:gd name="connsiteX1801" fmla="*/ 1555157 w 1998270"/>
              <a:gd name="connsiteY1801" fmla="*/ 1315166 h 1996549"/>
              <a:gd name="connsiteX1802" fmla="*/ 1540660 w 1998270"/>
              <a:gd name="connsiteY1802" fmla="*/ 1329663 h 1996549"/>
              <a:gd name="connsiteX1803" fmla="*/ 1526163 w 1998270"/>
              <a:gd name="connsiteY1803" fmla="*/ 1315166 h 1996549"/>
              <a:gd name="connsiteX1804" fmla="*/ 1540660 w 1998270"/>
              <a:gd name="connsiteY1804" fmla="*/ 1300668 h 1996549"/>
              <a:gd name="connsiteX1805" fmla="*/ 1602061 w 1998270"/>
              <a:gd name="connsiteY1805" fmla="*/ 1300498 h 1996549"/>
              <a:gd name="connsiteX1806" fmla="*/ 1602403 w 1998270"/>
              <a:gd name="connsiteY1806" fmla="*/ 1300498 h 1996549"/>
              <a:gd name="connsiteX1807" fmla="*/ 1616730 w 1998270"/>
              <a:gd name="connsiteY1807" fmla="*/ 1315166 h 1996549"/>
              <a:gd name="connsiteX1808" fmla="*/ 1602061 w 1998270"/>
              <a:gd name="connsiteY1808" fmla="*/ 1329834 h 1996549"/>
              <a:gd name="connsiteX1809" fmla="*/ 1587394 w 1998270"/>
              <a:gd name="connsiteY1809" fmla="*/ 1315166 h 1996549"/>
              <a:gd name="connsiteX1810" fmla="*/ 1602061 w 1998270"/>
              <a:gd name="connsiteY1810" fmla="*/ 1300498 h 1996549"/>
              <a:gd name="connsiteX1811" fmla="*/ 1664145 w 1998270"/>
              <a:gd name="connsiteY1811" fmla="*/ 1300327 h 1996549"/>
              <a:gd name="connsiteX1812" fmla="*/ 1678984 w 1998270"/>
              <a:gd name="connsiteY1812" fmla="*/ 1315166 h 1996549"/>
              <a:gd name="connsiteX1813" fmla="*/ 1664145 w 1998270"/>
              <a:gd name="connsiteY1813" fmla="*/ 1330005 h 1996549"/>
              <a:gd name="connsiteX1814" fmla="*/ 1649307 w 1998270"/>
              <a:gd name="connsiteY1814" fmla="*/ 1315166 h 1996549"/>
              <a:gd name="connsiteX1815" fmla="*/ 1664145 w 1998270"/>
              <a:gd name="connsiteY1815" fmla="*/ 1300327 h 1996549"/>
              <a:gd name="connsiteX1816" fmla="*/ 1724864 w 1998270"/>
              <a:gd name="connsiteY1816" fmla="*/ 1300157 h 1996549"/>
              <a:gd name="connsiteX1817" fmla="*/ 1725205 w 1998270"/>
              <a:gd name="connsiteY1817" fmla="*/ 1300157 h 1996549"/>
              <a:gd name="connsiteX1818" fmla="*/ 1739873 w 1998270"/>
              <a:gd name="connsiteY1818" fmla="*/ 1315166 h 1996549"/>
              <a:gd name="connsiteX1819" fmla="*/ 1739873 w 1998270"/>
              <a:gd name="connsiteY1819" fmla="*/ 1315338 h 1996549"/>
              <a:gd name="connsiteX1820" fmla="*/ 1724864 w 1998270"/>
              <a:gd name="connsiteY1820" fmla="*/ 1330005 h 1996549"/>
              <a:gd name="connsiteX1821" fmla="*/ 1709855 w 1998270"/>
              <a:gd name="connsiteY1821" fmla="*/ 1315166 h 1996549"/>
              <a:gd name="connsiteX1822" fmla="*/ 1724864 w 1998270"/>
              <a:gd name="connsiteY1822" fmla="*/ 1300157 h 1996549"/>
              <a:gd name="connsiteX1823" fmla="*/ 1909067 w 1998270"/>
              <a:gd name="connsiteY1823" fmla="*/ 1299986 h 1996549"/>
              <a:gd name="connsiteX1824" fmla="*/ 1924247 w 1998270"/>
              <a:gd name="connsiteY1824" fmla="*/ 1315166 h 1996549"/>
              <a:gd name="connsiteX1825" fmla="*/ 1924247 w 1998270"/>
              <a:gd name="connsiteY1825" fmla="*/ 1315338 h 1996549"/>
              <a:gd name="connsiteX1826" fmla="*/ 1909067 w 1998270"/>
              <a:gd name="connsiteY1826" fmla="*/ 1330175 h 1996549"/>
              <a:gd name="connsiteX1827" fmla="*/ 1908897 w 1998270"/>
              <a:gd name="connsiteY1827" fmla="*/ 1330177 h 1996549"/>
              <a:gd name="connsiteX1828" fmla="*/ 1893888 w 1998270"/>
              <a:gd name="connsiteY1828" fmla="*/ 1315166 h 1996549"/>
              <a:gd name="connsiteX1829" fmla="*/ 1909067 w 1998270"/>
              <a:gd name="connsiteY1829" fmla="*/ 1299986 h 1996549"/>
              <a:gd name="connsiteX1830" fmla="*/ 1847667 w 1998270"/>
              <a:gd name="connsiteY1830" fmla="*/ 1299986 h 1996549"/>
              <a:gd name="connsiteX1831" fmla="*/ 1862846 w 1998270"/>
              <a:gd name="connsiteY1831" fmla="*/ 1315166 h 1996549"/>
              <a:gd name="connsiteX1832" fmla="*/ 1862846 w 1998270"/>
              <a:gd name="connsiteY1832" fmla="*/ 1315338 h 1996549"/>
              <a:gd name="connsiteX1833" fmla="*/ 1847667 w 1998270"/>
              <a:gd name="connsiteY1833" fmla="*/ 1330175 h 1996549"/>
              <a:gd name="connsiteX1834" fmla="*/ 1847496 w 1998270"/>
              <a:gd name="connsiteY1834" fmla="*/ 1330177 h 1996549"/>
              <a:gd name="connsiteX1835" fmla="*/ 1832487 w 1998270"/>
              <a:gd name="connsiteY1835" fmla="*/ 1315166 h 1996549"/>
              <a:gd name="connsiteX1836" fmla="*/ 1847667 w 1998270"/>
              <a:gd name="connsiteY1836" fmla="*/ 1299986 h 1996549"/>
              <a:gd name="connsiteX1837" fmla="*/ 1786266 w 1998270"/>
              <a:gd name="connsiteY1837" fmla="*/ 1299986 h 1996549"/>
              <a:gd name="connsiteX1838" fmla="*/ 1801445 w 1998270"/>
              <a:gd name="connsiteY1838" fmla="*/ 1315166 h 1996549"/>
              <a:gd name="connsiteX1839" fmla="*/ 1801445 w 1998270"/>
              <a:gd name="connsiteY1839" fmla="*/ 1315338 h 1996549"/>
              <a:gd name="connsiteX1840" fmla="*/ 1786266 w 1998270"/>
              <a:gd name="connsiteY1840" fmla="*/ 1330175 h 1996549"/>
              <a:gd name="connsiteX1841" fmla="*/ 1786095 w 1998270"/>
              <a:gd name="connsiteY1841" fmla="*/ 1330177 h 1996549"/>
              <a:gd name="connsiteX1842" fmla="*/ 1771086 w 1998270"/>
              <a:gd name="connsiteY1842" fmla="*/ 1315166 h 1996549"/>
              <a:gd name="connsiteX1843" fmla="*/ 1786266 w 1998270"/>
              <a:gd name="connsiteY1843" fmla="*/ 1299986 h 1996549"/>
              <a:gd name="connsiteX1844" fmla="*/ 5628 w 1998270"/>
              <a:gd name="connsiteY1844" fmla="*/ 1252571 h 1996549"/>
              <a:gd name="connsiteX1845" fmla="*/ 5986 w 1998270"/>
              <a:gd name="connsiteY1845" fmla="*/ 1252571 h 1996549"/>
              <a:gd name="connsiteX1846" fmla="*/ 7333 w 1998270"/>
              <a:gd name="connsiteY1846" fmla="*/ 1254276 h 1996549"/>
              <a:gd name="connsiteX1847" fmla="*/ 5628 w 1998270"/>
              <a:gd name="connsiteY1847" fmla="*/ 1255982 h 1996549"/>
              <a:gd name="connsiteX1848" fmla="*/ 3923 w 1998270"/>
              <a:gd name="connsiteY1848" fmla="*/ 1254276 h 1996549"/>
              <a:gd name="connsiteX1849" fmla="*/ 5628 w 1998270"/>
              <a:gd name="connsiteY1849" fmla="*/ 1252571 h 1996549"/>
              <a:gd name="connsiteX1850" fmla="*/ 67029 w 1998270"/>
              <a:gd name="connsiteY1850" fmla="*/ 1251035 h 1996549"/>
              <a:gd name="connsiteX1851" fmla="*/ 69758 w 1998270"/>
              <a:gd name="connsiteY1851" fmla="*/ 1253764 h 1996549"/>
              <a:gd name="connsiteX1852" fmla="*/ 67029 w 1998270"/>
              <a:gd name="connsiteY1852" fmla="*/ 1256493 h 1996549"/>
              <a:gd name="connsiteX1853" fmla="*/ 64301 w 1998270"/>
              <a:gd name="connsiteY1853" fmla="*/ 1253764 h 1996549"/>
              <a:gd name="connsiteX1854" fmla="*/ 67029 w 1998270"/>
              <a:gd name="connsiteY1854" fmla="*/ 1251035 h 1996549"/>
              <a:gd name="connsiteX1855" fmla="*/ 129113 w 1998270"/>
              <a:gd name="connsiteY1855" fmla="*/ 1250353 h 1996549"/>
              <a:gd name="connsiteX1856" fmla="*/ 132524 w 1998270"/>
              <a:gd name="connsiteY1856" fmla="*/ 1253765 h 1996549"/>
              <a:gd name="connsiteX1857" fmla="*/ 129113 w 1998270"/>
              <a:gd name="connsiteY1857" fmla="*/ 1257176 h 1996549"/>
              <a:gd name="connsiteX1858" fmla="*/ 125702 w 1998270"/>
              <a:gd name="connsiteY1858" fmla="*/ 1253765 h 1996549"/>
              <a:gd name="connsiteX1859" fmla="*/ 129113 w 1998270"/>
              <a:gd name="connsiteY1859" fmla="*/ 1250353 h 1996549"/>
              <a:gd name="connsiteX1860" fmla="*/ 189832 w 1998270"/>
              <a:gd name="connsiteY1860" fmla="*/ 1249671 h 1996549"/>
              <a:gd name="connsiteX1861" fmla="*/ 190173 w 1998270"/>
              <a:gd name="connsiteY1861" fmla="*/ 1249671 h 1996549"/>
              <a:gd name="connsiteX1862" fmla="*/ 193925 w 1998270"/>
              <a:gd name="connsiteY1862" fmla="*/ 1253765 h 1996549"/>
              <a:gd name="connsiteX1863" fmla="*/ 189832 w 1998270"/>
              <a:gd name="connsiteY1863" fmla="*/ 1257858 h 1996549"/>
              <a:gd name="connsiteX1864" fmla="*/ 185739 w 1998270"/>
              <a:gd name="connsiteY1864" fmla="*/ 1253765 h 1996549"/>
              <a:gd name="connsiteX1865" fmla="*/ 189832 w 1998270"/>
              <a:gd name="connsiteY1865" fmla="*/ 1249671 h 1996549"/>
              <a:gd name="connsiteX1866" fmla="*/ 251233 w 1998270"/>
              <a:gd name="connsiteY1866" fmla="*/ 1248989 h 1996549"/>
              <a:gd name="connsiteX1867" fmla="*/ 251574 w 1998270"/>
              <a:gd name="connsiteY1867" fmla="*/ 1248989 h 1996549"/>
              <a:gd name="connsiteX1868" fmla="*/ 256009 w 1998270"/>
              <a:gd name="connsiteY1868" fmla="*/ 1253765 h 1996549"/>
              <a:gd name="connsiteX1869" fmla="*/ 251233 w 1998270"/>
              <a:gd name="connsiteY1869" fmla="*/ 1258541 h 1996549"/>
              <a:gd name="connsiteX1870" fmla="*/ 246458 w 1998270"/>
              <a:gd name="connsiteY1870" fmla="*/ 1253765 h 1996549"/>
              <a:gd name="connsiteX1871" fmla="*/ 251233 w 1998270"/>
              <a:gd name="connsiteY1871" fmla="*/ 1248989 h 1996549"/>
              <a:gd name="connsiteX1872" fmla="*/ 312635 w 1998270"/>
              <a:gd name="connsiteY1872" fmla="*/ 1248306 h 1996549"/>
              <a:gd name="connsiteX1873" fmla="*/ 318092 w 1998270"/>
              <a:gd name="connsiteY1873" fmla="*/ 1253764 h 1996549"/>
              <a:gd name="connsiteX1874" fmla="*/ 312635 w 1998270"/>
              <a:gd name="connsiteY1874" fmla="*/ 1259222 h 1996549"/>
              <a:gd name="connsiteX1875" fmla="*/ 307177 w 1998270"/>
              <a:gd name="connsiteY1875" fmla="*/ 1253764 h 1996549"/>
              <a:gd name="connsiteX1876" fmla="*/ 312635 w 1998270"/>
              <a:gd name="connsiteY1876" fmla="*/ 1248306 h 1996549"/>
              <a:gd name="connsiteX1877" fmla="*/ 374035 w 1998270"/>
              <a:gd name="connsiteY1877" fmla="*/ 1247624 h 1996549"/>
              <a:gd name="connsiteX1878" fmla="*/ 380176 w 1998270"/>
              <a:gd name="connsiteY1878" fmla="*/ 1253765 h 1996549"/>
              <a:gd name="connsiteX1879" fmla="*/ 374035 w 1998270"/>
              <a:gd name="connsiteY1879" fmla="*/ 1259905 h 1996549"/>
              <a:gd name="connsiteX1880" fmla="*/ 367896 w 1998270"/>
              <a:gd name="connsiteY1880" fmla="*/ 1253765 h 1996549"/>
              <a:gd name="connsiteX1881" fmla="*/ 374035 w 1998270"/>
              <a:gd name="connsiteY1881" fmla="*/ 1247624 h 1996549"/>
              <a:gd name="connsiteX1882" fmla="*/ 436120 w 1998270"/>
              <a:gd name="connsiteY1882" fmla="*/ 1247113 h 1996549"/>
              <a:gd name="connsiteX1883" fmla="*/ 436461 w 1998270"/>
              <a:gd name="connsiteY1883" fmla="*/ 1247113 h 1996549"/>
              <a:gd name="connsiteX1884" fmla="*/ 442772 w 1998270"/>
              <a:gd name="connsiteY1884" fmla="*/ 1253765 h 1996549"/>
              <a:gd name="connsiteX1885" fmla="*/ 436120 w 1998270"/>
              <a:gd name="connsiteY1885" fmla="*/ 1260417 h 1996549"/>
              <a:gd name="connsiteX1886" fmla="*/ 429468 w 1998270"/>
              <a:gd name="connsiteY1886" fmla="*/ 1253765 h 1996549"/>
              <a:gd name="connsiteX1887" fmla="*/ 436120 w 1998270"/>
              <a:gd name="connsiteY1887" fmla="*/ 1247113 h 1996549"/>
              <a:gd name="connsiteX1888" fmla="*/ 496838 w 1998270"/>
              <a:gd name="connsiteY1888" fmla="*/ 1246430 h 1996549"/>
              <a:gd name="connsiteX1889" fmla="*/ 504172 w 1998270"/>
              <a:gd name="connsiteY1889" fmla="*/ 1253764 h 1996549"/>
              <a:gd name="connsiteX1890" fmla="*/ 496838 w 1998270"/>
              <a:gd name="connsiteY1890" fmla="*/ 1261099 h 1996549"/>
              <a:gd name="connsiteX1891" fmla="*/ 489505 w 1998270"/>
              <a:gd name="connsiteY1891" fmla="*/ 1253764 h 1996549"/>
              <a:gd name="connsiteX1892" fmla="*/ 496838 w 1998270"/>
              <a:gd name="connsiteY1892" fmla="*/ 1246430 h 1996549"/>
              <a:gd name="connsiteX1893" fmla="*/ 558240 w 1998270"/>
              <a:gd name="connsiteY1893" fmla="*/ 1245748 h 1996549"/>
              <a:gd name="connsiteX1894" fmla="*/ 566256 w 1998270"/>
              <a:gd name="connsiteY1894" fmla="*/ 1253765 h 1996549"/>
              <a:gd name="connsiteX1895" fmla="*/ 558240 w 1998270"/>
              <a:gd name="connsiteY1895" fmla="*/ 1261781 h 1996549"/>
              <a:gd name="connsiteX1896" fmla="*/ 550224 w 1998270"/>
              <a:gd name="connsiteY1896" fmla="*/ 1253765 h 1996549"/>
              <a:gd name="connsiteX1897" fmla="*/ 558240 w 1998270"/>
              <a:gd name="connsiteY1897" fmla="*/ 1245748 h 1996549"/>
              <a:gd name="connsiteX1898" fmla="*/ 619642 w 1998270"/>
              <a:gd name="connsiteY1898" fmla="*/ 1245236 h 1996549"/>
              <a:gd name="connsiteX1899" fmla="*/ 628169 w 1998270"/>
              <a:gd name="connsiteY1899" fmla="*/ 1253764 h 1996549"/>
              <a:gd name="connsiteX1900" fmla="*/ 619642 w 1998270"/>
              <a:gd name="connsiteY1900" fmla="*/ 1262292 h 1996549"/>
              <a:gd name="connsiteX1901" fmla="*/ 611114 w 1998270"/>
              <a:gd name="connsiteY1901" fmla="*/ 1253764 h 1996549"/>
              <a:gd name="connsiteX1902" fmla="*/ 619642 w 1998270"/>
              <a:gd name="connsiteY1902" fmla="*/ 1245236 h 1996549"/>
              <a:gd name="connsiteX1903" fmla="*/ 681042 w 1998270"/>
              <a:gd name="connsiteY1903" fmla="*/ 1244554 h 1996549"/>
              <a:gd name="connsiteX1904" fmla="*/ 690253 w 1998270"/>
              <a:gd name="connsiteY1904" fmla="*/ 1253765 h 1996549"/>
              <a:gd name="connsiteX1905" fmla="*/ 681042 w 1998270"/>
              <a:gd name="connsiteY1905" fmla="*/ 1262975 h 1996549"/>
              <a:gd name="connsiteX1906" fmla="*/ 671833 w 1998270"/>
              <a:gd name="connsiteY1906" fmla="*/ 1253765 h 1996549"/>
              <a:gd name="connsiteX1907" fmla="*/ 681042 w 1998270"/>
              <a:gd name="connsiteY1907" fmla="*/ 1244554 h 1996549"/>
              <a:gd name="connsiteX1908" fmla="*/ 743126 w 1998270"/>
              <a:gd name="connsiteY1908" fmla="*/ 1244043 h 1996549"/>
              <a:gd name="connsiteX1909" fmla="*/ 743466 w 1998270"/>
              <a:gd name="connsiteY1909" fmla="*/ 1244043 h 1996549"/>
              <a:gd name="connsiteX1910" fmla="*/ 752848 w 1998270"/>
              <a:gd name="connsiteY1910" fmla="*/ 1253765 h 1996549"/>
              <a:gd name="connsiteX1911" fmla="*/ 743126 w 1998270"/>
              <a:gd name="connsiteY1911" fmla="*/ 1263486 h 1996549"/>
              <a:gd name="connsiteX1912" fmla="*/ 733404 w 1998270"/>
              <a:gd name="connsiteY1912" fmla="*/ 1253765 h 1996549"/>
              <a:gd name="connsiteX1913" fmla="*/ 743126 w 1998270"/>
              <a:gd name="connsiteY1913" fmla="*/ 1244043 h 1996549"/>
              <a:gd name="connsiteX1914" fmla="*/ 803844 w 1998270"/>
              <a:gd name="connsiteY1914" fmla="*/ 1243360 h 1996549"/>
              <a:gd name="connsiteX1915" fmla="*/ 814249 w 1998270"/>
              <a:gd name="connsiteY1915" fmla="*/ 1253765 h 1996549"/>
              <a:gd name="connsiteX1916" fmla="*/ 803844 w 1998270"/>
              <a:gd name="connsiteY1916" fmla="*/ 1264169 h 1996549"/>
              <a:gd name="connsiteX1917" fmla="*/ 793441 w 1998270"/>
              <a:gd name="connsiteY1917" fmla="*/ 1253765 h 1996549"/>
              <a:gd name="connsiteX1918" fmla="*/ 803844 w 1998270"/>
              <a:gd name="connsiteY1918" fmla="*/ 1243360 h 1996549"/>
              <a:gd name="connsiteX1919" fmla="*/ 865247 w 1998270"/>
              <a:gd name="connsiteY1919" fmla="*/ 1242849 h 1996549"/>
              <a:gd name="connsiteX1920" fmla="*/ 865588 w 1998270"/>
              <a:gd name="connsiteY1920" fmla="*/ 1242849 h 1996549"/>
              <a:gd name="connsiteX1921" fmla="*/ 876162 w 1998270"/>
              <a:gd name="connsiteY1921" fmla="*/ 1253764 h 1996549"/>
              <a:gd name="connsiteX1922" fmla="*/ 865247 w 1998270"/>
              <a:gd name="connsiteY1922" fmla="*/ 1264680 h 1996549"/>
              <a:gd name="connsiteX1923" fmla="*/ 854331 w 1998270"/>
              <a:gd name="connsiteY1923" fmla="*/ 1253764 h 1996549"/>
              <a:gd name="connsiteX1924" fmla="*/ 865247 w 1998270"/>
              <a:gd name="connsiteY1924" fmla="*/ 1242849 h 1996549"/>
              <a:gd name="connsiteX1925" fmla="*/ 926647 w 1998270"/>
              <a:gd name="connsiteY1925" fmla="*/ 1242337 h 1996549"/>
              <a:gd name="connsiteX1926" fmla="*/ 938074 w 1998270"/>
              <a:gd name="connsiteY1926" fmla="*/ 1253765 h 1996549"/>
              <a:gd name="connsiteX1927" fmla="*/ 926647 w 1998270"/>
              <a:gd name="connsiteY1927" fmla="*/ 1265192 h 1996549"/>
              <a:gd name="connsiteX1928" fmla="*/ 915220 w 1998270"/>
              <a:gd name="connsiteY1928" fmla="*/ 1253765 h 1996549"/>
              <a:gd name="connsiteX1929" fmla="*/ 926647 w 1998270"/>
              <a:gd name="connsiteY1929" fmla="*/ 1242337 h 1996549"/>
              <a:gd name="connsiteX1930" fmla="*/ 988048 w 1998270"/>
              <a:gd name="connsiteY1930" fmla="*/ 1241825 h 1996549"/>
              <a:gd name="connsiteX1931" fmla="*/ 999988 w 1998270"/>
              <a:gd name="connsiteY1931" fmla="*/ 1253765 h 1996549"/>
              <a:gd name="connsiteX1932" fmla="*/ 988048 w 1998270"/>
              <a:gd name="connsiteY1932" fmla="*/ 1265704 h 1996549"/>
              <a:gd name="connsiteX1933" fmla="*/ 976110 w 1998270"/>
              <a:gd name="connsiteY1933" fmla="*/ 1253765 h 1996549"/>
              <a:gd name="connsiteX1934" fmla="*/ 988048 w 1998270"/>
              <a:gd name="connsiteY1934" fmla="*/ 1241825 h 1996549"/>
              <a:gd name="connsiteX1935" fmla="*/ 1050133 w 1998270"/>
              <a:gd name="connsiteY1935" fmla="*/ 1241314 h 1996549"/>
              <a:gd name="connsiteX1936" fmla="*/ 1050473 w 1998270"/>
              <a:gd name="connsiteY1936" fmla="*/ 1241314 h 1996549"/>
              <a:gd name="connsiteX1937" fmla="*/ 1062584 w 1998270"/>
              <a:gd name="connsiteY1937" fmla="*/ 1253765 h 1996549"/>
              <a:gd name="connsiteX1938" fmla="*/ 1050133 w 1998270"/>
              <a:gd name="connsiteY1938" fmla="*/ 1266215 h 1996549"/>
              <a:gd name="connsiteX1939" fmla="*/ 1037682 w 1998270"/>
              <a:gd name="connsiteY1939" fmla="*/ 1253765 h 1996549"/>
              <a:gd name="connsiteX1940" fmla="*/ 1050133 w 1998270"/>
              <a:gd name="connsiteY1940" fmla="*/ 1241314 h 1996549"/>
              <a:gd name="connsiteX1941" fmla="*/ 1110851 w 1998270"/>
              <a:gd name="connsiteY1941" fmla="*/ 1240973 h 1996549"/>
              <a:gd name="connsiteX1942" fmla="*/ 1111192 w 1998270"/>
              <a:gd name="connsiteY1942" fmla="*/ 1240973 h 1996549"/>
              <a:gd name="connsiteX1943" fmla="*/ 1123643 w 1998270"/>
              <a:gd name="connsiteY1943" fmla="*/ 1253765 h 1996549"/>
              <a:gd name="connsiteX1944" fmla="*/ 1110851 w 1998270"/>
              <a:gd name="connsiteY1944" fmla="*/ 1266557 h 1996549"/>
              <a:gd name="connsiteX1945" fmla="*/ 1098060 w 1998270"/>
              <a:gd name="connsiteY1945" fmla="*/ 1253765 h 1996549"/>
              <a:gd name="connsiteX1946" fmla="*/ 1110851 w 1998270"/>
              <a:gd name="connsiteY1946" fmla="*/ 1240973 h 1996549"/>
              <a:gd name="connsiteX1947" fmla="*/ 1172252 w 1998270"/>
              <a:gd name="connsiteY1947" fmla="*/ 1240461 h 1996549"/>
              <a:gd name="connsiteX1948" fmla="*/ 1185556 w 1998270"/>
              <a:gd name="connsiteY1948" fmla="*/ 1253765 h 1996549"/>
              <a:gd name="connsiteX1949" fmla="*/ 1172252 w 1998270"/>
              <a:gd name="connsiteY1949" fmla="*/ 1267069 h 1996549"/>
              <a:gd name="connsiteX1950" fmla="*/ 1158949 w 1998270"/>
              <a:gd name="connsiteY1950" fmla="*/ 1253765 h 1996549"/>
              <a:gd name="connsiteX1951" fmla="*/ 1172252 w 1998270"/>
              <a:gd name="connsiteY1951" fmla="*/ 1240461 h 1996549"/>
              <a:gd name="connsiteX1952" fmla="*/ 1970835 w 1998270"/>
              <a:gd name="connsiteY1952" fmla="*/ 1239815 h 1996549"/>
              <a:gd name="connsiteX1953" fmla="*/ 1984651 w 1998270"/>
              <a:gd name="connsiteY1953" fmla="*/ 1253630 h 1996549"/>
              <a:gd name="connsiteX1954" fmla="*/ 1970835 w 1998270"/>
              <a:gd name="connsiteY1954" fmla="*/ 1267446 h 1996549"/>
              <a:gd name="connsiteX1955" fmla="*/ 1957020 w 1998270"/>
              <a:gd name="connsiteY1955" fmla="*/ 1253630 h 1996549"/>
              <a:gd name="connsiteX1956" fmla="*/ 1970835 w 1998270"/>
              <a:gd name="connsiteY1956" fmla="*/ 1239815 h 1996549"/>
              <a:gd name="connsiteX1957" fmla="*/ 1234020 w 1998270"/>
              <a:gd name="connsiteY1957" fmla="*/ 1239815 h 1996549"/>
              <a:gd name="connsiteX1958" fmla="*/ 1247836 w 1998270"/>
              <a:gd name="connsiteY1958" fmla="*/ 1253630 h 1996549"/>
              <a:gd name="connsiteX1959" fmla="*/ 1234020 w 1998270"/>
              <a:gd name="connsiteY1959" fmla="*/ 1267446 h 1996549"/>
              <a:gd name="connsiteX1960" fmla="*/ 1220205 w 1998270"/>
              <a:gd name="connsiteY1960" fmla="*/ 1253630 h 1996549"/>
              <a:gd name="connsiteX1961" fmla="*/ 1234020 w 1998270"/>
              <a:gd name="connsiteY1961" fmla="*/ 1239815 h 1996549"/>
              <a:gd name="connsiteX1962" fmla="*/ 1295055 w 1998270"/>
              <a:gd name="connsiteY1962" fmla="*/ 1239608 h 1996549"/>
              <a:gd name="connsiteX1963" fmla="*/ 1309211 w 1998270"/>
              <a:gd name="connsiteY1963" fmla="*/ 1253765 h 1996549"/>
              <a:gd name="connsiteX1964" fmla="*/ 1295055 w 1998270"/>
              <a:gd name="connsiteY1964" fmla="*/ 1267921 h 1996549"/>
              <a:gd name="connsiteX1965" fmla="*/ 1280899 w 1998270"/>
              <a:gd name="connsiteY1965" fmla="*/ 1253765 h 1996549"/>
              <a:gd name="connsiteX1966" fmla="*/ 1295055 w 1998270"/>
              <a:gd name="connsiteY1966" fmla="*/ 1239608 h 1996549"/>
              <a:gd name="connsiteX1967" fmla="*/ 1357138 w 1998270"/>
              <a:gd name="connsiteY1967" fmla="*/ 1239267 h 1996549"/>
              <a:gd name="connsiteX1968" fmla="*/ 1371636 w 1998270"/>
              <a:gd name="connsiteY1968" fmla="*/ 1253765 h 1996549"/>
              <a:gd name="connsiteX1969" fmla="*/ 1357138 w 1998270"/>
              <a:gd name="connsiteY1969" fmla="*/ 1268262 h 1996549"/>
              <a:gd name="connsiteX1970" fmla="*/ 1342641 w 1998270"/>
              <a:gd name="connsiteY1970" fmla="*/ 1253765 h 1996549"/>
              <a:gd name="connsiteX1971" fmla="*/ 1357138 w 1998270"/>
              <a:gd name="connsiteY1971" fmla="*/ 1239267 h 1996549"/>
              <a:gd name="connsiteX1972" fmla="*/ 1417857 w 1998270"/>
              <a:gd name="connsiteY1972" fmla="*/ 1238926 h 1996549"/>
              <a:gd name="connsiteX1973" fmla="*/ 1432696 w 1998270"/>
              <a:gd name="connsiteY1973" fmla="*/ 1253765 h 1996549"/>
              <a:gd name="connsiteX1974" fmla="*/ 1417857 w 1998270"/>
              <a:gd name="connsiteY1974" fmla="*/ 1268604 h 1996549"/>
              <a:gd name="connsiteX1975" fmla="*/ 1403019 w 1998270"/>
              <a:gd name="connsiteY1975" fmla="*/ 1253765 h 1996549"/>
              <a:gd name="connsiteX1976" fmla="*/ 1417857 w 1998270"/>
              <a:gd name="connsiteY1976" fmla="*/ 1238926 h 1996549"/>
              <a:gd name="connsiteX1977" fmla="*/ 1479259 w 1998270"/>
              <a:gd name="connsiteY1977" fmla="*/ 1238756 h 1996549"/>
              <a:gd name="connsiteX1978" fmla="*/ 1479600 w 1998270"/>
              <a:gd name="connsiteY1978" fmla="*/ 1238756 h 1996549"/>
              <a:gd name="connsiteX1979" fmla="*/ 1494268 w 1998270"/>
              <a:gd name="connsiteY1979" fmla="*/ 1253765 h 1996549"/>
              <a:gd name="connsiteX1980" fmla="*/ 1494268 w 1998270"/>
              <a:gd name="connsiteY1980" fmla="*/ 1253937 h 1996549"/>
              <a:gd name="connsiteX1981" fmla="*/ 1479259 w 1998270"/>
              <a:gd name="connsiteY1981" fmla="*/ 1268604 h 1996549"/>
              <a:gd name="connsiteX1982" fmla="*/ 1464250 w 1998270"/>
              <a:gd name="connsiteY1982" fmla="*/ 1253765 h 1996549"/>
              <a:gd name="connsiteX1983" fmla="*/ 1479259 w 1998270"/>
              <a:gd name="connsiteY1983" fmla="*/ 1238756 h 1996549"/>
              <a:gd name="connsiteX1984" fmla="*/ 1540660 w 1998270"/>
              <a:gd name="connsiteY1984" fmla="*/ 1238414 h 1996549"/>
              <a:gd name="connsiteX1985" fmla="*/ 1556011 w 1998270"/>
              <a:gd name="connsiteY1985" fmla="*/ 1253765 h 1996549"/>
              <a:gd name="connsiteX1986" fmla="*/ 1556011 w 1998270"/>
              <a:gd name="connsiteY1986" fmla="*/ 1253937 h 1996549"/>
              <a:gd name="connsiteX1987" fmla="*/ 1540660 w 1998270"/>
              <a:gd name="connsiteY1987" fmla="*/ 1268945 h 1996549"/>
              <a:gd name="connsiteX1988" fmla="*/ 1525310 w 1998270"/>
              <a:gd name="connsiteY1988" fmla="*/ 1253765 h 1996549"/>
              <a:gd name="connsiteX1989" fmla="*/ 1540660 w 1998270"/>
              <a:gd name="connsiteY1989" fmla="*/ 1238414 h 1996549"/>
              <a:gd name="connsiteX1990" fmla="*/ 1602061 w 1998270"/>
              <a:gd name="connsiteY1990" fmla="*/ 1238243 h 1996549"/>
              <a:gd name="connsiteX1991" fmla="*/ 1617582 w 1998270"/>
              <a:gd name="connsiteY1991" fmla="*/ 1253764 h 1996549"/>
              <a:gd name="connsiteX1992" fmla="*/ 1617582 w 1998270"/>
              <a:gd name="connsiteY1992" fmla="*/ 1253937 h 1996549"/>
              <a:gd name="connsiteX1993" fmla="*/ 1602061 w 1998270"/>
              <a:gd name="connsiteY1993" fmla="*/ 1269115 h 1996549"/>
              <a:gd name="connsiteX1994" fmla="*/ 1601891 w 1998270"/>
              <a:gd name="connsiteY1994" fmla="*/ 1269116 h 1996549"/>
              <a:gd name="connsiteX1995" fmla="*/ 1586541 w 1998270"/>
              <a:gd name="connsiteY1995" fmla="*/ 1253764 h 1996549"/>
              <a:gd name="connsiteX1996" fmla="*/ 1602061 w 1998270"/>
              <a:gd name="connsiteY1996" fmla="*/ 1238243 h 1996549"/>
              <a:gd name="connsiteX1997" fmla="*/ 1663829 w 1998270"/>
              <a:gd name="connsiteY1997" fmla="*/ 1237939 h 1996549"/>
              <a:gd name="connsiteX1998" fmla="*/ 1679521 w 1998270"/>
              <a:gd name="connsiteY1998" fmla="*/ 1253630 h 1996549"/>
              <a:gd name="connsiteX1999" fmla="*/ 1663829 w 1998270"/>
              <a:gd name="connsiteY1999" fmla="*/ 1269322 h 1996549"/>
              <a:gd name="connsiteX2000" fmla="*/ 1648138 w 1998270"/>
              <a:gd name="connsiteY2000" fmla="*/ 1253630 h 1996549"/>
              <a:gd name="connsiteX2001" fmla="*/ 1663829 w 1998270"/>
              <a:gd name="connsiteY2001" fmla="*/ 1237939 h 1996549"/>
              <a:gd name="connsiteX2002" fmla="*/ 1724863 w 1998270"/>
              <a:gd name="connsiteY2002" fmla="*/ 1237903 h 1996549"/>
              <a:gd name="connsiteX2003" fmla="*/ 1725204 w 1998270"/>
              <a:gd name="connsiteY2003" fmla="*/ 1237903 h 1996549"/>
              <a:gd name="connsiteX2004" fmla="*/ 1740725 w 1998270"/>
              <a:gd name="connsiteY2004" fmla="*/ 1253765 h 1996549"/>
              <a:gd name="connsiteX2005" fmla="*/ 1740725 w 1998270"/>
              <a:gd name="connsiteY2005" fmla="*/ 1253937 h 1996549"/>
              <a:gd name="connsiteX2006" fmla="*/ 1724863 w 1998270"/>
              <a:gd name="connsiteY2006" fmla="*/ 1269456 h 1996549"/>
              <a:gd name="connsiteX2007" fmla="*/ 1709002 w 1998270"/>
              <a:gd name="connsiteY2007" fmla="*/ 1253765 h 1996549"/>
              <a:gd name="connsiteX2008" fmla="*/ 1724863 w 1998270"/>
              <a:gd name="connsiteY2008" fmla="*/ 1237903 h 1996549"/>
              <a:gd name="connsiteX2009" fmla="*/ 1909068 w 1998270"/>
              <a:gd name="connsiteY2009" fmla="*/ 1237732 h 1996549"/>
              <a:gd name="connsiteX2010" fmla="*/ 1925100 w 1998270"/>
              <a:gd name="connsiteY2010" fmla="*/ 1253765 h 1996549"/>
              <a:gd name="connsiteX2011" fmla="*/ 1909068 w 1998270"/>
              <a:gd name="connsiteY2011" fmla="*/ 1269627 h 1996549"/>
              <a:gd name="connsiteX2012" fmla="*/ 1893036 w 1998270"/>
              <a:gd name="connsiteY2012" fmla="*/ 1253765 h 1996549"/>
              <a:gd name="connsiteX2013" fmla="*/ 1909068 w 1998270"/>
              <a:gd name="connsiteY2013" fmla="*/ 1237732 h 1996549"/>
              <a:gd name="connsiteX2014" fmla="*/ 1847666 w 1998270"/>
              <a:gd name="connsiteY2014" fmla="*/ 1237732 h 1996549"/>
              <a:gd name="connsiteX2015" fmla="*/ 1863699 w 1998270"/>
              <a:gd name="connsiteY2015" fmla="*/ 1253765 h 1996549"/>
              <a:gd name="connsiteX2016" fmla="*/ 1847666 w 1998270"/>
              <a:gd name="connsiteY2016" fmla="*/ 1269627 h 1996549"/>
              <a:gd name="connsiteX2017" fmla="*/ 1831634 w 1998270"/>
              <a:gd name="connsiteY2017" fmla="*/ 1253765 h 1996549"/>
              <a:gd name="connsiteX2018" fmla="*/ 1847666 w 1998270"/>
              <a:gd name="connsiteY2018" fmla="*/ 1237732 h 1996549"/>
              <a:gd name="connsiteX2019" fmla="*/ 1786265 w 1998270"/>
              <a:gd name="connsiteY2019" fmla="*/ 1237732 h 1996549"/>
              <a:gd name="connsiteX2020" fmla="*/ 1802298 w 1998270"/>
              <a:gd name="connsiteY2020" fmla="*/ 1253765 h 1996549"/>
              <a:gd name="connsiteX2021" fmla="*/ 1786265 w 1998270"/>
              <a:gd name="connsiteY2021" fmla="*/ 1269627 h 1996549"/>
              <a:gd name="connsiteX2022" fmla="*/ 1770233 w 1998270"/>
              <a:gd name="connsiteY2022" fmla="*/ 1253765 h 1996549"/>
              <a:gd name="connsiteX2023" fmla="*/ 1786265 w 1998270"/>
              <a:gd name="connsiteY2023" fmla="*/ 1237732 h 1996549"/>
              <a:gd name="connsiteX2024" fmla="*/ 5628 w 1998270"/>
              <a:gd name="connsiteY2024" fmla="*/ 1190316 h 1996549"/>
              <a:gd name="connsiteX2025" fmla="*/ 7675 w 1998270"/>
              <a:gd name="connsiteY2025" fmla="*/ 1192363 h 1996549"/>
              <a:gd name="connsiteX2026" fmla="*/ 5628 w 1998270"/>
              <a:gd name="connsiteY2026" fmla="*/ 1194410 h 1996549"/>
              <a:gd name="connsiteX2027" fmla="*/ 3582 w 1998270"/>
              <a:gd name="connsiteY2027" fmla="*/ 1192363 h 1996549"/>
              <a:gd name="connsiteX2028" fmla="*/ 5628 w 1998270"/>
              <a:gd name="connsiteY2028" fmla="*/ 1190316 h 1996549"/>
              <a:gd name="connsiteX2029" fmla="*/ 67030 w 1998270"/>
              <a:gd name="connsiteY2029" fmla="*/ 1189123 h 1996549"/>
              <a:gd name="connsiteX2030" fmla="*/ 67388 w 1998270"/>
              <a:gd name="connsiteY2030" fmla="*/ 1189123 h 1996549"/>
              <a:gd name="connsiteX2031" fmla="*/ 70270 w 1998270"/>
              <a:gd name="connsiteY2031" fmla="*/ 1192363 h 1996549"/>
              <a:gd name="connsiteX2032" fmla="*/ 67030 w 1998270"/>
              <a:gd name="connsiteY2032" fmla="*/ 1195604 h 1996549"/>
              <a:gd name="connsiteX2033" fmla="*/ 63790 w 1998270"/>
              <a:gd name="connsiteY2033" fmla="*/ 1192363 h 1996549"/>
              <a:gd name="connsiteX2034" fmla="*/ 67030 w 1998270"/>
              <a:gd name="connsiteY2034" fmla="*/ 1189123 h 1996549"/>
              <a:gd name="connsiteX2035" fmla="*/ 129114 w 1998270"/>
              <a:gd name="connsiteY2035" fmla="*/ 1188440 h 1996549"/>
              <a:gd name="connsiteX2036" fmla="*/ 133037 w 1998270"/>
              <a:gd name="connsiteY2036" fmla="*/ 1192363 h 1996549"/>
              <a:gd name="connsiteX2037" fmla="*/ 129114 w 1998270"/>
              <a:gd name="connsiteY2037" fmla="*/ 1196286 h 1996549"/>
              <a:gd name="connsiteX2038" fmla="*/ 125191 w 1998270"/>
              <a:gd name="connsiteY2038" fmla="*/ 1192363 h 1996549"/>
              <a:gd name="connsiteX2039" fmla="*/ 129114 w 1998270"/>
              <a:gd name="connsiteY2039" fmla="*/ 1188440 h 1996549"/>
              <a:gd name="connsiteX2040" fmla="*/ 189832 w 1998270"/>
              <a:gd name="connsiteY2040" fmla="*/ 1187758 h 1996549"/>
              <a:gd name="connsiteX2041" fmla="*/ 194437 w 1998270"/>
              <a:gd name="connsiteY2041" fmla="*/ 1192364 h 1996549"/>
              <a:gd name="connsiteX2042" fmla="*/ 189832 w 1998270"/>
              <a:gd name="connsiteY2042" fmla="*/ 1196969 h 1996549"/>
              <a:gd name="connsiteX2043" fmla="*/ 185228 w 1998270"/>
              <a:gd name="connsiteY2043" fmla="*/ 1192364 h 1996549"/>
              <a:gd name="connsiteX2044" fmla="*/ 189832 w 1998270"/>
              <a:gd name="connsiteY2044" fmla="*/ 1187758 h 1996549"/>
              <a:gd name="connsiteX2045" fmla="*/ 251234 w 1998270"/>
              <a:gd name="connsiteY2045" fmla="*/ 1187076 h 1996549"/>
              <a:gd name="connsiteX2046" fmla="*/ 256521 w 1998270"/>
              <a:gd name="connsiteY2046" fmla="*/ 1192364 h 1996549"/>
              <a:gd name="connsiteX2047" fmla="*/ 251234 w 1998270"/>
              <a:gd name="connsiteY2047" fmla="*/ 1197651 h 1996549"/>
              <a:gd name="connsiteX2048" fmla="*/ 245947 w 1998270"/>
              <a:gd name="connsiteY2048" fmla="*/ 1192364 h 1996549"/>
              <a:gd name="connsiteX2049" fmla="*/ 251234 w 1998270"/>
              <a:gd name="connsiteY2049" fmla="*/ 1187076 h 1996549"/>
              <a:gd name="connsiteX2050" fmla="*/ 312635 w 1998270"/>
              <a:gd name="connsiteY2050" fmla="*/ 1186394 h 1996549"/>
              <a:gd name="connsiteX2051" fmla="*/ 312976 w 1998270"/>
              <a:gd name="connsiteY2051" fmla="*/ 1186394 h 1996549"/>
              <a:gd name="connsiteX2052" fmla="*/ 318604 w 1998270"/>
              <a:gd name="connsiteY2052" fmla="*/ 1192364 h 1996549"/>
              <a:gd name="connsiteX2053" fmla="*/ 312635 w 1998270"/>
              <a:gd name="connsiteY2053" fmla="*/ 1198333 h 1996549"/>
              <a:gd name="connsiteX2054" fmla="*/ 306666 w 1998270"/>
              <a:gd name="connsiteY2054" fmla="*/ 1192364 h 1996549"/>
              <a:gd name="connsiteX2055" fmla="*/ 312635 w 1998270"/>
              <a:gd name="connsiteY2055" fmla="*/ 1186394 h 1996549"/>
              <a:gd name="connsiteX2056" fmla="*/ 374036 w 1998270"/>
              <a:gd name="connsiteY2056" fmla="*/ 1185712 h 1996549"/>
              <a:gd name="connsiteX2057" fmla="*/ 374378 w 1998270"/>
              <a:gd name="connsiteY2057" fmla="*/ 1185712 h 1996549"/>
              <a:gd name="connsiteX2058" fmla="*/ 380688 w 1998270"/>
              <a:gd name="connsiteY2058" fmla="*/ 1192364 h 1996549"/>
              <a:gd name="connsiteX2059" fmla="*/ 374036 w 1998270"/>
              <a:gd name="connsiteY2059" fmla="*/ 1199016 h 1996549"/>
              <a:gd name="connsiteX2060" fmla="*/ 367385 w 1998270"/>
              <a:gd name="connsiteY2060" fmla="*/ 1192364 h 1996549"/>
              <a:gd name="connsiteX2061" fmla="*/ 374036 w 1998270"/>
              <a:gd name="connsiteY2061" fmla="*/ 1185712 h 1996549"/>
              <a:gd name="connsiteX2062" fmla="*/ 436119 w 1998270"/>
              <a:gd name="connsiteY2062" fmla="*/ 1185199 h 1996549"/>
              <a:gd name="connsiteX2063" fmla="*/ 443283 w 1998270"/>
              <a:gd name="connsiteY2063" fmla="*/ 1192363 h 1996549"/>
              <a:gd name="connsiteX2064" fmla="*/ 436119 w 1998270"/>
              <a:gd name="connsiteY2064" fmla="*/ 1199526 h 1996549"/>
              <a:gd name="connsiteX2065" fmla="*/ 428956 w 1998270"/>
              <a:gd name="connsiteY2065" fmla="*/ 1192363 h 1996549"/>
              <a:gd name="connsiteX2066" fmla="*/ 436119 w 1998270"/>
              <a:gd name="connsiteY2066" fmla="*/ 1185199 h 1996549"/>
              <a:gd name="connsiteX2067" fmla="*/ 558240 w 1998270"/>
              <a:gd name="connsiteY2067" fmla="*/ 1184347 h 1996549"/>
              <a:gd name="connsiteX2068" fmla="*/ 566767 w 1998270"/>
              <a:gd name="connsiteY2068" fmla="*/ 1192875 h 1996549"/>
              <a:gd name="connsiteX2069" fmla="*/ 558240 w 1998270"/>
              <a:gd name="connsiteY2069" fmla="*/ 1201403 h 1996549"/>
              <a:gd name="connsiteX2070" fmla="*/ 549712 w 1998270"/>
              <a:gd name="connsiteY2070" fmla="*/ 1192875 h 1996549"/>
              <a:gd name="connsiteX2071" fmla="*/ 558240 w 1998270"/>
              <a:gd name="connsiteY2071" fmla="*/ 1184347 h 1996549"/>
              <a:gd name="connsiteX2072" fmla="*/ 496838 w 1998270"/>
              <a:gd name="connsiteY2072" fmla="*/ 1184347 h 1996549"/>
              <a:gd name="connsiteX2073" fmla="*/ 497179 w 1998270"/>
              <a:gd name="connsiteY2073" fmla="*/ 1184347 h 1996549"/>
              <a:gd name="connsiteX2074" fmla="*/ 504684 w 1998270"/>
              <a:gd name="connsiteY2074" fmla="*/ 1192193 h 1996549"/>
              <a:gd name="connsiteX2075" fmla="*/ 496838 w 1998270"/>
              <a:gd name="connsiteY2075" fmla="*/ 1200038 h 1996549"/>
              <a:gd name="connsiteX2076" fmla="*/ 488993 w 1998270"/>
              <a:gd name="connsiteY2076" fmla="*/ 1192193 h 1996549"/>
              <a:gd name="connsiteX2077" fmla="*/ 496838 w 1998270"/>
              <a:gd name="connsiteY2077" fmla="*/ 1184347 h 1996549"/>
              <a:gd name="connsiteX2078" fmla="*/ 619641 w 1998270"/>
              <a:gd name="connsiteY2078" fmla="*/ 1183153 h 1996549"/>
              <a:gd name="connsiteX2079" fmla="*/ 628851 w 1998270"/>
              <a:gd name="connsiteY2079" fmla="*/ 1192364 h 1996549"/>
              <a:gd name="connsiteX2080" fmla="*/ 619641 w 1998270"/>
              <a:gd name="connsiteY2080" fmla="*/ 1201574 h 1996549"/>
              <a:gd name="connsiteX2081" fmla="*/ 610431 w 1998270"/>
              <a:gd name="connsiteY2081" fmla="*/ 1192364 h 1996549"/>
              <a:gd name="connsiteX2082" fmla="*/ 619641 w 1998270"/>
              <a:gd name="connsiteY2082" fmla="*/ 1183153 h 1996549"/>
              <a:gd name="connsiteX2083" fmla="*/ 681042 w 1998270"/>
              <a:gd name="connsiteY2083" fmla="*/ 1182642 h 1996549"/>
              <a:gd name="connsiteX2084" fmla="*/ 681383 w 1998270"/>
              <a:gd name="connsiteY2084" fmla="*/ 1182642 h 1996549"/>
              <a:gd name="connsiteX2085" fmla="*/ 690764 w 1998270"/>
              <a:gd name="connsiteY2085" fmla="*/ 1192364 h 1996549"/>
              <a:gd name="connsiteX2086" fmla="*/ 681042 w 1998270"/>
              <a:gd name="connsiteY2086" fmla="*/ 1202085 h 1996549"/>
              <a:gd name="connsiteX2087" fmla="*/ 671321 w 1998270"/>
              <a:gd name="connsiteY2087" fmla="*/ 1192364 h 1996549"/>
              <a:gd name="connsiteX2088" fmla="*/ 681042 w 1998270"/>
              <a:gd name="connsiteY2088" fmla="*/ 1182642 h 1996549"/>
              <a:gd name="connsiteX2089" fmla="*/ 743125 w 1998270"/>
              <a:gd name="connsiteY2089" fmla="*/ 1181959 h 1996549"/>
              <a:gd name="connsiteX2090" fmla="*/ 753529 w 1998270"/>
              <a:gd name="connsiteY2090" fmla="*/ 1192364 h 1996549"/>
              <a:gd name="connsiteX2091" fmla="*/ 743125 w 1998270"/>
              <a:gd name="connsiteY2091" fmla="*/ 1202768 h 1996549"/>
              <a:gd name="connsiteX2092" fmla="*/ 732722 w 1998270"/>
              <a:gd name="connsiteY2092" fmla="*/ 1192364 h 1996549"/>
              <a:gd name="connsiteX2093" fmla="*/ 743125 w 1998270"/>
              <a:gd name="connsiteY2093" fmla="*/ 1181959 h 1996549"/>
              <a:gd name="connsiteX2094" fmla="*/ 803845 w 1998270"/>
              <a:gd name="connsiteY2094" fmla="*/ 1181448 h 1996549"/>
              <a:gd name="connsiteX2095" fmla="*/ 804186 w 1998270"/>
              <a:gd name="connsiteY2095" fmla="*/ 1181448 h 1996549"/>
              <a:gd name="connsiteX2096" fmla="*/ 814761 w 1998270"/>
              <a:gd name="connsiteY2096" fmla="*/ 1192363 h 1996549"/>
              <a:gd name="connsiteX2097" fmla="*/ 803845 w 1998270"/>
              <a:gd name="connsiteY2097" fmla="*/ 1203279 h 1996549"/>
              <a:gd name="connsiteX2098" fmla="*/ 792930 w 1998270"/>
              <a:gd name="connsiteY2098" fmla="*/ 1192363 h 1996549"/>
              <a:gd name="connsiteX2099" fmla="*/ 803845 w 1998270"/>
              <a:gd name="connsiteY2099" fmla="*/ 1181448 h 1996549"/>
              <a:gd name="connsiteX2100" fmla="*/ 865246 w 1998270"/>
              <a:gd name="connsiteY2100" fmla="*/ 1180935 h 1996549"/>
              <a:gd name="connsiteX2101" fmla="*/ 876673 w 1998270"/>
              <a:gd name="connsiteY2101" fmla="*/ 1192363 h 1996549"/>
              <a:gd name="connsiteX2102" fmla="*/ 865246 w 1998270"/>
              <a:gd name="connsiteY2102" fmla="*/ 1203790 h 1996549"/>
              <a:gd name="connsiteX2103" fmla="*/ 853819 w 1998270"/>
              <a:gd name="connsiteY2103" fmla="*/ 1192363 h 1996549"/>
              <a:gd name="connsiteX2104" fmla="*/ 865246 w 1998270"/>
              <a:gd name="connsiteY2104" fmla="*/ 1180935 h 1996549"/>
              <a:gd name="connsiteX2105" fmla="*/ 926648 w 1998270"/>
              <a:gd name="connsiteY2105" fmla="*/ 1180253 h 1996549"/>
              <a:gd name="connsiteX2106" fmla="*/ 938757 w 1998270"/>
              <a:gd name="connsiteY2106" fmla="*/ 1192363 h 1996549"/>
              <a:gd name="connsiteX2107" fmla="*/ 926648 w 1998270"/>
              <a:gd name="connsiteY2107" fmla="*/ 1204473 h 1996549"/>
              <a:gd name="connsiteX2108" fmla="*/ 914538 w 1998270"/>
              <a:gd name="connsiteY2108" fmla="*/ 1192363 h 1996549"/>
              <a:gd name="connsiteX2109" fmla="*/ 926648 w 1998270"/>
              <a:gd name="connsiteY2109" fmla="*/ 1180253 h 1996549"/>
              <a:gd name="connsiteX2110" fmla="*/ 988049 w 1998270"/>
              <a:gd name="connsiteY2110" fmla="*/ 1179742 h 1996549"/>
              <a:gd name="connsiteX2111" fmla="*/ 1000670 w 1998270"/>
              <a:gd name="connsiteY2111" fmla="*/ 1192364 h 1996549"/>
              <a:gd name="connsiteX2112" fmla="*/ 988049 w 1998270"/>
              <a:gd name="connsiteY2112" fmla="*/ 1204985 h 1996549"/>
              <a:gd name="connsiteX2113" fmla="*/ 975428 w 1998270"/>
              <a:gd name="connsiteY2113" fmla="*/ 1192364 h 1996549"/>
              <a:gd name="connsiteX2114" fmla="*/ 988049 w 1998270"/>
              <a:gd name="connsiteY2114" fmla="*/ 1179742 h 1996549"/>
              <a:gd name="connsiteX2115" fmla="*/ 1050132 w 1998270"/>
              <a:gd name="connsiteY2115" fmla="*/ 1179231 h 1996549"/>
              <a:gd name="connsiteX2116" fmla="*/ 1050473 w 1998270"/>
              <a:gd name="connsiteY2116" fmla="*/ 1179231 h 1996549"/>
              <a:gd name="connsiteX2117" fmla="*/ 1063265 w 1998270"/>
              <a:gd name="connsiteY2117" fmla="*/ 1192364 h 1996549"/>
              <a:gd name="connsiteX2118" fmla="*/ 1050132 w 1998270"/>
              <a:gd name="connsiteY2118" fmla="*/ 1205497 h 1996549"/>
              <a:gd name="connsiteX2119" fmla="*/ 1037000 w 1998270"/>
              <a:gd name="connsiteY2119" fmla="*/ 1192364 h 1996549"/>
              <a:gd name="connsiteX2120" fmla="*/ 1050132 w 1998270"/>
              <a:gd name="connsiteY2120" fmla="*/ 1179231 h 1996549"/>
              <a:gd name="connsiteX2121" fmla="*/ 1110851 w 1998270"/>
              <a:gd name="connsiteY2121" fmla="*/ 1178718 h 1996549"/>
              <a:gd name="connsiteX2122" fmla="*/ 1124496 w 1998270"/>
              <a:gd name="connsiteY2122" fmla="*/ 1192363 h 1996549"/>
              <a:gd name="connsiteX2123" fmla="*/ 1110851 w 1998270"/>
              <a:gd name="connsiteY2123" fmla="*/ 1206008 h 1996549"/>
              <a:gd name="connsiteX2124" fmla="*/ 1097207 w 1998270"/>
              <a:gd name="connsiteY2124" fmla="*/ 1192363 h 1996549"/>
              <a:gd name="connsiteX2125" fmla="*/ 1110851 w 1998270"/>
              <a:gd name="connsiteY2125" fmla="*/ 1178718 h 1996549"/>
              <a:gd name="connsiteX2126" fmla="*/ 1172253 w 1998270"/>
              <a:gd name="connsiteY2126" fmla="*/ 1178377 h 1996549"/>
              <a:gd name="connsiteX2127" fmla="*/ 1186239 w 1998270"/>
              <a:gd name="connsiteY2127" fmla="*/ 1192363 h 1996549"/>
              <a:gd name="connsiteX2128" fmla="*/ 1172253 w 1998270"/>
              <a:gd name="connsiteY2128" fmla="*/ 1206349 h 1996549"/>
              <a:gd name="connsiteX2129" fmla="*/ 1158267 w 1998270"/>
              <a:gd name="connsiteY2129" fmla="*/ 1192363 h 1996549"/>
              <a:gd name="connsiteX2130" fmla="*/ 1172253 w 1998270"/>
              <a:gd name="connsiteY2130" fmla="*/ 1178377 h 1996549"/>
              <a:gd name="connsiteX2131" fmla="*/ 1233654 w 1998270"/>
              <a:gd name="connsiteY2131" fmla="*/ 1177865 h 1996549"/>
              <a:gd name="connsiteX2132" fmla="*/ 1248151 w 1998270"/>
              <a:gd name="connsiteY2132" fmla="*/ 1192363 h 1996549"/>
              <a:gd name="connsiteX2133" fmla="*/ 1233654 w 1998270"/>
              <a:gd name="connsiteY2133" fmla="*/ 1206860 h 1996549"/>
              <a:gd name="connsiteX2134" fmla="*/ 1219157 w 1998270"/>
              <a:gd name="connsiteY2134" fmla="*/ 1192363 h 1996549"/>
              <a:gd name="connsiteX2135" fmla="*/ 1233654 w 1998270"/>
              <a:gd name="connsiteY2135" fmla="*/ 1177865 h 1996549"/>
              <a:gd name="connsiteX2136" fmla="*/ 1971151 w 1998270"/>
              <a:gd name="connsiteY2136" fmla="*/ 1177696 h 1996549"/>
              <a:gd name="connsiteX2137" fmla="*/ 1971492 w 1998270"/>
              <a:gd name="connsiteY2137" fmla="*/ 1177696 h 1996549"/>
              <a:gd name="connsiteX2138" fmla="*/ 1985819 w 1998270"/>
              <a:gd name="connsiteY2138" fmla="*/ 1192364 h 1996549"/>
              <a:gd name="connsiteX2139" fmla="*/ 1971151 w 1998270"/>
              <a:gd name="connsiteY2139" fmla="*/ 1207032 h 1996549"/>
              <a:gd name="connsiteX2140" fmla="*/ 1956484 w 1998270"/>
              <a:gd name="connsiteY2140" fmla="*/ 1192364 h 1996549"/>
              <a:gd name="connsiteX2141" fmla="*/ 1971151 w 1998270"/>
              <a:gd name="connsiteY2141" fmla="*/ 1177696 h 1996549"/>
              <a:gd name="connsiteX2142" fmla="*/ 1295055 w 1998270"/>
              <a:gd name="connsiteY2142" fmla="*/ 1177524 h 1996549"/>
              <a:gd name="connsiteX2143" fmla="*/ 1309894 w 1998270"/>
              <a:gd name="connsiteY2143" fmla="*/ 1192363 h 1996549"/>
              <a:gd name="connsiteX2144" fmla="*/ 1295055 w 1998270"/>
              <a:gd name="connsiteY2144" fmla="*/ 1207202 h 1996549"/>
              <a:gd name="connsiteX2145" fmla="*/ 1280217 w 1998270"/>
              <a:gd name="connsiteY2145" fmla="*/ 1192363 h 1996549"/>
              <a:gd name="connsiteX2146" fmla="*/ 1295055 w 1998270"/>
              <a:gd name="connsiteY2146" fmla="*/ 1177524 h 1996549"/>
              <a:gd name="connsiteX2147" fmla="*/ 1357139 w 1998270"/>
              <a:gd name="connsiteY2147" fmla="*/ 1177183 h 1996549"/>
              <a:gd name="connsiteX2148" fmla="*/ 1372319 w 1998270"/>
              <a:gd name="connsiteY2148" fmla="*/ 1192363 h 1996549"/>
              <a:gd name="connsiteX2149" fmla="*/ 1372319 w 1998270"/>
              <a:gd name="connsiteY2149" fmla="*/ 1192535 h 1996549"/>
              <a:gd name="connsiteX2150" fmla="*/ 1357139 w 1998270"/>
              <a:gd name="connsiteY2150" fmla="*/ 1207372 h 1996549"/>
              <a:gd name="connsiteX2151" fmla="*/ 1356968 w 1998270"/>
              <a:gd name="connsiteY2151" fmla="*/ 1207374 h 1996549"/>
              <a:gd name="connsiteX2152" fmla="*/ 1341959 w 1998270"/>
              <a:gd name="connsiteY2152" fmla="*/ 1192363 h 1996549"/>
              <a:gd name="connsiteX2153" fmla="*/ 1357139 w 1998270"/>
              <a:gd name="connsiteY2153" fmla="*/ 1177183 h 1996549"/>
              <a:gd name="connsiteX2154" fmla="*/ 1417858 w 1998270"/>
              <a:gd name="connsiteY2154" fmla="*/ 1176842 h 1996549"/>
              <a:gd name="connsiteX2155" fmla="*/ 1433378 w 1998270"/>
              <a:gd name="connsiteY2155" fmla="*/ 1192363 h 1996549"/>
              <a:gd name="connsiteX2156" fmla="*/ 1433378 w 1998270"/>
              <a:gd name="connsiteY2156" fmla="*/ 1192536 h 1996549"/>
              <a:gd name="connsiteX2157" fmla="*/ 1417858 w 1998270"/>
              <a:gd name="connsiteY2157" fmla="*/ 1207714 h 1996549"/>
              <a:gd name="connsiteX2158" fmla="*/ 1417687 w 1998270"/>
              <a:gd name="connsiteY2158" fmla="*/ 1207715 h 1996549"/>
              <a:gd name="connsiteX2159" fmla="*/ 1402337 w 1998270"/>
              <a:gd name="connsiteY2159" fmla="*/ 1192363 h 1996549"/>
              <a:gd name="connsiteX2160" fmla="*/ 1417858 w 1998270"/>
              <a:gd name="connsiteY2160" fmla="*/ 1176842 h 1996549"/>
              <a:gd name="connsiteX2161" fmla="*/ 1479258 w 1998270"/>
              <a:gd name="connsiteY2161" fmla="*/ 1176502 h 1996549"/>
              <a:gd name="connsiteX2162" fmla="*/ 1479599 w 1998270"/>
              <a:gd name="connsiteY2162" fmla="*/ 1176502 h 1996549"/>
              <a:gd name="connsiteX2163" fmla="*/ 1495120 w 1998270"/>
              <a:gd name="connsiteY2163" fmla="*/ 1192364 h 1996549"/>
              <a:gd name="connsiteX2164" fmla="*/ 1495120 w 1998270"/>
              <a:gd name="connsiteY2164" fmla="*/ 1192536 h 1996549"/>
              <a:gd name="connsiteX2165" fmla="*/ 1479258 w 1998270"/>
              <a:gd name="connsiteY2165" fmla="*/ 1208055 h 1996549"/>
              <a:gd name="connsiteX2166" fmla="*/ 1463397 w 1998270"/>
              <a:gd name="connsiteY2166" fmla="*/ 1192364 h 1996549"/>
              <a:gd name="connsiteX2167" fmla="*/ 1479258 w 1998270"/>
              <a:gd name="connsiteY2167" fmla="*/ 1176502 h 1996549"/>
              <a:gd name="connsiteX2168" fmla="*/ 1540660 w 1998270"/>
              <a:gd name="connsiteY2168" fmla="*/ 1176160 h 1996549"/>
              <a:gd name="connsiteX2169" fmla="*/ 1541888 w 1998270"/>
              <a:gd name="connsiteY2169" fmla="*/ 1176190 h 1996549"/>
              <a:gd name="connsiteX2170" fmla="*/ 1556863 w 1998270"/>
              <a:gd name="connsiteY2170" fmla="*/ 1193216 h 1996549"/>
              <a:gd name="connsiteX2171" fmla="*/ 1556863 w 1998270"/>
              <a:gd name="connsiteY2171" fmla="*/ 1193388 h 1996549"/>
              <a:gd name="connsiteX2172" fmla="*/ 1540660 w 1998270"/>
              <a:gd name="connsiteY2172" fmla="*/ 1209248 h 1996549"/>
              <a:gd name="connsiteX2173" fmla="*/ 1524457 w 1998270"/>
              <a:gd name="connsiteY2173" fmla="*/ 1193216 h 1996549"/>
              <a:gd name="connsiteX2174" fmla="*/ 1540660 w 1998270"/>
              <a:gd name="connsiteY2174" fmla="*/ 1176160 h 1996549"/>
              <a:gd name="connsiteX2175" fmla="*/ 1602061 w 1998270"/>
              <a:gd name="connsiteY2175" fmla="*/ 1175989 h 1996549"/>
              <a:gd name="connsiteX2176" fmla="*/ 1619117 w 1998270"/>
              <a:gd name="connsiteY2176" fmla="*/ 1193045 h 1996549"/>
              <a:gd name="connsiteX2177" fmla="*/ 1602061 w 1998270"/>
              <a:gd name="connsiteY2177" fmla="*/ 1210101 h 1996549"/>
              <a:gd name="connsiteX2178" fmla="*/ 1585006 w 1998270"/>
              <a:gd name="connsiteY2178" fmla="*/ 1193045 h 1996549"/>
              <a:gd name="connsiteX2179" fmla="*/ 1602061 w 1998270"/>
              <a:gd name="connsiteY2179" fmla="*/ 1175989 h 1996549"/>
              <a:gd name="connsiteX2180" fmla="*/ 1664144 w 1998270"/>
              <a:gd name="connsiteY2180" fmla="*/ 1175819 h 1996549"/>
              <a:gd name="connsiteX2181" fmla="*/ 1681200 w 1998270"/>
              <a:gd name="connsiteY2181" fmla="*/ 1192875 h 1996549"/>
              <a:gd name="connsiteX2182" fmla="*/ 1664144 w 1998270"/>
              <a:gd name="connsiteY2182" fmla="*/ 1209931 h 1996549"/>
              <a:gd name="connsiteX2183" fmla="*/ 1647089 w 1998270"/>
              <a:gd name="connsiteY2183" fmla="*/ 1192875 h 1996549"/>
              <a:gd name="connsiteX2184" fmla="*/ 1664144 w 1998270"/>
              <a:gd name="connsiteY2184" fmla="*/ 1175819 h 1996549"/>
              <a:gd name="connsiteX2185" fmla="*/ 1724863 w 1998270"/>
              <a:gd name="connsiteY2185" fmla="*/ 1175648 h 1996549"/>
              <a:gd name="connsiteX2186" fmla="*/ 1741919 w 1998270"/>
              <a:gd name="connsiteY2186" fmla="*/ 1192704 h 1996549"/>
              <a:gd name="connsiteX2187" fmla="*/ 1724863 w 1998270"/>
              <a:gd name="connsiteY2187" fmla="*/ 1209760 h 1996549"/>
              <a:gd name="connsiteX2188" fmla="*/ 1707808 w 1998270"/>
              <a:gd name="connsiteY2188" fmla="*/ 1192704 h 1996549"/>
              <a:gd name="connsiteX2189" fmla="*/ 1724863 w 1998270"/>
              <a:gd name="connsiteY2189" fmla="*/ 1175648 h 1996549"/>
              <a:gd name="connsiteX2190" fmla="*/ 1909067 w 1998270"/>
              <a:gd name="connsiteY2190" fmla="*/ 1175478 h 1996549"/>
              <a:gd name="connsiteX2191" fmla="*/ 1926123 w 1998270"/>
              <a:gd name="connsiteY2191" fmla="*/ 1192534 h 1996549"/>
              <a:gd name="connsiteX2192" fmla="*/ 1909067 w 1998270"/>
              <a:gd name="connsiteY2192" fmla="*/ 1209590 h 1996549"/>
              <a:gd name="connsiteX2193" fmla="*/ 1892012 w 1998270"/>
              <a:gd name="connsiteY2193" fmla="*/ 1192534 h 1996549"/>
              <a:gd name="connsiteX2194" fmla="*/ 1909067 w 1998270"/>
              <a:gd name="connsiteY2194" fmla="*/ 1175478 h 1996549"/>
              <a:gd name="connsiteX2195" fmla="*/ 1847666 w 1998270"/>
              <a:gd name="connsiteY2195" fmla="*/ 1175478 h 1996549"/>
              <a:gd name="connsiteX2196" fmla="*/ 1864722 w 1998270"/>
              <a:gd name="connsiteY2196" fmla="*/ 1192534 h 1996549"/>
              <a:gd name="connsiteX2197" fmla="*/ 1847666 w 1998270"/>
              <a:gd name="connsiteY2197" fmla="*/ 1209590 h 1996549"/>
              <a:gd name="connsiteX2198" fmla="*/ 1830611 w 1998270"/>
              <a:gd name="connsiteY2198" fmla="*/ 1192534 h 1996549"/>
              <a:gd name="connsiteX2199" fmla="*/ 1847666 w 1998270"/>
              <a:gd name="connsiteY2199" fmla="*/ 1175478 h 1996549"/>
              <a:gd name="connsiteX2200" fmla="*/ 1786265 w 1998270"/>
              <a:gd name="connsiteY2200" fmla="*/ 1175478 h 1996549"/>
              <a:gd name="connsiteX2201" fmla="*/ 1803321 w 1998270"/>
              <a:gd name="connsiteY2201" fmla="*/ 1192534 h 1996549"/>
              <a:gd name="connsiteX2202" fmla="*/ 1786265 w 1998270"/>
              <a:gd name="connsiteY2202" fmla="*/ 1209590 h 1996549"/>
              <a:gd name="connsiteX2203" fmla="*/ 1769210 w 1998270"/>
              <a:gd name="connsiteY2203" fmla="*/ 1192534 h 1996549"/>
              <a:gd name="connsiteX2204" fmla="*/ 1786265 w 1998270"/>
              <a:gd name="connsiteY2204" fmla="*/ 1175478 h 1996549"/>
              <a:gd name="connsiteX2205" fmla="*/ 5629 w 1998270"/>
              <a:gd name="connsiteY2205" fmla="*/ 1128574 h 1996549"/>
              <a:gd name="connsiteX2206" fmla="*/ 8016 w 1998270"/>
              <a:gd name="connsiteY2206" fmla="*/ 1130962 h 1996549"/>
              <a:gd name="connsiteX2207" fmla="*/ 5629 w 1998270"/>
              <a:gd name="connsiteY2207" fmla="*/ 1133350 h 1996549"/>
              <a:gd name="connsiteX2208" fmla="*/ 3241 w 1998270"/>
              <a:gd name="connsiteY2208" fmla="*/ 1130962 h 1996549"/>
              <a:gd name="connsiteX2209" fmla="*/ 5629 w 1998270"/>
              <a:gd name="connsiteY2209" fmla="*/ 1128574 h 1996549"/>
              <a:gd name="connsiteX2210" fmla="*/ 67029 w 1998270"/>
              <a:gd name="connsiteY2210" fmla="*/ 1127380 h 1996549"/>
              <a:gd name="connsiteX2211" fmla="*/ 70611 w 1998270"/>
              <a:gd name="connsiteY2211" fmla="*/ 1130962 h 1996549"/>
              <a:gd name="connsiteX2212" fmla="*/ 67029 w 1998270"/>
              <a:gd name="connsiteY2212" fmla="*/ 1134544 h 1996549"/>
              <a:gd name="connsiteX2213" fmla="*/ 63448 w 1998270"/>
              <a:gd name="connsiteY2213" fmla="*/ 1130962 h 1996549"/>
              <a:gd name="connsiteX2214" fmla="*/ 67029 w 1998270"/>
              <a:gd name="connsiteY2214" fmla="*/ 1127380 h 1996549"/>
              <a:gd name="connsiteX2215" fmla="*/ 129114 w 1998270"/>
              <a:gd name="connsiteY2215" fmla="*/ 1126698 h 1996549"/>
              <a:gd name="connsiteX2216" fmla="*/ 133378 w 1998270"/>
              <a:gd name="connsiteY2216" fmla="*/ 1130962 h 1996549"/>
              <a:gd name="connsiteX2217" fmla="*/ 129114 w 1998270"/>
              <a:gd name="connsiteY2217" fmla="*/ 1135226 h 1996549"/>
              <a:gd name="connsiteX2218" fmla="*/ 124850 w 1998270"/>
              <a:gd name="connsiteY2218" fmla="*/ 1130962 h 1996549"/>
              <a:gd name="connsiteX2219" fmla="*/ 129114 w 1998270"/>
              <a:gd name="connsiteY2219" fmla="*/ 1126698 h 1996549"/>
              <a:gd name="connsiteX2220" fmla="*/ 190199 w 1998270"/>
              <a:gd name="connsiteY2220" fmla="*/ 1125881 h 1996549"/>
              <a:gd name="connsiteX2221" fmla="*/ 195145 w 1998270"/>
              <a:gd name="connsiteY2221" fmla="*/ 1130827 h 1996549"/>
              <a:gd name="connsiteX2222" fmla="*/ 190199 w 1998270"/>
              <a:gd name="connsiteY2222" fmla="*/ 1135773 h 1996549"/>
              <a:gd name="connsiteX2223" fmla="*/ 185253 w 1998270"/>
              <a:gd name="connsiteY2223" fmla="*/ 1130827 h 1996549"/>
              <a:gd name="connsiteX2224" fmla="*/ 190199 w 1998270"/>
              <a:gd name="connsiteY2224" fmla="*/ 1125881 h 1996549"/>
              <a:gd name="connsiteX2225" fmla="*/ 251234 w 1998270"/>
              <a:gd name="connsiteY2225" fmla="*/ 1125163 h 1996549"/>
              <a:gd name="connsiteX2226" fmla="*/ 257032 w 1998270"/>
              <a:gd name="connsiteY2226" fmla="*/ 1130963 h 1996549"/>
              <a:gd name="connsiteX2227" fmla="*/ 251234 w 1998270"/>
              <a:gd name="connsiteY2227" fmla="*/ 1136761 h 1996549"/>
              <a:gd name="connsiteX2228" fmla="*/ 245435 w 1998270"/>
              <a:gd name="connsiteY2228" fmla="*/ 1130963 h 1996549"/>
              <a:gd name="connsiteX2229" fmla="*/ 251234 w 1998270"/>
              <a:gd name="connsiteY2229" fmla="*/ 1125163 h 1996549"/>
              <a:gd name="connsiteX2230" fmla="*/ 312635 w 1998270"/>
              <a:gd name="connsiteY2230" fmla="*/ 1124480 h 1996549"/>
              <a:gd name="connsiteX2231" fmla="*/ 319116 w 1998270"/>
              <a:gd name="connsiteY2231" fmla="*/ 1130962 h 1996549"/>
              <a:gd name="connsiteX2232" fmla="*/ 312635 w 1998270"/>
              <a:gd name="connsiteY2232" fmla="*/ 1137443 h 1996549"/>
              <a:gd name="connsiteX2233" fmla="*/ 306154 w 1998270"/>
              <a:gd name="connsiteY2233" fmla="*/ 1130962 h 1996549"/>
              <a:gd name="connsiteX2234" fmla="*/ 312635 w 1998270"/>
              <a:gd name="connsiteY2234" fmla="*/ 1124480 h 1996549"/>
              <a:gd name="connsiteX2235" fmla="*/ 374036 w 1998270"/>
              <a:gd name="connsiteY2235" fmla="*/ 1123798 h 1996549"/>
              <a:gd name="connsiteX2236" fmla="*/ 381199 w 1998270"/>
              <a:gd name="connsiteY2236" fmla="*/ 1130962 h 1996549"/>
              <a:gd name="connsiteX2237" fmla="*/ 374036 w 1998270"/>
              <a:gd name="connsiteY2237" fmla="*/ 1138125 h 1996549"/>
              <a:gd name="connsiteX2238" fmla="*/ 366873 w 1998270"/>
              <a:gd name="connsiteY2238" fmla="*/ 1130962 h 1996549"/>
              <a:gd name="connsiteX2239" fmla="*/ 374036 w 1998270"/>
              <a:gd name="connsiteY2239" fmla="*/ 1123798 h 1996549"/>
              <a:gd name="connsiteX2240" fmla="*/ 436120 w 1998270"/>
              <a:gd name="connsiteY2240" fmla="*/ 1123286 h 1996549"/>
              <a:gd name="connsiteX2241" fmla="*/ 443795 w 1998270"/>
              <a:gd name="connsiteY2241" fmla="*/ 1130962 h 1996549"/>
              <a:gd name="connsiteX2242" fmla="*/ 436120 w 1998270"/>
              <a:gd name="connsiteY2242" fmla="*/ 1138637 h 1996549"/>
              <a:gd name="connsiteX2243" fmla="*/ 428445 w 1998270"/>
              <a:gd name="connsiteY2243" fmla="*/ 1130962 h 1996549"/>
              <a:gd name="connsiteX2244" fmla="*/ 436120 w 1998270"/>
              <a:gd name="connsiteY2244" fmla="*/ 1123286 h 1996549"/>
              <a:gd name="connsiteX2245" fmla="*/ 496839 w 1998270"/>
              <a:gd name="connsiteY2245" fmla="*/ 1122604 h 1996549"/>
              <a:gd name="connsiteX2246" fmla="*/ 505196 w 1998270"/>
              <a:gd name="connsiteY2246" fmla="*/ 1130962 h 1996549"/>
              <a:gd name="connsiteX2247" fmla="*/ 496839 w 1998270"/>
              <a:gd name="connsiteY2247" fmla="*/ 1139319 h 1996549"/>
              <a:gd name="connsiteX2248" fmla="*/ 488482 w 1998270"/>
              <a:gd name="connsiteY2248" fmla="*/ 1130962 h 1996549"/>
              <a:gd name="connsiteX2249" fmla="*/ 496839 w 1998270"/>
              <a:gd name="connsiteY2249" fmla="*/ 1122604 h 1996549"/>
              <a:gd name="connsiteX2250" fmla="*/ 558240 w 1998270"/>
              <a:gd name="connsiteY2250" fmla="*/ 1121923 h 1996549"/>
              <a:gd name="connsiteX2251" fmla="*/ 558581 w 1998270"/>
              <a:gd name="connsiteY2251" fmla="*/ 1121923 h 1996549"/>
              <a:gd name="connsiteX2252" fmla="*/ 567280 w 1998270"/>
              <a:gd name="connsiteY2252" fmla="*/ 1130962 h 1996549"/>
              <a:gd name="connsiteX2253" fmla="*/ 558240 w 1998270"/>
              <a:gd name="connsiteY2253" fmla="*/ 1140002 h 1996549"/>
              <a:gd name="connsiteX2254" fmla="*/ 549201 w 1998270"/>
              <a:gd name="connsiteY2254" fmla="*/ 1130962 h 1996549"/>
              <a:gd name="connsiteX2255" fmla="*/ 558240 w 1998270"/>
              <a:gd name="connsiteY2255" fmla="*/ 1121923 h 1996549"/>
              <a:gd name="connsiteX2256" fmla="*/ 619642 w 1998270"/>
              <a:gd name="connsiteY2256" fmla="*/ 1121240 h 1996549"/>
              <a:gd name="connsiteX2257" fmla="*/ 619982 w 1998270"/>
              <a:gd name="connsiteY2257" fmla="*/ 1121240 h 1996549"/>
              <a:gd name="connsiteX2258" fmla="*/ 629363 w 1998270"/>
              <a:gd name="connsiteY2258" fmla="*/ 1130962 h 1996549"/>
              <a:gd name="connsiteX2259" fmla="*/ 619642 w 1998270"/>
              <a:gd name="connsiteY2259" fmla="*/ 1140684 h 1996549"/>
              <a:gd name="connsiteX2260" fmla="*/ 609920 w 1998270"/>
              <a:gd name="connsiteY2260" fmla="*/ 1130962 h 1996549"/>
              <a:gd name="connsiteX2261" fmla="*/ 619642 w 1998270"/>
              <a:gd name="connsiteY2261" fmla="*/ 1121240 h 1996549"/>
              <a:gd name="connsiteX2262" fmla="*/ 681042 w 1998270"/>
              <a:gd name="connsiteY2262" fmla="*/ 1120558 h 1996549"/>
              <a:gd name="connsiteX2263" fmla="*/ 691447 w 1998270"/>
              <a:gd name="connsiteY2263" fmla="*/ 1130963 h 1996549"/>
              <a:gd name="connsiteX2264" fmla="*/ 681042 w 1998270"/>
              <a:gd name="connsiteY2264" fmla="*/ 1141367 h 1996549"/>
              <a:gd name="connsiteX2265" fmla="*/ 670639 w 1998270"/>
              <a:gd name="connsiteY2265" fmla="*/ 1130963 h 1996549"/>
              <a:gd name="connsiteX2266" fmla="*/ 681042 w 1998270"/>
              <a:gd name="connsiteY2266" fmla="*/ 1120558 h 1996549"/>
              <a:gd name="connsiteX2267" fmla="*/ 743126 w 1998270"/>
              <a:gd name="connsiteY2267" fmla="*/ 1120047 h 1996549"/>
              <a:gd name="connsiteX2268" fmla="*/ 743467 w 1998270"/>
              <a:gd name="connsiteY2268" fmla="*/ 1120047 h 1996549"/>
              <a:gd name="connsiteX2269" fmla="*/ 754042 w 1998270"/>
              <a:gd name="connsiteY2269" fmla="*/ 1130963 h 1996549"/>
              <a:gd name="connsiteX2270" fmla="*/ 743126 w 1998270"/>
              <a:gd name="connsiteY2270" fmla="*/ 1141878 h 1996549"/>
              <a:gd name="connsiteX2271" fmla="*/ 732210 w 1998270"/>
              <a:gd name="connsiteY2271" fmla="*/ 1130963 h 1996549"/>
              <a:gd name="connsiteX2272" fmla="*/ 743126 w 1998270"/>
              <a:gd name="connsiteY2272" fmla="*/ 1120047 h 1996549"/>
              <a:gd name="connsiteX2273" fmla="*/ 803844 w 1998270"/>
              <a:gd name="connsiteY2273" fmla="*/ 1119364 h 1996549"/>
              <a:gd name="connsiteX2274" fmla="*/ 804185 w 1998270"/>
              <a:gd name="connsiteY2274" fmla="*/ 1119364 h 1996549"/>
              <a:gd name="connsiteX2275" fmla="*/ 815442 w 1998270"/>
              <a:gd name="connsiteY2275" fmla="*/ 1130962 h 1996549"/>
              <a:gd name="connsiteX2276" fmla="*/ 803844 w 1998270"/>
              <a:gd name="connsiteY2276" fmla="*/ 1142560 h 1996549"/>
              <a:gd name="connsiteX2277" fmla="*/ 792247 w 1998270"/>
              <a:gd name="connsiteY2277" fmla="*/ 1130962 h 1996549"/>
              <a:gd name="connsiteX2278" fmla="*/ 803844 w 1998270"/>
              <a:gd name="connsiteY2278" fmla="*/ 1119364 h 1996549"/>
              <a:gd name="connsiteX2279" fmla="*/ 865246 w 1998270"/>
              <a:gd name="connsiteY2279" fmla="*/ 1118852 h 1996549"/>
              <a:gd name="connsiteX2280" fmla="*/ 877356 w 1998270"/>
              <a:gd name="connsiteY2280" fmla="*/ 1130962 h 1996549"/>
              <a:gd name="connsiteX2281" fmla="*/ 865246 w 1998270"/>
              <a:gd name="connsiteY2281" fmla="*/ 1143072 h 1996549"/>
              <a:gd name="connsiteX2282" fmla="*/ 853137 w 1998270"/>
              <a:gd name="connsiteY2282" fmla="*/ 1130962 h 1996549"/>
              <a:gd name="connsiteX2283" fmla="*/ 865246 w 1998270"/>
              <a:gd name="connsiteY2283" fmla="*/ 1118852 h 1996549"/>
              <a:gd name="connsiteX2284" fmla="*/ 926647 w 1998270"/>
              <a:gd name="connsiteY2284" fmla="*/ 1118340 h 1996549"/>
              <a:gd name="connsiteX2285" fmla="*/ 939268 w 1998270"/>
              <a:gd name="connsiteY2285" fmla="*/ 1130962 h 1996549"/>
              <a:gd name="connsiteX2286" fmla="*/ 926647 w 1998270"/>
              <a:gd name="connsiteY2286" fmla="*/ 1143583 h 1996549"/>
              <a:gd name="connsiteX2287" fmla="*/ 914026 w 1998270"/>
              <a:gd name="connsiteY2287" fmla="*/ 1130962 h 1996549"/>
              <a:gd name="connsiteX2288" fmla="*/ 926647 w 1998270"/>
              <a:gd name="connsiteY2288" fmla="*/ 1118340 h 1996549"/>
              <a:gd name="connsiteX2289" fmla="*/ 988048 w 1998270"/>
              <a:gd name="connsiteY2289" fmla="*/ 1117658 h 1996549"/>
              <a:gd name="connsiteX2290" fmla="*/ 1001352 w 1998270"/>
              <a:gd name="connsiteY2290" fmla="*/ 1130962 h 1996549"/>
              <a:gd name="connsiteX2291" fmla="*/ 988048 w 1998270"/>
              <a:gd name="connsiteY2291" fmla="*/ 1144266 h 1996549"/>
              <a:gd name="connsiteX2292" fmla="*/ 974745 w 1998270"/>
              <a:gd name="connsiteY2292" fmla="*/ 1130962 h 1996549"/>
              <a:gd name="connsiteX2293" fmla="*/ 988048 w 1998270"/>
              <a:gd name="connsiteY2293" fmla="*/ 1117658 h 1996549"/>
              <a:gd name="connsiteX2294" fmla="*/ 1049816 w 1998270"/>
              <a:gd name="connsiteY2294" fmla="*/ 1117012 h 1996549"/>
              <a:gd name="connsiteX2295" fmla="*/ 1063632 w 1998270"/>
              <a:gd name="connsiteY2295" fmla="*/ 1130827 h 1996549"/>
              <a:gd name="connsiteX2296" fmla="*/ 1049816 w 1998270"/>
              <a:gd name="connsiteY2296" fmla="*/ 1144642 h 1996549"/>
              <a:gd name="connsiteX2297" fmla="*/ 1036001 w 1998270"/>
              <a:gd name="connsiteY2297" fmla="*/ 1130827 h 1996549"/>
              <a:gd name="connsiteX2298" fmla="*/ 1049816 w 1998270"/>
              <a:gd name="connsiteY2298" fmla="*/ 1117012 h 1996549"/>
              <a:gd name="connsiteX2299" fmla="*/ 1172253 w 1998270"/>
              <a:gd name="connsiteY2299" fmla="*/ 1116124 h 1996549"/>
              <a:gd name="connsiteX2300" fmla="*/ 1172594 w 1998270"/>
              <a:gd name="connsiteY2300" fmla="*/ 1116124 h 1996549"/>
              <a:gd name="connsiteX2301" fmla="*/ 1186921 w 1998270"/>
              <a:gd name="connsiteY2301" fmla="*/ 1130792 h 1996549"/>
              <a:gd name="connsiteX2302" fmla="*/ 1172253 w 1998270"/>
              <a:gd name="connsiteY2302" fmla="*/ 1145460 h 1996549"/>
              <a:gd name="connsiteX2303" fmla="*/ 1157585 w 1998270"/>
              <a:gd name="connsiteY2303" fmla="*/ 1130792 h 1996549"/>
              <a:gd name="connsiteX2304" fmla="*/ 1172253 w 1998270"/>
              <a:gd name="connsiteY2304" fmla="*/ 1116124 h 1996549"/>
              <a:gd name="connsiteX2305" fmla="*/ 1971151 w 1998270"/>
              <a:gd name="connsiteY2305" fmla="*/ 1116123 h 1996549"/>
              <a:gd name="connsiteX2306" fmla="*/ 1986501 w 1998270"/>
              <a:gd name="connsiteY2306" fmla="*/ 1131474 h 1996549"/>
              <a:gd name="connsiteX2307" fmla="*/ 1986501 w 1998270"/>
              <a:gd name="connsiteY2307" fmla="*/ 1131646 h 1996549"/>
              <a:gd name="connsiteX2308" fmla="*/ 1971151 w 1998270"/>
              <a:gd name="connsiteY2308" fmla="*/ 1146654 h 1996549"/>
              <a:gd name="connsiteX2309" fmla="*/ 1955801 w 1998270"/>
              <a:gd name="connsiteY2309" fmla="*/ 1131474 h 1996549"/>
              <a:gd name="connsiteX2310" fmla="*/ 1971151 w 1998270"/>
              <a:gd name="connsiteY2310" fmla="*/ 1116123 h 1996549"/>
              <a:gd name="connsiteX2311" fmla="*/ 1295055 w 1998270"/>
              <a:gd name="connsiteY2311" fmla="*/ 1116123 h 1996549"/>
              <a:gd name="connsiteX2312" fmla="*/ 1310576 w 1998270"/>
              <a:gd name="connsiteY2312" fmla="*/ 1131644 h 1996549"/>
              <a:gd name="connsiteX2313" fmla="*/ 1310576 w 1998270"/>
              <a:gd name="connsiteY2313" fmla="*/ 1131817 h 1996549"/>
              <a:gd name="connsiteX2314" fmla="*/ 1295055 w 1998270"/>
              <a:gd name="connsiteY2314" fmla="*/ 1146995 h 1996549"/>
              <a:gd name="connsiteX2315" fmla="*/ 1294885 w 1998270"/>
              <a:gd name="connsiteY2315" fmla="*/ 1146996 h 1996549"/>
              <a:gd name="connsiteX2316" fmla="*/ 1279535 w 1998270"/>
              <a:gd name="connsiteY2316" fmla="*/ 1131644 h 1996549"/>
              <a:gd name="connsiteX2317" fmla="*/ 1295055 w 1998270"/>
              <a:gd name="connsiteY2317" fmla="*/ 1116123 h 1996549"/>
              <a:gd name="connsiteX2318" fmla="*/ 1233654 w 1998270"/>
              <a:gd name="connsiteY2318" fmla="*/ 1116123 h 1996549"/>
              <a:gd name="connsiteX2319" fmla="*/ 1248833 w 1998270"/>
              <a:gd name="connsiteY2319" fmla="*/ 1131303 h 1996549"/>
              <a:gd name="connsiteX2320" fmla="*/ 1248833 w 1998270"/>
              <a:gd name="connsiteY2320" fmla="*/ 1131475 h 1996549"/>
              <a:gd name="connsiteX2321" fmla="*/ 1233654 w 1998270"/>
              <a:gd name="connsiteY2321" fmla="*/ 1146312 h 1996549"/>
              <a:gd name="connsiteX2322" fmla="*/ 1233483 w 1998270"/>
              <a:gd name="connsiteY2322" fmla="*/ 1146314 h 1996549"/>
              <a:gd name="connsiteX2323" fmla="*/ 1218474 w 1998270"/>
              <a:gd name="connsiteY2323" fmla="*/ 1131303 h 1996549"/>
              <a:gd name="connsiteX2324" fmla="*/ 1233654 w 1998270"/>
              <a:gd name="connsiteY2324" fmla="*/ 1116123 h 1996549"/>
              <a:gd name="connsiteX2325" fmla="*/ 1110851 w 1998270"/>
              <a:gd name="connsiteY2325" fmla="*/ 1116123 h 1996549"/>
              <a:gd name="connsiteX2326" fmla="*/ 1125007 w 1998270"/>
              <a:gd name="connsiteY2326" fmla="*/ 1130280 h 1996549"/>
              <a:gd name="connsiteX2327" fmla="*/ 1110851 w 1998270"/>
              <a:gd name="connsiteY2327" fmla="*/ 1144436 h 1996549"/>
              <a:gd name="connsiteX2328" fmla="*/ 1096695 w 1998270"/>
              <a:gd name="connsiteY2328" fmla="*/ 1130280 h 1996549"/>
              <a:gd name="connsiteX2329" fmla="*/ 1110851 w 1998270"/>
              <a:gd name="connsiteY2329" fmla="*/ 1116123 h 1996549"/>
              <a:gd name="connsiteX2330" fmla="*/ 1357138 w 1998270"/>
              <a:gd name="connsiteY2330" fmla="*/ 1114929 h 1996549"/>
              <a:gd name="connsiteX2331" fmla="*/ 1373171 w 1998270"/>
              <a:gd name="connsiteY2331" fmla="*/ 1130962 h 1996549"/>
              <a:gd name="connsiteX2332" fmla="*/ 1357138 w 1998270"/>
              <a:gd name="connsiteY2332" fmla="*/ 1146824 h 1996549"/>
              <a:gd name="connsiteX2333" fmla="*/ 1341106 w 1998270"/>
              <a:gd name="connsiteY2333" fmla="*/ 1130962 h 1996549"/>
              <a:gd name="connsiteX2334" fmla="*/ 1357138 w 1998270"/>
              <a:gd name="connsiteY2334" fmla="*/ 1114929 h 1996549"/>
              <a:gd name="connsiteX2335" fmla="*/ 1417857 w 1998270"/>
              <a:gd name="connsiteY2335" fmla="*/ 1114588 h 1996549"/>
              <a:gd name="connsiteX2336" fmla="*/ 1434913 w 1998270"/>
              <a:gd name="connsiteY2336" fmla="*/ 1131644 h 1996549"/>
              <a:gd name="connsiteX2337" fmla="*/ 1417857 w 1998270"/>
              <a:gd name="connsiteY2337" fmla="*/ 1147847 h 1996549"/>
              <a:gd name="connsiteX2338" fmla="*/ 1400802 w 1998270"/>
              <a:gd name="connsiteY2338" fmla="*/ 1131644 h 1996549"/>
              <a:gd name="connsiteX2339" fmla="*/ 1417857 w 1998270"/>
              <a:gd name="connsiteY2339" fmla="*/ 1114588 h 1996549"/>
              <a:gd name="connsiteX2340" fmla="*/ 1479258 w 1998270"/>
              <a:gd name="connsiteY2340" fmla="*/ 1114247 h 1996549"/>
              <a:gd name="connsiteX2341" fmla="*/ 1496314 w 1998270"/>
              <a:gd name="connsiteY2341" fmla="*/ 1131303 h 1996549"/>
              <a:gd name="connsiteX2342" fmla="*/ 1479258 w 1998270"/>
              <a:gd name="connsiteY2342" fmla="*/ 1148359 h 1996549"/>
              <a:gd name="connsiteX2343" fmla="*/ 1462203 w 1998270"/>
              <a:gd name="connsiteY2343" fmla="*/ 1131303 h 1996549"/>
              <a:gd name="connsiteX2344" fmla="*/ 1479258 w 1998270"/>
              <a:gd name="connsiteY2344" fmla="*/ 1114247 h 1996549"/>
              <a:gd name="connsiteX2345" fmla="*/ 1540660 w 1998270"/>
              <a:gd name="connsiteY2345" fmla="*/ 1114076 h 1996549"/>
              <a:gd name="connsiteX2346" fmla="*/ 1557716 w 1998270"/>
              <a:gd name="connsiteY2346" fmla="*/ 1131132 h 1996549"/>
              <a:gd name="connsiteX2347" fmla="*/ 1540660 w 1998270"/>
              <a:gd name="connsiteY2347" fmla="*/ 1148188 h 1996549"/>
              <a:gd name="connsiteX2348" fmla="*/ 1523605 w 1998270"/>
              <a:gd name="connsiteY2348" fmla="*/ 1131132 h 1996549"/>
              <a:gd name="connsiteX2349" fmla="*/ 1540660 w 1998270"/>
              <a:gd name="connsiteY2349" fmla="*/ 1114076 h 1996549"/>
              <a:gd name="connsiteX2350" fmla="*/ 1602061 w 1998270"/>
              <a:gd name="connsiteY2350" fmla="*/ 1113735 h 1996549"/>
              <a:gd name="connsiteX2351" fmla="*/ 1619117 w 1998270"/>
              <a:gd name="connsiteY2351" fmla="*/ 1130791 h 1996549"/>
              <a:gd name="connsiteX2352" fmla="*/ 1602061 w 1998270"/>
              <a:gd name="connsiteY2352" fmla="*/ 1147847 h 1996549"/>
              <a:gd name="connsiteX2353" fmla="*/ 1585006 w 1998270"/>
              <a:gd name="connsiteY2353" fmla="*/ 1130791 h 1996549"/>
              <a:gd name="connsiteX2354" fmla="*/ 1602061 w 1998270"/>
              <a:gd name="connsiteY2354" fmla="*/ 1113735 h 1996549"/>
              <a:gd name="connsiteX2355" fmla="*/ 1664144 w 1998270"/>
              <a:gd name="connsiteY2355" fmla="*/ 1113565 h 1996549"/>
              <a:gd name="connsiteX2356" fmla="*/ 1681200 w 1998270"/>
              <a:gd name="connsiteY2356" fmla="*/ 1130621 h 1996549"/>
              <a:gd name="connsiteX2357" fmla="*/ 1664144 w 1998270"/>
              <a:gd name="connsiteY2357" fmla="*/ 1147677 h 1996549"/>
              <a:gd name="connsiteX2358" fmla="*/ 1647089 w 1998270"/>
              <a:gd name="connsiteY2358" fmla="*/ 1130621 h 1996549"/>
              <a:gd name="connsiteX2359" fmla="*/ 1664144 w 1998270"/>
              <a:gd name="connsiteY2359" fmla="*/ 1113565 h 1996549"/>
              <a:gd name="connsiteX2360" fmla="*/ 1786265 w 1998270"/>
              <a:gd name="connsiteY2360" fmla="*/ 1113394 h 1996549"/>
              <a:gd name="connsiteX2361" fmla="*/ 1803321 w 1998270"/>
              <a:gd name="connsiteY2361" fmla="*/ 1130450 h 1996549"/>
              <a:gd name="connsiteX2362" fmla="*/ 1786265 w 1998270"/>
              <a:gd name="connsiteY2362" fmla="*/ 1147506 h 1996549"/>
              <a:gd name="connsiteX2363" fmla="*/ 1769210 w 1998270"/>
              <a:gd name="connsiteY2363" fmla="*/ 1130450 h 1996549"/>
              <a:gd name="connsiteX2364" fmla="*/ 1786265 w 1998270"/>
              <a:gd name="connsiteY2364" fmla="*/ 1113394 h 1996549"/>
              <a:gd name="connsiteX2365" fmla="*/ 1724863 w 1998270"/>
              <a:gd name="connsiteY2365" fmla="*/ 1113394 h 1996549"/>
              <a:gd name="connsiteX2366" fmla="*/ 1741919 w 1998270"/>
              <a:gd name="connsiteY2366" fmla="*/ 1130450 h 1996549"/>
              <a:gd name="connsiteX2367" fmla="*/ 1724863 w 1998270"/>
              <a:gd name="connsiteY2367" fmla="*/ 1147506 h 1996549"/>
              <a:gd name="connsiteX2368" fmla="*/ 1707808 w 1998270"/>
              <a:gd name="connsiteY2368" fmla="*/ 1130450 h 1996549"/>
              <a:gd name="connsiteX2369" fmla="*/ 1724863 w 1998270"/>
              <a:gd name="connsiteY2369" fmla="*/ 1113394 h 1996549"/>
              <a:gd name="connsiteX2370" fmla="*/ 1909434 w 1998270"/>
              <a:gd name="connsiteY2370" fmla="*/ 1113089 h 1996549"/>
              <a:gd name="connsiteX2371" fmla="*/ 1927172 w 1998270"/>
              <a:gd name="connsiteY2371" fmla="*/ 1130827 h 1996549"/>
              <a:gd name="connsiteX2372" fmla="*/ 1909434 w 1998270"/>
              <a:gd name="connsiteY2372" fmla="*/ 1148565 h 1996549"/>
              <a:gd name="connsiteX2373" fmla="*/ 1891696 w 1998270"/>
              <a:gd name="connsiteY2373" fmla="*/ 1130827 h 1996549"/>
              <a:gd name="connsiteX2374" fmla="*/ 1909434 w 1998270"/>
              <a:gd name="connsiteY2374" fmla="*/ 1113089 h 1996549"/>
              <a:gd name="connsiteX2375" fmla="*/ 1848033 w 1998270"/>
              <a:gd name="connsiteY2375" fmla="*/ 1113089 h 1996549"/>
              <a:gd name="connsiteX2376" fmla="*/ 1865771 w 1998270"/>
              <a:gd name="connsiteY2376" fmla="*/ 1130827 h 1996549"/>
              <a:gd name="connsiteX2377" fmla="*/ 1848033 w 1998270"/>
              <a:gd name="connsiteY2377" fmla="*/ 1148565 h 1996549"/>
              <a:gd name="connsiteX2378" fmla="*/ 1830295 w 1998270"/>
              <a:gd name="connsiteY2378" fmla="*/ 1130827 h 1996549"/>
              <a:gd name="connsiteX2379" fmla="*/ 1848033 w 1998270"/>
              <a:gd name="connsiteY2379" fmla="*/ 1113089 h 1996549"/>
              <a:gd name="connsiteX2380" fmla="*/ 5629 w 1998270"/>
              <a:gd name="connsiteY2380" fmla="*/ 1066831 h 1996549"/>
              <a:gd name="connsiteX2381" fmla="*/ 8358 w 1998270"/>
              <a:gd name="connsiteY2381" fmla="*/ 1069560 h 1996549"/>
              <a:gd name="connsiteX2382" fmla="*/ 5629 w 1998270"/>
              <a:gd name="connsiteY2382" fmla="*/ 1072289 h 1996549"/>
              <a:gd name="connsiteX2383" fmla="*/ 2900 w 1998270"/>
              <a:gd name="connsiteY2383" fmla="*/ 1069560 h 1996549"/>
              <a:gd name="connsiteX2384" fmla="*/ 5629 w 1998270"/>
              <a:gd name="connsiteY2384" fmla="*/ 1066831 h 1996549"/>
              <a:gd name="connsiteX2385" fmla="*/ 189833 w 1998270"/>
              <a:gd name="connsiteY2385" fmla="*/ 1064955 h 1996549"/>
              <a:gd name="connsiteX2386" fmla="*/ 195291 w 1998270"/>
              <a:gd name="connsiteY2386" fmla="*/ 1070413 h 1996549"/>
              <a:gd name="connsiteX2387" fmla="*/ 189833 w 1998270"/>
              <a:gd name="connsiteY2387" fmla="*/ 1075871 h 1996549"/>
              <a:gd name="connsiteX2388" fmla="*/ 184375 w 1998270"/>
              <a:gd name="connsiteY2388" fmla="*/ 1070413 h 1996549"/>
              <a:gd name="connsiteX2389" fmla="*/ 189833 w 1998270"/>
              <a:gd name="connsiteY2389" fmla="*/ 1064955 h 1996549"/>
              <a:gd name="connsiteX2390" fmla="*/ 129113 w 1998270"/>
              <a:gd name="connsiteY2390" fmla="*/ 1064955 h 1996549"/>
              <a:gd name="connsiteX2391" fmla="*/ 129454 w 1998270"/>
              <a:gd name="connsiteY2391" fmla="*/ 1064955 h 1996549"/>
              <a:gd name="connsiteX2392" fmla="*/ 133889 w 1998270"/>
              <a:gd name="connsiteY2392" fmla="*/ 1069731 h 1996549"/>
              <a:gd name="connsiteX2393" fmla="*/ 129113 w 1998270"/>
              <a:gd name="connsiteY2393" fmla="*/ 1074507 h 1996549"/>
              <a:gd name="connsiteX2394" fmla="*/ 124338 w 1998270"/>
              <a:gd name="connsiteY2394" fmla="*/ 1069731 h 1996549"/>
              <a:gd name="connsiteX2395" fmla="*/ 129113 w 1998270"/>
              <a:gd name="connsiteY2395" fmla="*/ 1064955 h 1996549"/>
              <a:gd name="connsiteX2396" fmla="*/ 67030 w 1998270"/>
              <a:gd name="connsiteY2396" fmla="*/ 1064955 h 1996549"/>
              <a:gd name="connsiteX2397" fmla="*/ 67371 w 1998270"/>
              <a:gd name="connsiteY2397" fmla="*/ 1064955 h 1996549"/>
              <a:gd name="connsiteX2398" fmla="*/ 71124 w 1998270"/>
              <a:gd name="connsiteY2398" fmla="*/ 1069049 h 1996549"/>
              <a:gd name="connsiteX2399" fmla="*/ 67030 w 1998270"/>
              <a:gd name="connsiteY2399" fmla="*/ 1073142 h 1996549"/>
              <a:gd name="connsiteX2400" fmla="*/ 62937 w 1998270"/>
              <a:gd name="connsiteY2400" fmla="*/ 1069049 h 1996549"/>
              <a:gd name="connsiteX2401" fmla="*/ 67030 w 1998270"/>
              <a:gd name="connsiteY2401" fmla="*/ 1064955 h 1996549"/>
              <a:gd name="connsiteX2402" fmla="*/ 251234 w 1998270"/>
              <a:gd name="connsiteY2402" fmla="*/ 1063420 h 1996549"/>
              <a:gd name="connsiteX2403" fmla="*/ 257374 w 1998270"/>
              <a:gd name="connsiteY2403" fmla="*/ 1069560 h 1996549"/>
              <a:gd name="connsiteX2404" fmla="*/ 251234 w 1998270"/>
              <a:gd name="connsiteY2404" fmla="*/ 1075701 h 1996549"/>
              <a:gd name="connsiteX2405" fmla="*/ 245094 w 1998270"/>
              <a:gd name="connsiteY2405" fmla="*/ 1069560 h 1996549"/>
              <a:gd name="connsiteX2406" fmla="*/ 251234 w 1998270"/>
              <a:gd name="connsiteY2406" fmla="*/ 1063420 h 1996549"/>
              <a:gd name="connsiteX2407" fmla="*/ 312635 w 1998270"/>
              <a:gd name="connsiteY2407" fmla="*/ 1062738 h 1996549"/>
              <a:gd name="connsiteX2408" fmla="*/ 319458 w 1998270"/>
              <a:gd name="connsiteY2408" fmla="*/ 1069561 h 1996549"/>
              <a:gd name="connsiteX2409" fmla="*/ 312635 w 1998270"/>
              <a:gd name="connsiteY2409" fmla="*/ 1076383 h 1996549"/>
              <a:gd name="connsiteX2410" fmla="*/ 305813 w 1998270"/>
              <a:gd name="connsiteY2410" fmla="*/ 1069561 h 1996549"/>
              <a:gd name="connsiteX2411" fmla="*/ 312635 w 1998270"/>
              <a:gd name="connsiteY2411" fmla="*/ 1062738 h 1996549"/>
              <a:gd name="connsiteX2412" fmla="*/ 374036 w 1998270"/>
              <a:gd name="connsiteY2412" fmla="*/ 1062056 h 1996549"/>
              <a:gd name="connsiteX2413" fmla="*/ 374377 w 1998270"/>
              <a:gd name="connsiteY2413" fmla="*/ 1062056 h 1996549"/>
              <a:gd name="connsiteX2414" fmla="*/ 381540 w 1998270"/>
              <a:gd name="connsiteY2414" fmla="*/ 1069560 h 1996549"/>
              <a:gd name="connsiteX2415" fmla="*/ 374036 w 1998270"/>
              <a:gd name="connsiteY2415" fmla="*/ 1077065 h 1996549"/>
              <a:gd name="connsiteX2416" fmla="*/ 366532 w 1998270"/>
              <a:gd name="connsiteY2416" fmla="*/ 1069560 h 1996549"/>
              <a:gd name="connsiteX2417" fmla="*/ 374036 w 1998270"/>
              <a:gd name="connsiteY2417" fmla="*/ 1062056 h 1996549"/>
              <a:gd name="connsiteX2418" fmla="*/ 436120 w 1998270"/>
              <a:gd name="connsiteY2418" fmla="*/ 1061374 h 1996549"/>
              <a:gd name="connsiteX2419" fmla="*/ 436461 w 1998270"/>
              <a:gd name="connsiteY2419" fmla="*/ 1061374 h 1996549"/>
              <a:gd name="connsiteX2420" fmla="*/ 444307 w 1998270"/>
              <a:gd name="connsiteY2420" fmla="*/ 1069560 h 1996549"/>
              <a:gd name="connsiteX2421" fmla="*/ 436120 w 1998270"/>
              <a:gd name="connsiteY2421" fmla="*/ 1077747 h 1996549"/>
              <a:gd name="connsiteX2422" fmla="*/ 427933 w 1998270"/>
              <a:gd name="connsiteY2422" fmla="*/ 1069560 h 1996549"/>
              <a:gd name="connsiteX2423" fmla="*/ 436120 w 1998270"/>
              <a:gd name="connsiteY2423" fmla="*/ 1061374 h 1996549"/>
              <a:gd name="connsiteX2424" fmla="*/ 496838 w 1998270"/>
              <a:gd name="connsiteY2424" fmla="*/ 1060691 h 1996549"/>
              <a:gd name="connsiteX2425" fmla="*/ 505707 w 1998270"/>
              <a:gd name="connsiteY2425" fmla="*/ 1069560 h 1996549"/>
              <a:gd name="connsiteX2426" fmla="*/ 496838 w 1998270"/>
              <a:gd name="connsiteY2426" fmla="*/ 1078430 h 1996549"/>
              <a:gd name="connsiteX2427" fmla="*/ 487970 w 1998270"/>
              <a:gd name="connsiteY2427" fmla="*/ 1069560 h 1996549"/>
              <a:gd name="connsiteX2428" fmla="*/ 496838 w 1998270"/>
              <a:gd name="connsiteY2428" fmla="*/ 1060691 h 1996549"/>
              <a:gd name="connsiteX2429" fmla="*/ 558240 w 1998270"/>
              <a:gd name="connsiteY2429" fmla="*/ 1060009 h 1996549"/>
              <a:gd name="connsiteX2430" fmla="*/ 567791 w 1998270"/>
              <a:gd name="connsiteY2430" fmla="*/ 1069561 h 1996549"/>
              <a:gd name="connsiteX2431" fmla="*/ 558240 w 1998270"/>
              <a:gd name="connsiteY2431" fmla="*/ 1079112 h 1996549"/>
              <a:gd name="connsiteX2432" fmla="*/ 548689 w 1998270"/>
              <a:gd name="connsiteY2432" fmla="*/ 1069561 h 1996549"/>
              <a:gd name="connsiteX2433" fmla="*/ 558240 w 1998270"/>
              <a:gd name="connsiteY2433" fmla="*/ 1060009 h 1996549"/>
              <a:gd name="connsiteX2434" fmla="*/ 619641 w 1998270"/>
              <a:gd name="connsiteY2434" fmla="*/ 1059327 h 1996549"/>
              <a:gd name="connsiteX2435" fmla="*/ 629874 w 1998270"/>
              <a:gd name="connsiteY2435" fmla="*/ 1069561 h 1996549"/>
              <a:gd name="connsiteX2436" fmla="*/ 619641 w 1998270"/>
              <a:gd name="connsiteY2436" fmla="*/ 1079795 h 1996549"/>
              <a:gd name="connsiteX2437" fmla="*/ 609408 w 1998270"/>
              <a:gd name="connsiteY2437" fmla="*/ 1069561 h 1996549"/>
              <a:gd name="connsiteX2438" fmla="*/ 619641 w 1998270"/>
              <a:gd name="connsiteY2438" fmla="*/ 1059327 h 1996549"/>
              <a:gd name="connsiteX2439" fmla="*/ 681042 w 1998270"/>
              <a:gd name="connsiteY2439" fmla="*/ 1058645 h 1996549"/>
              <a:gd name="connsiteX2440" fmla="*/ 681384 w 1998270"/>
              <a:gd name="connsiteY2440" fmla="*/ 1058645 h 1996549"/>
              <a:gd name="connsiteX2441" fmla="*/ 691958 w 1998270"/>
              <a:gd name="connsiteY2441" fmla="*/ 1069560 h 1996549"/>
              <a:gd name="connsiteX2442" fmla="*/ 681042 w 1998270"/>
              <a:gd name="connsiteY2442" fmla="*/ 1080476 h 1996549"/>
              <a:gd name="connsiteX2443" fmla="*/ 670127 w 1998270"/>
              <a:gd name="connsiteY2443" fmla="*/ 1069560 h 1996549"/>
              <a:gd name="connsiteX2444" fmla="*/ 681042 w 1998270"/>
              <a:gd name="connsiteY2444" fmla="*/ 1058645 h 1996549"/>
              <a:gd name="connsiteX2445" fmla="*/ 743126 w 1998270"/>
              <a:gd name="connsiteY2445" fmla="*/ 1058133 h 1996549"/>
              <a:gd name="connsiteX2446" fmla="*/ 754554 w 1998270"/>
              <a:gd name="connsiteY2446" fmla="*/ 1069561 h 1996549"/>
              <a:gd name="connsiteX2447" fmla="*/ 743126 w 1998270"/>
              <a:gd name="connsiteY2447" fmla="*/ 1080988 h 1996549"/>
              <a:gd name="connsiteX2448" fmla="*/ 731699 w 1998270"/>
              <a:gd name="connsiteY2448" fmla="*/ 1069561 h 1996549"/>
              <a:gd name="connsiteX2449" fmla="*/ 743126 w 1998270"/>
              <a:gd name="connsiteY2449" fmla="*/ 1058133 h 1996549"/>
              <a:gd name="connsiteX2450" fmla="*/ 803845 w 1998270"/>
              <a:gd name="connsiteY2450" fmla="*/ 1057451 h 1996549"/>
              <a:gd name="connsiteX2451" fmla="*/ 815955 w 1998270"/>
              <a:gd name="connsiteY2451" fmla="*/ 1069561 h 1996549"/>
              <a:gd name="connsiteX2452" fmla="*/ 803845 w 1998270"/>
              <a:gd name="connsiteY2452" fmla="*/ 1081671 h 1996549"/>
              <a:gd name="connsiteX2453" fmla="*/ 791736 w 1998270"/>
              <a:gd name="connsiteY2453" fmla="*/ 1069561 h 1996549"/>
              <a:gd name="connsiteX2454" fmla="*/ 803845 w 1998270"/>
              <a:gd name="connsiteY2454" fmla="*/ 1057451 h 1996549"/>
              <a:gd name="connsiteX2455" fmla="*/ 865246 w 1998270"/>
              <a:gd name="connsiteY2455" fmla="*/ 1056769 h 1996549"/>
              <a:gd name="connsiteX2456" fmla="*/ 865587 w 1998270"/>
              <a:gd name="connsiteY2456" fmla="*/ 1056769 h 1996549"/>
              <a:gd name="connsiteX2457" fmla="*/ 878038 w 1998270"/>
              <a:gd name="connsiteY2457" fmla="*/ 1069561 h 1996549"/>
              <a:gd name="connsiteX2458" fmla="*/ 865246 w 1998270"/>
              <a:gd name="connsiteY2458" fmla="*/ 1082353 h 1996549"/>
              <a:gd name="connsiteX2459" fmla="*/ 852455 w 1998270"/>
              <a:gd name="connsiteY2459" fmla="*/ 1069561 h 1996549"/>
              <a:gd name="connsiteX2460" fmla="*/ 865246 w 1998270"/>
              <a:gd name="connsiteY2460" fmla="*/ 1056769 h 1996549"/>
              <a:gd name="connsiteX2461" fmla="*/ 926647 w 1998270"/>
              <a:gd name="connsiteY2461" fmla="*/ 1056257 h 1996549"/>
              <a:gd name="connsiteX2462" fmla="*/ 939951 w 1998270"/>
              <a:gd name="connsiteY2462" fmla="*/ 1069561 h 1996549"/>
              <a:gd name="connsiteX2463" fmla="*/ 926647 w 1998270"/>
              <a:gd name="connsiteY2463" fmla="*/ 1082865 h 1996549"/>
              <a:gd name="connsiteX2464" fmla="*/ 913344 w 1998270"/>
              <a:gd name="connsiteY2464" fmla="*/ 1069561 h 1996549"/>
              <a:gd name="connsiteX2465" fmla="*/ 926647 w 1998270"/>
              <a:gd name="connsiteY2465" fmla="*/ 1056257 h 1996549"/>
              <a:gd name="connsiteX2466" fmla="*/ 988415 w 1998270"/>
              <a:gd name="connsiteY2466" fmla="*/ 1055611 h 1996549"/>
              <a:gd name="connsiteX2467" fmla="*/ 1002231 w 1998270"/>
              <a:gd name="connsiteY2467" fmla="*/ 1069426 h 1996549"/>
              <a:gd name="connsiteX2468" fmla="*/ 988415 w 1998270"/>
              <a:gd name="connsiteY2468" fmla="*/ 1083242 h 1996549"/>
              <a:gd name="connsiteX2469" fmla="*/ 974600 w 1998270"/>
              <a:gd name="connsiteY2469" fmla="*/ 1069426 h 1996549"/>
              <a:gd name="connsiteX2470" fmla="*/ 988415 w 1998270"/>
              <a:gd name="connsiteY2470" fmla="*/ 1055611 h 1996549"/>
              <a:gd name="connsiteX2471" fmla="*/ 1050132 w 1998270"/>
              <a:gd name="connsiteY2471" fmla="*/ 1055234 h 1996549"/>
              <a:gd name="connsiteX2472" fmla="*/ 1050473 w 1998270"/>
              <a:gd name="connsiteY2472" fmla="*/ 1055234 h 1996549"/>
              <a:gd name="connsiteX2473" fmla="*/ 1064459 w 1998270"/>
              <a:gd name="connsiteY2473" fmla="*/ 1069561 h 1996549"/>
              <a:gd name="connsiteX2474" fmla="*/ 1050132 w 1998270"/>
              <a:gd name="connsiteY2474" fmla="*/ 1083888 h 1996549"/>
              <a:gd name="connsiteX2475" fmla="*/ 1035806 w 1998270"/>
              <a:gd name="connsiteY2475" fmla="*/ 1069561 h 1996549"/>
              <a:gd name="connsiteX2476" fmla="*/ 1050132 w 1998270"/>
              <a:gd name="connsiteY2476" fmla="*/ 1055234 h 1996549"/>
              <a:gd name="connsiteX2477" fmla="*/ 1110851 w 1998270"/>
              <a:gd name="connsiteY2477" fmla="*/ 1054722 h 1996549"/>
              <a:gd name="connsiteX2478" fmla="*/ 1125690 w 1998270"/>
              <a:gd name="connsiteY2478" fmla="*/ 1069561 h 1996549"/>
              <a:gd name="connsiteX2479" fmla="*/ 1110851 w 1998270"/>
              <a:gd name="connsiteY2479" fmla="*/ 1084400 h 1996549"/>
              <a:gd name="connsiteX2480" fmla="*/ 1096013 w 1998270"/>
              <a:gd name="connsiteY2480" fmla="*/ 1069561 h 1996549"/>
              <a:gd name="connsiteX2481" fmla="*/ 1110851 w 1998270"/>
              <a:gd name="connsiteY2481" fmla="*/ 1054722 h 1996549"/>
              <a:gd name="connsiteX2482" fmla="*/ 1172253 w 1998270"/>
              <a:gd name="connsiteY2482" fmla="*/ 1054210 h 1996549"/>
              <a:gd name="connsiteX2483" fmla="*/ 1187603 w 1998270"/>
              <a:gd name="connsiteY2483" fmla="*/ 1069561 h 1996549"/>
              <a:gd name="connsiteX2484" fmla="*/ 1187603 w 1998270"/>
              <a:gd name="connsiteY2484" fmla="*/ 1069733 h 1996549"/>
              <a:gd name="connsiteX2485" fmla="*/ 1172253 w 1998270"/>
              <a:gd name="connsiteY2485" fmla="*/ 1084741 h 1996549"/>
              <a:gd name="connsiteX2486" fmla="*/ 1156903 w 1998270"/>
              <a:gd name="connsiteY2486" fmla="*/ 1069561 h 1996549"/>
              <a:gd name="connsiteX2487" fmla="*/ 1172253 w 1998270"/>
              <a:gd name="connsiteY2487" fmla="*/ 1054210 h 1996549"/>
              <a:gd name="connsiteX2488" fmla="*/ 1234020 w 1998270"/>
              <a:gd name="connsiteY2488" fmla="*/ 1053564 h 1996549"/>
              <a:gd name="connsiteX2489" fmla="*/ 1249882 w 1998270"/>
              <a:gd name="connsiteY2489" fmla="*/ 1069426 h 1996549"/>
              <a:gd name="connsiteX2490" fmla="*/ 1234020 w 1998270"/>
              <a:gd name="connsiteY2490" fmla="*/ 1085288 h 1996549"/>
              <a:gd name="connsiteX2491" fmla="*/ 1218158 w 1998270"/>
              <a:gd name="connsiteY2491" fmla="*/ 1069426 h 1996549"/>
              <a:gd name="connsiteX2492" fmla="*/ 1234020 w 1998270"/>
              <a:gd name="connsiteY2492" fmla="*/ 1053564 h 1996549"/>
              <a:gd name="connsiteX2493" fmla="*/ 1971151 w 1998270"/>
              <a:gd name="connsiteY2493" fmla="*/ 1053528 h 1996549"/>
              <a:gd name="connsiteX2494" fmla="*/ 1987184 w 1998270"/>
              <a:gd name="connsiteY2494" fmla="*/ 1069561 h 1996549"/>
              <a:gd name="connsiteX2495" fmla="*/ 1971151 w 1998270"/>
              <a:gd name="connsiteY2495" fmla="*/ 1085423 h 1996549"/>
              <a:gd name="connsiteX2496" fmla="*/ 1955119 w 1998270"/>
              <a:gd name="connsiteY2496" fmla="*/ 1069561 h 1996549"/>
              <a:gd name="connsiteX2497" fmla="*/ 1971151 w 1998270"/>
              <a:gd name="connsiteY2497" fmla="*/ 1053528 h 1996549"/>
              <a:gd name="connsiteX2498" fmla="*/ 1295054 w 1998270"/>
              <a:gd name="connsiteY2498" fmla="*/ 1053187 h 1996549"/>
              <a:gd name="connsiteX2499" fmla="*/ 1312110 w 1998270"/>
              <a:gd name="connsiteY2499" fmla="*/ 1070243 h 1996549"/>
              <a:gd name="connsiteX2500" fmla="*/ 1295054 w 1998270"/>
              <a:gd name="connsiteY2500" fmla="*/ 1087299 h 1996549"/>
              <a:gd name="connsiteX2501" fmla="*/ 1277999 w 1998270"/>
              <a:gd name="connsiteY2501" fmla="*/ 1070243 h 1996549"/>
              <a:gd name="connsiteX2502" fmla="*/ 1295054 w 1998270"/>
              <a:gd name="connsiteY2502" fmla="*/ 1053187 h 1996549"/>
              <a:gd name="connsiteX2503" fmla="*/ 1357138 w 1998270"/>
              <a:gd name="connsiteY2503" fmla="*/ 1052846 h 1996549"/>
              <a:gd name="connsiteX2504" fmla="*/ 1374194 w 1998270"/>
              <a:gd name="connsiteY2504" fmla="*/ 1069902 h 1996549"/>
              <a:gd name="connsiteX2505" fmla="*/ 1357138 w 1998270"/>
              <a:gd name="connsiteY2505" fmla="*/ 1086958 h 1996549"/>
              <a:gd name="connsiteX2506" fmla="*/ 1340083 w 1998270"/>
              <a:gd name="connsiteY2506" fmla="*/ 1069902 h 1996549"/>
              <a:gd name="connsiteX2507" fmla="*/ 1357138 w 1998270"/>
              <a:gd name="connsiteY2507" fmla="*/ 1052846 h 1996549"/>
              <a:gd name="connsiteX2508" fmla="*/ 1417857 w 1998270"/>
              <a:gd name="connsiteY2508" fmla="*/ 1052504 h 1996549"/>
              <a:gd name="connsiteX2509" fmla="*/ 1434913 w 1998270"/>
              <a:gd name="connsiteY2509" fmla="*/ 1069560 h 1996549"/>
              <a:gd name="connsiteX2510" fmla="*/ 1417857 w 1998270"/>
              <a:gd name="connsiteY2510" fmla="*/ 1086616 h 1996549"/>
              <a:gd name="connsiteX2511" fmla="*/ 1400802 w 1998270"/>
              <a:gd name="connsiteY2511" fmla="*/ 1069560 h 1996549"/>
              <a:gd name="connsiteX2512" fmla="*/ 1417857 w 1998270"/>
              <a:gd name="connsiteY2512" fmla="*/ 1052504 h 1996549"/>
              <a:gd name="connsiteX2513" fmla="*/ 1479258 w 1998270"/>
              <a:gd name="connsiteY2513" fmla="*/ 1052163 h 1996549"/>
              <a:gd name="connsiteX2514" fmla="*/ 1496314 w 1998270"/>
              <a:gd name="connsiteY2514" fmla="*/ 1069219 h 1996549"/>
              <a:gd name="connsiteX2515" fmla="*/ 1479258 w 1998270"/>
              <a:gd name="connsiteY2515" fmla="*/ 1086275 h 1996549"/>
              <a:gd name="connsiteX2516" fmla="*/ 1462203 w 1998270"/>
              <a:gd name="connsiteY2516" fmla="*/ 1069219 h 1996549"/>
              <a:gd name="connsiteX2517" fmla="*/ 1479258 w 1998270"/>
              <a:gd name="connsiteY2517" fmla="*/ 1052163 h 1996549"/>
              <a:gd name="connsiteX2518" fmla="*/ 1541026 w 1998270"/>
              <a:gd name="connsiteY2518" fmla="*/ 1051688 h 1996549"/>
              <a:gd name="connsiteX2519" fmla="*/ 1558764 w 1998270"/>
              <a:gd name="connsiteY2519" fmla="*/ 1069426 h 1996549"/>
              <a:gd name="connsiteX2520" fmla="*/ 1541026 w 1998270"/>
              <a:gd name="connsiteY2520" fmla="*/ 1087164 h 1996549"/>
              <a:gd name="connsiteX2521" fmla="*/ 1523288 w 1998270"/>
              <a:gd name="connsiteY2521" fmla="*/ 1069426 h 1996549"/>
              <a:gd name="connsiteX2522" fmla="*/ 1541026 w 1998270"/>
              <a:gd name="connsiteY2522" fmla="*/ 1051688 h 1996549"/>
              <a:gd name="connsiteX2523" fmla="*/ 1602931 w 1998270"/>
              <a:gd name="connsiteY2523" fmla="*/ 1051632 h 1996549"/>
              <a:gd name="connsiteX2524" fmla="*/ 1619970 w 1998270"/>
              <a:gd name="connsiteY2524" fmla="*/ 1068708 h 1996549"/>
              <a:gd name="connsiteX2525" fmla="*/ 1619953 w 1998270"/>
              <a:gd name="connsiteY2525" fmla="*/ 1069583 h 1996549"/>
              <a:gd name="connsiteX2526" fmla="*/ 1602061 w 1998270"/>
              <a:gd name="connsiteY2526" fmla="*/ 1085764 h 1996549"/>
              <a:gd name="connsiteX2527" fmla="*/ 1601191 w 1998270"/>
              <a:gd name="connsiteY2527" fmla="*/ 1085786 h 1996549"/>
              <a:gd name="connsiteX2528" fmla="*/ 1584153 w 1998270"/>
              <a:gd name="connsiteY2528" fmla="*/ 1068708 h 1996549"/>
              <a:gd name="connsiteX2529" fmla="*/ 1584170 w 1998270"/>
              <a:gd name="connsiteY2529" fmla="*/ 1067833 h 1996549"/>
              <a:gd name="connsiteX2530" fmla="*/ 1602061 w 1998270"/>
              <a:gd name="connsiteY2530" fmla="*/ 1051652 h 1996549"/>
              <a:gd name="connsiteX2531" fmla="*/ 1602931 w 1998270"/>
              <a:gd name="connsiteY2531" fmla="*/ 1051632 h 1996549"/>
              <a:gd name="connsiteX2532" fmla="*/ 1664145 w 1998270"/>
              <a:gd name="connsiteY2532" fmla="*/ 1051482 h 1996549"/>
              <a:gd name="connsiteX2533" fmla="*/ 1664486 w 1998270"/>
              <a:gd name="connsiteY2533" fmla="*/ 1051482 h 1996549"/>
              <a:gd name="connsiteX2534" fmla="*/ 1682224 w 1998270"/>
              <a:gd name="connsiteY2534" fmla="*/ 1069561 h 1996549"/>
              <a:gd name="connsiteX2535" fmla="*/ 1664145 w 1998270"/>
              <a:gd name="connsiteY2535" fmla="*/ 1086617 h 1996549"/>
              <a:gd name="connsiteX2536" fmla="*/ 1646066 w 1998270"/>
              <a:gd name="connsiteY2536" fmla="*/ 1069561 h 1996549"/>
              <a:gd name="connsiteX2537" fmla="*/ 1664145 w 1998270"/>
              <a:gd name="connsiteY2537" fmla="*/ 1051482 h 1996549"/>
              <a:gd name="connsiteX2538" fmla="*/ 1724864 w 1998270"/>
              <a:gd name="connsiteY2538" fmla="*/ 1051310 h 1996549"/>
              <a:gd name="connsiteX2539" fmla="*/ 1743113 w 1998270"/>
              <a:gd name="connsiteY2539" fmla="*/ 1069560 h 1996549"/>
              <a:gd name="connsiteX2540" fmla="*/ 1743113 w 1998270"/>
              <a:gd name="connsiteY2540" fmla="*/ 1069733 h 1996549"/>
              <a:gd name="connsiteX2541" fmla="*/ 1724864 w 1998270"/>
              <a:gd name="connsiteY2541" fmla="*/ 1087640 h 1996549"/>
              <a:gd name="connsiteX2542" fmla="*/ 1724693 w 1998270"/>
              <a:gd name="connsiteY2542" fmla="*/ 1087640 h 1996549"/>
              <a:gd name="connsiteX2543" fmla="*/ 1706614 w 1998270"/>
              <a:gd name="connsiteY2543" fmla="*/ 1069560 h 1996549"/>
              <a:gd name="connsiteX2544" fmla="*/ 1724864 w 1998270"/>
              <a:gd name="connsiteY2544" fmla="*/ 1051310 h 1996549"/>
              <a:gd name="connsiteX2545" fmla="*/ 1786265 w 1998270"/>
              <a:gd name="connsiteY2545" fmla="*/ 1051140 h 1996549"/>
              <a:gd name="connsiteX2546" fmla="*/ 1804685 w 1998270"/>
              <a:gd name="connsiteY2546" fmla="*/ 1069561 h 1996549"/>
              <a:gd name="connsiteX2547" fmla="*/ 1804685 w 1998270"/>
              <a:gd name="connsiteY2547" fmla="*/ 1069733 h 1996549"/>
              <a:gd name="connsiteX2548" fmla="*/ 1786265 w 1998270"/>
              <a:gd name="connsiteY2548" fmla="*/ 1087811 h 1996549"/>
              <a:gd name="connsiteX2549" fmla="*/ 1767845 w 1998270"/>
              <a:gd name="connsiteY2549" fmla="*/ 1069561 h 1996549"/>
              <a:gd name="connsiteX2550" fmla="*/ 1786265 w 1998270"/>
              <a:gd name="connsiteY2550" fmla="*/ 1051140 h 1996549"/>
              <a:gd name="connsiteX2551" fmla="*/ 1909067 w 1998270"/>
              <a:gd name="connsiteY2551" fmla="*/ 1050969 h 1996549"/>
              <a:gd name="connsiteX2552" fmla="*/ 1927659 w 1998270"/>
              <a:gd name="connsiteY2552" fmla="*/ 1069560 h 1996549"/>
              <a:gd name="connsiteX2553" fmla="*/ 1927659 w 1998270"/>
              <a:gd name="connsiteY2553" fmla="*/ 1069731 h 1996549"/>
              <a:gd name="connsiteX2554" fmla="*/ 1909067 w 1998270"/>
              <a:gd name="connsiteY2554" fmla="*/ 1087981 h 1996549"/>
              <a:gd name="connsiteX2555" fmla="*/ 1908897 w 1998270"/>
              <a:gd name="connsiteY2555" fmla="*/ 1087981 h 1996549"/>
              <a:gd name="connsiteX2556" fmla="*/ 1890477 w 1998270"/>
              <a:gd name="connsiteY2556" fmla="*/ 1069560 h 1996549"/>
              <a:gd name="connsiteX2557" fmla="*/ 1909067 w 1998270"/>
              <a:gd name="connsiteY2557" fmla="*/ 1050969 h 1996549"/>
              <a:gd name="connsiteX2558" fmla="*/ 1847666 w 1998270"/>
              <a:gd name="connsiteY2558" fmla="*/ 1050969 h 1996549"/>
              <a:gd name="connsiteX2559" fmla="*/ 1866257 w 1998270"/>
              <a:gd name="connsiteY2559" fmla="*/ 1069560 h 1996549"/>
              <a:gd name="connsiteX2560" fmla="*/ 1866257 w 1998270"/>
              <a:gd name="connsiteY2560" fmla="*/ 1069731 h 1996549"/>
              <a:gd name="connsiteX2561" fmla="*/ 1847666 w 1998270"/>
              <a:gd name="connsiteY2561" fmla="*/ 1087981 h 1996549"/>
              <a:gd name="connsiteX2562" fmla="*/ 1847496 w 1998270"/>
              <a:gd name="connsiteY2562" fmla="*/ 1087981 h 1996549"/>
              <a:gd name="connsiteX2563" fmla="*/ 1829076 w 1998270"/>
              <a:gd name="connsiteY2563" fmla="*/ 1069560 h 1996549"/>
              <a:gd name="connsiteX2564" fmla="*/ 1847666 w 1998270"/>
              <a:gd name="connsiteY2564" fmla="*/ 1050969 h 1996549"/>
              <a:gd name="connsiteX2565" fmla="*/ 5629 w 1998270"/>
              <a:gd name="connsiteY2565" fmla="*/ 1005089 h 1996549"/>
              <a:gd name="connsiteX2566" fmla="*/ 8699 w 1998270"/>
              <a:gd name="connsiteY2566" fmla="*/ 1008160 h 1996549"/>
              <a:gd name="connsiteX2567" fmla="*/ 5629 w 1998270"/>
              <a:gd name="connsiteY2567" fmla="*/ 1011230 h 1996549"/>
              <a:gd name="connsiteX2568" fmla="*/ 2559 w 1998270"/>
              <a:gd name="connsiteY2568" fmla="*/ 1008160 h 1996549"/>
              <a:gd name="connsiteX2569" fmla="*/ 5629 w 1998270"/>
              <a:gd name="connsiteY2569" fmla="*/ 1005089 h 1996549"/>
              <a:gd name="connsiteX2570" fmla="*/ 67030 w 1998270"/>
              <a:gd name="connsiteY2570" fmla="*/ 1003725 h 1996549"/>
              <a:gd name="connsiteX2571" fmla="*/ 67371 w 1998270"/>
              <a:gd name="connsiteY2571" fmla="*/ 1003725 h 1996549"/>
              <a:gd name="connsiteX2572" fmla="*/ 71464 w 1998270"/>
              <a:gd name="connsiteY2572" fmla="*/ 1008160 h 1996549"/>
              <a:gd name="connsiteX2573" fmla="*/ 67030 w 1998270"/>
              <a:gd name="connsiteY2573" fmla="*/ 1012594 h 1996549"/>
              <a:gd name="connsiteX2574" fmla="*/ 62596 w 1998270"/>
              <a:gd name="connsiteY2574" fmla="*/ 1008160 h 1996549"/>
              <a:gd name="connsiteX2575" fmla="*/ 67030 w 1998270"/>
              <a:gd name="connsiteY2575" fmla="*/ 1003725 h 1996549"/>
              <a:gd name="connsiteX2576" fmla="*/ 129113 w 1998270"/>
              <a:gd name="connsiteY2576" fmla="*/ 1003043 h 1996549"/>
              <a:gd name="connsiteX2577" fmla="*/ 129454 w 1998270"/>
              <a:gd name="connsiteY2577" fmla="*/ 1003043 h 1996549"/>
              <a:gd name="connsiteX2578" fmla="*/ 134230 w 1998270"/>
              <a:gd name="connsiteY2578" fmla="*/ 1008160 h 1996549"/>
              <a:gd name="connsiteX2579" fmla="*/ 129113 w 1998270"/>
              <a:gd name="connsiteY2579" fmla="*/ 1013277 h 1996549"/>
              <a:gd name="connsiteX2580" fmla="*/ 123997 w 1998270"/>
              <a:gd name="connsiteY2580" fmla="*/ 1008160 h 1996549"/>
              <a:gd name="connsiteX2581" fmla="*/ 129113 w 1998270"/>
              <a:gd name="connsiteY2581" fmla="*/ 1003043 h 1996549"/>
              <a:gd name="connsiteX2582" fmla="*/ 189833 w 1998270"/>
              <a:gd name="connsiteY2582" fmla="*/ 1002360 h 1996549"/>
              <a:gd name="connsiteX2583" fmla="*/ 195631 w 1998270"/>
              <a:gd name="connsiteY2583" fmla="*/ 1008159 h 1996549"/>
              <a:gd name="connsiteX2584" fmla="*/ 189833 w 1998270"/>
              <a:gd name="connsiteY2584" fmla="*/ 1013958 h 1996549"/>
              <a:gd name="connsiteX2585" fmla="*/ 184034 w 1998270"/>
              <a:gd name="connsiteY2585" fmla="*/ 1008159 h 1996549"/>
              <a:gd name="connsiteX2586" fmla="*/ 189833 w 1998270"/>
              <a:gd name="connsiteY2586" fmla="*/ 1002360 h 1996549"/>
              <a:gd name="connsiteX2587" fmla="*/ 251234 w 1998270"/>
              <a:gd name="connsiteY2587" fmla="*/ 1001508 h 1996549"/>
              <a:gd name="connsiteX2588" fmla="*/ 251575 w 1998270"/>
              <a:gd name="connsiteY2588" fmla="*/ 1001508 h 1996549"/>
              <a:gd name="connsiteX2589" fmla="*/ 257885 w 1998270"/>
              <a:gd name="connsiteY2589" fmla="*/ 1008160 h 1996549"/>
              <a:gd name="connsiteX2590" fmla="*/ 251234 w 1998270"/>
              <a:gd name="connsiteY2590" fmla="*/ 1014812 h 1996549"/>
              <a:gd name="connsiteX2591" fmla="*/ 244582 w 1998270"/>
              <a:gd name="connsiteY2591" fmla="*/ 1008160 h 1996549"/>
              <a:gd name="connsiteX2592" fmla="*/ 251234 w 1998270"/>
              <a:gd name="connsiteY2592" fmla="*/ 1001508 h 1996549"/>
              <a:gd name="connsiteX2593" fmla="*/ 312635 w 1998270"/>
              <a:gd name="connsiteY2593" fmla="*/ 1000825 h 1996549"/>
              <a:gd name="connsiteX2594" fmla="*/ 319969 w 1998270"/>
              <a:gd name="connsiteY2594" fmla="*/ 1008159 h 1996549"/>
              <a:gd name="connsiteX2595" fmla="*/ 312635 w 1998270"/>
              <a:gd name="connsiteY2595" fmla="*/ 1015494 h 1996549"/>
              <a:gd name="connsiteX2596" fmla="*/ 305301 w 1998270"/>
              <a:gd name="connsiteY2596" fmla="*/ 1008159 h 1996549"/>
              <a:gd name="connsiteX2597" fmla="*/ 312635 w 1998270"/>
              <a:gd name="connsiteY2597" fmla="*/ 1000825 h 1996549"/>
              <a:gd name="connsiteX2598" fmla="*/ 374035 w 1998270"/>
              <a:gd name="connsiteY2598" fmla="*/ 1000143 h 1996549"/>
              <a:gd name="connsiteX2599" fmla="*/ 382052 w 1998270"/>
              <a:gd name="connsiteY2599" fmla="*/ 1008160 h 1996549"/>
              <a:gd name="connsiteX2600" fmla="*/ 374035 w 1998270"/>
              <a:gd name="connsiteY2600" fmla="*/ 1016176 h 1996549"/>
              <a:gd name="connsiteX2601" fmla="*/ 366020 w 1998270"/>
              <a:gd name="connsiteY2601" fmla="*/ 1008160 h 1996549"/>
              <a:gd name="connsiteX2602" fmla="*/ 374035 w 1998270"/>
              <a:gd name="connsiteY2602" fmla="*/ 1000143 h 1996549"/>
              <a:gd name="connsiteX2603" fmla="*/ 436119 w 1998270"/>
              <a:gd name="connsiteY2603" fmla="*/ 999461 h 1996549"/>
              <a:gd name="connsiteX2604" fmla="*/ 444818 w 1998270"/>
              <a:gd name="connsiteY2604" fmla="*/ 1008160 h 1996549"/>
              <a:gd name="connsiteX2605" fmla="*/ 436119 w 1998270"/>
              <a:gd name="connsiteY2605" fmla="*/ 1016858 h 1996549"/>
              <a:gd name="connsiteX2606" fmla="*/ 427421 w 1998270"/>
              <a:gd name="connsiteY2606" fmla="*/ 1008160 h 1996549"/>
              <a:gd name="connsiteX2607" fmla="*/ 436119 w 1998270"/>
              <a:gd name="connsiteY2607" fmla="*/ 999461 h 1996549"/>
              <a:gd name="connsiteX2608" fmla="*/ 496838 w 1998270"/>
              <a:gd name="connsiteY2608" fmla="*/ 998779 h 1996549"/>
              <a:gd name="connsiteX2609" fmla="*/ 497179 w 1998270"/>
              <a:gd name="connsiteY2609" fmla="*/ 998779 h 1996549"/>
              <a:gd name="connsiteX2610" fmla="*/ 506219 w 1998270"/>
              <a:gd name="connsiteY2610" fmla="*/ 1008159 h 1996549"/>
              <a:gd name="connsiteX2611" fmla="*/ 496838 w 1998270"/>
              <a:gd name="connsiteY2611" fmla="*/ 1017540 h 1996549"/>
              <a:gd name="connsiteX2612" fmla="*/ 487458 w 1998270"/>
              <a:gd name="connsiteY2612" fmla="*/ 1008159 h 1996549"/>
              <a:gd name="connsiteX2613" fmla="*/ 496838 w 1998270"/>
              <a:gd name="connsiteY2613" fmla="*/ 998779 h 1996549"/>
              <a:gd name="connsiteX2614" fmla="*/ 558239 w 1998270"/>
              <a:gd name="connsiteY2614" fmla="*/ 998097 h 1996549"/>
              <a:gd name="connsiteX2615" fmla="*/ 558580 w 1998270"/>
              <a:gd name="connsiteY2615" fmla="*/ 998097 h 1996549"/>
              <a:gd name="connsiteX2616" fmla="*/ 568302 w 1998270"/>
              <a:gd name="connsiteY2616" fmla="*/ 1008160 h 1996549"/>
              <a:gd name="connsiteX2617" fmla="*/ 558239 w 1998270"/>
              <a:gd name="connsiteY2617" fmla="*/ 1018223 h 1996549"/>
              <a:gd name="connsiteX2618" fmla="*/ 548177 w 1998270"/>
              <a:gd name="connsiteY2618" fmla="*/ 1008160 h 1996549"/>
              <a:gd name="connsiteX2619" fmla="*/ 558239 w 1998270"/>
              <a:gd name="connsiteY2619" fmla="*/ 998097 h 1996549"/>
              <a:gd name="connsiteX2620" fmla="*/ 743126 w 1998270"/>
              <a:gd name="connsiteY2620" fmla="*/ 996733 h 1996549"/>
              <a:gd name="connsiteX2621" fmla="*/ 755236 w 1998270"/>
              <a:gd name="connsiteY2621" fmla="*/ 1008842 h 1996549"/>
              <a:gd name="connsiteX2622" fmla="*/ 743126 w 1998270"/>
              <a:gd name="connsiteY2622" fmla="*/ 1020952 h 1996549"/>
              <a:gd name="connsiteX2623" fmla="*/ 731017 w 1998270"/>
              <a:gd name="connsiteY2623" fmla="*/ 1008842 h 1996549"/>
              <a:gd name="connsiteX2624" fmla="*/ 743126 w 1998270"/>
              <a:gd name="connsiteY2624" fmla="*/ 996733 h 1996549"/>
              <a:gd name="connsiteX2625" fmla="*/ 681042 w 1998270"/>
              <a:gd name="connsiteY2625" fmla="*/ 996733 h 1996549"/>
              <a:gd name="connsiteX2626" fmla="*/ 692469 w 1998270"/>
              <a:gd name="connsiteY2626" fmla="*/ 1008160 h 1996549"/>
              <a:gd name="connsiteX2627" fmla="*/ 681042 w 1998270"/>
              <a:gd name="connsiteY2627" fmla="*/ 1019587 h 1996549"/>
              <a:gd name="connsiteX2628" fmla="*/ 669615 w 1998270"/>
              <a:gd name="connsiteY2628" fmla="*/ 1008160 h 1996549"/>
              <a:gd name="connsiteX2629" fmla="*/ 681042 w 1998270"/>
              <a:gd name="connsiteY2629" fmla="*/ 996733 h 1996549"/>
              <a:gd name="connsiteX2630" fmla="*/ 619641 w 1998270"/>
              <a:gd name="connsiteY2630" fmla="*/ 996733 h 1996549"/>
              <a:gd name="connsiteX2631" fmla="*/ 630386 w 1998270"/>
              <a:gd name="connsiteY2631" fmla="*/ 1007478 h 1996549"/>
              <a:gd name="connsiteX2632" fmla="*/ 619641 w 1998270"/>
              <a:gd name="connsiteY2632" fmla="*/ 1018223 h 1996549"/>
              <a:gd name="connsiteX2633" fmla="*/ 608896 w 1998270"/>
              <a:gd name="connsiteY2633" fmla="*/ 1007478 h 1996549"/>
              <a:gd name="connsiteX2634" fmla="*/ 619641 w 1998270"/>
              <a:gd name="connsiteY2634" fmla="*/ 996733 h 1996549"/>
              <a:gd name="connsiteX2635" fmla="*/ 803845 w 1998270"/>
              <a:gd name="connsiteY2635" fmla="*/ 995538 h 1996549"/>
              <a:gd name="connsiteX2636" fmla="*/ 816466 w 1998270"/>
              <a:gd name="connsiteY2636" fmla="*/ 1008160 h 1996549"/>
              <a:gd name="connsiteX2637" fmla="*/ 803845 w 1998270"/>
              <a:gd name="connsiteY2637" fmla="*/ 1020781 h 1996549"/>
              <a:gd name="connsiteX2638" fmla="*/ 791224 w 1998270"/>
              <a:gd name="connsiteY2638" fmla="*/ 1008160 h 1996549"/>
              <a:gd name="connsiteX2639" fmla="*/ 803845 w 1998270"/>
              <a:gd name="connsiteY2639" fmla="*/ 995538 h 1996549"/>
              <a:gd name="connsiteX2640" fmla="*/ 865246 w 1998270"/>
              <a:gd name="connsiteY2640" fmla="*/ 994856 h 1996549"/>
              <a:gd name="connsiteX2641" fmla="*/ 878550 w 1998270"/>
              <a:gd name="connsiteY2641" fmla="*/ 1008159 h 1996549"/>
              <a:gd name="connsiteX2642" fmla="*/ 865246 w 1998270"/>
              <a:gd name="connsiteY2642" fmla="*/ 1021463 h 1996549"/>
              <a:gd name="connsiteX2643" fmla="*/ 851943 w 1998270"/>
              <a:gd name="connsiteY2643" fmla="*/ 1008159 h 1996549"/>
              <a:gd name="connsiteX2644" fmla="*/ 865246 w 1998270"/>
              <a:gd name="connsiteY2644" fmla="*/ 994856 h 1996549"/>
              <a:gd name="connsiteX2645" fmla="*/ 926648 w 1998270"/>
              <a:gd name="connsiteY2645" fmla="*/ 994345 h 1996549"/>
              <a:gd name="connsiteX2646" fmla="*/ 940463 w 1998270"/>
              <a:gd name="connsiteY2646" fmla="*/ 1008160 h 1996549"/>
              <a:gd name="connsiteX2647" fmla="*/ 926648 w 1998270"/>
              <a:gd name="connsiteY2647" fmla="*/ 1021975 h 1996549"/>
              <a:gd name="connsiteX2648" fmla="*/ 912833 w 1998270"/>
              <a:gd name="connsiteY2648" fmla="*/ 1008160 h 1996549"/>
              <a:gd name="connsiteX2649" fmla="*/ 926648 w 1998270"/>
              <a:gd name="connsiteY2649" fmla="*/ 994345 h 1996549"/>
              <a:gd name="connsiteX2650" fmla="*/ 988049 w 1998270"/>
              <a:gd name="connsiteY2650" fmla="*/ 993663 h 1996549"/>
              <a:gd name="connsiteX2651" fmla="*/ 1002546 w 1998270"/>
              <a:gd name="connsiteY2651" fmla="*/ 1008160 h 1996549"/>
              <a:gd name="connsiteX2652" fmla="*/ 988049 w 1998270"/>
              <a:gd name="connsiteY2652" fmla="*/ 1022657 h 1996549"/>
              <a:gd name="connsiteX2653" fmla="*/ 973552 w 1998270"/>
              <a:gd name="connsiteY2653" fmla="*/ 1008160 h 1996549"/>
              <a:gd name="connsiteX2654" fmla="*/ 988049 w 1998270"/>
              <a:gd name="connsiteY2654" fmla="*/ 993663 h 1996549"/>
              <a:gd name="connsiteX2655" fmla="*/ 1050132 w 1998270"/>
              <a:gd name="connsiteY2655" fmla="*/ 993152 h 1996549"/>
              <a:gd name="connsiteX2656" fmla="*/ 1050473 w 1998270"/>
              <a:gd name="connsiteY2656" fmla="*/ 993152 h 1996549"/>
              <a:gd name="connsiteX2657" fmla="*/ 1065141 w 1998270"/>
              <a:gd name="connsiteY2657" fmla="*/ 1008160 h 1996549"/>
              <a:gd name="connsiteX2658" fmla="*/ 1065141 w 1998270"/>
              <a:gd name="connsiteY2658" fmla="*/ 1008332 h 1996549"/>
              <a:gd name="connsiteX2659" fmla="*/ 1050132 w 1998270"/>
              <a:gd name="connsiteY2659" fmla="*/ 1022999 h 1996549"/>
              <a:gd name="connsiteX2660" fmla="*/ 1035123 w 1998270"/>
              <a:gd name="connsiteY2660" fmla="*/ 1008160 h 1996549"/>
              <a:gd name="connsiteX2661" fmla="*/ 1050132 w 1998270"/>
              <a:gd name="connsiteY2661" fmla="*/ 993152 h 1996549"/>
              <a:gd name="connsiteX2662" fmla="*/ 1110852 w 1998270"/>
              <a:gd name="connsiteY2662" fmla="*/ 992639 h 1996549"/>
              <a:gd name="connsiteX2663" fmla="*/ 1126372 w 1998270"/>
              <a:gd name="connsiteY2663" fmla="*/ 1008159 h 1996549"/>
              <a:gd name="connsiteX2664" fmla="*/ 1126372 w 1998270"/>
              <a:gd name="connsiteY2664" fmla="*/ 1008332 h 1996549"/>
              <a:gd name="connsiteX2665" fmla="*/ 1110852 w 1998270"/>
              <a:gd name="connsiteY2665" fmla="*/ 1023510 h 1996549"/>
              <a:gd name="connsiteX2666" fmla="*/ 1110681 w 1998270"/>
              <a:gd name="connsiteY2666" fmla="*/ 1023511 h 1996549"/>
              <a:gd name="connsiteX2667" fmla="*/ 1095331 w 1998270"/>
              <a:gd name="connsiteY2667" fmla="*/ 1008159 h 1996549"/>
              <a:gd name="connsiteX2668" fmla="*/ 1110852 w 1998270"/>
              <a:gd name="connsiteY2668" fmla="*/ 992639 h 1996549"/>
              <a:gd name="connsiteX2669" fmla="*/ 1172618 w 1998270"/>
              <a:gd name="connsiteY2669" fmla="*/ 991994 h 1996549"/>
              <a:gd name="connsiteX2670" fmla="*/ 1188651 w 1998270"/>
              <a:gd name="connsiteY2670" fmla="*/ 1008026 h 1996549"/>
              <a:gd name="connsiteX2671" fmla="*/ 1172618 w 1998270"/>
              <a:gd name="connsiteY2671" fmla="*/ 1024058 h 1996549"/>
              <a:gd name="connsiteX2672" fmla="*/ 1156586 w 1998270"/>
              <a:gd name="connsiteY2672" fmla="*/ 1008026 h 1996549"/>
              <a:gd name="connsiteX2673" fmla="*/ 1172618 w 1998270"/>
              <a:gd name="connsiteY2673" fmla="*/ 991994 h 1996549"/>
              <a:gd name="connsiteX2674" fmla="*/ 1233653 w 1998270"/>
              <a:gd name="connsiteY2674" fmla="*/ 991616 h 1996549"/>
              <a:gd name="connsiteX2675" fmla="*/ 1250709 w 1998270"/>
              <a:gd name="connsiteY2675" fmla="*/ 1008671 h 1996549"/>
              <a:gd name="connsiteX2676" fmla="*/ 1233653 w 1998270"/>
              <a:gd name="connsiteY2676" fmla="*/ 1025727 h 1996549"/>
              <a:gd name="connsiteX2677" fmla="*/ 1216598 w 1998270"/>
              <a:gd name="connsiteY2677" fmla="*/ 1008671 h 1996549"/>
              <a:gd name="connsiteX2678" fmla="*/ 1233653 w 1998270"/>
              <a:gd name="connsiteY2678" fmla="*/ 991616 h 1996549"/>
              <a:gd name="connsiteX2679" fmla="*/ 1971151 w 1998270"/>
              <a:gd name="connsiteY2679" fmla="*/ 991444 h 1996549"/>
              <a:gd name="connsiteX2680" fmla="*/ 1988207 w 1998270"/>
              <a:gd name="connsiteY2680" fmla="*/ 1008500 h 1996549"/>
              <a:gd name="connsiteX2681" fmla="*/ 1971151 w 1998270"/>
              <a:gd name="connsiteY2681" fmla="*/ 1025556 h 1996549"/>
              <a:gd name="connsiteX2682" fmla="*/ 1954096 w 1998270"/>
              <a:gd name="connsiteY2682" fmla="*/ 1008500 h 1996549"/>
              <a:gd name="connsiteX2683" fmla="*/ 1971151 w 1998270"/>
              <a:gd name="connsiteY2683" fmla="*/ 991444 h 1996549"/>
              <a:gd name="connsiteX2684" fmla="*/ 1295054 w 1998270"/>
              <a:gd name="connsiteY2684" fmla="*/ 991104 h 1996549"/>
              <a:gd name="connsiteX2685" fmla="*/ 1312110 w 1998270"/>
              <a:gd name="connsiteY2685" fmla="*/ 1008159 h 1996549"/>
              <a:gd name="connsiteX2686" fmla="*/ 1295054 w 1998270"/>
              <a:gd name="connsiteY2686" fmla="*/ 1025215 h 1996549"/>
              <a:gd name="connsiteX2687" fmla="*/ 1277999 w 1998270"/>
              <a:gd name="connsiteY2687" fmla="*/ 1008159 h 1996549"/>
              <a:gd name="connsiteX2688" fmla="*/ 1295054 w 1998270"/>
              <a:gd name="connsiteY2688" fmla="*/ 991104 h 1996549"/>
              <a:gd name="connsiteX2689" fmla="*/ 1357138 w 1998270"/>
              <a:gd name="connsiteY2689" fmla="*/ 990763 h 1996549"/>
              <a:gd name="connsiteX2690" fmla="*/ 1374194 w 1998270"/>
              <a:gd name="connsiteY2690" fmla="*/ 1007818 h 1996549"/>
              <a:gd name="connsiteX2691" fmla="*/ 1357138 w 1998270"/>
              <a:gd name="connsiteY2691" fmla="*/ 1024874 h 1996549"/>
              <a:gd name="connsiteX2692" fmla="*/ 1340083 w 1998270"/>
              <a:gd name="connsiteY2692" fmla="*/ 1007818 h 1996549"/>
              <a:gd name="connsiteX2693" fmla="*/ 1357138 w 1998270"/>
              <a:gd name="connsiteY2693" fmla="*/ 990763 h 1996549"/>
              <a:gd name="connsiteX2694" fmla="*/ 1418727 w 1998270"/>
              <a:gd name="connsiteY2694" fmla="*/ 990232 h 1996549"/>
              <a:gd name="connsiteX2695" fmla="*/ 1435766 w 1998270"/>
              <a:gd name="connsiteY2695" fmla="*/ 1007307 h 1996549"/>
              <a:gd name="connsiteX2696" fmla="*/ 1435749 w 1998270"/>
              <a:gd name="connsiteY2696" fmla="*/ 1008182 h 1996549"/>
              <a:gd name="connsiteX2697" fmla="*/ 1417857 w 1998270"/>
              <a:gd name="connsiteY2697" fmla="*/ 1024363 h 1996549"/>
              <a:gd name="connsiteX2698" fmla="*/ 1416987 w 1998270"/>
              <a:gd name="connsiteY2698" fmla="*/ 1024385 h 1996549"/>
              <a:gd name="connsiteX2699" fmla="*/ 1399949 w 1998270"/>
              <a:gd name="connsiteY2699" fmla="*/ 1007307 h 1996549"/>
              <a:gd name="connsiteX2700" fmla="*/ 1399965 w 1998270"/>
              <a:gd name="connsiteY2700" fmla="*/ 1006432 h 1996549"/>
              <a:gd name="connsiteX2701" fmla="*/ 1417857 w 1998270"/>
              <a:gd name="connsiteY2701" fmla="*/ 990252 h 1996549"/>
              <a:gd name="connsiteX2702" fmla="*/ 1418727 w 1998270"/>
              <a:gd name="connsiteY2702" fmla="*/ 990232 h 1996549"/>
              <a:gd name="connsiteX2703" fmla="*/ 1479259 w 1998270"/>
              <a:gd name="connsiteY2703" fmla="*/ 989910 h 1996549"/>
              <a:gd name="connsiteX2704" fmla="*/ 1497508 w 1998270"/>
              <a:gd name="connsiteY2704" fmla="*/ 1008159 h 1996549"/>
              <a:gd name="connsiteX2705" fmla="*/ 1497508 w 1998270"/>
              <a:gd name="connsiteY2705" fmla="*/ 1008332 h 1996549"/>
              <a:gd name="connsiteX2706" fmla="*/ 1479259 w 1998270"/>
              <a:gd name="connsiteY2706" fmla="*/ 1026239 h 1996549"/>
              <a:gd name="connsiteX2707" fmla="*/ 1479088 w 1998270"/>
              <a:gd name="connsiteY2707" fmla="*/ 1026239 h 1996549"/>
              <a:gd name="connsiteX2708" fmla="*/ 1461009 w 1998270"/>
              <a:gd name="connsiteY2708" fmla="*/ 1008159 h 1996549"/>
              <a:gd name="connsiteX2709" fmla="*/ 1479259 w 1998270"/>
              <a:gd name="connsiteY2709" fmla="*/ 989910 h 1996549"/>
              <a:gd name="connsiteX2710" fmla="*/ 1540660 w 1998270"/>
              <a:gd name="connsiteY2710" fmla="*/ 989740 h 1996549"/>
              <a:gd name="connsiteX2711" fmla="*/ 1559080 w 1998270"/>
              <a:gd name="connsiteY2711" fmla="*/ 1008160 h 1996549"/>
              <a:gd name="connsiteX2712" fmla="*/ 1559080 w 1998270"/>
              <a:gd name="connsiteY2712" fmla="*/ 1008330 h 1996549"/>
              <a:gd name="connsiteX2713" fmla="*/ 1540660 w 1998270"/>
              <a:gd name="connsiteY2713" fmla="*/ 1026410 h 1996549"/>
              <a:gd name="connsiteX2714" fmla="*/ 1522240 w 1998270"/>
              <a:gd name="connsiteY2714" fmla="*/ 1008160 h 1996549"/>
              <a:gd name="connsiteX2715" fmla="*/ 1540660 w 1998270"/>
              <a:gd name="connsiteY2715" fmla="*/ 989740 h 1996549"/>
              <a:gd name="connsiteX2716" fmla="*/ 1602061 w 1998270"/>
              <a:gd name="connsiteY2716" fmla="*/ 989399 h 1996549"/>
              <a:gd name="connsiteX2717" fmla="*/ 1620822 w 1998270"/>
              <a:gd name="connsiteY2717" fmla="*/ 1008160 h 1996549"/>
              <a:gd name="connsiteX2718" fmla="*/ 1620822 w 1998270"/>
              <a:gd name="connsiteY2718" fmla="*/ 1008331 h 1996549"/>
              <a:gd name="connsiteX2719" fmla="*/ 1602061 w 1998270"/>
              <a:gd name="connsiteY2719" fmla="*/ 1026751 h 1996549"/>
              <a:gd name="connsiteX2720" fmla="*/ 1583300 w 1998270"/>
              <a:gd name="connsiteY2720" fmla="*/ 1008160 h 1996549"/>
              <a:gd name="connsiteX2721" fmla="*/ 1602061 w 1998270"/>
              <a:gd name="connsiteY2721" fmla="*/ 989399 h 1996549"/>
              <a:gd name="connsiteX2722" fmla="*/ 1664144 w 1998270"/>
              <a:gd name="connsiteY2722" fmla="*/ 989228 h 1996549"/>
              <a:gd name="connsiteX2723" fmla="*/ 1683076 w 1998270"/>
              <a:gd name="connsiteY2723" fmla="*/ 1008160 h 1996549"/>
              <a:gd name="connsiteX2724" fmla="*/ 1664144 w 1998270"/>
              <a:gd name="connsiteY2724" fmla="*/ 1026921 h 1996549"/>
              <a:gd name="connsiteX2725" fmla="*/ 1645213 w 1998270"/>
              <a:gd name="connsiteY2725" fmla="*/ 1008160 h 1996549"/>
              <a:gd name="connsiteX2726" fmla="*/ 1664144 w 1998270"/>
              <a:gd name="connsiteY2726" fmla="*/ 989228 h 1996549"/>
              <a:gd name="connsiteX2727" fmla="*/ 1724864 w 1998270"/>
              <a:gd name="connsiteY2727" fmla="*/ 989058 h 1996549"/>
              <a:gd name="connsiteX2728" fmla="*/ 1743967 w 1998270"/>
              <a:gd name="connsiteY2728" fmla="*/ 1008160 h 1996549"/>
              <a:gd name="connsiteX2729" fmla="*/ 1724864 w 1998270"/>
              <a:gd name="connsiteY2729" fmla="*/ 1027092 h 1996549"/>
              <a:gd name="connsiteX2730" fmla="*/ 1705762 w 1998270"/>
              <a:gd name="connsiteY2730" fmla="*/ 1008160 h 1996549"/>
              <a:gd name="connsiteX2731" fmla="*/ 1724864 w 1998270"/>
              <a:gd name="connsiteY2731" fmla="*/ 989058 h 1996549"/>
              <a:gd name="connsiteX2732" fmla="*/ 1909434 w 1998270"/>
              <a:gd name="connsiteY2732" fmla="*/ 988753 h 1996549"/>
              <a:gd name="connsiteX2733" fmla="*/ 1928707 w 1998270"/>
              <a:gd name="connsiteY2733" fmla="*/ 1008025 h 1996549"/>
              <a:gd name="connsiteX2734" fmla="*/ 1909434 w 1998270"/>
              <a:gd name="connsiteY2734" fmla="*/ 1027298 h 1996549"/>
              <a:gd name="connsiteX2735" fmla="*/ 1890161 w 1998270"/>
              <a:gd name="connsiteY2735" fmla="*/ 1008025 h 1996549"/>
              <a:gd name="connsiteX2736" fmla="*/ 1909434 w 1998270"/>
              <a:gd name="connsiteY2736" fmla="*/ 988753 h 1996549"/>
              <a:gd name="connsiteX2737" fmla="*/ 1848033 w 1998270"/>
              <a:gd name="connsiteY2737" fmla="*/ 988753 h 1996549"/>
              <a:gd name="connsiteX2738" fmla="*/ 1867306 w 1998270"/>
              <a:gd name="connsiteY2738" fmla="*/ 1008025 h 1996549"/>
              <a:gd name="connsiteX2739" fmla="*/ 1848033 w 1998270"/>
              <a:gd name="connsiteY2739" fmla="*/ 1027298 h 1996549"/>
              <a:gd name="connsiteX2740" fmla="*/ 1828760 w 1998270"/>
              <a:gd name="connsiteY2740" fmla="*/ 1008025 h 1996549"/>
              <a:gd name="connsiteX2741" fmla="*/ 1848033 w 1998270"/>
              <a:gd name="connsiteY2741" fmla="*/ 988753 h 1996549"/>
              <a:gd name="connsiteX2742" fmla="*/ 1786631 w 1998270"/>
              <a:gd name="connsiteY2742" fmla="*/ 988753 h 1996549"/>
              <a:gd name="connsiteX2743" fmla="*/ 1805904 w 1998270"/>
              <a:gd name="connsiteY2743" fmla="*/ 1008025 h 1996549"/>
              <a:gd name="connsiteX2744" fmla="*/ 1786631 w 1998270"/>
              <a:gd name="connsiteY2744" fmla="*/ 1027298 h 1996549"/>
              <a:gd name="connsiteX2745" fmla="*/ 1767358 w 1998270"/>
              <a:gd name="connsiteY2745" fmla="*/ 1008025 h 1996549"/>
              <a:gd name="connsiteX2746" fmla="*/ 1786631 w 1998270"/>
              <a:gd name="connsiteY2746" fmla="*/ 988753 h 1996549"/>
              <a:gd name="connsiteX2747" fmla="*/ 5628 w 1998270"/>
              <a:gd name="connsiteY2747" fmla="*/ 943519 h 1996549"/>
              <a:gd name="connsiteX2748" fmla="*/ 5986 w 1998270"/>
              <a:gd name="connsiteY2748" fmla="*/ 943519 h 1996549"/>
              <a:gd name="connsiteX2749" fmla="*/ 8869 w 1998270"/>
              <a:gd name="connsiteY2749" fmla="*/ 946760 h 1996549"/>
              <a:gd name="connsiteX2750" fmla="*/ 5628 w 1998270"/>
              <a:gd name="connsiteY2750" fmla="*/ 950000 h 1996549"/>
              <a:gd name="connsiteX2751" fmla="*/ 2388 w 1998270"/>
              <a:gd name="connsiteY2751" fmla="*/ 946760 h 1996549"/>
              <a:gd name="connsiteX2752" fmla="*/ 5628 w 1998270"/>
              <a:gd name="connsiteY2752" fmla="*/ 943519 h 1996549"/>
              <a:gd name="connsiteX2753" fmla="*/ 67029 w 1998270"/>
              <a:gd name="connsiteY2753" fmla="*/ 941983 h 1996549"/>
              <a:gd name="connsiteX2754" fmla="*/ 67371 w 1998270"/>
              <a:gd name="connsiteY2754" fmla="*/ 941983 h 1996549"/>
              <a:gd name="connsiteX2755" fmla="*/ 71805 w 1998270"/>
              <a:gd name="connsiteY2755" fmla="*/ 946760 h 1996549"/>
              <a:gd name="connsiteX2756" fmla="*/ 67029 w 1998270"/>
              <a:gd name="connsiteY2756" fmla="*/ 951536 h 1996549"/>
              <a:gd name="connsiteX2757" fmla="*/ 62254 w 1998270"/>
              <a:gd name="connsiteY2757" fmla="*/ 946760 h 1996549"/>
              <a:gd name="connsiteX2758" fmla="*/ 67029 w 1998270"/>
              <a:gd name="connsiteY2758" fmla="*/ 941983 h 1996549"/>
              <a:gd name="connsiteX2759" fmla="*/ 129114 w 1998270"/>
              <a:gd name="connsiteY2759" fmla="*/ 941301 h 1996549"/>
              <a:gd name="connsiteX2760" fmla="*/ 134572 w 1998270"/>
              <a:gd name="connsiteY2760" fmla="*/ 946760 h 1996549"/>
              <a:gd name="connsiteX2761" fmla="*/ 129114 w 1998270"/>
              <a:gd name="connsiteY2761" fmla="*/ 952217 h 1996549"/>
              <a:gd name="connsiteX2762" fmla="*/ 123656 w 1998270"/>
              <a:gd name="connsiteY2762" fmla="*/ 946760 h 1996549"/>
              <a:gd name="connsiteX2763" fmla="*/ 129114 w 1998270"/>
              <a:gd name="connsiteY2763" fmla="*/ 941301 h 1996549"/>
              <a:gd name="connsiteX2764" fmla="*/ 189832 w 1998270"/>
              <a:gd name="connsiteY2764" fmla="*/ 940449 h 1996549"/>
              <a:gd name="connsiteX2765" fmla="*/ 190173 w 1998270"/>
              <a:gd name="connsiteY2765" fmla="*/ 940449 h 1996549"/>
              <a:gd name="connsiteX2766" fmla="*/ 196143 w 1998270"/>
              <a:gd name="connsiteY2766" fmla="*/ 946761 h 1996549"/>
              <a:gd name="connsiteX2767" fmla="*/ 189832 w 1998270"/>
              <a:gd name="connsiteY2767" fmla="*/ 953070 h 1996549"/>
              <a:gd name="connsiteX2768" fmla="*/ 183522 w 1998270"/>
              <a:gd name="connsiteY2768" fmla="*/ 946761 h 1996549"/>
              <a:gd name="connsiteX2769" fmla="*/ 189832 w 1998270"/>
              <a:gd name="connsiteY2769" fmla="*/ 940449 h 1996549"/>
              <a:gd name="connsiteX2770" fmla="*/ 251234 w 1998270"/>
              <a:gd name="connsiteY2770" fmla="*/ 939767 h 1996549"/>
              <a:gd name="connsiteX2771" fmla="*/ 258227 w 1998270"/>
              <a:gd name="connsiteY2771" fmla="*/ 946760 h 1996549"/>
              <a:gd name="connsiteX2772" fmla="*/ 251234 w 1998270"/>
              <a:gd name="connsiteY2772" fmla="*/ 953753 h 1996549"/>
              <a:gd name="connsiteX2773" fmla="*/ 244241 w 1998270"/>
              <a:gd name="connsiteY2773" fmla="*/ 946760 h 1996549"/>
              <a:gd name="connsiteX2774" fmla="*/ 251234 w 1998270"/>
              <a:gd name="connsiteY2774" fmla="*/ 939767 h 1996549"/>
              <a:gd name="connsiteX2775" fmla="*/ 312635 w 1998270"/>
              <a:gd name="connsiteY2775" fmla="*/ 939085 h 1996549"/>
              <a:gd name="connsiteX2776" fmla="*/ 320310 w 1998270"/>
              <a:gd name="connsiteY2776" fmla="*/ 946761 h 1996549"/>
              <a:gd name="connsiteX2777" fmla="*/ 312635 w 1998270"/>
              <a:gd name="connsiteY2777" fmla="*/ 954435 h 1996549"/>
              <a:gd name="connsiteX2778" fmla="*/ 304960 w 1998270"/>
              <a:gd name="connsiteY2778" fmla="*/ 946761 h 1996549"/>
              <a:gd name="connsiteX2779" fmla="*/ 312635 w 1998270"/>
              <a:gd name="connsiteY2779" fmla="*/ 939085 h 1996549"/>
              <a:gd name="connsiteX2780" fmla="*/ 374036 w 1998270"/>
              <a:gd name="connsiteY2780" fmla="*/ 938231 h 1996549"/>
              <a:gd name="connsiteX2781" fmla="*/ 382563 w 1998270"/>
              <a:gd name="connsiteY2781" fmla="*/ 946760 h 1996549"/>
              <a:gd name="connsiteX2782" fmla="*/ 374036 w 1998270"/>
              <a:gd name="connsiteY2782" fmla="*/ 955287 h 1996549"/>
              <a:gd name="connsiteX2783" fmla="*/ 365508 w 1998270"/>
              <a:gd name="connsiteY2783" fmla="*/ 946760 h 1996549"/>
              <a:gd name="connsiteX2784" fmla="*/ 374036 w 1998270"/>
              <a:gd name="connsiteY2784" fmla="*/ 938231 h 1996549"/>
              <a:gd name="connsiteX2785" fmla="*/ 436120 w 1998270"/>
              <a:gd name="connsiteY2785" fmla="*/ 937550 h 1996549"/>
              <a:gd name="connsiteX2786" fmla="*/ 445330 w 1998270"/>
              <a:gd name="connsiteY2786" fmla="*/ 946761 h 1996549"/>
              <a:gd name="connsiteX2787" fmla="*/ 436120 w 1998270"/>
              <a:gd name="connsiteY2787" fmla="*/ 955970 h 1996549"/>
              <a:gd name="connsiteX2788" fmla="*/ 426910 w 1998270"/>
              <a:gd name="connsiteY2788" fmla="*/ 946761 h 1996549"/>
              <a:gd name="connsiteX2789" fmla="*/ 436120 w 1998270"/>
              <a:gd name="connsiteY2789" fmla="*/ 937550 h 1996549"/>
              <a:gd name="connsiteX2790" fmla="*/ 496839 w 1998270"/>
              <a:gd name="connsiteY2790" fmla="*/ 936867 h 1996549"/>
              <a:gd name="connsiteX2791" fmla="*/ 506731 w 1998270"/>
              <a:gd name="connsiteY2791" fmla="*/ 946760 h 1996549"/>
              <a:gd name="connsiteX2792" fmla="*/ 496839 w 1998270"/>
              <a:gd name="connsiteY2792" fmla="*/ 956651 h 1996549"/>
              <a:gd name="connsiteX2793" fmla="*/ 486947 w 1998270"/>
              <a:gd name="connsiteY2793" fmla="*/ 946760 h 1996549"/>
              <a:gd name="connsiteX2794" fmla="*/ 496839 w 1998270"/>
              <a:gd name="connsiteY2794" fmla="*/ 936867 h 1996549"/>
              <a:gd name="connsiteX2795" fmla="*/ 558240 w 1998270"/>
              <a:gd name="connsiteY2795" fmla="*/ 936185 h 1996549"/>
              <a:gd name="connsiteX2796" fmla="*/ 568815 w 1998270"/>
              <a:gd name="connsiteY2796" fmla="*/ 946760 h 1996549"/>
              <a:gd name="connsiteX2797" fmla="*/ 558240 w 1998270"/>
              <a:gd name="connsiteY2797" fmla="*/ 957334 h 1996549"/>
              <a:gd name="connsiteX2798" fmla="*/ 547666 w 1998270"/>
              <a:gd name="connsiteY2798" fmla="*/ 946760 h 1996549"/>
              <a:gd name="connsiteX2799" fmla="*/ 558240 w 1998270"/>
              <a:gd name="connsiteY2799" fmla="*/ 936185 h 1996549"/>
              <a:gd name="connsiteX2800" fmla="*/ 619642 w 1998270"/>
              <a:gd name="connsiteY2800" fmla="*/ 935504 h 1996549"/>
              <a:gd name="connsiteX2801" fmla="*/ 619982 w 1998270"/>
              <a:gd name="connsiteY2801" fmla="*/ 935504 h 1996549"/>
              <a:gd name="connsiteX2802" fmla="*/ 630898 w 1998270"/>
              <a:gd name="connsiteY2802" fmla="*/ 946761 h 1996549"/>
              <a:gd name="connsiteX2803" fmla="*/ 619642 w 1998270"/>
              <a:gd name="connsiteY2803" fmla="*/ 958017 h 1996549"/>
              <a:gd name="connsiteX2804" fmla="*/ 608385 w 1998270"/>
              <a:gd name="connsiteY2804" fmla="*/ 946761 h 1996549"/>
              <a:gd name="connsiteX2805" fmla="*/ 619642 w 1998270"/>
              <a:gd name="connsiteY2805" fmla="*/ 935504 h 1996549"/>
              <a:gd name="connsiteX2806" fmla="*/ 681042 w 1998270"/>
              <a:gd name="connsiteY2806" fmla="*/ 934821 h 1996549"/>
              <a:gd name="connsiteX2807" fmla="*/ 692982 w 1998270"/>
              <a:gd name="connsiteY2807" fmla="*/ 946761 h 1996549"/>
              <a:gd name="connsiteX2808" fmla="*/ 681042 w 1998270"/>
              <a:gd name="connsiteY2808" fmla="*/ 958699 h 1996549"/>
              <a:gd name="connsiteX2809" fmla="*/ 669104 w 1998270"/>
              <a:gd name="connsiteY2809" fmla="*/ 946761 h 1996549"/>
              <a:gd name="connsiteX2810" fmla="*/ 681042 w 1998270"/>
              <a:gd name="connsiteY2810" fmla="*/ 934821 h 1996549"/>
              <a:gd name="connsiteX2811" fmla="*/ 743126 w 1998270"/>
              <a:gd name="connsiteY2811" fmla="*/ 934139 h 1996549"/>
              <a:gd name="connsiteX2812" fmla="*/ 755747 w 1998270"/>
              <a:gd name="connsiteY2812" fmla="*/ 946761 h 1996549"/>
              <a:gd name="connsiteX2813" fmla="*/ 743126 w 1998270"/>
              <a:gd name="connsiteY2813" fmla="*/ 959381 h 1996549"/>
              <a:gd name="connsiteX2814" fmla="*/ 730505 w 1998270"/>
              <a:gd name="connsiteY2814" fmla="*/ 946761 h 1996549"/>
              <a:gd name="connsiteX2815" fmla="*/ 743126 w 1998270"/>
              <a:gd name="connsiteY2815" fmla="*/ 934139 h 1996549"/>
              <a:gd name="connsiteX2816" fmla="*/ 803845 w 1998270"/>
              <a:gd name="connsiteY2816" fmla="*/ 933456 h 1996549"/>
              <a:gd name="connsiteX2817" fmla="*/ 817149 w 1998270"/>
              <a:gd name="connsiteY2817" fmla="*/ 946760 h 1996549"/>
              <a:gd name="connsiteX2818" fmla="*/ 803845 w 1998270"/>
              <a:gd name="connsiteY2818" fmla="*/ 960063 h 1996549"/>
              <a:gd name="connsiteX2819" fmla="*/ 790542 w 1998270"/>
              <a:gd name="connsiteY2819" fmla="*/ 946760 h 1996549"/>
              <a:gd name="connsiteX2820" fmla="*/ 803845 w 1998270"/>
              <a:gd name="connsiteY2820" fmla="*/ 933456 h 1996549"/>
              <a:gd name="connsiteX2821" fmla="*/ 865612 w 1998270"/>
              <a:gd name="connsiteY2821" fmla="*/ 932811 h 1996549"/>
              <a:gd name="connsiteX2822" fmla="*/ 879428 w 1998270"/>
              <a:gd name="connsiteY2822" fmla="*/ 946625 h 1996549"/>
              <a:gd name="connsiteX2823" fmla="*/ 865612 w 1998270"/>
              <a:gd name="connsiteY2823" fmla="*/ 960441 h 1996549"/>
              <a:gd name="connsiteX2824" fmla="*/ 851797 w 1998270"/>
              <a:gd name="connsiteY2824" fmla="*/ 946625 h 1996549"/>
              <a:gd name="connsiteX2825" fmla="*/ 865612 w 1998270"/>
              <a:gd name="connsiteY2825" fmla="*/ 932811 h 1996549"/>
              <a:gd name="connsiteX2826" fmla="*/ 926647 w 1998270"/>
              <a:gd name="connsiteY2826" fmla="*/ 932262 h 1996549"/>
              <a:gd name="connsiteX2827" fmla="*/ 941144 w 1998270"/>
              <a:gd name="connsiteY2827" fmla="*/ 946760 h 1996549"/>
              <a:gd name="connsiteX2828" fmla="*/ 926647 w 1998270"/>
              <a:gd name="connsiteY2828" fmla="*/ 961257 h 1996549"/>
              <a:gd name="connsiteX2829" fmla="*/ 912150 w 1998270"/>
              <a:gd name="connsiteY2829" fmla="*/ 946760 h 1996549"/>
              <a:gd name="connsiteX2830" fmla="*/ 926647 w 1998270"/>
              <a:gd name="connsiteY2830" fmla="*/ 932262 h 1996549"/>
              <a:gd name="connsiteX2831" fmla="*/ 988048 w 1998270"/>
              <a:gd name="connsiteY2831" fmla="*/ 931751 h 1996549"/>
              <a:gd name="connsiteX2832" fmla="*/ 988390 w 1998270"/>
              <a:gd name="connsiteY2832" fmla="*/ 931751 h 1996549"/>
              <a:gd name="connsiteX2833" fmla="*/ 1003058 w 1998270"/>
              <a:gd name="connsiteY2833" fmla="*/ 946760 h 1996549"/>
              <a:gd name="connsiteX2834" fmla="*/ 1003058 w 1998270"/>
              <a:gd name="connsiteY2834" fmla="*/ 946931 h 1996549"/>
              <a:gd name="connsiteX2835" fmla="*/ 988048 w 1998270"/>
              <a:gd name="connsiteY2835" fmla="*/ 961599 h 1996549"/>
              <a:gd name="connsiteX2836" fmla="*/ 973040 w 1998270"/>
              <a:gd name="connsiteY2836" fmla="*/ 946760 h 1996549"/>
              <a:gd name="connsiteX2837" fmla="*/ 988048 w 1998270"/>
              <a:gd name="connsiteY2837" fmla="*/ 931751 h 1996549"/>
              <a:gd name="connsiteX2838" fmla="*/ 1049816 w 1998270"/>
              <a:gd name="connsiteY2838" fmla="*/ 930934 h 1996549"/>
              <a:gd name="connsiteX2839" fmla="*/ 1065508 w 1998270"/>
              <a:gd name="connsiteY2839" fmla="*/ 946625 h 1996549"/>
              <a:gd name="connsiteX2840" fmla="*/ 1049816 w 1998270"/>
              <a:gd name="connsiteY2840" fmla="*/ 962317 h 1996549"/>
              <a:gd name="connsiteX2841" fmla="*/ 1034125 w 1998270"/>
              <a:gd name="connsiteY2841" fmla="*/ 946625 h 1996549"/>
              <a:gd name="connsiteX2842" fmla="*/ 1049816 w 1998270"/>
              <a:gd name="connsiteY2842" fmla="*/ 930934 h 1996549"/>
              <a:gd name="connsiteX2843" fmla="*/ 1110851 w 1998270"/>
              <a:gd name="connsiteY2843" fmla="*/ 930558 h 1996549"/>
              <a:gd name="connsiteX2844" fmla="*/ 1111192 w 1998270"/>
              <a:gd name="connsiteY2844" fmla="*/ 930558 h 1996549"/>
              <a:gd name="connsiteX2845" fmla="*/ 1127054 w 1998270"/>
              <a:gd name="connsiteY2845" fmla="*/ 946761 h 1996549"/>
              <a:gd name="connsiteX2846" fmla="*/ 1127054 w 1998270"/>
              <a:gd name="connsiteY2846" fmla="*/ 946932 h 1996549"/>
              <a:gd name="connsiteX2847" fmla="*/ 1110851 w 1998270"/>
              <a:gd name="connsiteY2847" fmla="*/ 962792 h 1996549"/>
              <a:gd name="connsiteX2848" fmla="*/ 1094648 w 1998270"/>
              <a:gd name="connsiteY2848" fmla="*/ 946761 h 1996549"/>
              <a:gd name="connsiteX2849" fmla="*/ 1110851 w 1998270"/>
              <a:gd name="connsiteY2849" fmla="*/ 930558 h 1996549"/>
              <a:gd name="connsiteX2850" fmla="*/ 1172252 w 1998270"/>
              <a:gd name="connsiteY2850" fmla="*/ 930045 h 1996549"/>
              <a:gd name="connsiteX2851" fmla="*/ 1189308 w 1998270"/>
              <a:gd name="connsiteY2851" fmla="*/ 947101 h 1996549"/>
              <a:gd name="connsiteX2852" fmla="*/ 1172252 w 1998270"/>
              <a:gd name="connsiteY2852" fmla="*/ 964156 h 1996549"/>
              <a:gd name="connsiteX2853" fmla="*/ 1155197 w 1998270"/>
              <a:gd name="connsiteY2853" fmla="*/ 947101 h 1996549"/>
              <a:gd name="connsiteX2854" fmla="*/ 1172252 w 1998270"/>
              <a:gd name="connsiteY2854" fmla="*/ 930045 h 1996549"/>
              <a:gd name="connsiteX2855" fmla="*/ 1233653 w 1998270"/>
              <a:gd name="connsiteY2855" fmla="*/ 929533 h 1996549"/>
              <a:gd name="connsiteX2856" fmla="*/ 1250709 w 1998270"/>
              <a:gd name="connsiteY2856" fmla="*/ 946589 h 1996549"/>
              <a:gd name="connsiteX2857" fmla="*/ 1233653 w 1998270"/>
              <a:gd name="connsiteY2857" fmla="*/ 963644 h 1996549"/>
              <a:gd name="connsiteX2858" fmla="*/ 1216598 w 1998270"/>
              <a:gd name="connsiteY2858" fmla="*/ 946589 h 1996549"/>
              <a:gd name="connsiteX2859" fmla="*/ 1233653 w 1998270"/>
              <a:gd name="connsiteY2859" fmla="*/ 929533 h 1996549"/>
              <a:gd name="connsiteX2860" fmla="*/ 1971151 w 1998270"/>
              <a:gd name="connsiteY2860" fmla="*/ 929364 h 1996549"/>
              <a:gd name="connsiteX2861" fmla="*/ 1988207 w 1998270"/>
              <a:gd name="connsiteY2861" fmla="*/ 946418 h 1996549"/>
              <a:gd name="connsiteX2862" fmla="*/ 1971151 w 1998270"/>
              <a:gd name="connsiteY2862" fmla="*/ 963474 h 1996549"/>
              <a:gd name="connsiteX2863" fmla="*/ 1954096 w 1998270"/>
              <a:gd name="connsiteY2863" fmla="*/ 946418 h 1996549"/>
              <a:gd name="connsiteX2864" fmla="*/ 1971151 w 1998270"/>
              <a:gd name="connsiteY2864" fmla="*/ 929364 h 1996549"/>
              <a:gd name="connsiteX2865" fmla="*/ 1295421 w 1998270"/>
              <a:gd name="connsiteY2865" fmla="*/ 928888 h 1996549"/>
              <a:gd name="connsiteX2866" fmla="*/ 1313159 w 1998270"/>
              <a:gd name="connsiteY2866" fmla="*/ 946625 h 1996549"/>
              <a:gd name="connsiteX2867" fmla="*/ 1295421 w 1998270"/>
              <a:gd name="connsiteY2867" fmla="*/ 964363 h 1996549"/>
              <a:gd name="connsiteX2868" fmla="*/ 1277683 w 1998270"/>
              <a:gd name="connsiteY2868" fmla="*/ 946625 h 1996549"/>
              <a:gd name="connsiteX2869" fmla="*/ 1295421 w 1998270"/>
              <a:gd name="connsiteY2869" fmla="*/ 928888 h 1996549"/>
              <a:gd name="connsiteX2870" fmla="*/ 1479259 w 1998270"/>
              <a:gd name="connsiteY2870" fmla="*/ 928510 h 1996549"/>
              <a:gd name="connsiteX2871" fmla="*/ 1498191 w 1998270"/>
              <a:gd name="connsiteY2871" fmla="*/ 947443 h 1996549"/>
              <a:gd name="connsiteX2872" fmla="*/ 1479259 w 1998270"/>
              <a:gd name="connsiteY2872" fmla="*/ 966203 h 1996549"/>
              <a:gd name="connsiteX2873" fmla="*/ 1460327 w 1998270"/>
              <a:gd name="connsiteY2873" fmla="*/ 947443 h 1996549"/>
              <a:gd name="connsiteX2874" fmla="*/ 1479259 w 1998270"/>
              <a:gd name="connsiteY2874" fmla="*/ 928510 h 1996549"/>
              <a:gd name="connsiteX2875" fmla="*/ 1417857 w 1998270"/>
              <a:gd name="connsiteY2875" fmla="*/ 928510 h 1996549"/>
              <a:gd name="connsiteX2876" fmla="*/ 1436448 w 1998270"/>
              <a:gd name="connsiteY2876" fmla="*/ 947101 h 1996549"/>
              <a:gd name="connsiteX2877" fmla="*/ 1436448 w 1998270"/>
              <a:gd name="connsiteY2877" fmla="*/ 947271 h 1996549"/>
              <a:gd name="connsiteX2878" fmla="*/ 1417857 w 1998270"/>
              <a:gd name="connsiteY2878" fmla="*/ 965521 h 1996549"/>
              <a:gd name="connsiteX2879" fmla="*/ 1417687 w 1998270"/>
              <a:gd name="connsiteY2879" fmla="*/ 965521 h 1996549"/>
              <a:gd name="connsiteX2880" fmla="*/ 1399267 w 1998270"/>
              <a:gd name="connsiteY2880" fmla="*/ 947101 h 1996549"/>
              <a:gd name="connsiteX2881" fmla="*/ 1417857 w 1998270"/>
              <a:gd name="connsiteY2881" fmla="*/ 928510 h 1996549"/>
              <a:gd name="connsiteX2882" fmla="*/ 1357139 w 1998270"/>
              <a:gd name="connsiteY2882" fmla="*/ 928510 h 1996549"/>
              <a:gd name="connsiteX2883" fmla="*/ 1374195 w 1998270"/>
              <a:gd name="connsiteY2883" fmla="*/ 946760 h 1996549"/>
              <a:gd name="connsiteX2884" fmla="*/ 1357139 w 1998270"/>
              <a:gd name="connsiteY2884" fmla="*/ 964668 h 1996549"/>
              <a:gd name="connsiteX2885" fmla="*/ 1339060 w 1998270"/>
              <a:gd name="connsiteY2885" fmla="*/ 946590 h 1996549"/>
              <a:gd name="connsiteX2886" fmla="*/ 1357139 w 1998270"/>
              <a:gd name="connsiteY2886" fmla="*/ 928510 h 1996549"/>
              <a:gd name="connsiteX2887" fmla="*/ 1540660 w 1998270"/>
              <a:gd name="connsiteY2887" fmla="*/ 927487 h 1996549"/>
              <a:gd name="connsiteX2888" fmla="*/ 1541001 w 1998270"/>
              <a:gd name="connsiteY2888" fmla="*/ 927487 h 1996549"/>
              <a:gd name="connsiteX2889" fmla="*/ 1559933 w 1998270"/>
              <a:gd name="connsiteY2889" fmla="*/ 946760 h 1996549"/>
              <a:gd name="connsiteX2890" fmla="*/ 1559933 w 1998270"/>
              <a:gd name="connsiteY2890" fmla="*/ 946929 h 1996549"/>
              <a:gd name="connsiteX2891" fmla="*/ 1540660 w 1998270"/>
              <a:gd name="connsiteY2891" fmla="*/ 965862 h 1996549"/>
              <a:gd name="connsiteX2892" fmla="*/ 1521387 w 1998270"/>
              <a:gd name="connsiteY2892" fmla="*/ 946760 h 1996549"/>
              <a:gd name="connsiteX2893" fmla="*/ 1540660 w 1998270"/>
              <a:gd name="connsiteY2893" fmla="*/ 927487 h 1996549"/>
              <a:gd name="connsiteX2894" fmla="*/ 1602061 w 1998270"/>
              <a:gd name="connsiteY2894" fmla="*/ 927316 h 1996549"/>
              <a:gd name="connsiteX2895" fmla="*/ 1621505 w 1998270"/>
              <a:gd name="connsiteY2895" fmla="*/ 946760 h 1996549"/>
              <a:gd name="connsiteX2896" fmla="*/ 1621505 w 1998270"/>
              <a:gd name="connsiteY2896" fmla="*/ 946930 h 1996549"/>
              <a:gd name="connsiteX2897" fmla="*/ 1602061 w 1998270"/>
              <a:gd name="connsiteY2897" fmla="*/ 966033 h 1996549"/>
              <a:gd name="connsiteX2898" fmla="*/ 1601891 w 1998270"/>
              <a:gd name="connsiteY2898" fmla="*/ 966033 h 1996549"/>
              <a:gd name="connsiteX2899" fmla="*/ 1582618 w 1998270"/>
              <a:gd name="connsiteY2899" fmla="*/ 946760 h 1996549"/>
              <a:gd name="connsiteX2900" fmla="*/ 1602061 w 1998270"/>
              <a:gd name="connsiteY2900" fmla="*/ 927316 h 1996549"/>
              <a:gd name="connsiteX2901" fmla="*/ 1664144 w 1998270"/>
              <a:gd name="connsiteY2901" fmla="*/ 926975 h 1996549"/>
              <a:gd name="connsiteX2902" fmla="*/ 1683929 w 1998270"/>
              <a:gd name="connsiteY2902" fmla="*/ 946760 h 1996549"/>
              <a:gd name="connsiteX2903" fmla="*/ 1683929 w 1998270"/>
              <a:gd name="connsiteY2903" fmla="*/ 946930 h 1996549"/>
              <a:gd name="connsiteX2904" fmla="*/ 1664144 w 1998270"/>
              <a:gd name="connsiteY2904" fmla="*/ 966374 h 1996549"/>
              <a:gd name="connsiteX2905" fmla="*/ 1663974 w 1998270"/>
              <a:gd name="connsiteY2905" fmla="*/ 966374 h 1996549"/>
              <a:gd name="connsiteX2906" fmla="*/ 1644360 w 1998270"/>
              <a:gd name="connsiteY2906" fmla="*/ 946760 h 1996549"/>
              <a:gd name="connsiteX2907" fmla="*/ 1664144 w 1998270"/>
              <a:gd name="connsiteY2907" fmla="*/ 926975 h 1996549"/>
              <a:gd name="connsiteX2908" fmla="*/ 1724863 w 1998270"/>
              <a:gd name="connsiteY2908" fmla="*/ 926804 h 1996549"/>
              <a:gd name="connsiteX2909" fmla="*/ 1744819 w 1998270"/>
              <a:gd name="connsiteY2909" fmla="*/ 946760 h 1996549"/>
              <a:gd name="connsiteX2910" fmla="*/ 1744819 w 1998270"/>
              <a:gd name="connsiteY2910" fmla="*/ 946929 h 1996549"/>
              <a:gd name="connsiteX2911" fmla="*/ 1724863 w 1998270"/>
              <a:gd name="connsiteY2911" fmla="*/ 966544 h 1996549"/>
              <a:gd name="connsiteX2912" fmla="*/ 1705079 w 1998270"/>
              <a:gd name="connsiteY2912" fmla="*/ 946760 h 1996549"/>
              <a:gd name="connsiteX2913" fmla="*/ 1705079 w 1998270"/>
              <a:gd name="connsiteY2913" fmla="*/ 946589 h 1996549"/>
              <a:gd name="connsiteX2914" fmla="*/ 1724863 w 1998270"/>
              <a:gd name="connsiteY2914" fmla="*/ 926804 h 1996549"/>
              <a:gd name="connsiteX2915" fmla="*/ 1909067 w 1998270"/>
              <a:gd name="connsiteY2915" fmla="*/ 926634 h 1996549"/>
              <a:gd name="connsiteX2916" fmla="*/ 1929194 w 1998270"/>
              <a:gd name="connsiteY2916" fmla="*/ 946760 h 1996549"/>
              <a:gd name="connsiteX2917" fmla="*/ 1929194 w 1998270"/>
              <a:gd name="connsiteY2917" fmla="*/ 946930 h 1996549"/>
              <a:gd name="connsiteX2918" fmla="*/ 1909067 w 1998270"/>
              <a:gd name="connsiteY2918" fmla="*/ 966715 h 1996549"/>
              <a:gd name="connsiteX2919" fmla="*/ 1908897 w 1998270"/>
              <a:gd name="connsiteY2919" fmla="*/ 966715 h 1996549"/>
              <a:gd name="connsiteX2920" fmla="*/ 1888942 w 1998270"/>
              <a:gd name="connsiteY2920" fmla="*/ 946760 h 1996549"/>
              <a:gd name="connsiteX2921" fmla="*/ 1909067 w 1998270"/>
              <a:gd name="connsiteY2921" fmla="*/ 926634 h 1996549"/>
              <a:gd name="connsiteX2922" fmla="*/ 1847667 w 1998270"/>
              <a:gd name="connsiteY2922" fmla="*/ 926634 h 1996549"/>
              <a:gd name="connsiteX2923" fmla="*/ 1867793 w 1998270"/>
              <a:gd name="connsiteY2923" fmla="*/ 946760 h 1996549"/>
              <a:gd name="connsiteX2924" fmla="*/ 1867793 w 1998270"/>
              <a:gd name="connsiteY2924" fmla="*/ 946930 h 1996549"/>
              <a:gd name="connsiteX2925" fmla="*/ 1847667 w 1998270"/>
              <a:gd name="connsiteY2925" fmla="*/ 966715 h 1996549"/>
              <a:gd name="connsiteX2926" fmla="*/ 1847496 w 1998270"/>
              <a:gd name="connsiteY2926" fmla="*/ 966715 h 1996549"/>
              <a:gd name="connsiteX2927" fmla="*/ 1827541 w 1998270"/>
              <a:gd name="connsiteY2927" fmla="*/ 946760 h 1996549"/>
              <a:gd name="connsiteX2928" fmla="*/ 1847667 w 1998270"/>
              <a:gd name="connsiteY2928" fmla="*/ 926634 h 1996549"/>
              <a:gd name="connsiteX2929" fmla="*/ 1786606 w 1998270"/>
              <a:gd name="connsiteY2929" fmla="*/ 926630 h 1996549"/>
              <a:gd name="connsiteX2930" fmla="*/ 1806732 w 1998270"/>
              <a:gd name="connsiteY2930" fmla="*/ 946760 h 1996549"/>
              <a:gd name="connsiteX2931" fmla="*/ 1806732 w 1998270"/>
              <a:gd name="connsiteY2931" fmla="*/ 946929 h 1996549"/>
              <a:gd name="connsiteX2932" fmla="*/ 1786606 w 1998270"/>
              <a:gd name="connsiteY2932" fmla="*/ 966714 h 1996549"/>
              <a:gd name="connsiteX2933" fmla="*/ 1786436 w 1998270"/>
              <a:gd name="connsiteY2933" fmla="*/ 966714 h 1996549"/>
              <a:gd name="connsiteX2934" fmla="*/ 1766481 w 1998270"/>
              <a:gd name="connsiteY2934" fmla="*/ 946760 h 1996549"/>
              <a:gd name="connsiteX2935" fmla="*/ 1786265 w 1998270"/>
              <a:gd name="connsiteY2935" fmla="*/ 926634 h 1996549"/>
              <a:gd name="connsiteX2936" fmla="*/ 1786606 w 1998270"/>
              <a:gd name="connsiteY2936" fmla="*/ 926630 h 1996549"/>
              <a:gd name="connsiteX2937" fmla="*/ 5629 w 1998270"/>
              <a:gd name="connsiteY2937" fmla="*/ 881778 h 1996549"/>
              <a:gd name="connsiteX2938" fmla="*/ 9210 w 1998270"/>
              <a:gd name="connsiteY2938" fmla="*/ 885359 h 1996549"/>
              <a:gd name="connsiteX2939" fmla="*/ 5629 w 1998270"/>
              <a:gd name="connsiteY2939" fmla="*/ 888942 h 1996549"/>
              <a:gd name="connsiteX2940" fmla="*/ 2047 w 1998270"/>
              <a:gd name="connsiteY2940" fmla="*/ 885359 h 1996549"/>
              <a:gd name="connsiteX2941" fmla="*/ 5629 w 1998270"/>
              <a:gd name="connsiteY2941" fmla="*/ 881778 h 1996549"/>
              <a:gd name="connsiteX2942" fmla="*/ 67029 w 1998270"/>
              <a:gd name="connsiteY2942" fmla="*/ 880242 h 1996549"/>
              <a:gd name="connsiteX2943" fmla="*/ 67371 w 1998270"/>
              <a:gd name="connsiteY2943" fmla="*/ 880242 h 1996549"/>
              <a:gd name="connsiteX2944" fmla="*/ 72146 w 1998270"/>
              <a:gd name="connsiteY2944" fmla="*/ 885359 h 1996549"/>
              <a:gd name="connsiteX2945" fmla="*/ 67029 w 1998270"/>
              <a:gd name="connsiteY2945" fmla="*/ 890476 h 1996549"/>
              <a:gd name="connsiteX2946" fmla="*/ 61913 w 1998270"/>
              <a:gd name="connsiteY2946" fmla="*/ 885359 h 1996549"/>
              <a:gd name="connsiteX2947" fmla="*/ 67029 w 1998270"/>
              <a:gd name="connsiteY2947" fmla="*/ 880242 h 1996549"/>
              <a:gd name="connsiteX2948" fmla="*/ 129113 w 1998270"/>
              <a:gd name="connsiteY2948" fmla="*/ 879389 h 1996549"/>
              <a:gd name="connsiteX2949" fmla="*/ 129454 w 1998270"/>
              <a:gd name="connsiteY2949" fmla="*/ 879389 h 1996549"/>
              <a:gd name="connsiteX2950" fmla="*/ 135083 w 1998270"/>
              <a:gd name="connsiteY2950" fmla="*/ 885359 h 1996549"/>
              <a:gd name="connsiteX2951" fmla="*/ 129113 w 1998270"/>
              <a:gd name="connsiteY2951" fmla="*/ 891328 h 1996549"/>
              <a:gd name="connsiteX2952" fmla="*/ 123144 w 1998270"/>
              <a:gd name="connsiteY2952" fmla="*/ 885359 h 1996549"/>
              <a:gd name="connsiteX2953" fmla="*/ 129113 w 1998270"/>
              <a:gd name="connsiteY2953" fmla="*/ 879389 h 1996549"/>
              <a:gd name="connsiteX2954" fmla="*/ 189832 w 1998270"/>
              <a:gd name="connsiteY2954" fmla="*/ 878708 h 1996549"/>
              <a:gd name="connsiteX2955" fmla="*/ 190173 w 1998270"/>
              <a:gd name="connsiteY2955" fmla="*/ 878708 h 1996549"/>
              <a:gd name="connsiteX2956" fmla="*/ 196484 w 1998270"/>
              <a:gd name="connsiteY2956" fmla="*/ 885359 h 1996549"/>
              <a:gd name="connsiteX2957" fmla="*/ 189832 w 1998270"/>
              <a:gd name="connsiteY2957" fmla="*/ 892011 h 1996549"/>
              <a:gd name="connsiteX2958" fmla="*/ 183181 w 1998270"/>
              <a:gd name="connsiteY2958" fmla="*/ 885359 h 1996549"/>
              <a:gd name="connsiteX2959" fmla="*/ 189832 w 1998270"/>
              <a:gd name="connsiteY2959" fmla="*/ 878708 h 1996549"/>
              <a:gd name="connsiteX2960" fmla="*/ 312635 w 1998270"/>
              <a:gd name="connsiteY2960" fmla="*/ 877343 h 1996549"/>
              <a:gd name="connsiteX2961" fmla="*/ 312976 w 1998270"/>
              <a:gd name="connsiteY2961" fmla="*/ 877343 h 1996549"/>
              <a:gd name="connsiteX2962" fmla="*/ 320821 w 1998270"/>
              <a:gd name="connsiteY2962" fmla="*/ 885530 h 1996549"/>
              <a:gd name="connsiteX2963" fmla="*/ 312635 w 1998270"/>
              <a:gd name="connsiteY2963" fmla="*/ 893716 h 1996549"/>
              <a:gd name="connsiteX2964" fmla="*/ 304448 w 1998270"/>
              <a:gd name="connsiteY2964" fmla="*/ 885530 h 1996549"/>
              <a:gd name="connsiteX2965" fmla="*/ 312635 w 1998270"/>
              <a:gd name="connsiteY2965" fmla="*/ 877343 h 1996549"/>
              <a:gd name="connsiteX2966" fmla="*/ 251233 w 1998270"/>
              <a:gd name="connsiteY2966" fmla="*/ 877343 h 1996549"/>
              <a:gd name="connsiteX2967" fmla="*/ 258567 w 1998270"/>
              <a:gd name="connsiteY2967" fmla="*/ 884676 h 1996549"/>
              <a:gd name="connsiteX2968" fmla="*/ 251233 w 1998270"/>
              <a:gd name="connsiteY2968" fmla="*/ 892011 h 1996549"/>
              <a:gd name="connsiteX2969" fmla="*/ 243900 w 1998270"/>
              <a:gd name="connsiteY2969" fmla="*/ 884676 h 1996549"/>
              <a:gd name="connsiteX2970" fmla="*/ 251233 w 1998270"/>
              <a:gd name="connsiteY2970" fmla="*/ 877343 h 1996549"/>
              <a:gd name="connsiteX2971" fmla="*/ 374402 w 1998270"/>
              <a:gd name="connsiteY2971" fmla="*/ 876357 h 1996549"/>
              <a:gd name="connsiteX2972" fmla="*/ 383271 w 1998270"/>
              <a:gd name="connsiteY2972" fmla="*/ 885226 h 1996549"/>
              <a:gd name="connsiteX2973" fmla="*/ 374402 w 1998270"/>
              <a:gd name="connsiteY2973" fmla="*/ 894095 h 1996549"/>
              <a:gd name="connsiteX2974" fmla="*/ 365533 w 1998270"/>
              <a:gd name="connsiteY2974" fmla="*/ 885226 h 1996549"/>
              <a:gd name="connsiteX2975" fmla="*/ 374402 w 1998270"/>
              <a:gd name="connsiteY2975" fmla="*/ 876357 h 1996549"/>
              <a:gd name="connsiteX2976" fmla="*/ 436120 w 1998270"/>
              <a:gd name="connsiteY2976" fmla="*/ 875808 h 1996549"/>
              <a:gd name="connsiteX2977" fmla="*/ 445671 w 1998270"/>
              <a:gd name="connsiteY2977" fmla="*/ 884848 h 1996549"/>
              <a:gd name="connsiteX2978" fmla="*/ 436120 w 1998270"/>
              <a:gd name="connsiteY2978" fmla="*/ 894399 h 1996549"/>
              <a:gd name="connsiteX2979" fmla="*/ 426569 w 1998270"/>
              <a:gd name="connsiteY2979" fmla="*/ 885359 h 1996549"/>
              <a:gd name="connsiteX2980" fmla="*/ 436120 w 1998270"/>
              <a:gd name="connsiteY2980" fmla="*/ 875808 h 1996549"/>
              <a:gd name="connsiteX2981" fmla="*/ 496838 w 1998270"/>
              <a:gd name="connsiteY2981" fmla="*/ 875126 h 1996549"/>
              <a:gd name="connsiteX2982" fmla="*/ 507072 w 1998270"/>
              <a:gd name="connsiteY2982" fmla="*/ 885359 h 1996549"/>
              <a:gd name="connsiteX2983" fmla="*/ 496838 w 1998270"/>
              <a:gd name="connsiteY2983" fmla="*/ 895593 h 1996549"/>
              <a:gd name="connsiteX2984" fmla="*/ 486605 w 1998270"/>
              <a:gd name="connsiteY2984" fmla="*/ 885359 h 1996549"/>
              <a:gd name="connsiteX2985" fmla="*/ 496838 w 1998270"/>
              <a:gd name="connsiteY2985" fmla="*/ 875126 h 1996549"/>
              <a:gd name="connsiteX2986" fmla="*/ 558240 w 1998270"/>
              <a:gd name="connsiteY2986" fmla="*/ 874273 h 1996549"/>
              <a:gd name="connsiteX2987" fmla="*/ 569326 w 1998270"/>
              <a:gd name="connsiteY2987" fmla="*/ 885359 h 1996549"/>
              <a:gd name="connsiteX2988" fmla="*/ 558240 w 1998270"/>
              <a:gd name="connsiteY2988" fmla="*/ 896446 h 1996549"/>
              <a:gd name="connsiteX2989" fmla="*/ 547154 w 1998270"/>
              <a:gd name="connsiteY2989" fmla="*/ 885359 h 1996549"/>
              <a:gd name="connsiteX2990" fmla="*/ 558240 w 1998270"/>
              <a:gd name="connsiteY2990" fmla="*/ 874273 h 1996549"/>
              <a:gd name="connsiteX2991" fmla="*/ 619641 w 1998270"/>
              <a:gd name="connsiteY2991" fmla="*/ 873591 h 1996549"/>
              <a:gd name="connsiteX2992" fmla="*/ 631410 w 1998270"/>
              <a:gd name="connsiteY2992" fmla="*/ 885359 h 1996549"/>
              <a:gd name="connsiteX2993" fmla="*/ 619641 w 1998270"/>
              <a:gd name="connsiteY2993" fmla="*/ 897129 h 1996549"/>
              <a:gd name="connsiteX2994" fmla="*/ 607873 w 1998270"/>
              <a:gd name="connsiteY2994" fmla="*/ 885359 h 1996549"/>
              <a:gd name="connsiteX2995" fmla="*/ 619641 w 1998270"/>
              <a:gd name="connsiteY2995" fmla="*/ 873591 h 1996549"/>
              <a:gd name="connsiteX2996" fmla="*/ 681042 w 1998270"/>
              <a:gd name="connsiteY2996" fmla="*/ 872910 h 1996549"/>
              <a:gd name="connsiteX2997" fmla="*/ 681383 w 1998270"/>
              <a:gd name="connsiteY2997" fmla="*/ 872910 h 1996549"/>
              <a:gd name="connsiteX2998" fmla="*/ 693493 w 1998270"/>
              <a:gd name="connsiteY2998" fmla="*/ 885359 h 1996549"/>
              <a:gd name="connsiteX2999" fmla="*/ 681042 w 1998270"/>
              <a:gd name="connsiteY2999" fmla="*/ 897810 h 1996549"/>
              <a:gd name="connsiteX3000" fmla="*/ 668592 w 1998270"/>
              <a:gd name="connsiteY3000" fmla="*/ 885359 h 1996549"/>
              <a:gd name="connsiteX3001" fmla="*/ 681042 w 1998270"/>
              <a:gd name="connsiteY3001" fmla="*/ 872910 h 1996549"/>
              <a:gd name="connsiteX3002" fmla="*/ 743125 w 1998270"/>
              <a:gd name="connsiteY3002" fmla="*/ 872227 h 1996549"/>
              <a:gd name="connsiteX3003" fmla="*/ 743466 w 1998270"/>
              <a:gd name="connsiteY3003" fmla="*/ 872227 h 1996549"/>
              <a:gd name="connsiteX3004" fmla="*/ 756258 w 1998270"/>
              <a:gd name="connsiteY3004" fmla="*/ 885359 h 1996549"/>
              <a:gd name="connsiteX3005" fmla="*/ 743125 w 1998270"/>
              <a:gd name="connsiteY3005" fmla="*/ 898493 h 1996549"/>
              <a:gd name="connsiteX3006" fmla="*/ 729993 w 1998270"/>
              <a:gd name="connsiteY3006" fmla="*/ 885359 h 1996549"/>
              <a:gd name="connsiteX3007" fmla="*/ 743125 w 1998270"/>
              <a:gd name="connsiteY3007" fmla="*/ 872227 h 1996549"/>
              <a:gd name="connsiteX3008" fmla="*/ 804211 w 1998270"/>
              <a:gd name="connsiteY3008" fmla="*/ 871410 h 1996549"/>
              <a:gd name="connsiteX3009" fmla="*/ 818027 w 1998270"/>
              <a:gd name="connsiteY3009" fmla="*/ 885225 h 1996549"/>
              <a:gd name="connsiteX3010" fmla="*/ 804211 w 1998270"/>
              <a:gd name="connsiteY3010" fmla="*/ 899041 h 1996549"/>
              <a:gd name="connsiteX3011" fmla="*/ 790396 w 1998270"/>
              <a:gd name="connsiteY3011" fmla="*/ 885225 h 1996549"/>
              <a:gd name="connsiteX3012" fmla="*/ 804211 w 1998270"/>
              <a:gd name="connsiteY3012" fmla="*/ 871410 h 1996549"/>
              <a:gd name="connsiteX3013" fmla="*/ 865246 w 1998270"/>
              <a:gd name="connsiteY3013" fmla="*/ 871033 h 1996549"/>
              <a:gd name="connsiteX3014" fmla="*/ 865587 w 1998270"/>
              <a:gd name="connsiteY3014" fmla="*/ 871033 h 1996549"/>
              <a:gd name="connsiteX3015" fmla="*/ 879573 w 1998270"/>
              <a:gd name="connsiteY3015" fmla="*/ 885359 h 1996549"/>
              <a:gd name="connsiteX3016" fmla="*/ 865246 w 1998270"/>
              <a:gd name="connsiteY3016" fmla="*/ 899687 h 1996549"/>
              <a:gd name="connsiteX3017" fmla="*/ 850920 w 1998270"/>
              <a:gd name="connsiteY3017" fmla="*/ 885359 h 1996549"/>
              <a:gd name="connsiteX3018" fmla="*/ 865246 w 1998270"/>
              <a:gd name="connsiteY3018" fmla="*/ 871033 h 1996549"/>
              <a:gd name="connsiteX3019" fmla="*/ 926648 w 1998270"/>
              <a:gd name="connsiteY3019" fmla="*/ 870351 h 1996549"/>
              <a:gd name="connsiteX3020" fmla="*/ 926989 w 1998270"/>
              <a:gd name="connsiteY3020" fmla="*/ 870351 h 1996549"/>
              <a:gd name="connsiteX3021" fmla="*/ 941657 w 1998270"/>
              <a:gd name="connsiteY3021" fmla="*/ 885359 h 1996549"/>
              <a:gd name="connsiteX3022" fmla="*/ 941657 w 1998270"/>
              <a:gd name="connsiteY3022" fmla="*/ 885531 h 1996549"/>
              <a:gd name="connsiteX3023" fmla="*/ 926648 w 1998270"/>
              <a:gd name="connsiteY3023" fmla="*/ 900199 h 1996549"/>
              <a:gd name="connsiteX3024" fmla="*/ 911639 w 1998270"/>
              <a:gd name="connsiteY3024" fmla="*/ 885359 h 1996549"/>
              <a:gd name="connsiteX3025" fmla="*/ 926648 w 1998270"/>
              <a:gd name="connsiteY3025" fmla="*/ 870351 h 1996549"/>
              <a:gd name="connsiteX3026" fmla="*/ 988415 w 1998270"/>
              <a:gd name="connsiteY3026" fmla="*/ 869535 h 1996549"/>
              <a:gd name="connsiteX3027" fmla="*/ 1004107 w 1998270"/>
              <a:gd name="connsiteY3027" fmla="*/ 885225 h 1996549"/>
              <a:gd name="connsiteX3028" fmla="*/ 988415 w 1998270"/>
              <a:gd name="connsiteY3028" fmla="*/ 900917 h 1996549"/>
              <a:gd name="connsiteX3029" fmla="*/ 972724 w 1998270"/>
              <a:gd name="connsiteY3029" fmla="*/ 885225 h 1996549"/>
              <a:gd name="connsiteX3030" fmla="*/ 988415 w 1998270"/>
              <a:gd name="connsiteY3030" fmla="*/ 869535 h 1996549"/>
              <a:gd name="connsiteX3031" fmla="*/ 1050132 w 1998270"/>
              <a:gd name="connsiteY3031" fmla="*/ 869158 h 1996549"/>
              <a:gd name="connsiteX3032" fmla="*/ 1052247 w 1998270"/>
              <a:gd name="connsiteY3032" fmla="*/ 869158 h 1996549"/>
              <a:gd name="connsiteX3033" fmla="*/ 1067188 w 1998270"/>
              <a:gd name="connsiteY3033" fmla="*/ 886212 h 1996549"/>
              <a:gd name="connsiteX3034" fmla="*/ 1067153 w 1998270"/>
              <a:gd name="connsiteY3034" fmla="*/ 887269 h 1996549"/>
              <a:gd name="connsiteX3035" fmla="*/ 1050132 w 1998270"/>
              <a:gd name="connsiteY3035" fmla="*/ 902245 h 1996549"/>
              <a:gd name="connsiteX3036" fmla="*/ 1033929 w 1998270"/>
              <a:gd name="connsiteY3036" fmla="*/ 886212 h 1996549"/>
              <a:gd name="connsiteX3037" fmla="*/ 1050132 w 1998270"/>
              <a:gd name="connsiteY3037" fmla="*/ 869158 h 1996549"/>
              <a:gd name="connsiteX3038" fmla="*/ 1110851 w 1998270"/>
              <a:gd name="connsiteY3038" fmla="*/ 868474 h 1996549"/>
              <a:gd name="connsiteX3039" fmla="*/ 1127907 w 1998270"/>
              <a:gd name="connsiteY3039" fmla="*/ 885529 h 1996549"/>
              <a:gd name="connsiteX3040" fmla="*/ 1110851 w 1998270"/>
              <a:gd name="connsiteY3040" fmla="*/ 902585 h 1996549"/>
              <a:gd name="connsiteX3041" fmla="*/ 1093796 w 1998270"/>
              <a:gd name="connsiteY3041" fmla="*/ 885529 h 1996549"/>
              <a:gd name="connsiteX3042" fmla="*/ 1110851 w 1998270"/>
              <a:gd name="connsiteY3042" fmla="*/ 868474 h 1996549"/>
              <a:gd name="connsiteX3043" fmla="*/ 1172252 w 1998270"/>
              <a:gd name="connsiteY3043" fmla="*/ 867963 h 1996549"/>
              <a:gd name="connsiteX3044" fmla="*/ 1189308 w 1998270"/>
              <a:gd name="connsiteY3044" fmla="*/ 885019 h 1996549"/>
              <a:gd name="connsiteX3045" fmla="*/ 1172252 w 1998270"/>
              <a:gd name="connsiteY3045" fmla="*/ 902075 h 1996549"/>
              <a:gd name="connsiteX3046" fmla="*/ 1155197 w 1998270"/>
              <a:gd name="connsiteY3046" fmla="*/ 885019 h 1996549"/>
              <a:gd name="connsiteX3047" fmla="*/ 1172252 w 1998270"/>
              <a:gd name="connsiteY3047" fmla="*/ 867963 h 1996549"/>
              <a:gd name="connsiteX3048" fmla="*/ 1234523 w 1998270"/>
              <a:gd name="connsiteY3048" fmla="*/ 867429 h 1996549"/>
              <a:gd name="connsiteX3049" fmla="*/ 1251562 w 1998270"/>
              <a:gd name="connsiteY3049" fmla="*/ 884506 h 1996549"/>
              <a:gd name="connsiteX3050" fmla="*/ 1251545 w 1998270"/>
              <a:gd name="connsiteY3050" fmla="*/ 885382 h 1996549"/>
              <a:gd name="connsiteX3051" fmla="*/ 1233654 w 1998270"/>
              <a:gd name="connsiteY3051" fmla="*/ 901563 h 1996549"/>
              <a:gd name="connsiteX3052" fmla="*/ 1232784 w 1998270"/>
              <a:gd name="connsiteY3052" fmla="*/ 901584 h 1996549"/>
              <a:gd name="connsiteX3053" fmla="*/ 1215745 w 1998270"/>
              <a:gd name="connsiteY3053" fmla="*/ 884506 h 1996549"/>
              <a:gd name="connsiteX3054" fmla="*/ 1215762 w 1998270"/>
              <a:gd name="connsiteY3054" fmla="*/ 883632 h 1996549"/>
              <a:gd name="connsiteX3055" fmla="*/ 1233654 w 1998270"/>
              <a:gd name="connsiteY3055" fmla="*/ 867453 h 1996549"/>
              <a:gd name="connsiteX3056" fmla="*/ 1234523 w 1998270"/>
              <a:gd name="connsiteY3056" fmla="*/ 867429 h 1996549"/>
              <a:gd name="connsiteX3057" fmla="*/ 1971152 w 1998270"/>
              <a:gd name="connsiteY3057" fmla="*/ 867110 h 1996549"/>
              <a:gd name="connsiteX3058" fmla="*/ 1988207 w 1998270"/>
              <a:gd name="connsiteY3058" fmla="*/ 885359 h 1996549"/>
              <a:gd name="connsiteX3059" fmla="*/ 1971152 w 1998270"/>
              <a:gd name="connsiteY3059" fmla="*/ 903439 h 1996549"/>
              <a:gd name="connsiteX3060" fmla="*/ 1970981 w 1998270"/>
              <a:gd name="connsiteY3060" fmla="*/ 903440 h 1996549"/>
              <a:gd name="connsiteX3061" fmla="*/ 1952902 w 1998270"/>
              <a:gd name="connsiteY3061" fmla="*/ 885359 h 1996549"/>
              <a:gd name="connsiteX3062" fmla="*/ 1971152 w 1998270"/>
              <a:gd name="connsiteY3062" fmla="*/ 867110 h 1996549"/>
              <a:gd name="connsiteX3063" fmla="*/ 1295055 w 1998270"/>
              <a:gd name="connsiteY3063" fmla="*/ 866939 h 1996549"/>
              <a:gd name="connsiteX3064" fmla="*/ 1313475 w 1998270"/>
              <a:gd name="connsiteY3064" fmla="*/ 885359 h 1996549"/>
              <a:gd name="connsiteX3065" fmla="*/ 1313475 w 1998270"/>
              <a:gd name="connsiteY3065" fmla="*/ 885529 h 1996549"/>
              <a:gd name="connsiteX3066" fmla="*/ 1295055 w 1998270"/>
              <a:gd name="connsiteY3066" fmla="*/ 903609 h 1996549"/>
              <a:gd name="connsiteX3067" fmla="*/ 1276635 w 1998270"/>
              <a:gd name="connsiteY3067" fmla="*/ 885359 h 1996549"/>
              <a:gd name="connsiteX3068" fmla="*/ 1295055 w 1998270"/>
              <a:gd name="connsiteY3068" fmla="*/ 866939 h 1996549"/>
              <a:gd name="connsiteX3069" fmla="*/ 1357138 w 1998270"/>
              <a:gd name="connsiteY3069" fmla="*/ 866598 h 1996549"/>
              <a:gd name="connsiteX3070" fmla="*/ 1375900 w 1998270"/>
              <a:gd name="connsiteY3070" fmla="*/ 885359 h 1996549"/>
              <a:gd name="connsiteX3071" fmla="*/ 1375900 w 1998270"/>
              <a:gd name="connsiteY3071" fmla="*/ 885530 h 1996549"/>
              <a:gd name="connsiteX3072" fmla="*/ 1357138 w 1998270"/>
              <a:gd name="connsiteY3072" fmla="*/ 903951 h 1996549"/>
              <a:gd name="connsiteX3073" fmla="*/ 1338377 w 1998270"/>
              <a:gd name="connsiteY3073" fmla="*/ 885359 h 1996549"/>
              <a:gd name="connsiteX3074" fmla="*/ 1357138 w 1998270"/>
              <a:gd name="connsiteY3074" fmla="*/ 866598 h 1996549"/>
              <a:gd name="connsiteX3075" fmla="*/ 1417858 w 1998270"/>
              <a:gd name="connsiteY3075" fmla="*/ 866088 h 1996549"/>
              <a:gd name="connsiteX3076" fmla="*/ 1418199 w 1998270"/>
              <a:gd name="connsiteY3076" fmla="*/ 866088 h 1996549"/>
              <a:gd name="connsiteX3077" fmla="*/ 1437131 w 1998270"/>
              <a:gd name="connsiteY3077" fmla="*/ 885359 h 1996549"/>
              <a:gd name="connsiteX3078" fmla="*/ 1437131 w 1998270"/>
              <a:gd name="connsiteY3078" fmla="*/ 885530 h 1996549"/>
              <a:gd name="connsiteX3079" fmla="*/ 1417858 w 1998270"/>
              <a:gd name="connsiteY3079" fmla="*/ 904461 h 1996549"/>
              <a:gd name="connsiteX3080" fmla="*/ 1398585 w 1998270"/>
              <a:gd name="connsiteY3080" fmla="*/ 885359 h 1996549"/>
              <a:gd name="connsiteX3081" fmla="*/ 1417858 w 1998270"/>
              <a:gd name="connsiteY3081" fmla="*/ 866088 h 1996549"/>
              <a:gd name="connsiteX3082" fmla="*/ 1479258 w 1998270"/>
              <a:gd name="connsiteY3082" fmla="*/ 865746 h 1996549"/>
              <a:gd name="connsiteX3083" fmla="*/ 1479429 w 1998270"/>
              <a:gd name="connsiteY3083" fmla="*/ 865746 h 1996549"/>
              <a:gd name="connsiteX3084" fmla="*/ 1498702 w 1998270"/>
              <a:gd name="connsiteY3084" fmla="*/ 885360 h 1996549"/>
              <a:gd name="connsiteX3085" fmla="*/ 1498702 w 1998270"/>
              <a:gd name="connsiteY3085" fmla="*/ 885530 h 1996549"/>
              <a:gd name="connsiteX3086" fmla="*/ 1479088 w 1998270"/>
              <a:gd name="connsiteY3086" fmla="*/ 904804 h 1996549"/>
              <a:gd name="connsiteX3087" fmla="*/ 1459474 w 1998270"/>
              <a:gd name="connsiteY3087" fmla="*/ 885360 h 1996549"/>
              <a:gd name="connsiteX3088" fmla="*/ 1459474 w 1998270"/>
              <a:gd name="connsiteY3088" fmla="*/ 885189 h 1996549"/>
              <a:gd name="connsiteX3089" fmla="*/ 1479258 w 1998270"/>
              <a:gd name="connsiteY3089" fmla="*/ 865746 h 1996549"/>
              <a:gd name="connsiteX3090" fmla="*/ 1540660 w 1998270"/>
              <a:gd name="connsiteY3090" fmla="*/ 865404 h 1996549"/>
              <a:gd name="connsiteX3091" fmla="*/ 1560615 w 1998270"/>
              <a:gd name="connsiteY3091" fmla="*/ 885359 h 1996549"/>
              <a:gd name="connsiteX3092" fmla="*/ 1560615 w 1998270"/>
              <a:gd name="connsiteY3092" fmla="*/ 885529 h 1996549"/>
              <a:gd name="connsiteX3093" fmla="*/ 1540660 w 1998270"/>
              <a:gd name="connsiteY3093" fmla="*/ 905145 h 1996549"/>
              <a:gd name="connsiteX3094" fmla="*/ 1520705 w 1998270"/>
              <a:gd name="connsiteY3094" fmla="*/ 885359 h 1996549"/>
              <a:gd name="connsiteX3095" fmla="*/ 1540660 w 1998270"/>
              <a:gd name="connsiteY3095" fmla="*/ 865404 h 1996549"/>
              <a:gd name="connsiteX3096" fmla="*/ 1602061 w 1998270"/>
              <a:gd name="connsiteY3096" fmla="*/ 865064 h 1996549"/>
              <a:gd name="connsiteX3097" fmla="*/ 1622357 w 1998270"/>
              <a:gd name="connsiteY3097" fmla="*/ 885359 h 1996549"/>
              <a:gd name="connsiteX3098" fmla="*/ 1622357 w 1998270"/>
              <a:gd name="connsiteY3098" fmla="*/ 885530 h 1996549"/>
              <a:gd name="connsiteX3099" fmla="*/ 1602061 w 1998270"/>
              <a:gd name="connsiteY3099" fmla="*/ 905485 h 1996549"/>
              <a:gd name="connsiteX3100" fmla="*/ 1581765 w 1998270"/>
              <a:gd name="connsiteY3100" fmla="*/ 885359 h 1996549"/>
              <a:gd name="connsiteX3101" fmla="*/ 1602061 w 1998270"/>
              <a:gd name="connsiteY3101" fmla="*/ 865064 h 1996549"/>
              <a:gd name="connsiteX3102" fmla="*/ 1664145 w 1998270"/>
              <a:gd name="connsiteY3102" fmla="*/ 864722 h 1996549"/>
              <a:gd name="connsiteX3103" fmla="*/ 1684783 w 1998270"/>
              <a:gd name="connsiteY3103" fmla="*/ 885359 h 1996549"/>
              <a:gd name="connsiteX3104" fmla="*/ 1664145 w 1998270"/>
              <a:gd name="connsiteY3104" fmla="*/ 905827 h 1996549"/>
              <a:gd name="connsiteX3105" fmla="*/ 1643508 w 1998270"/>
              <a:gd name="connsiteY3105" fmla="*/ 885359 h 1996549"/>
              <a:gd name="connsiteX3106" fmla="*/ 1664145 w 1998270"/>
              <a:gd name="connsiteY3106" fmla="*/ 864722 h 1996549"/>
              <a:gd name="connsiteX3107" fmla="*/ 1786265 w 1998270"/>
              <a:gd name="connsiteY3107" fmla="*/ 864553 h 1996549"/>
              <a:gd name="connsiteX3108" fmla="*/ 1786606 w 1998270"/>
              <a:gd name="connsiteY3108" fmla="*/ 864553 h 1996549"/>
              <a:gd name="connsiteX3109" fmla="*/ 1807073 w 1998270"/>
              <a:gd name="connsiteY3109" fmla="*/ 885359 h 1996549"/>
              <a:gd name="connsiteX3110" fmla="*/ 1807073 w 1998270"/>
              <a:gd name="connsiteY3110" fmla="*/ 885530 h 1996549"/>
              <a:gd name="connsiteX3111" fmla="*/ 1786265 w 1998270"/>
              <a:gd name="connsiteY3111" fmla="*/ 905998 h 1996549"/>
              <a:gd name="connsiteX3112" fmla="*/ 1765457 w 1998270"/>
              <a:gd name="connsiteY3112" fmla="*/ 885359 h 1996549"/>
              <a:gd name="connsiteX3113" fmla="*/ 1786265 w 1998270"/>
              <a:gd name="connsiteY3113" fmla="*/ 864553 h 1996549"/>
              <a:gd name="connsiteX3114" fmla="*/ 1724864 w 1998270"/>
              <a:gd name="connsiteY3114" fmla="*/ 864553 h 1996549"/>
              <a:gd name="connsiteX3115" fmla="*/ 1725205 w 1998270"/>
              <a:gd name="connsiteY3115" fmla="*/ 864553 h 1996549"/>
              <a:gd name="connsiteX3116" fmla="*/ 1745672 w 1998270"/>
              <a:gd name="connsiteY3116" fmla="*/ 885359 h 1996549"/>
              <a:gd name="connsiteX3117" fmla="*/ 1745672 w 1998270"/>
              <a:gd name="connsiteY3117" fmla="*/ 885530 h 1996549"/>
              <a:gd name="connsiteX3118" fmla="*/ 1724864 w 1998270"/>
              <a:gd name="connsiteY3118" fmla="*/ 905998 h 1996549"/>
              <a:gd name="connsiteX3119" fmla="*/ 1704056 w 1998270"/>
              <a:gd name="connsiteY3119" fmla="*/ 885359 h 1996549"/>
              <a:gd name="connsiteX3120" fmla="*/ 1724864 w 1998270"/>
              <a:gd name="connsiteY3120" fmla="*/ 864553 h 1996549"/>
              <a:gd name="connsiteX3121" fmla="*/ 1909067 w 1998270"/>
              <a:gd name="connsiteY3121" fmla="*/ 864382 h 1996549"/>
              <a:gd name="connsiteX3122" fmla="*/ 1930046 w 1998270"/>
              <a:gd name="connsiteY3122" fmla="*/ 885359 h 1996549"/>
              <a:gd name="connsiteX3123" fmla="*/ 1909067 w 1998270"/>
              <a:gd name="connsiteY3123" fmla="*/ 906168 h 1996549"/>
              <a:gd name="connsiteX3124" fmla="*/ 1888089 w 1998270"/>
              <a:gd name="connsiteY3124" fmla="*/ 885359 h 1996549"/>
              <a:gd name="connsiteX3125" fmla="*/ 1909067 w 1998270"/>
              <a:gd name="connsiteY3125" fmla="*/ 864382 h 1996549"/>
              <a:gd name="connsiteX3126" fmla="*/ 1847667 w 1998270"/>
              <a:gd name="connsiteY3126" fmla="*/ 864382 h 1996549"/>
              <a:gd name="connsiteX3127" fmla="*/ 1847837 w 1998270"/>
              <a:gd name="connsiteY3127" fmla="*/ 864382 h 1996549"/>
              <a:gd name="connsiteX3128" fmla="*/ 1868816 w 1998270"/>
              <a:gd name="connsiteY3128" fmla="*/ 885359 h 1996549"/>
              <a:gd name="connsiteX3129" fmla="*/ 1868816 w 1998270"/>
              <a:gd name="connsiteY3129" fmla="*/ 885362 h 1996549"/>
              <a:gd name="connsiteX3130" fmla="*/ 1847667 w 1998270"/>
              <a:gd name="connsiteY3130" fmla="*/ 906168 h 1996549"/>
              <a:gd name="connsiteX3131" fmla="*/ 1826688 w 1998270"/>
              <a:gd name="connsiteY3131" fmla="*/ 885359 h 1996549"/>
              <a:gd name="connsiteX3132" fmla="*/ 1847667 w 1998270"/>
              <a:gd name="connsiteY3132" fmla="*/ 864382 h 1996549"/>
              <a:gd name="connsiteX3133" fmla="*/ 5629 w 1998270"/>
              <a:gd name="connsiteY3133" fmla="*/ 820036 h 1996549"/>
              <a:gd name="connsiteX3134" fmla="*/ 9551 w 1998270"/>
              <a:gd name="connsiteY3134" fmla="*/ 823959 h 1996549"/>
              <a:gd name="connsiteX3135" fmla="*/ 5629 w 1998270"/>
              <a:gd name="connsiteY3135" fmla="*/ 827882 h 1996549"/>
              <a:gd name="connsiteX3136" fmla="*/ 1706 w 1998270"/>
              <a:gd name="connsiteY3136" fmla="*/ 823959 h 1996549"/>
              <a:gd name="connsiteX3137" fmla="*/ 5629 w 1998270"/>
              <a:gd name="connsiteY3137" fmla="*/ 820036 h 1996549"/>
              <a:gd name="connsiteX3138" fmla="*/ 67029 w 1998270"/>
              <a:gd name="connsiteY3138" fmla="*/ 818500 h 1996549"/>
              <a:gd name="connsiteX3139" fmla="*/ 72487 w 1998270"/>
              <a:gd name="connsiteY3139" fmla="*/ 823959 h 1996549"/>
              <a:gd name="connsiteX3140" fmla="*/ 67029 w 1998270"/>
              <a:gd name="connsiteY3140" fmla="*/ 829417 h 1996549"/>
              <a:gd name="connsiteX3141" fmla="*/ 61572 w 1998270"/>
              <a:gd name="connsiteY3141" fmla="*/ 823959 h 1996549"/>
              <a:gd name="connsiteX3142" fmla="*/ 67029 w 1998270"/>
              <a:gd name="connsiteY3142" fmla="*/ 818500 h 1996549"/>
              <a:gd name="connsiteX3143" fmla="*/ 129113 w 1998270"/>
              <a:gd name="connsiteY3143" fmla="*/ 817648 h 1996549"/>
              <a:gd name="connsiteX3144" fmla="*/ 129454 w 1998270"/>
              <a:gd name="connsiteY3144" fmla="*/ 817648 h 1996549"/>
              <a:gd name="connsiteX3145" fmla="*/ 135424 w 1998270"/>
              <a:gd name="connsiteY3145" fmla="*/ 823960 h 1996549"/>
              <a:gd name="connsiteX3146" fmla="*/ 129113 w 1998270"/>
              <a:gd name="connsiteY3146" fmla="*/ 830270 h 1996549"/>
              <a:gd name="connsiteX3147" fmla="*/ 122803 w 1998270"/>
              <a:gd name="connsiteY3147" fmla="*/ 823960 h 1996549"/>
              <a:gd name="connsiteX3148" fmla="*/ 129113 w 1998270"/>
              <a:gd name="connsiteY3148" fmla="*/ 817648 h 1996549"/>
              <a:gd name="connsiteX3149" fmla="*/ 190199 w 1998270"/>
              <a:gd name="connsiteY3149" fmla="*/ 816832 h 1996549"/>
              <a:gd name="connsiteX3150" fmla="*/ 197192 w 1998270"/>
              <a:gd name="connsiteY3150" fmla="*/ 823825 h 1996549"/>
              <a:gd name="connsiteX3151" fmla="*/ 190199 w 1998270"/>
              <a:gd name="connsiteY3151" fmla="*/ 830818 h 1996549"/>
              <a:gd name="connsiteX3152" fmla="*/ 183206 w 1998270"/>
              <a:gd name="connsiteY3152" fmla="*/ 823825 h 1996549"/>
              <a:gd name="connsiteX3153" fmla="*/ 190199 w 1998270"/>
              <a:gd name="connsiteY3153" fmla="*/ 816832 h 1996549"/>
              <a:gd name="connsiteX3154" fmla="*/ 251233 w 1998270"/>
              <a:gd name="connsiteY3154" fmla="*/ 816114 h 1996549"/>
              <a:gd name="connsiteX3155" fmla="*/ 251574 w 1998270"/>
              <a:gd name="connsiteY3155" fmla="*/ 816114 h 1996549"/>
              <a:gd name="connsiteX3156" fmla="*/ 259079 w 1998270"/>
              <a:gd name="connsiteY3156" fmla="*/ 823960 h 1996549"/>
              <a:gd name="connsiteX3157" fmla="*/ 251233 w 1998270"/>
              <a:gd name="connsiteY3157" fmla="*/ 831804 h 1996549"/>
              <a:gd name="connsiteX3158" fmla="*/ 243388 w 1998270"/>
              <a:gd name="connsiteY3158" fmla="*/ 823960 h 1996549"/>
              <a:gd name="connsiteX3159" fmla="*/ 251233 w 1998270"/>
              <a:gd name="connsiteY3159" fmla="*/ 816114 h 1996549"/>
              <a:gd name="connsiteX3160" fmla="*/ 312635 w 1998270"/>
              <a:gd name="connsiteY3160" fmla="*/ 815431 h 1996549"/>
              <a:gd name="connsiteX3161" fmla="*/ 321162 w 1998270"/>
              <a:gd name="connsiteY3161" fmla="*/ 823959 h 1996549"/>
              <a:gd name="connsiteX3162" fmla="*/ 312635 w 1998270"/>
              <a:gd name="connsiteY3162" fmla="*/ 832486 h 1996549"/>
              <a:gd name="connsiteX3163" fmla="*/ 304107 w 1998270"/>
              <a:gd name="connsiteY3163" fmla="*/ 823959 h 1996549"/>
              <a:gd name="connsiteX3164" fmla="*/ 312635 w 1998270"/>
              <a:gd name="connsiteY3164" fmla="*/ 815431 h 1996549"/>
              <a:gd name="connsiteX3165" fmla="*/ 374035 w 1998270"/>
              <a:gd name="connsiteY3165" fmla="*/ 814749 h 1996549"/>
              <a:gd name="connsiteX3166" fmla="*/ 383246 w 1998270"/>
              <a:gd name="connsiteY3166" fmla="*/ 823960 h 1996549"/>
              <a:gd name="connsiteX3167" fmla="*/ 374035 w 1998270"/>
              <a:gd name="connsiteY3167" fmla="*/ 833170 h 1996549"/>
              <a:gd name="connsiteX3168" fmla="*/ 364826 w 1998270"/>
              <a:gd name="connsiteY3168" fmla="*/ 823960 h 1996549"/>
              <a:gd name="connsiteX3169" fmla="*/ 374035 w 1998270"/>
              <a:gd name="connsiteY3169" fmla="*/ 814749 h 1996549"/>
              <a:gd name="connsiteX3170" fmla="*/ 436119 w 1998270"/>
              <a:gd name="connsiteY3170" fmla="*/ 813897 h 1996549"/>
              <a:gd name="connsiteX3171" fmla="*/ 436460 w 1998270"/>
              <a:gd name="connsiteY3171" fmla="*/ 813897 h 1996549"/>
              <a:gd name="connsiteX3172" fmla="*/ 446182 w 1998270"/>
              <a:gd name="connsiteY3172" fmla="*/ 823960 h 1996549"/>
              <a:gd name="connsiteX3173" fmla="*/ 436119 w 1998270"/>
              <a:gd name="connsiteY3173" fmla="*/ 834022 h 1996549"/>
              <a:gd name="connsiteX3174" fmla="*/ 426057 w 1998270"/>
              <a:gd name="connsiteY3174" fmla="*/ 823960 h 1996549"/>
              <a:gd name="connsiteX3175" fmla="*/ 436119 w 1998270"/>
              <a:gd name="connsiteY3175" fmla="*/ 813897 h 1996549"/>
              <a:gd name="connsiteX3176" fmla="*/ 497205 w 1998270"/>
              <a:gd name="connsiteY3176" fmla="*/ 813080 h 1996549"/>
              <a:gd name="connsiteX3177" fmla="*/ 507950 w 1998270"/>
              <a:gd name="connsiteY3177" fmla="*/ 823825 h 1996549"/>
              <a:gd name="connsiteX3178" fmla="*/ 497205 w 1998270"/>
              <a:gd name="connsiteY3178" fmla="*/ 834570 h 1996549"/>
              <a:gd name="connsiteX3179" fmla="*/ 486460 w 1998270"/>
              <a:gd name="connsiteY3179" fmla="*/ 823825 h 1996549"/>
              <a:gd name="connsiteX3180" fmla="*/ 497205 w 1998270"/>
              <a:gd name="connsiteY3180" fmla="*/ 813080 h 1996549"/>
              <a:gd name="connsiteX3181" fmla="*/ 558240 w 1998270"/>
              <a:gd name="connsiteY3181" fmla="*/ 812532 h 1996549"/>
              <a:gd name="connsiteX3182" fmla="*/ 569667 w 1998270"/>
              <a:gd name="connsiteY3182" fmla="*/ 823960 h 1996549"/>
              <a:gd name="connsiteX3183" fmla="*/ 558240 w 1998270"/>
              <a:gd name="connsiteY3183" fmla="*/ 835386 h 1996549"/>
              <a:gd name="connsiteX3184" fmla="*/ 546813 w 1998270"/>
              <a:gd name="connsiteY3184" fmla="*/ 823960 h 1996549"/>
              <a:gd name="connsiteX3185" fmla="*/ 558240 w 1998270"/>
              <a:gd name="connsiteY3185" fmla="*/ 812532 h 1996549"/>
              <a:gd name="connsiteX3186" fmla="*/ 619642 w 1998270"/>
              <a:gd name="connsiteY3186" fmla="*/ 811851 h 1996549"/>
              <a:gd name="connsiteX3187" fmla="*/ 631751 w 1998270"/>
              <a:gd name="connsiteY3187" fmla="*/ 823960 h 1996549"/>
              <a:gd name="connsiteX3188" fmla="*/ 619642 w 1998270"/>
              <a:gd name="connsiteY3188" fmla="*/ 836070 h 1996549"/>
              <a:gd name="connsiteX3189" fmla="*/ 607532 w 1998270"/>
              <a:gd name="connsiteY3189" fmla="*/ 823960 h 1996549"/>
              <a:gd name="connsiteX3190" fmla="*/ 619642 w 1998270"/>
              <a:gd name="connsiteY3190" fmla="*/ 811851 h 1996549"/>
              <a:gd name="connsiteX3191" fmla="*/ 681042 w 1998270"/>
              <a:gd name="connsiteY3191" fmla="*/ 811168 h 1996549"/>
              <a:gd name="connsiteX3192" fmla="*/ 681384 w 1998270"/>
              <a:gd name="connsiteY3192" fmla="*/ 811168 h 1996549"/>
              <a:gd name="connsiteX3193" fmla="*/ 693834 w 1998270"/>
              <a:gd name="connsiteY3193" fmla="*/ 823960 h 1996549"/>
              <a:gd name="connsiteX3194" fmla="*/ 681042 w 1998270"/>
              <a:gd name="connsiteY3194" fmla="*/ 836752 h 1996549"/>
              <a:gd name="connsiteX3195" fmla="*/ 668251 w 1998270"/>
              <a:gd name="connsiteY3195" fmla="*/ 823960 h 1996549"/>
              <a:gd name="connsiteX3196" fmla="*/ 681042 w 1998270"/>
              <a:gd name="connsiteY3196" fmla="*/ 811168 h 1996549"/>
              <a:gd name="connsiteX3197" fmla="*/ 743126 w 1998270"/>
              <a:gd name="connsiteY3197" fmla="*/ 810316 h 1996549"/>
              <a:gd name="connsiteX3198" fmla="*/ 756771 w 1998270"/>
              <a:gd name="connsiteY3198" fmla="*/ 823960 h 1996549"/>
              <a:gd name="connsiteX3199" fmla="*/ 743126 w 1998270"/>
              <a:gd name="connsiteY3199" fmla="*/ 837605 h 1996549"/>
              <a:gd name="connsiteX3200" fmla="*/ 729482 w 1998270"/>
              <a:gd name="connsiteY3200" fmla="*/ 823960 h 1996549"/>
              <a:gd name="connsiteX3201" fmla="*/ 743126 w 1998270"/>
              <a:gd name="connsiteY3201" fmla="*/ 810316 h 1996549"/>
              <a:gd name="connsiteX3202" fmla="*/ 926648 w 1998270"/>
              <a:gd name="connsiteY3202" fmla="*/ 809122 h 1996549"/>
              <a:gd name="connsiteX3203" fmla="*/ 942168 w 1998270"/>
              <a:gd name="connsiteY3203" fmla="*/ 824642 h 1996549"/>
              <a:gd name="connsiteX3204" fmla="*/ 942168 w 1998270"/>
              <a:gd name="connsiteY3204" fmla="*/ 824814 h 1996549"/>
              <a:gd name="connsiteX3205" fmla="*/ 926648 w 1998270"/>
              <a:gd name="connsiteY3205" fmla="*/ 839992 h 1996549"/>
              <a:gd name="connsiteX3206" fmla="*/ 926477 w 1998270"/>
              <a:gd name="connsiteY3206" fmla="*/ 839994 h 1996549"/>
              <a:gd name="connsiteX3207" fmla="*/ 911127 w 1998270"/>
              <a:gd name="connsiteY3207" fmla="*/ 824642 h 1996549"/>
              <a:gd name="connsiteX3208" fmla="*/ 926648 w 1998270"/>
              <a:gd name="connsiteY3208" fmla="*/ 809122 h 1996549"/>
              <a:gd name="connsiteX3209" fmla="*/ 865246 w 1998270"/>
              <a:gd name="connsiteY3209" fmla="*/ 809122 h 1996549"/>
              <a:gd name="connsiteX3210" fmla="*/ 880085 w 1998270"/>
              <a:gd name="connsiteY3210" fmla="*/ 823960 h 1996549"/>
              <a:gd name="connsiteX3211" fmla="*/ 865246 w 1998270"/>
              <a:gd name="connsiteY3211" fmla="*/ 838799 h 1996549"/>
              <a:gd name="connsiteX3212" fmla="*/ 850408 w 1998270"/>
              <a:gd name="connsiteY3212" fmla="*/ 823960 h 1996549"/>
              <a:gd name="connsiteX3213" fmla="*/ 865246 w 1998270"/>
              <a:gd name="connsiteY3213" fmla="*/ 809122 h 1996549"/>
              <a:gd name="connsiteX3214" fmla="*/ 803844 w 1998270"/>
              <a:gd name="connsiteY3214" fmla="*/ 809122 h 1996549"/>
              <a:gd name="connsiteX3215" fmla="*/ 804185 w 1998270"/>
              <a:gd name="connsiteY3215" fmla="*/ 809122 h 1996549"/>
              <a:gd name="connsiteX3216" fmla="*/ 818171 w 1998270"/>
              <a:gd name="connsiteY3216" fmla="*/ 823448 h 1996549"/>
              <a:gd name="connsiteX3217" fmla="*/ 803844 w 1998270"/>
              <a:gd name="connsiteY3217" fmla="*/ 837775 h 1996549"/>
              <a:gd name="connsiteX3218" fmla="*/ 789518 w 1998270"/>
              <a:gd name="connsiteY3218" fmla="*/ 823448 h 1996549"/>
              <a:gd name="connsiteX3219" fmla="*/ 803844 w 1998270"/>
              <a:gd name="connsiteY3219" fmla="*/ 809122 h 1996549"/>
              <a:gd name="connsiteX3220" fmla="*/ 988048 w 1998270"/>
              <a:gd name="connsiteY3220" fmla="*/ 807758 h 1996549"/>
              <a:gd name="connsiteX3221" fmla="*/ 989277 w 1998270"/>
              <a:gd name="connsiteY3221" fmla="*/ 807787 h 1996549"/>
              <a:gd name="connsiteX3222" fmla="*/ 1004252 w 1998270"/>
              <a:gd name="connsiteY3222" fmla="*/ 824813 h 1996549"/>
              <a:gd name="connsiteX3223" fmla="*/ 1004252 w 1998270"/>
              <a:gd name="connsiteY3223" fmla="*/ 824985 h 1996549"/>
              <a:gd name="connsiteX3224" fmla="*/ 988048 w 1998270"/>
              <a:gd name="connsiteY3224" fmla="*/ 840845 h 1996549"/>
              <a:gd name="connsiteX3225" fmla="*/ 971846 w 1998270"/>
              <a:gd name="connsiteY3225" fmla="*/ 824813 h 1996549"/>
              <a:gd name="connsiteX3226" fmla="*/ 988048 w 1998270"/>
              <a:gd name="connsiteY3226" fmla="*/ 807758 h 1996549"/>
              <a:gd name="connsiteX3227" fmla="*/ 1050132 w 1998270"/>
              <a:gd name="connsiteY3227" fmla="*/ 807074 h 1996549"/>
              <a:gd name="connsiteX3228" fmla="*/ 1067188 w 1998270"/>
              <a:gd name="connsiteY3228" fmla="*/ 824130 h 1996549"/>
              <a:gd name="connsiteX3229" fmla="*/ 1050132 w 1998270"/>
              <a:gd name="connsiteY3229" fmla="*/ 841186 h 1996549"/>
              <a:gd name="connsiteX3230" fmla="*/ 1033077 w 1998270"/>
              <a:gd name="connsiteY3230" fmla="*/ 824130 h 1996549"/>
              <a:gd name="connsiteX3231" fmla="*/ 1050132 w 1998270"/>
              <a:gd name="connsiteY3231" fmla="*/ 807074 h 1996549"/>
              <a:gd name="connsiteX3232" fmla="*/ 1110851 w 1998270"/>
              <a:gd name="connsiteY3232" fmla="*/ 806562 h 1996549"/>
              <a:gd name="connsiteX3233" fmla="*/ 1127907 w 1998270"/>
              <a:gd name="connsiteY3233" fmla="*/ 823618 h 1996549"/>
              <a:gd name="connsiteX3234" fmla="*/ 1110851 w 1998270"/>
              <a:gd name="connsiteY3234" fmla="*/ 840674 h 1996549"/>
              <a:gd name="connsiteX3235" fmla="*/ 1093796 w 1998270"/>
              <a:gd name="connsiteY3235" fmla="*/ 823618 h 1996549"/>
              <a:gd name="connsiteX3236" fmla="*/ 1110851 w 1998270"/>
              <a:gd name="connsiteY3236" fmla="*/ 806562 h 1996549"/>
              <a:gd name="connsiteX3237" fmla="*/ 1172253 w 1998270"/>
              <a:gd name="connsiteY3237" fmla="*/ 805881 h 1996549"/>
              <a:gd name="connsiteX3238" fmla="*/ 1172594 w 1998270"/>
              <a:gd name="connsiteY3238" fmla="*/ 805881 h 1996549"/>
              <a:gd name="connsiteX3239" fmla="*/ 1190332 w 1998270"/>
              <a:gd name="connsiteY3239" fmla="*/ 823960 h 1996549"/>
              <a:gd name="connsiteX3240" fmla="*/ 1172253 w 1998270"/>
              <a:gd name="connsiteY3240" fmla="*/ 841016 h 1996549"/>
              <a:gd name="connsiteX3241" fmla="*/ 1154174 w 1998270"/>
              <a:gd name="connsiteY3241" fmla="*/ 823960 h 1996549"/>
              <a:gd name="connsiteX3242" fmla="*/ 1172253 w 1998270"/>
              <a:gd name="connsiteY3242" fmla="*/ 805881 h 1996549"/>
              <a:gd name="connsiteX3243" fmla="*/ 1233654 w 1998270"/>
              <a:gd name="connsiteY3243" fmla="*/ 805539 h 1996549"/>
              <a:gd name="connsiteX3244" fmla="*/ 1252074 w 1998270"/>
              <a:gd name="connsiteY3244" fmla="*/ 823960 h 1996549"/>
              <a:gd name="connsiteX3245" fmla="*/ 1252074 w 1998270"/>
              <a:gd name="connsiteY3245" fmla="*/ 824132 h 1996549"/>
              <a:gd name="connsiteX3246" fmla="*/ 1233654 w 1998270"/>
              <a:gd name="connsiteY3246" fmla="*/ 842209 h 1996549"/>
              <a:gd name="connsiteX3247" fmla="*/ 1215234 w 1998270"/>
              <a:gd name="connsiteY3247" fmla="*/ 823960 h 1996549"/>
              <a:gd name="connsiteX3248" fmla="*/ 1233654 w 1998270"/>
              <a:gd name="connsiteY3248" fmla="*/ 805539 h 1996549"/>
              <a:gd name="connsiteX3249" fmla="*/ 1971151 w 1998270"/>
              <a:gd name="connsiteY3249" fmla="*/ 805028 h 1996549"/>
              <a:gd name="connsiteX3250" fmla="*/ 1971663 w 1998270"/>
              <a:gd name="connsiteY3250" fmla="*/ 805034 h 1996549"/>
              <a:gd name="connsiteX3251" fmla="*/ 1990083 w 1998270"/>
              <a:gd name="connsiteY3251" fmla="*/ 824470 h 1996549"/>
              <a:gd name="connsiteX3252" fmla="*/ 1971151 w 1998270"/>
              <a:gd name="connsiteY3252" fmla="*/ 843232 h 1996549"/>
              <a:gd name="connsiteX3253" fmla="*/ 1970811 w 1998270"/>
              <a:gd name="connsiteY3253" fmla="*/ 843229 h 1996549"/>
              <a:gd name="connsiteX3254" fmla="*/ 1952220 w 1998270"/>
              <a:gd name="connsiteY3254" fmla="*/ 823960 h 1996549"/>
              <a:gd name="connsiteX3255" fmla="*/ 1971151 w 1998270"/>
              <a:gd name="connsiteY3255" fmla="*/ 805028 h 1996549"/>
              <a:gd name="connsiteX3256" fmla="*/ 1295055 w 1998270"/>
              <a:gd name="connsiteY3256" fmla="*/ 804857 h 1996549"/>
              <a:gd name="connsiteX3257" fmla="*/ 1295396 w 1998270"/>
              <a:gd name="connsiteY3257" fmla="*/ 804861 h 1996549"/>
              <a:gd name="connsiteX3258" fmla="*/ 1314158 w 1998270"/>
              <a:gd name="connsiteY3258" fmla="*/ 824301 h 1996549"/>
              <a:gd name="connsiteX3259" fmla="*/ 1295055 w 1998270"/>
              <a:gd name="connsiteY3259" fmla="*/ 843232 h 1996549"/>
              <a:gd name="connsiteX3260" fmla="*/ 1294885 w 1998270"/>
              <a:gd name="connsiteY3260" fmla="*/ 843232 h 1996549"/>
              <a:gd name="connsiteX3261" fmla="*/ 1275952 w 1998270"/>
              <a:gd name="connsiteY3261" fmla="*/ 823960 h 1996549"/>
              <a:gd name="connsiteX3262" fmla="*/ 1295055 w 1998270"/>
              <a:gd name="connsiteY3262" fmla="*/ 804857 h 1996549"/>
              <a:gd name="connsiteX3263" fmla="*/ 1357139 w 1998270"/>
              <a:gd name="connsiteY3263" fmla="*/ 804516 h 1996549"/>
              <a:gd name="connsiteX3264" fmla="*/ 1376583 w 1998270"/>
              <a:gd name="connsiteY3264" fmla="*/ 823960 h 1996549"/>
              <a:gd name="connsiteX3265" fmla="*/ 1376583 w 1998270"/>
              <a:gd name="connsiteY3265" fmla="*/ 824131 h 1996549"/>
              <a:gd name="connsiteX3266" fmla="*/ 1357139 w 1998270"/>
              <a:gd name="connsiteY3266" fmla="*/ 843232 h 1996549"/>
              <a:gd name="connsiteX3267" fmla="*/ 1356968 w 1998270"/>
              <a:gd name="connsiteY3267" fmla="*/ 843232 h 1996549"/>
              <a:gd name="connsiteX3268" fmla="*/ 1337695 w 1998270"/>
              <a:gd name="connsiteY3268" fmla="*/ 823960 h 1996549"/>
              <a:gd name="connsiteX3269" fmla="*/ 1357139 w 1998270"/>
              <a:gd name="connsiteY3269" fmla="*/ 804516 h 1996549"/>
              <a:gd name="connsiteX3270" fmla="*/ 1417857 w 1998270"/>
              <a:gd name="connsiteY3270" fmla="*/ 804004 h 1996549"/>
              <a:gd name="connsiteX3271" fmla="*/ 1437813 w 1998270"/>
              <a:gd name="connsiteY3271" fmla="*/ 823448 h 1996549"/>
              <a:gd name="connsiteX3272" fmla="*/ 1437813 w 1998270"/>
              <a:gd name="connsiteY3272" fmla="*/ 823619 h 1996549"/>
              <a:gd name="connsiteX3273" fmla="*/ 1417857 w 1998270"/>
              <a:gd name="connsiteY3273" fmla="*/ 843232 h 1996549"/>
              <a:gd name="connsiteX3274" fmla="*/ 1398073 w 1998270"/>
              <a:gd name="connsiteY3274" fmla="*/ 823960 h 1996549"/>
              <a:gd name="connsiteX3275" fmla="*/ 1398073 w 1998270"/>
              <a:gd name="connsiteY3275" fmla="*/ 823788 h 1996549"/>
              <a:gd name="connsiteX3276" fmla="*/ 1417857 w 1998270"/>
              <a:gd name="connsiteY3276" fmla="*/ 804004 h 1996549"/>
              <a:gd name="connsiteX3277" fmla="*/ 1479259 w 1998270"/>
              <a:gd name="connsiteY3277" fmla="*/ 803493 h 1996549"/>
              <a:gd name="connsiteX3278" fmla="*/ 1499726 w 1998270"/>
              <a:gd name="connsiteY3278" fmla="*/ 823960 h 1996549"/>
              <a:gd name="connsiteX3279" fmla="*/ 1499726 w 1998270"/>
              <a:gd name="connsiteY3279" fmla="*/ 824130 h 1996549"/>
              <a:gd name="connsiteX3280" fmla="*/ 1479259 w 1998270"/>
              <a:gd name="connsiteY3280" fmla="*/ 844255 h 1996549"/>
              <a:gd name="connsiteX3281" fmla="*/ 1479088 w 1998270"/>
              <a:gd name="connsiteY3281" fmla="*/ 844255 h 1996549"/>
              <a:gd name="connsiteX3282" fmla="*/ 1458792 w 1998270"/>
              <a:gd name="connsiteY3282" fmla="*/ 823960 h 1996549"/>
              <a:gd name="connsiteX3283" fmla="*/ 1479259 w 1998270"/>
              <a:gd name="connsiteY3283" fmla="*/ 803493 h 1996549"/>
              <a:gd name="connsiteX3284" fmla="*/ 1541342 w 1998270"/>
              <a:gd name="connsiteY3284" fmla="*/ 803145 h 1996549"/>
              <a:gd name="connsiteX3285" fmla="*/ 1561809 w 1998270"/>
              <a:gd name="connsiteY3285" fmla="*/ 823960 h 1996549"/>
              <a:gd name="connsiteX3286" fmla="*/ 1561809 w 1998270"/>
              <a:gd name="connsiteY3286" fmla="*/ 824477 h 1996549"/>
              <a:gd name="connsiteX3287" fmla="*/ 1540660 w 1998270"/>
              <a:gd name="connsiteY3287" fmla="*/ 844597 h 1996549"/>
              <a:gd name="connsiteX3288" fmla="*/ 1519852 w 1998270"/>
              <a:gd name="connsiteY3288" fmla="*/ 823960 h 1996549"/>
              <a:gd name="connsiteX3289" fmla="*/ 1540660 w 1998270"/>
              <a:gd name="connsiteY3289" fmla="*/ 803151 h 1996549"/>
              <a:gd name="connsiteX3290" fmla="*/ 1541342 w 1998270"/>
              <a:gd name="connsiteY3290" fmla="*/ 803145 h 1996549"/>
              <a:gd name="connsiteX3291" fmla="*/ 1602061 w 1998270"/>
              <a:gd name="connsiteY3291" fmla="*/ 802811 h 1996549"/>
              <a:gd name="connsiteX3292" fmla="*/ 1602402 w 1998270"/>
              <a:gd name="connsiteY3292" fmla="*/ 802811 h 1996549"/>
              <a:gd name="connsiteX3293" fmla="*/ 1623211 w 1998270"/>
              <a:gd name="connsiteY3293" fmla="*/ 823960 h 1996549"/>
              <a:gd name="connsiteX3294" fmla="*/ 1623211 w 1998270"/>
              <a:gd name="connsiteY3294" fmla="*/ 824131 h 1996549"/>
              <a:gd name="connsiteX3295" fmla="*/ 1602061 w 1998270"/>
              <a:gd name="connsiteY3295" fmla="*/ 844938 h 1996549"/>
              <a:gd name="connsiteX3296" fmla="*/ 1581083 w 1998270"/>
              <a:gd name="connsiteY3296" fmla="*/ 823960 h 1996549"/>
              <a:gd name="connsiteX3297" fmla="*/ 1581083 w 1998270"/>
              <a:gd name="connsiteY3297" fmla="*/ 823789 h 1996549"/>
              <a:gd name="connsiteX3298" fmla="*/ 1602061 w 1998270"/>
              <a:gd name="connsiteY3298" fmla="*/ 802811 h 1996549"/>
              <a:gd name="connsiteX3299" fmla="*/ 1664144 w 1998270"/>
              <a:gd name="connsiteY3299" fmla="*/ 802640 h 1996549"/>
              <a:gd name="connsiteX3300" fmla="*/ 1685464 w 1998270"/>
              <a:gd name="connsiteY3300" fmla="*/ 823959 h 1996549"/>
              <a:gd name="connsiteX3301" fmla="*/ 1685464 w 1998270"/>
              <a:gd name="connsiteY3301" fmla="*/ 824131 h 1996549"/>
              <a:gd name="connsiteX3302" fmla="*/ 1664144 w 1998270"/>
              <a:gd name="connsiteY3302" fmla="*/ 845109 h 1996549"/>
              <a:gd name="connsiteX3303" fmla="*/ 1663974 w 1998270"/>
              <a:gd name="connsiteY3303" fmla="*/ 845109 h 1996549"/>
              <a:gd name="connsiteX3304" fmla="*/ 1642825 w 1998270"/>
              <a:gd name="connsiteY3304" fmla="*/ 823959 h 1996549"/>
              <a:gd name="connsiteX3305" fmla="*/ 1664144 w 1998270"/>
              <a:gd name="connsiteY3305" fmla="*/ 802640 h 1996549"/>
              <a:gd name="connsiteX3306" fmla="*/ 1724863 w 1998270"/>
              <a:gd name="connsiteY3306" fmla="*/ 802470 h 1996549"/>
              <a:gd name="connsiteX3307" fmla="*/ 1725204 w 1998270"/>
              <a:gd name="connsiteY3307" fmla="*/ 802470 h 1996549"/>
              <a:gd name="connsiteX3308" fmla="*/ 1746354 w 1998270"/>
              <a:gd name="connsiteY3308" fmla="*/ 823960 h 1996549"/>
              <a:gd name="connsiteX3309" fmla="*/ 1746354 w 1998270"/>
              <a:gd name="connsiteY3309" fmla="*/ 824131 h 1996549"/>
              <a:gd name="connsiteX3310" fmla="*/ 1724863 w 1998270"/>
              <a:gd name="connsiteY3310" fmla="*/ 845280 h 1996549"/>
              <a:gd name="connsiteX3311" fmla="*/ 1703544 w 1998270"/>
              <a:gd name="connsiteY3311" fmla="*/ 823960 h 1996549"/>
              <a:gd name="connsiteX3312" fmla="*/ 1703544 w 1998270"/>
              <a:gd name="connsiteY3312" fmla="*/ 823789 h 1996549"/>
              <a:gd name="connsiteX3313" fmla="*/ 1724863 w 1998270"/>
              <a:gd name="connsiteY3313" fmla="*/ 802470 h 1996549"/>
              <a:gd name="connsiteX3314" fmla="*/ 1786265 w 1998270"/>
              <a:gd name="connsiteY3314" fmla="*/ 802298 h 1996549"/>
              <a:gd name="connsiteX3315" fmla="*/ 1807926 w 1998270"/>
              <a:gd name="connsiteY3315" fmla="*/ 823960 h 1996549"/>
              <a:gd name="connsiteX3316" fmla="*/ 1807926 w 1998270"/>
              <a:gd name="connsiteY3316" fmla="*/ 824130 h 1996549"/>
              <a:gd name="connsiteX3317" fmla="*/ 1786265 w 1998270"/>
              <a:gd name="connsiteY3317" fmla="*/ 845450 h 1996549"/>
              <a:gd name="connsiteX3318" fmla="*/ 1785924 w 1998270"/>
              <a:gd name="connsiteY3318" fmla="*/ 845450 h 1996549"/>
              <a:gd name="connsiteX3319" fmla="*/ 1764774 w 1998270"/>
              <a:gd name="connsiteY3319" fmla="*/ 823960 h 1996549"/>
              <a:gd name="connsiteX3320" fmla="*/ 1764774 w 1998270"/>
              <a:gd name="connsiteY3320" fmla="*/ 823788 h 1996549"/>
              <a:gd name="connsiteX3321" fmla="*/ 1786265 w 1998270"/>
              <a:gd name="connsiteY3321" fmla="*/ 802298 h 1996549"/>
              <a:gd name="connsiteX3322" fmla="*/ 1909067 w 1998270"/>
              <a:gd name="connsiteY3322" fmla="*/ 802129 h 1996549"/>
              <a:gd name="connsiteX3323" fmla="*/ 1930899 w 1998270"/>
              <a:gd name="connsiteY3323" fmla="*/ 823960 h 1996549"/>
              <a:gd name="connsiteX3324" fmla="*/ 1930899 w 1998270"/>
              <a:gd name="connsiteY3324" fmla="*/ 824131 h 1996549"/>
              <a:gd name="connsiteX3325" fmla="*/ 1909067 w 1998270"/>
              <a:gd name="connsiteY3325" fmla="*/ 845621 h 1996549"/>
              <a:gd name="connsiteX3326" fmla="*/ 1887236 w 1998270"/>
              <a:gd name="connsiteY3326" fmla="*/ 823960 h 1996549"/>
              <a:gd name="connsiteX3327" fmla="*/ 1909067 w 1998270"/>
              <a:gd name="connsiteY3327" fmla="*/ 802129 h 1996549"/>
              <a:gd name="connsiteX3328" fmla="*/ 1847666 w 1998270"/>
              <a:gd name="connsiteY3328" fmla="*/ 802129 h 1996549"/>
              <a:gd name="connsiteX3329" fmla="*/ 1868815 w 1998270"/>
              <a:gd name="connsiteY3329" fmla="*/ 823960 h 1996549"/>
              <a:gd name="connsiteX3330" fmla="*/ 1847666 w 1998270"/>
              <a:gd name="connsiteY3330" fmla="*/ 845621 h 1996549"/>
              <a:gd name="connsiteX3331" fmla="*/ 1825835 w 1998270"/>
              <a:gd name="connsiteY3331" fmla="*/ 823960 h 1996549"/>
              <a:gd name="connsiteX3332" fmla="*/ 1847666 w 1998270"/>
              <a:gd name="connsiteY3332" fmla="*/ 802129 h 1996549"/>
              <a:gd name="connsiteX3333" fmla="*/ 5628 w 1998270"/>
              <a:gd name="connsiteY3333" fmla="*/ 757953 h 1996549"/>
              <a:gd name="connsiteX3334" fmla="*/ 5969 w 1998270"/>
              <a:gd name="connsiteY3334" fmla="*/ 757953 h 1996549"/>
              <a:gd name="connsiteX3335" fmla="*/ 9722 w 1998270"/>
              <a:gd name="connsiteY3335" fmla="*/ 762048 h 1996549"/>
              <a:gd name="connsiteX3336" fmla="*/ 5628 w 1998270"/>
              <a:gd name="connsiteY3336" fmla="*/ 766141 h 1996549"/>
              <a:gd name="connsiteX3337" fmla="*/ 1535 w 1998270"/>
              <a:gd name="connsiteY3337" fmla="*/ 762048 h 1996549"/>
              <a:gd name="connsiteX3338" fmla="*/ 5628 w 1998270"/>
              <a:gd name="connsiteY3338" fmla="*/ 757953 h 1996549"/>
              <a:gd name="connsiteX3339" fmla="*/ 67396 w 1998270"/>
              <a:gd name="connsiteY3339" fmla="*/ 756625 h 1996549"/>
              <a:gd name="connsiteX3340" fmla="*/ 73195 w 1998270"/>
              <a:gd name="connsiteY3340" fmla="*/ 762424 h 1996549"/>
              <a:gd name="connsiteX3341" fmla="*/ 67396 w 1998270"/>
              <a:gd name="connsiteY3341" fmla="*/ 768224 h 1996549"/>
              <a:gd name="connsiteX3342" fmla="*/ 61597 w 1998270"/>
              <a:gd name="connsiteY3342" fmla="*/ 762424 h 1996549"/>
              <a:gd name="connsiteX3343" fmla="*/ 67396 w 1998270"/>
              <a:gd name="connsiteY3343" fmla="*/ 756625 h 1996549"/>
              <a:gd name="connsiteX3344" fmla="*/ 129114 w 1998270"/>
              <a:gd name="connsiteY3344" fmla="*/ 755907 h 1996549"/>
              <a:gd name="connsiteX3345" fmla="*/ 129455 w 1998270"/>
              <a:gd name="connsiteY3345" fmla="*/ 755907 h 1996549"/>
              <a:gd name="connsiteX3346" fmla="*/ 135766 w 1998270"/>
              <a:gd name="connsiteY3346" fmla="*/ 762560 h 1996549"/>
              <a:gd name="connsiteX3347" fmla="*/ 129114 w 1998270"/>
              <a:gd name="connsiteY3347" fmla="*/ 769212 h 1996549"/>
              <a:gd name="connsiteX3348" fmla="*/ 122462 w 1998270"/>
              <a:gd name="connsiteY3348" fmla="*/ 762560 h 1996549"/>
              <a:gd name="connsiteX3349" fmla="*/ 129114 w 1998270"/>
              <a:gd name="connsiteY3349" fmla="*/ 755907 h 1996549"/>
              <a:gd name="connsiteX3350" fmla="*/ 189832 w 1998270"/>
              <a:gd name="connsiteY3350" fmla="*/ 755224 h 1996549"/>
              <a:gd name="connsiteX3351" fmla="*/ 197166 w 1998270"/>
              <a:gd name="connsiteY3351" fmla="*/ 762558 h 1996549"/>
              <a:gd name="connsiteX3352" fmla="*/ 189832 w 1998270"/>
              <a:gd name="connsiteY3352" fmla="*/ 769895 h 1996549"/>
              <a:gd name="connsiteX3353" fmla="*/ 182499 w 1998270"/>
              <a:gd name="connsiteY3353" fmla="*/ 762558 h 1996549"/>
              <a:gd name="connsiteX3354" fmla="*/ 189832 w 1998270"/>
              <a:gd name="connsiteY3354" fmla="*/ 755224 h 1996549"/>
              <a:gd name="connsiteX3355" fmla="*/ 251234 w 1998270"/>
              <a:gd name="connsiteY3355" fmla="*/ 754373 h 1996549"/>
              <a:gd name="connsiteX3356" fmla="*/ 251575 w 1998270"/>
              <a:gd name="connsiteY3356" fmla="*/ 754373 h 1996549"/>
              <a:gd name="connsiteX3357" fmla="*/ 259421 w 1998270"/>
              <a:gd name="connsiteY3357" fmla="*/ 762558 h 1996549"/>
              <a:gd name="connsiteX3358" fmla="*/ 251234 w 1998270"/>
              <a:gd name="connsiteY3358" fmla="*/ 770745 h 1996549"/>
              <a:gd name="connsiteX3359" fmla="*/ 243047 w 1998270"/>
              <a:gd name="connsiteY3359" fmla="*/ 762558 h 1996549"/>
              <a:gd name="connsiteX3360" fmla="*/ 251234 w 1998270"/>
              <a:gd name="connsiteY3360" fmla="*/ 754373 h 1996549"/>
              <a:gd name="connsiteX3361" fmla="*/ 313001 w 1998270"/>
              <a:gd name="connsiteY3361" fmla="*/ 753556 h 1996549"/>
              <a:gd name="connsiteX3362" fmla="*/ 321870 w 1998270"/>
              <a:gd name="connsiteY3362" fmla="*/ 762424 h 1996549"/>
              <a:gd name="connsiteX3363" fmla="*/ 313001 w 1998270"/>
              <a:gd name="connsiteY3363" fmla="*/ 771294 h 1996549"/>
              <a:gd name="connsiteX3364" fmla="*/ 304132 w 1998270"/>
              <a:gd name="connsiteY3364" fmla="*/ 762424 h 1996549"/>
              <a:gd name="connsiteX3365" fmla="*/ 313001 w 1998270"/>
              <a:gd name="connsiteY3365" fmla="*/ 753556 h 1996549"/>
              <a:gd name="connsiteX3366" fmla="*/ 374036 w 1998270"/>
              <a:gd name="connsiteY3366" fmla="*/ 753007 h 1996549"/>
              <a:gd name="connsiteX3367" fmla="*/ 383588 w 1998270"/>
              <a:gd name="connsiteY3367" fmla="*/ 762560 h 1996549"/>
              <a:gd name="connsiteX3368" fmla="*/ 374036 w 1998270"/>
              <a:gd name="connsiteY3368" fmla="*/ 772111 h 1996549"/>
              <a:gd name="connsiteX3369" fmla="*/ 364485 w 1998270"/>
              <a:gd name="connsiteY3369" fmla="*/ 762560 h 1996549"/>
              <a:gd name="connsiteX3370" fmla="*/ 374036 w 1998270"/>
              <a:gd name="connsiteY3370" fmla="*/ 753007 h 1996549"/>
              <a:gd name="connsiteX3371" fmla="*/ 436119 w 1998270"/>
              <a:gd name="connsiteY3371" fmla="*/ 752154 h 1996549"/>
              <a:gd name="connsiteX3372" fmla="*/ 446523 w 1998270"/>
              <a:gd name="connsiteY3372" fmla="*/ 762558 h 1996549"/>
              <a:gd name="connsiteX3373" fmla="*/ 436119 w 1998270"/>
              <a:gd name="connsiteY3373" fmla="*/ 772963 h 1996549"/>
              <a:gd name="connsiteX3374" fmla="*/ 425716 w 1998270"/>
              <a:gd name="connsiteY3374" fmla="*/ 762558 h 1996549"/>
              <a:gd name="connsiteX3375" fmla="*/ 436119 w 1998270"/>
              <a:gd name="connsiteY3375" fmla="*/ 752154 h 1996549"/>
              <a:gd name="connsiteX3376" fmla="*/ 496839 w 1998270"/>
              <a:gd name="connsiteY3376" fmla="*/ 751472 h 1996549"/>
              <a:gd name="connsiteX3377" fmla="*/ 507925 w 1998270"/>
              <a:gd name="connsiteY3377" fmla="*/ 762560 h 1996549"/>
              <a:gd name="connsiteX3378" fmla="*/ 496839 w 1998270"/>
              <a:gd name="connsiteY3378" fmla="*/ 773646 h 1996549"/>
              <a:gd name="connsiteX3379" fmla="*/ 485753 w 1998270"/>
              <a:gd name="connsiteY3379" fmla="*/ 762560 h 1996549"/>
              <a:gd name="connsiteX3380" fmla="*/ 496839 w 1998270"/>
              <a:gd name="connsiteY3380" fmla="*/ 751472 h 1996549"/>
              <a:gd name="connsiteX3381" fmla="*/ 558240 w 1998270"/>
              <a:gd name="connsiteY3381" fmla="*/ 750620 h 1996549"/>
              <a:gd name="connsiteX3382" fmla="*/ 570179 w 1998270"/>
              <a:gd name="connsiteY3382" fmla="*/ 762560 h 1996549"/>
              <a:gd name="connsiteX3383" fmla="*/ 558240 w 1998270"/>
              <a:gd name="connsiteY3383" fmla="*/ 774499 h 1996549"/>
              <a:gd name="connsiteX3384" fmla="*/ 546301 w 1998270"/>
              <a:gd name="connsiteY3384" fmla="*/ 762560 h 1996549"/>
              <a:gd name="connsiteX3385" fmla="*/ 558240 w 1998270"/>
              <a:gd name="connsiteY3385" fmla="*/ 750620 h 1996549"/>
              <a:gd name="connsiteX3386" fmla="*/ 619641 w 1998270"/>
              <a:gd name="connsiteY3386" fmla="*/ 749938 h 1996549"/>
              <a:gd name="connsiteX3387" fmla="*/ 632262 w 1998270"/>
              <a:gd name="connsiteY3387" fmla="*/ 762560 h 1996549"/>
              <a:gd name="connsiteX3388" fmla="*/ 619641 w 1998270"/>
              <a:gd name="connsiteY3388" fmla="*/ 775180 h 1996549"/>
              <a:gd name="connsiteX3389" fmla="*/ 607020 w 1998270"/>
              <a:gd name="connsiteY3389" fmla="*/ 762560 h 1996549"/>
              <a:gd name="connsiteX3390" fmla="*/ 619641 w 1998270"/>
              <a:gd name="connsiteY3390" fmla="*/ 749938 h 1996549"/>
              <a:gd name="connsiteX3391" fmla="*/ 681042 w 1998270"/>
              <a:gd name="connsiteY3391" fmla="*/ 749255 h 1996549"/>
              <a:gd name="connsiteX3392" fmla="*/ 694346 w 1998270"/>
              <a:gd name="connsiteY3392" fmla="*/ 762558 h 1996549"/>
              <a:gd name="connsiteX3393" fmla="*/ 681042 w 1998270"/>
              <a:gd name="connsiteY3393" fmla="*/ 775863 h 1996549"/>
              <a:gd name="connsiteX3394" fmla="*/ 667739 w 1998270"/>
              <a:gd name="connsiteY3394" fmla="*/ 762558 h 1996549"/>
              <a:gd name="connsiteX3395" fmla="*/ 681042 w 1998270"/>
              <a:gd name="connsiteY3395" fmla="*/ 749255 h 1996549"/>
              <a:gd name="connsiteX3396" fmla="*/ 743126 w 1998270"/>
              <a:gd name="connsiteY3396" fmla="*/ 748573 h 1996549"/>
              <a:gd name="connsiteX3397" fmla="*/ 743466 w 1998270"/>
              <a:gd name="connsiteY3397" fmla="*/ 748573 h 1996549"/>
              <a:gd name="connsiteX3398" fmla="*/ 757112 w 1998270"/>
              <a:gd name="connsiteY3398" fmla="*/ 762560 h 1996549"/>
              <a:gd name="connsiteX3399" fmla="*/ 743126 w 1998270"/>
              <a:gd name="connsiteY3399" fmla="*/ 776545 h 1996549"/>
              <a:gd name="connsiteX3400" fmla="*/ 729140 w 1998270"/>
              <a:gd name="connsiteY3400" fmla="*/ 762560 h 1996549"/>
              <a:gd name="connsiteX3401" fmla="*/ 743126 w 1998270"/>
              <a:gd name="connsiteY3401" fmla="*/ 748573 h 1996549"/>
              <a:gd name="connsiteX3402" fmla="*/ 803844 w 1998270"/>
              <a:gd name="connsiteY3402" fmla="*/ 747891 h 1996549"/>
              <a:gd name="connsiteX3403" fmla="*/ 804185 w 1998270"/>
              <a:gd name="connsiteY3403" fmla="*/ 747891 h 1996549"/>
              <a:gd name="connsiteX3404" fmla="*/ 818513 w 1998270"/>
              <a:gd name="connsiteY3404" fmla="*/ 762560 h 1996549"/>
              <a:gd name="connsiteX3405" fmla="*/ 803844 w 1998270"/>
              <a:gd name="connsiteY3405" fmla="*/ 777228 h 1996549"/>
              <a:gd name="connsiteX3406" fmla="*/ 789177 w 1998270"/>
              <a:gd name="connsiteY3406" fmla="*/ 762560 h 1996549"/>
              <a:gd name="connsiteX3407" fmla="*/ 803844 w 1998270"/>
              <a:gd name="connsiteY3407" fmla="*/ 747891 h 1996549"/>
              <a:gd name="connsiteX3408" fmla="*/ 865246 w 1998270"/>
              <a:gd name="connsiteY3408" fmla="*/ 747209 h 1996549"/>
              <a:gd name="connsiteX3409" fmla="*/ 880596 w 1998270"/>
              <a:gd name="connsiteY3409" fmla="*/ 762560 h 1996549"/>
              <a:gd name="connsiteX3410" fmla="*/ 880596 w 1998270"/>
              <a:gd name="connsiteY3410" fmla="*/ 762731 h 1996549"/>
              <a:gd name="connsiteX3411" fmla="*/ 865246 w 1998270"/>
              <a:gd name="connsiteY3411" fmla="*/ 777739 h 1996549"/>
              <a:gd name="connsiteX3412" fmla="*/ 849896 w 1998270"/>
              <a:gd name="connsiteY3412" fmla="*/ 762560 h 1996549"/>
              <a:gd name="connsiteX3413" fmla="*/ 865246 w 1998270"/>
              <a:gd name="connsiteY3413" fmla="*/ 747209 h 1996549"/>
              <a:gd name="connsiteX3414" fmla="*/ 926647 w 1998270"/>
              <a:gd name="connsiteY3414" fmla="*/ 746527 h 1996549"/>
              <a:gd name="connsiteX3415" fmla="*/ 942680 w 1998270"/>
              <a:gd name="connsiteY3415" fmla="*/ 762560 h 1996549"/>
              <a:gd name="connsiteX3416" fmla="*/ 926647 w 1998270"/>
              <a:gd name="connsiteY3416" fmla="*/ 778421 h 1996549"/>
              <a:gd name="connsiteX3417" fmla="*/ 910615 w 1998270"/>
              <a:gd name="connsiteY3417" fmla="*/ 762560 h 1996549"/>
              <a:gd name="connsiteX3418" fmla="*/ 926647 w 1998270"/>
              <a:gd name="connsiteY3418" fmla="*/ 746527 h 1996549"/>
              <a:gd name="connsiteX3419" fmla="*/ 988048 w 1998270"/>
              <a:gd name="connsiteY3419" fmla="*/ 745844 h 1996549"/>
              <a:gd name="connsiteX3420" fmla="*/ 1005104 w 1998270"/>
              <a:gd name="connsiteY3420" fmla="*/ 762900 h 1996549"/>
              <a:gd name="connsiteX3421" fmla="*/ 988048 w 1998270"/>
              <a:gd name="connsiteY3421" fmla="*/ 779956 h 1996549"/>
              <a:gd name="connsiteX3422" fmla="*/ 970993 w 1998270"/>
              <a:gd name="connsiteY3422" fmla="*/ 762900 h 1996549"/>
              <a:gd name="connsiteX3423" fmla="*/ 988048 w 1998270"/>
              <a:gd name="connsiteY3423" fmla="*/ 745844 h 1996549"/>
              <a:gd name="connsiteX3424" fmla="*/ 1050132 w 1998270"/>
              <a:gd name="connsiteY3424" fmla="*/ 745161 h 1996549"/>
              <a:gd name="connsiteX3425" fmla="*/ 1067188 w 1998270"/>
              <a:gd name="connsiteY3425" fmla="*/ 762218 h 1996549"/>
              <a:gd name="connsiteX3426" fmla="*/ 1050132 w 1998270"/>
              <a:gd name="connsiteY3426" fmla="*/ 779273 h 1996549"/>
              <a:gd name="connsiteX3427" fmla="*/ 1033077 w 1998270"/>
              <a:gd name="connsiteY3427" fmla="*/ 762218 h 1996549"/>
              <a:gd name="connsiteX3428" fmla="*/ 1050132 w 1998270"/>
              <a:gd name="connsiteY3428" fmla="*/ 745161 h 1996549"/>
              <a:gd name="connsiteX3429" fmla="*/ 1110851 w 1998270"/>
              <a:gd name="connsiteY3429" fmla="*/ 744481 h 1996549"/>
              <a:gd name="connsiteX3430" fmla="*/ 1111192 w 1998270"/>
              <a:gd name="connsiteY3430" fmla="*/ 744481 h 1996549"/>
              <a:gd name="connsiteX3431" fmla="*/ 1128930 w 1998270"/>
              <a:gd name="connsiteY3431" fmla="*/ 762560 h 1996549"/>
              <a:gd name="connsiteX3432" fmla="*/ 1110851 w 1998270"/>
              <a:gd name="connsiteY3432" fmla="*/ 779615 h 1996549"/>
              <a:gd name="connsiteX3433" fmla="*/ 1092772 w 1998270"/>
              <a:gd name="connsiteY3433" fmla="*/ 762560 h 1996549"/>
              <a:gd name="connsiteX3434" fmla="*/ 1110851 w 1998270"/>
              <a:gd name="connsiteY3434" fmla="*/ 744481 h 1996549"/>
              <a:gd name="connsiteX3435" fmla="*/ 1172252 w 1998270"/>
              <a:gd name="connsiteY3435" fmla="*/ 743967 h 1996549"/>
              <a:gd name="connsiteX3436" fmla="*/ 1190843 w 1998270"/>
              <a:gd name="connsiteY3436" fmla="*/ 762558 h 1996549"/>
              <a:gd name="connsiteX3437" fmla="*/ 1190843 w 1998270"/>
              <a:gd name="connsiteY3437" fmla="*/ 762729 h 1996549"/>
              <a:gd name="connsiteX3438" fmla="*/ 1172252 w 1998270"/>
              <a:gd name="connsiteY3438" fmla="*/ 780979 h 1996549"/>
              <a:gd name="connsiteX3439" fmla="*/ 1172082 w 1998270"/>
              <a:gd name="connsiteY3439" fmla="*/ 780979 h 1996549"/>
              <a:gd name="connsiteX3440" fmla="*/ 1153662 w 1998270"/>
              <a:gd name="connsiteY3440" fmla="*/ 762558 h 1996549"/>
              <a:gd name="connsiteX3441" fmla="*/ 1172252 w 1998270"/>
              <a:gd name="connsiteY3441" fmla="*/ 743967 h 1996549"/>
              <a:gd name="connsiteX3442" fmla="*/ 1233654 w 1998270"/>
              <a:gd name="connsiteY3442" fmla="*/ 743455 h 1996549"/>
              <a:gd name="connsiteX3443" fmla="*/ 1252757 w 1998270"/>
              <a:gd name="connsiteY3443" fmla="*/ 762558 h 1996549"/>
              <a:gd name="connsiteX3444" fmla="*/ 1233654 w 1998270"/>
              <a:gd name="connsiteY3444" fmla="*/ 781491 h 1996549"/>
              <a:gd name="connsiteX3445" fmla="*/ 1214552 w 1998270"/>
              <a:gd name="connsiteY3445" fmla="*/ 762558 h 1996549"/>
              <a:gd name="connsiteX3446" fmla="*/ 1233654 w 1998270"/>
              <a:gd name="connsiteY3446" fmla="*/ 743455 h 1996549"/>
              <a:gd name="connsiteX3447" fmla="*/ 1970835 w 1998270"/>
              <a:gd name="connsiteY3447" fmla="*/ 742811 h 1996549"/>
              <a:gd name="connsiteX3448" fmla="*/ 1990450 w 1998270"/>
              <a:gd name="connsiteY3448" fmla="*/ 762424 h 1996549"/>
              <a:gd name="connsiteX3449" fmla="*/ 1970835 w 1998270"/>
              <a:gd name="connsiteY3449" fmla="*/ 782039 h 1996549"/>
              <a:gd name="connsiteX3450" fmla="*/ 1951221 w 1998270"/>
              <a:gd name="connsiteY3450" fmla="*/ 762424 h 1996549"/>
              <a:gd name="connsiteX3451" fmla="*/ 1970835 w 1998270"/>
              <a:gd name="connsiteY3451" fmla="*/ 742811 h 1996549"/>
              <a:gd name="connsiteX3452" fmla="*/ 1295421 w 1998270"/>
              <a:gd name="connsiteY3452" fmla="*/ 742811 h 1996549"/>
              <a:gd name="connsiteX3453" fmla="*/ 1315036 w 1998270"/>
              <a:gd name="connsiteY3453" fmla="*/ 762424 h 1996549"/>
              <a:gd name="connsiteX3454" fmla="*/ 1295421 w 1998270"/>
              <a:gd name="connsiteY3454" fmla="*/ 782039 h 1996549"/>
              <a:gd name="connsiteX3455" fmla="*/ 1275807 w 1998270"/>
              <a:gd name="connsiteY3455" fmla="*/ 762424 h 1996549"/>
              <a:gd name="connsiteX3456" fmla="*/ 1295421 w 1998270"/>
              <a:gd name="connsiteY3456" fmla="*/ 742811 h 1996549"/>
              <a:gd name="connsiteX3457" fmla="*/ 1357138 w 1998270"/>
              <a:gd name="connsiteY3457" fmla="*/ 742433 h 1996549"/>
              <a:gd name="connsiteX3458" fmla="*/ 1377264 w 1998270"/>
              <a:gd name="connsiteY3458" fmla="*/ 762558 h 1996549"/>
              <a:gd name="connsiteX3459" fmla="*/ 1377264 w 1998270"/>
              <a:gd name="connsiteY3459" fmla="*/ 762729 h 1996549"/>
              <a:gd name="connsiteX3460" fmla="*/ 1357138 w 1998270"/>
              <a:gd name="connsiteY3460" fmla="*/ 782515 h 1996549"/>
              <a:gd name="connsiteX3461" fmla="*/ 1356968 w 1998270"/>
              <a:gd name="connsiteY3461" fmla="*/ 782515 h 1996549"/>
              <a:gd name="connsiteX3462" fmla="*/ 1337013 w 1998270"/>
              <a:gd name="connsiteY3462" fmla="*/ 762558 h 1996549"/>
              <a:gd name="connsiteX3463" fmla="*/ 1357138 w 1998270"/>
              <a:gd name="connsiteY3463" fmla="*/ 742433 h 1996549"/>
              <a:gd name="connsiteX3464" fmla="*/ 1417858 w 1998270"/>
              <a:gd name="connsiteY3464" fmla="*/ 741921 h 1996549"/>
              <a:gd name="connsiteX3465" fmla="*/ 1438495 w 1998270"/>
              <a:gd name="connsiteY3465" fmla="*/ 762558 h 1996549"/>
              <a:gd name="connsiteX3466" fmla="*/ 1417858 w 1998270"/>
              <a:gd name="connsiteY3466" fmla="*/ 783025 h 1996549"/>
              <a:gd name="connsiteX3467" fmla="*/ 1397391 w 1998270"/>
              <a:gd name="connsiteY3467" fmla="*/ 762558 h 1996549"/>
              <a:gd name="connsiteX3468" fmla="*/ 1417858 w 1998270"/>
              <a:gd name="connsiteY3468" fmla="*/ 741921 h 1996549"/>
              <a:gd name="connsiteX3469" fmla="*/ 1724864 w 1998270"/>
              <a:gd name="connsiteY3469" fmla="*/ 740899 h 1996549"/>
              <a:gd name="connsiteX3470" fmla="*/ 1725205 w 1998270"/>
              <a:gd name="connsiteY3470" fmla="*/ 740899 h 1996549"/>
              <a:gd name="connsiteX3471" fmla="*/ 1747207 w 1998270"/>
              <a:gd name="connsiteY3471" fmla="*/ 763243 h 1996549"/>
              <a:gd name="connsiteX3472" fmla="*/ 1747207 w 1998270"/>
              <a:gd name="connsiteY3472" fmla="*/ 763412 h 1996549"/>
              <a:gd name="connsiteX3473" fmla="*/ 1724864 w 1998270"/>
              <a:gd name="connsiteY3473" fmla="*/ 785415 h 1996549"/>
              <a:gd name="connsiteX3474" fmla="*/ 1702521 w 1998270"/>
              <a:gd name="connsiteY3474" fmla="*/ 763243 h 1996549"/>
              <a:gd name="connsiteX3475" fmla="*/ 1724864 w 1998270"/>
              <a:gd name="connsiteY3475" fmla="*/ 740899 h 1996549"/>
              <a:gd name="connsiteX3476" fmla="*/ 1479259 w 1998270"/>
              <a:gd name="connsiteY3476" fmla="*/ 740899 h 1996549"/>
              <a:gd name="connsiteX3477" fmla="*/ 1479600 w 1998270"/>
              <a:gd name="connsiteY3477" fmla="*/ 740899 h 1996549"/>
              <a:gd name="connsiteX3478" fmla="*/ 1500408 w 1998270"/>
              <a:gd name="connsiteY3478" fmla="*/ 762048 h 1996549"/>
              <a:gd name="connsiteX3479" fmla="*/ 1500408 w 1998270"/>
              <a:gd name="connsiteY3479" fmla="*/ 762218 h 1996549"/>
              <a:gd name="connsiteX3480" fmla="*/ 1479259 w 1998270"/>
              <a:gd name="connsiteY3480" fmla="*/ 783027 h 1996549"/>
              <a:gd name="connsiteX3481" fmla="*/ 1458110 w 1998270"/>
              <a:gd name="connsiteY3481" fmla="*/ 762048 h 1996549"/>
              <a:gd name="connsiteX3482" fmla="*/ 1479259 w 1998270"/>
              <a:gd name="connsiteY3482" fmla="*/ 740899 h 1996549"/>
              <a:gd name="connsiteX3483" fmla="*/ 1786265 w 1998270"/>
              <a:gd name="connsiteY3483" fmla="*/ 740899 h 1996549"/>
              <a:gd name="connsiteX3484" fmla="*/ 1808779 w 1998270"/>
              <a:gd name="connsiteY3484" fmla="*/ 763411 h 1996549"/>
              <a:gd name="connsiteX3485" fmla="*/ 1786265 w 1998270"/>
              <a:gd name="connsiteY3485" fmla="*/ 785754 h 1996549"/>
              <a:gd name="connsiteX3486" fmla="*/ 1763922 w 1998270"/>
              <a:gd name="connsiteY3486" fmla="*/ 763411 h 1996549"/>
              <a:gd name="connsiteX3487" fmla="*/ 1786265 w 1998270"/>
              <a:gd name="connsiteY3487" fmla="*/ 740899 h 1996549"/>
              <a:gd name="connsiteX3488" fmla="*/ 1664145 w 1998270"/>
              <a:gd name="connsiteY3488" fmla="*/ 740899 h 1996549"/>
              <a:gd name="connsiteX3489" fmla="*/ 1686317 w 1998270"/>
              <a:gd name="connsiteY3489" fmla="*/ 762558 h 1996549"/>
              <a:gd name="connsiteX3490" fmla="*/ 1664145 w 1998270"/>
              <a:gd name="connsiteY3490" fmla="*/ 784562 h 1996549"/>
              <a:gd name="connsiteX3491" fmla="*/ 1642143 w 1998270"/>
              <a:gd name="connsiteY3491" fmla="*/ 763070 h 1996549"/>
              <a:gd name="connsiteX3492" fmla="*/ 1664145 w 1998270"/>
              <a:gd name="connsiteY3492" fmla="*/ 740899 h 1996549"/>
              <a:gd name="connsiteX3493" fmla="*/ 1602061 w 1998270"/>
              <a:gd name="connsiteY3493" fmla="*/ 740899 h 1996549"/>
              <a:gd name="connsiteX3494" fmla="*/ 1623893 w 1998270"/>
              <a:gd name="connsiteY3494" fmla="*/ 762729 h 1996549"/>
              <a:gd name="connsiteX3495" fmla="*/ 1623893 w 1998270"/>
              <a:gd name="connsiteY3495" fmla="*/ 762900 h 1996549"/>
              <a:gd name="connsiteX3496" fmla="*/ 1602061 w 1998270"/>
              <a:gd name="connsiteY3496" fmla="*/ 784390 h 1996549"/>
              <a:gd name="connsiteX3497" fmla="*/ 1580230 w 1998270"/>
              <a:gd name="connsiteY3497" fmla="*/ 762729 h 1996549"/>
              <a:gd name="connsiteX3498" fmla="*/ 1602061 w 1998270"/>
              <a:gd name="connsiteY3498" fmla="*/ 740899 h 1996549"/>
              <a:gd name="connsiteX3499" fmla="*/ 1540660 w 1998270"/>
              <a:gd name="connsiteY3499" fmla="*/ 740899 h 1996549"/>
              <a:gd name="connsiteX3500" fmla="*/ 1540830 w 1998270"/>
              <a:gd name="connsiteY3500" fmla="*/ 740900 h 1996549"/>
              <a:gd name="connsiteX3501" fmla="*/ 1561809 w 1998270"/>
              <a:gd name="connsiteY3501" fmla="*/ 762558 h 1996549"/>
              <a:gd name="connsiteX3502" fmla="*/ 1540660 w 1998270"/>
              <a:gd name="connsiteY3502" fmla="*/ 783709 h 1996549"/>
              <a:gd name="connsiteX3503" fmla="*/ 1519170 w 1998270"/>
              <a:gd name="connsiteY3503" fmla="*/ 762389 h 1996549"/>
              <a:gd name="connsiteX3504" fmla="*/ 1540660 w 1998270"/>
              <a:gd name="connsiteY3504" fmla="*/ 740899 h 1996549"/>
              <a:gd name="connsiteX3505" fmla="*/ 1909434 w 1998270"/>
              <a:gd name="connsiteY3505" fmla="*/ 739741 h 1996549"/>
              <a:gd name="connsiteX3506" fmla="*/ 1932119 w 1998270"/>
              <a:gd name="connsiteY3506" fmla="*/ 762424 h 1996549"/>
              <a:gd name="connsiteX3507" fmla="*/ 1909434 w 1998270"/>
              <a:gd name="connsiteY3507" fmla="*/ 785109 h 1996549"/>
              <a:gd name="connsiteX3508" fmla="*/ 1886750 w 1998270"/>
              <a:gd name="connsiteY3508" fmla="*/ 762424 h 1996549"/>
              <a:gd name="connsiteX3509" fmla="*/ 1909434 w 1998270"/>
              <a:gd name="connsiteY3509" fmla="*/ 739741 h 1996549"/>
              <a:gd name="connsiteX3510" fmla="*/ 1848032 w 1998270"/>
              <a:gd name="connsiteY3510" fmla="*/ 739741 h 1996549"/>
              <a:gd name="connsiteX3511" fmla="*/ 1870717 w 1998270"/>
              <a:gd name="connsiteY3511" fmla="*/ 762424 h 1996549"/>
              <a:gd name="connsiteX3512" fmla="*/ 1848032 w 1998270"/>
              <a:gd name="connsiteY3512" fmla="*/ 785109 h 1996549"/>
              <a:gd name="connsiteX3513" fmla="*/ 1825348 w 1998270"/>
              <a:gd name="connsiteY3513" fmla="*/ 762424 h 1996549"/>
              <a:gd name="connsiteX3514" fmla="*/ 1848032 w 1998270"/>
              <a:gd name="connsiteY3514" fmla="*/ 739741 h 1996549"/>
              <a:gd name="connsiteX3515" fmla="*/ 5629 w 1998270"/>
              <a:gd name="connsiteY3515" fmla="*/ 696893 h 1996549"/>
              <a:gd name="connsiteX3516" fmla="*/ 9893 w 1998270"/>
              <a:gd name="connsiteY3516" fmla="*/ 701157 h 1996549"/>
              <a:gd name="connsiteX3517" fmla="*/ 5629 w 1998270"/>
              <a:gd name="connsiteY3517" fmla="*/ 705421 h 1996549"/>
              <a:gd name="connsiteX3518" fmla="*/ 1365 w 1998270"/>
              <a:gd name="connsiteY3518" fmla="*/ 701157 h 1996549"/>
              <a:gd name="connsiteX3519" fmla="*/ 5629 w 1998270"/>
              <a:gd name="connsiteY3519" fmla="*/ 696893 h 1996549"/>
              <a:gd name="connsiteX3520" fmla="*/ 67029 w 1998270"/>
              <a:gd name="connsiteY3520" fmla="*/ 695018 h 1996549"/>
              <a:gd name="connsiteX3521" fmla="*/ 73170 w 1998270"/>
              <a:gd name="connsiteY3521" fmla="*/ 701158 h 1996549"/>
              <a:gd name="connsiteX3522" fmla="*/ 67029 w 1998270"/>
              <a:gd name="connsiteY3522" fmla="*/ 707299 h 1996549"/>
              <a:gd name="connsiteX3523" fmla="*/ 60890 w 1998270"/>
              <a:gd name="connsiteY3523" fmla="*/ 701158 h 1996549"/>
              <a:gd name="connsiteX3524" fmla="*/ 67029 w 1998270"/>
              <a:gd name="connsiteY3524" fmla="*/ 695018 h 1996549"/>
              <a:gd name="connsiteX3525" fmla="*/ 129113 w 1998270"/>
              <a:gd name="connsiteY3525" fmla="*/ 694336 h 1996549"/>
              <a:gd name="connsiteX3526" fmla="*/ 135935 w 1998270"/>
              <a:gd name="connsiteY3526" fmla="*/ 701157 h 1996549"/>
              <a:gd name="connsiteX3527" fmla="*/ 129113 w 1998270"/>
              <a:gd name="connsiteY3527" fmla="*/ 707980 h 1996549"/>
              <a:gd name="connsiteX3528" fmla="*/ 122291 w 1998270"/>
              <a:gd name="connsiteY3528" fmla="*/ 701157 h 1996549"/>
              <a:gd name="connsiteX3529" fmla="*/ 129113 w 1998270"/>
              <a:gd name="connsiteY3529" fmla="*/ 694336 h 1996549"/>
              <a:gd name="connsiteX3530" fmla="*/ 189832 w 1998270"/>
              <a:gd name="connsiteY3530" fmla="*/ 693482 h 1996549"/>
              <a:gd name="connsiteX3531" fmla="*/ 197507 w 1998270"/>
              <a:gd name="connsiteY3531" fmla="*/ 701158 h 1996549"/>
              <a:gd name="connsiteX3532" fmla="*/ 189832 w 1998270"/>
              <a:gd name="connsiteY3532" fmla="*/ 708833 h 1996549"/>
              <a:gd name="connsiteX3533" fmla="*/ 182157 w 1998270"/>
              <a:gd name="connsiteY3533" fmla="*/ 701158 h 1996549"/>
              <a:gd name="connsiteX3534" fmla="*/ 189832 w 1998270"/>
              <a:gd name="connsiteY3534" fmla="*/ 693482 h 1996549"/>
              <a:gd name="connsiteX3535" fmla="*/ 251234 w 1998270"/>
              <a:gd name="connsiteY3535" fmla="*/ 692630 h 1996549"/>
              <a:gd name="connsiteX3536" fmla="*/ 259761 w 1998270"/>
              <a:gd name="connsiteY3536" fmla="*/ 701157 h 1996549"/>
              <a:gd name="connsiteX3537" fmla="*/ 251234 w 1998270"/>
              <a:gd name="connsiteY3537" fmla="*/ 709687 h 1996549"/>
              <a:gd name="connsiteX3538" fmla="*/ 242706 w 1998270"/>
              <a:gd name="connsiteY3538" fmla="*/ 701157 h 1996549"/>
              <a:gd name="connsiteX3539" fmla="*/ 251234 w 1998270"/>
              <a:gd name="connsiteY3539" fmla="*/ 692630 h 1996549"/>
              <a:gd name="connsiteX3540" fmla="*/ 312635 w 1998270"/>
              <a:gd name="connsiteY3540" fmla="*/ 691948 h 1996549"/>
              <a:gd name="connsiteX3541" fmla="*/ 321845 w 1998270"/>
              <a:gd name="connsiteY3541" fmla="*/ 701158 h 1996549"/>
              <a:gd name="connsiteX3542" fmla="*/ 312635 w 1998270"/>
              <a:gd name="connsiteY3542" fmla="*/ 710368 h 1996549"/>
              <a:gd name="connsiteX3543" fmla="*/ 303425 w 1998270"/>
              <a:gd name="connsiteY3543" fmla="*/ 701158 h 1996549"/>
              <a:gd name="connsiteX3544" fmla="*/ 312635 w 1998270"/>
              <a:gd name="connsiteY3544" fmla="*/ 691948 h 1996549"/>
              <a:gd name="connsiteX3545" fmla="*/ 374035 w 1998270"/>
              <a:gd name="connsiteY3545" fmla="*/ 691096 h 1996549"/>
              <a:gd name="connsiteX3546" fmla="*/ 374377 w 1998270"/>
              <a:gd name="connsiteY3546" fmla="*/ 691096 h 1996549"/>
              <a:gd name="connsiteX3547" fmla="*/ 384099 w 1998270"/>
              <a:gd name="connsiteY3547" fmla="*/ 701158 h 1996549"/>
              <a:gd name="connsiteX3548" fmla="*/ 374035 w 1998270"/>
              <a:gd name="connsiteY3548" fmla="*/ 711222 h 1996549"/>
              <a:gd name="connsiteX3549" fmla="*/ 363973 w 1998270"/>
              <a:gd name="connsiteY3549" fmla="*/ 701158 h 1996549"/>
              <a:gd name="connsiteX3550" fmla="*/ 374035 w 1998270"/>
              <a:gd name="connsiteY3550" fmla="*/ 691096 h 1996549"/>
              <a:gd name="connsiteX3551" fmla="*/ 496839 w 1998270"/>
              <a:gd name="connsiteY3551" fmla="*/ 689729 h 1996549"/>
              <a:gd name="connsiteX3552" fmla="*/ 508266 w 1998270"/>
              <a:gd name="connsiteY3552" fmla="*/ 701157 h 1996549"/>
              <a:gd name="connsiteX3553" fmla="*/ 496839 w 1998270"/>
              <a:gd name="connsiteY3553" fmla="*/ 712585 h 1996549"/>
              <a:gd name="connsiteX3554" fmla="*/ 485412 w 1998270"/>
              <a:gd name="connsiteY3554" fmla="*/ 701157 h 1996549"/>
              <a:gd name="connsiteX3555" fmla="*/ 496839 w 1998270"/>
              <a:gd name="connsiteY3555" fmla="*/ 689729 h 1996549"/>
              <a:gd name="connsiteX3556" fmla="*/ 436120 w 1998270"/>
              <a:gd name="connsiteY3556" fmla="*/ 689729 h 1996549"/>
              <a:gd name="connsiteX3557" fmla="*/ 446865 w 1998270"/>
              <a:gd name="connsiteY3557" fmla="*/ 700476 h 1996549"/>
              <a:gd name="connsiteX3558" fmla="*/ 436120 w 1998270"/>
              <a:gd name="connsiteY3558" fmla="*/ 711221 h 1996549"/>
              <a:gd name="connsiteX3559" fmla="*/ 425375 w 1998270"/>
              <a:gd name="connsiteY3559" fmla="*/ 700476 h 1996549"/>
              <a:gd name="connsiteX3560" fmla="*/ 436120 w 1998270"/>
              <a:gd name="connsiteY3560" fmla="*/ 689729 h 1996549"/>
              <a:gd name="connsiteX3561" fmla="*/ 558606 w 1998270"/>
              <a:gd name="connsiteY3561" fmla="*/ 688743 h 1996549"/>
              <a:gd name="connsiteX3562" fmla="*/ 570887 w 1998270"/>
              <a:gd name="connsiteY3562" fmla="*/ 701023 h 1996549"/>
              <a:gd name="connsiteX3563" fmla="*/ 558606 w 1998270"/>
              <a:gd name="connsiteY3563" fmla="*/ 713305 h 1996549"/>
              <a:gd name="connsiteX3564" fmla="*/ 546326 w 1998270"/>
              <a:gd name="connsiteY3564" fmla="*/ 701023 h 1996549"/>
              <a:gd name="connsiteX3565" fmla="*/ 558606 w 1998270"/>
              <a:gd name="connsiteY3565" fmla="*/ 688743 h 1996549"/>
              <a:gd name="connsiteX3566" fmla="*/ 619641 w 1998270"/>
              <a:gd name="connsiteY3566" fmla="*/ 688194 h 1996549"/>
              <a:gd name="connsiteX3567" fmla="*/ 632603 w 1998270"/>
              <a:gd name="connsiteY3567" fmla="*/ 701157 h 1996549"/>
              <a:gd name="connsiteX3568" fmla="*/ 619641 w 1998270"/>
              <a:gd name="connsiteY3568" fmla="*/ 714120 h 1996549"/>
              <a:gd name="connsiteX3569" fmla="*/ 606679 w 1998270"/>
              <a:gd name="connsiteY3569" fmla="*/ 701157 h 1996549"/>
              <a:gd name="connsiteX3570" fmla="*/ 619641 w 1998270"/>
              <a:gd name="connsiteY3570" fmla="*/ 688194 h 1996549"/>
              <a:gd name="connsiteX3571" fmla="*/ 681042 w 1998270"/>
              <a:gd name="connsiteY3571" fmla="*/ 687513 h 1996549"/>
              <a:gd name="connsiteX3572" fmla="*/ 694687 w 1998270"/>
              <a:gd name="connsiteY3572" fmla="*/ 701157 h 1996549"/>
              <a:gd name="connsiteX3573" fmla="*/ 681042 w 1998270"/>
              <a:gd name="connsiteY3573" fmla="*/ 714803 h 1996549"/>
              <a:gd name="connsiteX3574" fmla="*/ 667398 w 1998270"/>
              <a:gd name="connsiteY3574" fmla="*/ 701157 h 1996549"/>
              <a:gd name="connsiteX3575" fmla="*/ 681042 w 1998270"/>
              <a:gd name="connsiteY3575" fmla="*/ 687513 h 1996549"/>
              <a:gd name="connsiteX3576" fmla="*/ 743126 w 1998270"/>
              <a:gd name="connsiteY3576" fmla="*/ 686660 h 1996549"/>
              <a:gd name="connsiteX3577" fmla="*/ 757624 w 1998270"/>
              <a:gd name="connsiteY3577" fmla="*/ 701157 h 1996549"/>
              <a:gd name="connsiteX3578" fmla="*/ 743126 w 1998270"/>
              <a:gd name="connsiteY3578" fmla="*/ 715654 h 1996549"/>
              <a:gd name="connsiteX3579" fmla="*/ 728629 w 1998270"/>
              <a:gd name="connsiteY3579" fmla="*/ 701157 h 1996549"/>
              <a:gd name="connsiteX3580" fmla="*/ 743126 w 1998270"/>
              <a:gd name="connsiteY3580" fmla="*/ 686660 h 1996549"/>
              <a:gd name="connsiteX3581" fmla="*/ 803845 w 1998270"/>
              <a:gd name="connsiteY3581" fmla="*/ 685978 h 1996549"/>
              <a:gd name="connsiteX3582" fmla="*/ 819025 w 1998270"/>
              <a:gd name="connsiteY3582" fmla="*/ 701157 h 1996549"/>
              <a:gd name="connsiteX3583" fmla="*/ 819025 w 1998270"/>
              <a:gd name="connsiteY3583" fmla="*/ 701330 h 1996549"/>
              <a:gd name="connsiteX3584" fmla="*/ 803845 w 1998270"/>
              <a:gd name="connsiteY3584" fmla="*/ 716167 h 1996549"/>
              <a:gd name="connsiteX3585" fmla="*/ 803674 w 1998270"/>
              <a:gd name="connsiteY3585" fmla="*/ 716169 h 1996549"/>
              <a:gd name="connsiteX3586" fmla="*/ 788666 w 1998270"/>
              <a:gd name="connsiteY3586" fmla="*/ 701157 h 1996549"/>
              <a:gd name="connsiteX3587" fmla="*/ 803845 w 1998270"/>
              <a:gd name="connsiteY3587" fmla="*/ 685978 h 1996549"/>
              <a:gd name="connsiteX3588" fmla="*/ 865246 w 1998270"/>
              <a:gd name="connsiteY3588" fmla="*/ 685296 h 1996549"/>
              <a:gd name="connsiteX3589" fmla="*/ 865587 w 1998270"/>
              <a:gd name="connsiteY3589" fmla="*/ 685296 h 1996549"/>
              <a:gd name="connsiteX3590" fmla="*/ 881108 w 1998270"/>
              <a:gd name="connsiteY3590" fmla="*/ 701157 h 1996549"/>
              <a:gd name="connsiteX3591" fmla="*/ 881108 w 1998270"/>
              <a:gd name="connsiteY3591" fmla="*/ 701330 h 1996549"/>
              <a:gd name="connsiteX3592" fmla="*/ 865246 w 1998270"/>
              <a:gd name="connsiteY3592" fmla="*/ 716849 h 1996549"/>
              <a:gd name="connsiteX3593" fmla="*/ 849385 w 1998270"/>
              <a:gd name="connsiteY3593" fmla="*/ 701157 h 1996549"/>
              <a:gd name="connsiteX3594" fmla="*/ 865246 w 1998270"/>
              <a:gd name="connsiteY3594" fmla="*/ 685296 h 1996549"/>
              <a:gd name="connsiteX3595" fmla="*/ 926647 w 1998270"/>
              <a:gd name="connsiteY3595" fmla="*/ 684614 h 1996549"/>
              <a:gd name="connsiteX3596" fmla="*/ 943703 w 1998270"/>
              <a:gd name="connsiteY3596" fmla="*/ 701670 h 1996549"/>
              <a:gd name="connsiteX3597" fmla="*/ 926647 w 1998270"/>
              <a:gd name="connsiteY3597" fmla="*/ 718726 h 1996549"/>
              <a:gd name="connsiteX3598" fmla="*/ 909592 w 1998270"/>
              <a:gd name="connsiteY3598" fmla="*/ 701670 h 1996549"/>
              <a:gd name="connsiteX3599" fmla="*/ 926647 w 1998270"/>
              <a:gd name="connsiteY3599" fmla="*/ 684614 h 1996549"/>
              <a:gd name="connsiteX3600" fmla="*/ 988048 w 1998270"/>
              <a:gd name="connsiteY3600" fmla="*/ 683931 h 1996549"/>
              <a:gd name="connsiteX3601" fmla="*/ 1005104 w 1998270"/>
              <a:gd name="connsiteY3601" fmla="*/ 700987 h 1996549"/>
              <a:gd name="connsiteX3602" fmla="*/ 988048 w 1998270"/>
              <a:gd name="connsiteY3602" fmla="*/ 718043 h 1996549"/>
              <a:gd name="connsiteX3603" fmla="*/ 970993 w 1998270"/>
              <a:gd name="connsiteY3603" fmla="*/ 700987 h 1996549"/>
              <a:gd name="connsiteX3604" fmla="*/ 988048 w 1998270"/>
              <a:gd name="connsiteY3604" fmla="*/ 683931 h 1996549"/>
              <a:gd name="connsiteX3605" fmla="*/ 1051002 w 1998270"/>
              <a:gd name="connsiteY3605" fmla="*/ 683229 h 1996549"/>
              <a:gd name="connsiteX3606" fmla="*/ 1068041 w 1998270"/>
              <a:gd name="connsiteY3606" fmla="*/ 700305 h 1996549"/>
              <a:gd name="connsiteX3607" fmla="*/ 1068024 w 1998270"/>
              <a:gd name="connsiteY3607" fmla="*/ 701179 h 1996549"/>
              <a:gd name="connsiteX3608" fmla="*/ 1050132 w 1998270"/>
              <a:gd name="connsiteY3608" fmla="*/ 717361 h 1996549"/>
              <a:gd name="connsiteX3609" fmla="*/ 1033077 w 1998270"/>
              <a:gd name="connsiteY3609" fmla="*/ 700305 h 1996549"/>
              <a:gd name="connsiteX3610" fmla="*/ 1050132 w 1998270"/>
              <a:gd name="connsiteY3610" fmla="*/ 683249 h 1996549"/>
              <a:gd name="connsiteX3611" fmla="*/ 1051002 w 1998270"/>
              <a:gd name="connsiteY3611" fmla="*/ 683229 h 1996549"/>
              <a:gd name="connsiteX3612" fmla="*/ 1110851 w 1998270"/>
              <a:gd name="connsiteY3612" fmla="*/ 682567 h 1996549"/>
              <a:gd name="connsiteX3613" fmla="*/ 1129442 w 1998270"/>
              <a:gd name="connsiteY3613" fmla="*/ 701157 h 1996549"/>
              <a:gd name="connsiteX3614" fmla="*/ 1129442 w 1998270"/>
              <a:gd name="connsiteY3614" fmla="*/ 701329 h 1996549"/>
              <a:gd name="connsiteX3615" fmla="*/ 1110851 w 1998270"/>
              <a:gd name="connsiteY3615" fmla="*/ 719579 h 1996549"/>
              <a:gd name="connsiteX3616" fmla="*/ 1110681 w 1998270"/>
              <a:gd name="connsiteY3616" fmla="*/ 719579 h 1996549"/>
              <a:gd name="connsiteX3617" fmla="*/ 1092261 w 1998270"/>
              <a:gd name="connsiteY3617" fmla="*/ 701157 h 1996549"/>
              <a:gd name="connsiteX3618" fmla="*/ 1110851 w 1998270"/>
              <a:gd name="connsiteY3618" fmla="*/ 682567 h 1996549"/>
              <a:gd name="connsiteX3619" fmla="*/ 1172252 w 1998270"/>
              <a:gd name="connsiteY3619" fmla="*/ 682056 h 1996549"/>
              <a:gd name="connsiteX3620" fmla="*/ 1190673 w 1998270"/>
              <a:gd name="connsiteY3620" fmla="*/ 701157 h 1996549"/>
              <a:gd name="connsiteX3621" fmla="*/ 1171570 w 1998270"/>
              <a:gd name="connsiteY3621" fmla="*/ 720090 h 1996549"/>
              <a:gd name="connsiteX3622" fmla="*/ 1152468 w 1998270"/>
              <a:gd name="connsiteY3622" fmla="*/ 701157 h 1996549"/>
              <a:gd name="connsiteX3623" fmla="*/ 1152485 w 1998270"/>
              <a:gd name="connsiteY3623" fmla="*/ 700464 h 1996549"/>
              <a:gd name="connsiteX3624" fmla="*/ 1172252 w 1998270"/>
              <a:gd name="connsiteY3624" fmla="*/ 682056 h 1996549"/>
              <a:gd name="connsiteX3625" fmla="*/ 1233654 w 1998270"/>
              <a:gd name="connsiteY3625" fmla="*/ 681373 h 1996549"/>
              <a:gd name="connsiteX3626" fmla="*/ 1253439 w 1998270"/>
              <a:gd name="connsiteY3626" fmla="*/ 701157 h 1996549"/>
              <a:gd name="connsiteX3627" fmla="*/ 1253439 w 1998270"/>
              <a:gd name="connsiteY3627" fmla="*/ 701329 h 1996549"/>
              <a:gd name="connsiteX3628" fmla="*/ 1233654 w 1998270"/>
              <a:gd name="connsiteY3628" fmla="*/ 720773 h 1996549"/>
              <a:gd name="connsiteX3629" fmla="*/ 1233313 w 1998270"/>
              <a:gd name="connsiteY3629" fmla="*/ 720773 h 1996549"/>
              <a:gd name="connsiteX3630" fmla="*/ 1214039 w 1998270"/>
              <a:gd name="connsiteY3630" fmla="*/ 701157 h 1996549"/>
              <a:gd name="connsiteX3631" fmla="*/ 1214039 w 1998270"/>
              <a:gd name="connsiteY3631" fmla="*/ 700987 h 1996549"/>
              <a:gd name="connsiteX3632" fmla="*/ 1233654 w 1998270"/>
              <a:gd name="connsiteY3632" fmla="*/ 681373 h 1996549"/>
              <a:gd name="connsiteX3633" fmla="*/ 1971151 w 1998270"/>
              <a:gd name="connsiteY3633" fmla="*/ 680861 h 1996549"/>
              <a:gd name="connsiteX3634" fmla="*/ 1991448 w 1998270"/>
              <a:gd name="connsiteY3634" fmla="*/ 701157 h 1996549"/>
              <a:gd name="connsiteX3635" fmla="*/ 1991448 w 1998270"/>
              <a:gd name="connsiteY3635" fmla="*/ 701328 h 1996549"/>
              <a:gd name="connsiteX3636" fmla="*/ 1971151 w 1998270"/>
              <a:gd name="connsiteY3636" fmla="*/ 721284 h 1996549"/>
              <a:gd name="connsiteX3637" fmla="*/ 1950855 w 1998270"/>
              <a:gd name="connsiteY3637" fmla="*/ 701157 h 1996549"/>
              <a:gd name="connsiteX3638" fmla="*/ 1971151 w 1998270"/>
              <a:gd name="connsiteY3638" fmla="*/ 680861 h 1996549"/>
              <a:gd name="connsiteX3639" fmla="*/ 1295055 w 1998270"/>
              <a:gd name="connsiteY3639" fmla="*/ 680861 h 1996549"/>
              <a:gd name="connsiteX3640" fmla="*/ 1315351 w 1998270"/>
              <a:gd name="connsiteY3640" fmla="*/ 701157 h 1996549"/>
              <a:gd name="connsiteX3641" fmla="*/ 1315351 w 1998270"/>
              <a:gd name="connsiteY3641" fmla="*/ 701328 h 1996549"/>
              <a:gd name="connsiteX3642" fmla="*/ 1295055 w 1998270"/>
              <a:gd name="connsiteY3642" fmla="*/ 721284 h 1996549"/>
              <a:gd name="connsiteX3643" fmla="*/ 1274759 w 1998270"/>
              <a:gd name="connsiteY3643" fmla="*/ 701157 h 1996549"/>
              <a:gd name="connsiteX3644" fmla="*/ 1295055 w 1998270"/>
              <a:gd name="connsiteY3644" fmla="*/ 680861 h 1996549"/>
              <a:gd name="connsiteX3645" fmla="*/ 1357139 w 1998270"/>
              <a:gd name="connsiteY3645" fmla="*/ 680350 h 1996549"/>
              <a:gd name="connsiteX3646" fmla="*/ 1357480 w 1998270"/>
              <a:gd name="connsiteY3646" fmla="*/ 680350 h 1996549"/>
              <a:gd name="connsiteX3647" fmla="*/ 1377947 w 1998270"/>
              <a:gd name="connsiteY3647" fmla="*/ 701157 h 1996549"/>
              <a:gd name="connsiteX3648" fmla="*/ 1377947 w 1998270"/>
              <a:gd name="connsiteY3648" fmla="*/ 701329 h 1996549"/>
              <a:gd name="connsiteX3649" fmla="*/ 1357139 w 1998270"/>
              <a:gd name="connsiteY3649" fmla="*/ 721795 h 1996549"/>
              <a:gd name="connsiteX3650" fmla="*/ 1336331 w 1998270"/>
              <a:gd name="connsiteY3650" fmla="*/ 701157 h 1996549"/>
              <a:gd name="connsiteX3651" fmla="*/ 1357139 w 1998270"/>
              <a:gd name="connsiteY3651" fmla="*/ 680350 h 1996549"/>
              <a:gd name="connsiteX3652" fmla="*/ 1417857 w 1998270"/>
              <a:gd name="connsiteY3652" fmla="*/ 679839 h 1996549"/>
              <a:gd name="connsiteX3653" fmla="*/ 1439177 w 1998270"/>
              <a:gd name="connsiteY3653" fmla="*/ 701157 h 1996549"/>
              <a:gd name="connsiteX3654" fmla="*/ 1439177 w 1998270"/>
              <a:gd name="connsiteY3654" fmla="*/ 701329 h 1996549"/>
              <a:gd name="connsiteX3655" fmla="*/ 1417857 w 1998270"/>
              <a:gd name="connsiteY3655" fmla="*/ 722309 h 1996549"/>
              <a:gd name="connsiteX3656" fmla="*/ 1417687 w 1998270"/>
              <a:gd name="connsiteY3656" fmla="*/ 722309 h 1996549"/>
              <a:gd name="connsiteX3657" fmla="*/ 1396538 w 1998270"/>
              <a:gd name="connsiteY3657" fmla="*/ 701157 h 1996549"/>
              <a:gd name="connsiteX3658" fmla="*/ 1417857 w 1998270"/>
              <a:gd name="connsiteY3658" fmla="*/ 679839 h 1996549"/>
              <a:gd name="connsiteX3659" fmla="*/ 1479259 w 1998270"/>
              <a:gd name="connsiteY3659" fmla="*/ 679327 h 1996549"/>
              <a:gd name="connsiteX3660" fmla="*/ 1501091 w 1998270"/>
              <a:gd name="connsiteY3660" fmla="*/ 701157 h 1996549"/>
              <a:gd name="connsiteX3661" fmla="*/ 1501091 w 1998270"/>
              <a:gd name="connsiteY3661" fmla="*/ 701329 h 1996549"/>
              <a:gd name="connsiteX3662" fmla="*/ 1479259 w 1998270"/>
              <a:gd name="connsiteY3662" fmla="*/ 722819 h 1996549"/>
              <a:gd name="connsiteX3663" fmla="*/ 1457428 w 1998270"/>
              <a:gd name="connsiteY3663" fmla="*/ 701157 h 1996549"/>
              <a:gd name="connsiteX3664" fmla="*/ 1479259 w 1998270"/>
              <a:gd name="connsiteY3664" fmla="*/ 679327 h 1996549"/>
              <a:gd name="connsiteX3665" fmla="*/ 1540661 w 1998270"/>
              <a:gd name="connsiteY3665" fmla="*/ 678986 h 1996549"/>
              <a:gd name="connsiteX3666" fmla="*/ 1562833 w 1998270"/>
              <a:gd name="connsiteY3666" fmla="*/ 701157 h 1996549"/>
              <a:gd name="connsiteX3667" fmla="*/ 1540661 w 1998270"/>
              <a:gd name="connsiteY3667" fmla="*/ 723160 h 1996549"/>
              <a:gd name="connsiteX3668" fmla="*/ 1518488 w 1998270"/>
              <a:gd name="connsiteY3668" fmla="*/ 701157 h 1996549"/>
              <a:gd name="connsiteX3669" fmla="*/ 1540661 w 1998270"/>
              <a:gd name="connsiteY3669" fmla="*/ 678986 h 1996549"/>
              <a:gd name="connsiteX3670" fmla="*/ 1602061 w 1998270"/>
              <a:gd name="connsiteY3670" fmla="*/ 678644 h 1996549"/>
              <a:gd name="connsiteX3671" fmla="*/ 1602403 w 1998270"/>
              <a:gd name="connsiteY3671" fmla="*/ 678647 h 1996549"/>
              <a:gd name="connsiteX3672" fmla="*/ 1624575 w 1998270"/>
              <a:gd name="connsiteY3672" fmla="*/ 701498 h 1996549"/>
              <a:gd name="connsiteX3673" fmla="*/ 1602061 w 1998270"/>
              <a:gd name="connsiteY3673" fmla="*/ 723843 h 1996549"/>
              <a:gd name="connsiteX3674" fmla="*/ 1601191 w 1998270"/>
              <a:gd name="connsiteY3674" fmla="*/ 723852 h 1996549"/>
              <a:gd name="connsiteX3675" fmla="*/ 1578865 w 1998270"/>
              <a:gd name="connsiteY3675" fmla="*/ 701157 h 1996549"/>
              <a:gd name="connsiteX3676" fmla="*/ 1578883 w 1998270"/>
              <a:gd name="connsiteY3676" fmla="*/ 700465 h 1996549"/>
              <a:gd name="connsiteX3677" fmla="*/ 1602061 w 1998270"/>
              <a:gd name="connsiteY3677" fmla="*/ 678644 h 1996549"/>
              <a:gd name="connsiteX3678" fmla="*/ 1664144 w 1998270"/>
              <a:gd name="connsiteY3678" fmla="*/ 678302 h 1996549"/>
              <a:gd name="connsiteX3679" fmla="*/ 1686999 w 1998270"/>
              <a:gd name="connsiteY3679" fmla="*/ 701157 h 1996549"/>
              <a:gd name="connsiteX3680" fmla="*/ 1686999 w 1998270"/>
              <a:gd name="connsiteY3680" fmla="*/ 701329 h 1996549"/>
              <a:gd name="connsiteX3681" fmla="*/ 1664144 w 1998270"/>
              <a:gd name="connsiteY3681" fmla="*/ 723844 h 1996549"/>
              <a:gd name="connsiteX3682" fmla="*/ 1663804 w 1998270"/>
              <a:gd name="connsiteY3682" fmla="*/ 723844 h 1996549"/>
              <a:gd name="connsiteX3683" fmla="*/ 1641460 w 1998270"/>
              <a:gd name="connsiteY3683" fmla="*/ 701157 h 1996549"/>
              <a:gd name="connsiteX3684" fmla="*/ 1641460 w 1998270"/>
              <a:gd name="connsiteY3684" fmla="*/ 700987 h 1996549"/>
              <a:gd name="connsiteX3685" fmla="*/ 1664144 w 1998270"/>
              <a:gd name="connsiteY3685" fmla="*/ 678302 h 1996549"/>
              <a:gd name="connsiteX3686" fmla="*/ 1724864 w 1998270"/>
              <a:gd name="connsiteY3686" fmla="*/ 677962 h 1996549"/>
              <a:gd name="connsiteX3687" fmla="*/ 1748060 w 1998270"/>
              <a:gd name="connsiteY3687" fmla="*/ 700816 h 1996549"/>
              <a:gd name="connsiteX3688" fmla="*/ 1748060 w 1998270"/>
              <a:gd name="connsiteY3688" fmla="*/ 700987 h 1996549"/>
              <a:gd name="connsiteX3689" fmla="*/ 1724864 w 1998270"/>
              <a:gd name="connsiteY3689" fmla="*/ 723844 h 1996549"/>
              <a:gd name="connsiteX3690" fmla="*/ 1701839 w 1998270"/>
              <a:gd name="connsiteY3690" fmla="*/ 701157 h 1996549"/>
              <a:gd name="connsiteX3691" fmla="*/ 1701839 w 1998270"/>
              <a:gd name="connsiteY3691" fmla="*/ 700987 h 1996549"/>
              <a:gd name="connsiteX3692" fmla="*/ 1724864 w 1998270"/>
              <a:gd name="connsiteY3692" fmla="*/ 677962 h 1996549"/>
              <a:gd name="connsiteX3693" fmla="*/ 1909067 w 1998270"/>
              <a:gd name="connsiteY3693" fmla="*/ 677791 h 1996549"/>
              <a:gd name="connsiteX3694" fmla="*/ 1932434 w 1998270"/>
              <a:gd name="connsiteY3694" fmla="*/ 700646 h 1996549"/>
              <a:gd name="connsiteX3695" fmla="*/ 1932434 w 1998270"/>
              <a:gd name="connsiteY3695" fmla="*/ 700816 h 1996549"/>
              <a:gd name="connsiteX3696" fmla="*/ 1909067 w 1998270"/>
              <a:gd name="connsiteY3696" fmla="*/ 723843 h 1996549"/>
              <a:gd name="connsiteX3697" fmla="*/ 1885872 w 1998270"/>
              <a:gd name="connsiteY3697" fmla="*/ 701157 h 1996549"/>
              <a:gd name="connsiteX3698" fmla="*/ 1885872 w 1998270"/>
              <a:gd name="connsiteY3698" fmla="*/ 700987 h 1996549"/>
              <a:gd name="connsiteX3699" fmla="*/ 1909067 w 1998270"/>
              <a:gd name="connsiteY3699" fmla="*/ 677791 h 1996549"/>
              <a:gd name="connsiteX3700" fmla="*/ 1847667 w 1998270"/>
              <a:gd name="connsiteY3700" fmla="*/ 677791 h 1996549"/>
              <a:gd name="connsiteX3701" fmla="*/ 1871033 w 1998270"/>
              <a:gd name="connsiteY3701" fmla="*/ 700646 h 1996549"/>
              <a:gd name="connsiteX3702" fmla="*/ 1871033 w 1998270"/>
              <a:gd name="connsiteY3702" fmla="*/ 700816 h 1996549"/>
              <a:gd name="connsiteX3703" fmla="*/ 1847667 w 1998270"/>
              <a:gd name="connsiteY3703" fmla="*/ 723843 h 1996549"/>
              <a:gd name="connsiteX3704" fmla="*/ 1824471 w 1998270"/>
              <a:gd name="connsiteY3704" fmla="*/ 701157 h 1996549"/>
              <a:gd name="connsiteX3705" fmla="*/ 1824471 w 1998270"/>
              <a:gd name="connsiteY3705" fmla="*/ 700987 h 1996549"/>
              <a:gd name="connsiteX3706" fmla="*/ 1847667 w 1998270"/>
              <a:gd name="connsiteY3706" fmla="*/ 677791 h 1996549"/>
              <a:gd name="connsiteX3707" fmla="*/ 1786265 w 1998270"/>
              <a:gd name="connsiteY3707" fmla="*/ 677791 h 1996549"/>
              <a:gd name="connsiteX3708" fmla="*/ 1809631 w 1998270"/>
              <a:gd name="connsiteY3708" fmla="*/ 700646 h 1996549"/>
              <a:gd name="connsiteX3709" fmla="*/ 1809631 w 1998270"/>
              <a:gd name="connsiteY3709" fmla="*/ 700816 h 1996549"/>
              <a:gd name="connsiteX3710" fmla="*/ 1786265 w 1998270"/>
              <a:gd name="connsiteY3710" fmla="*/ 723843 h 1996549"/>
              <a:gd name="connsiteX3711" fmla="*/ 1763069 w 1998270"/>
              <a:gd name="connsiteY3711" fmla="*/ 701157 h 1996549"/>
              <a:gd name="connsiteX3712" fmla="*/ 1763069 w 1998270"/>
              <a:gd name="connsiteY3712" fmla="*/ 700987 h 1996549"/>
              <a:gd name="connsiteX3713" fmla="*/ 1786265 w 1998270"/>
              <a:gd name="connsiteY3713" fmla="*/ 677791 h 1996549"/>
              <a:gd name="connsiteX3714" fmla="*/ 5629 w 1998270"/>
              <a:gd name="connsiteY3714" fmla="*/ 635151 h 1996549"/>
              <a:gd name="connsiteX3715" fmla="*/ 10234 w 1998270"/>
              <a:gd name="connsiteY3715" fmla="*/ 639757 h 1996549"/>
              <a:gd name="connsiteX3716" fmla="*/ 5629 w 1998270"/>
              <a:gd name="connsiteY3716" fmla="*/ 644362 h 1996549"/>
              <a:gd name="connsiteX3717" fmla="*/ 1024 w 1998270"/>
              <a:gd name="connsiteY3717" fmla="*/ 639757 h 1996549"/>
              <a:gd name="connsiteX3718" fmla="*/ 5629 w 1998270"/>
              <a:gd name="connsiteY3718" fmla="*/ 635151 h 1996549"/>
              <a:gd name="connsiteX3719" fmla="*/ 67029 w 1998270"/>
              <a:gd name="connsiteY3719" fmla="*/ 633446 h 1996549"/>
              <a:gd name="connsiteX3720" fmla="*/ 67371 w 1998270"/>
              <a:gd name="connsiteY3720" fmla="*/ 633446 h 1996549"/>
              <a:gd name="connsiteX3721" fmla="*/ 73340 w 1998270"/>
              <a:gd name="connsiteY3721" fmla="*/ 639757 h 1996549"/>
              <a:gd name="connsiteX3722" fmla="*/ 67029 w 1998270"/>
              <a:gd name="connsiteY3722" fmla="*/ 646067 h 1996549"/>
              <a:gd name="connsiteX3723" fmla="*/ 60719 w 1998270"/>
              <a:gd name="connsiteY3723" fmla="*/ 639757 h 1996549"/>
              <a:gd name="connsiteX3724" fmla="*/ 67029 w 1998270"/>
              <a:gd name="connsiteY3724" fmla="*/ 633446 h 1996549"/>
              <a:gd name="connsiteX3725" fmla="*/ 129113 w 1998270"/>
              <a:gd name="connsiteY3725" fmla="*/ 632593 h 1996549"/>
              <a:gd name="connsiteX3726" fmla="*/ 136277 w 1998270"/>
              <a:gd name="connsiteY3726" fmla="*/ 639757 h 1996549"/>
              <a:gd name="connsiteX3727" fmla="*/ 129113 w 1998270"/>
              <a:gd name="connsiteY3727" fmla="*/ 646920 h 1996549"/>
              <a:gd name="connsiteX3728" fmla="*/ 121950 w 1998270"/>
              <a:gd name="connsiteY3728" fmla="*/ 639757 h 1996549"/>
              <a:gd name="connsiteX3729" fmla="*/ 129113 w 1998270"/>
              <a:gd name="connsiteY3729" fmla="*/ 632593 h 1996549"/>
              <a:gd name="connsiteX3730" fmla="*/ 189832 w 1998270"/>
              <a:gd name="connsiteY3730" fmla="*/ 631740 h 1996549"/>
              <a:gd name="connsiteX3731" fmla="*/ 197848 w 1998270"/>
              <a:gd name="connsiteY3731" fmla="*/ 639757 h 1996549"/>
              <a:gd name="connsiteX3732" fmla="*/ 189832 w 1998270"/>
              <a:gd name="connsiteY3732" fmla="*/ 647773 h 1996549"/>
              <a:gd name="connsiteX3733" fmla="*/ 181816 w 1998270"/>
              <a:gd name="connsiteY3733" fmla="*/ 639757 h 1996549"/>
              <a:gd name="connsiteX3734" fmla="*/ 189832 w 1998270"/>
              <a:gd name="connsiteY3734" fmla="*/ 631740 h 1996549"/>
              <a:gd name="connsiteX3735" fmla="*/ 251233 w 1998270"/>
              <a:gd name="connsiteY3735" fmla="*/ 631058 h 1996549"/>
              <a:gd name="connsiteX3736" fmla="*/ 259932 w 1998270"/>
              <a:gd name="connsiteY3736" fmla="*/ 639757 h 1996549"/>
              <a:gd name="connsiteX3737" fmla="*/ 251233 w 1998270"/>
              <a:gd name="connsiteY3737" fmla="*/ 648456 h 1996549"/>
              <a:gd name="connsiteX3738" fmla="*/ 242535 w 1998270"/>
              <a:gd name="connsiteY3738" fmla="*/ 639757 h 1996549"/>
              <a:gd name="connsiteX3739" fmla="*/ 251233 w 1998270"/>
              <a:gd name="connsiteY3739" fmla="*/ 631058 h 1996549"/>
              <a:gd name="connsiteX3740" fmla="*/ 312635 w 1998270"/>
              <a:gd name="connsiteY3740" fmla="*/ 630205 h 1996549"/>
              <a:gd name="connsiteX3741" fmla="*/ 322186 w 1998270"/>
              <a:gd name="connsiteY3741" fmla="*/ 639757 h 1996549"/>
              <a:gd name="connsiteX3742" fmla="*/ 312635 w 1998270"/>
              <a:gd name="connsiteY3742" fmla="*/ 649308 h 1996549"/>
              <a:gd name="connsiteX3743" fmla="*/ 303084 w 1998270"/>
              <a:gd name="connsiteY3743" fmla="*/ 639757 h 1996549"/>
              <a:gd name="connsiteX3744" fmla="*/ 312635 w 1998270"/>
              <a:gd name="connsiteY3744" fmla="*/ 630205 h 1996549"/>
              <a:gd name="connsiteX3745" fmla="*/ 374036 w 1998270"/>
              <a:gd name="connsiteY3745" fmla="*/ 629522 h 1996549"/>
              <a:gd name="connsiteX3746" fmla="*/ 384269 w 1998270"/>
              <a:gd name="connsiteY3746" fmla="*/ 639757 h 1996549"/>
              <a:gd name="connsiteX3747" fmla="*/ 374036 w 1998270"/>
              <a:gd name="connsiteY3747" fmla="*/ 649990 h 1996549"/>
              <a:gd name="connsiteX3748" fmla="*/ 363803 w 1998270"/>
              <a:gd name="connsiteY3748" fmla="*/ 639757 h 1996549"/>
              <a:gd name="connsiteX3749" fmla="*/ 374036 w 1998270"/>
              <a:gd name="connsiteY3749" fmla="*/ 629522 h 1996549"/>
              <a:gd name="connsiteX3750" fmla="*/ 436120 w 1998270"/>
              <a:gd name="connsiteY3750" fmla="*/ 628670 h 1996549"/>
              <a:gd name="connsiteX3751" fmla="*/ 447206 w 1998270"/>
              <a:gd name="connsiteY3751" fmla="*/ 639757 h 1996549"/>
              <a:gd name="connsiteX3752" fmla="*/ 436120 w 1998270"/>
              <a:gd name="connsiteY3752" fmla="*/ 650843 h 1996549"/>
              <a:gd name="connsiteX3753" fmla="*/ 425034 w 1998270"/>
              <a:gd name="connsiteY3753" fmla="*/ 639757 h 1996549"/>
              <a:gd name="connsiteX3754" fmla="*/ 436120 w 1998270"/>
              <a:gd name="connsiteY3754" fmla="*/ 628670 h 1996549"/>
              <a:gd name="connsiteX3755" fmla="*/ 496838 w 1998270"/>
              <a:gd name="connsiteY3755" fmla="*/ 627988 h 1996549"/>
              <a:gd name="connsiteX3756" fmla="*/ 508607 w 1998270"/>
              <a:gd name="connsiteY3756" fmla="*/ 639757 h 1996549"/>
              <a:gd name="connsiteX3757" fmla="*/ 496838 w 1998270"/>
              <a:gd name="connsiteY3757" fmla="*/ 651526 h 1996549"/>
              <a:gd name="connsiteX3758" fmla="*/ 485070 w 1998270"/>
              <a:gd name="connsiteY3758" fmla="*/ 639757 h 1996549"/>
              <a:gd name="connsiteX3759" fmla="*/ 496838 w 1998270"/>
              <a:gd name="connsiteY3759" fmla="*/ 627988 h 1996549"/>
              <a:gd name="connsiteX3760" fmla="*/ 558240 w 1998270"/>
              <a:gd name="connsiteY3760" fmla="*/ 627135 h 1996549"/>
              <a:gd name="connsiteX3761" fmla="*/ 570861 w 1998270"/>
              <a:gd name="connsiteY3761" fmla="*/ 639757 h 1996549"/>
              <a:gd name="connsiteX3762" fmla="*/ 558240 w 1998270"/>
              <a:gd name="connsiteY3762" fmla="*/ 652379 h 1996549"/>
              <a:gd name="connsiteX3763" fmla="*/ 545619 w 1998270"/>
              <a:gd name="connsiteY3763" fmla="*/ 639757 h 1996549"/>
              <a:gd name="connsiteX3764" fmla="*/ 558240 w 1998270"/>
              <a:gd name="connsiteY3764" fmla="*/ 627135 h 1996549"/>
              <a:gd name="connsiteX3765" fmla="*/ 619641 w 1998270"/>
              <a:gd name="connsiteY3765" fmla="*/ 626453 h 1996549"/>
              <a:gd name="connsiteX3766" fmla="*/ 632945 w 1998270"/>
              <a:gd name="connsiteY3766" fmla="*/ 639757 h 1996549"/>
              <a:gd name="connsiteX3767" fmla="*/ 619641 w 1998270"/>
              <a:gd name="connsiteY3767" fmla="*/ 653062 h 1996549"/>
              <a:gd name="connsiteX3768" fmla="*/ 606338 w 1998270"/>
              <a:gd name="connsiteY3768" fmla="*/ 639757 h 1996549"/>
              <a:gd name="connsiteX3769" fmla="*/ 619641 w 1998270"/>
              <a:gd name="connsiteY3769" fmla="*/ 626453 h 1996549"/>
              <a:gd name="connsiteX3770" fmla="*/ 681042 w 1998270"/>
              <a:gd name="connsiteY3770" fmla="*/ 625599 h 1996549"/>
              <a:gd name="connsiteX3771" fmla="*/ 695198 w 1998270"/>
              <a:gd name="connsiteY3771" fmla="*/ 639757 h 1996549"/>
              <a:gd name="connsiteX3772" fmla="*/ 681042 w 1998270"/>
              <a:gd name="connsiteY3772" fmla="*/ 653913 h 1996549"/>
              <a:gd name="connsiteX3773" fmla="*/ 666886 w 1998270"/>
              <a:gd name="connsiteY3773" fmla="*/ 639757 h 1996549"/>
              <a:gd name="connsiteX3774" fmla="*/ 681042 w 1998270"/>
              <a:gd name="connsiteY3774" fmla="*/ 625599 h 1996549"/>
              <a:gd name="connsiteX3775" fmla="*/ 743126 w 1998270"/>
              <a:gd name="connsiteY3775" fmla="*/ 624918 h 1996549"/>
              <a:gd name="connsiteX3776" fmla="*/ 757965 w 1998270"/>
              <a:gd name="connsiteY3776" fmla="*/ 639757 h 1996549"/>
              <a:gd name="connsiteX3777" fmla="*/ 743126 w 1998270"/>
              <a:gd name="connsiteY3777" fmla="*/ 654595 h 1996549"/>
              <a:gd name="connsiteX3778" fmla="*/ 728288 w 1998270"/>
              <a:gd name="connsiteY3778" fmla="*/ 639757 h 1996549"/>
              <a:gd name="connsiteX3779" fmla="*/ 743126 w 1998270"/>
              <a:gd name="connsiteY3779" fmla="*/ 624918 h 1996549"/>
              <a:gd name="connsiteX3780" fmla="*/ 803845 w 1998270"/>
              <a:gd name="connsiteY3780" fmla="*/ 624236 h 1996549"/>
              <a:gd name="connsiteX3781" fmla="*/ 819365 w 1998270"/>
              <a:gd name="connsiteY3781" fmla="*/ 639757 h 1996549"/>
              <a:gd name="connsiteX3782" fmla="*/ 819365 w 1998270"/>
              <a:gd name="connsiteY3782" fmla="*/ 639930 h 1996549"/>
              <a:gd name="connsiteX3783" fmla="*/ 803845 w 1998270"/>
              <a:gd name="connsiteY3783" fmla="*/ 655108 h 1996549"/>
              <a:gd name="connsiteX3784" fmla="*/ 803674 w 1998270"/>
              <a:gd name="connsiteY3784" fmla="*/ 655109 h 1996549"/>
              <a:gd name="connsiteX3785" fmla="*/ 788324 w 1998270"/>
              <a:gd name="connsiteY3785" fmla="*/ 639757 h 1996549"/>
              <a:gd name="connsiteX3786" fmla="*/ 803845 w 1998270"/>
              <a:gd name="connsiteY3786" fmla="*/ 624236 h 1996549"/>
              <a:gd name="connsiteX3787" fmla="*/ 865246 w 1998270"/>
              <a:gd name="connsiteY3787" fmla="*/ 623383 h 1996549"/>
              <a:gd name="connsiteX3788" fmla="*/ 882302 w 1998270"/>
              <a:gd name="connsiteY3788" fmla="*/ 640439 h 1996549"/>
              <a:gd name="connsiteX3789" fmla="*/ 865246 w 1998270"/>
              <a:gd name="connsiteY3789" fmla="*/ 657495 h 1996549"/>
              <a:gd name="connsiteX3790" fmla="*/ 848191 w 1998270"/>
              <a:gd name="connsiteY3790" fmla="*/ 640439 h 1996549"/>
              <a:gd name="connsiteX3791" fmla="*/ 865246 w 1998270"/>
              <a:gd name="connsiteY3791" fmla="*/ 623383 h 1996549"/>
              <a:gd name="connsiteX3792" fmla="*/ 926647 w 1998270"/>
              <a:gd name="connsiteY3792" fmla="*/ 622701 h 1996549"/>
              <a:gd name="connsiteX3793" fmla="*/ 943703 w 1998270"/>
              <a:gd name="connsiteY3793" fmla="*/ 639757 h 1996549"/>
              <a:gd name="connsiteX3794" fmla="*/ 926647 w 1998270"/>
              <a:gd name="connsiteY3794" fmla="*/ 656812 h 1996549"/>
              <a:gd name="connsiteX3795" fmla="*/ 909592 w 1998270"/>
              <a:gd name="connsiteY3795" fmla="*/ 639757 h 1996549"/>
              <a:gd name="connsiteX3796" fmla="*/ 926647 w 1998270"/>
              <a:gd name="connsiteY3796" fmla="*/ 622701 h 1996549"/>
              <a:gd name="connsiteX3797" fmla="*/ 988415 w 1998270"/>
              <a:gd name="connsiteY3797" fmla="*/ 621884 h 1996549"/>
              <a:gd name="connsiteX3798" fmla="*/ 1006153 w 1998270"/>
              <a:gd name="connsiteY3798" fmla="*/ 639622 h 1996549"/>
              <a:gd name="connsiteX3799" fmla="*/ 988415 w 1998270"/>
              <a:gd name="connsiteY3799" fmla="*/ 657359 h 1996549"/>
              <a:gd name="connsiteX3800" fmla="*/ 970677 w 1998270"/>
              <a:gd name="connsiteY3800" fmla="*/ 639622 h 1996549"/>
              <a:gd name="connsiteX3801" fmla="*/ 988415 w 1998270"/>
              <a:gd name="connsiteY3801" fmla="*/ 621884 h 1996549"/>
              <a:gd name="connsiteX3802" fmla="*/ 1110851 w 1998270"/>
              <a:gd name="connsiteY3802" fmla="*/ 621508 h 1996549"/>
              <a:gd name="connsiteX3803" fmla="*/ 1129954 w 1998270"/>
              <a:gd name="connsiteY3803" fmla="*/ 640610 h 1996549"/>
              <a:gd name="connsiteX3804" fmla="*/ 1110851 w 1998270"/>
              <a:gd name="connsiteY3804" fmla="*/ 659541 h 1996549"/>
              <a:gd name="connsiteX3805" fmla="*/ 1091749 w 1998270"/>
              <a:gd name="connsiteY3805" fmla="*/ 640610 h 1996549"/>
              <a:gd name="connsiteX3806" fmla="*/ 1110851 w 1998270"/>
              <a:gd name="connsiteY3806" fmla="*/ 621508 h 1996549"/>
              <a:gd name="connsiteX3807" fmla="*/ 1050132 w 1998270"/>
              <a:gd name="connsiteY3807" fmla="*/ 621508 h 1996549"/>
              <a:gd name="connsiteX3808" fmla="*/ 1067188 w 1998270"/>
              <a:gd name="connsiteY3808" fmla="*/ 639757 h 1996549"/>
              <a:gd name="connsiteX3809" fmla="*/ 1050132 w 1998270"/>
              <a:gd name="connsiteY3809" fmla="*/ 658007 h 1996549"/>
              <a:gd name="connsiteX3810" fmla="*/ 1031712 w 1998270"/>
              <a:gd name="connsiteY3810" fmla="*/ 639928 h 1996549"/>
              <a:gd name="connsiteX3811" fmla="*/ 1050132 w 1998270"/>
              <a:gd name="connsiteY3811" fmla="*/ 621508 h 1996549"/>
              <a:gd name="connsiteX3812" fmla="*/ 1172619 w 1998270"/>
              <a:gd name="connsiteY3812" fmla="*/ 620008 h 1996549"/>
              <a:gd name="connsiteX3813" fmla="*/ 1192234 w 1998270"/>
              <a:gd name="connsiteY3813" fmla="*/ 639622 h 1996549"/>
              <a:gd name="connsiteX3814" fmla="*/ 1172619 w 1998270"/>
              <a:gd name="connsiteY3814" fmla="*/ 659237 h 1996549"/>
              <a:gd name="connsiteX3815" fmla="*/ 1153005 w 1998270"/>
              <a:gd name="connsiteY3815" fmla="*/ 639622 h 1996549"/>
              <a:gd name="connsiteX3816" fmla="*/ 1172619 w 1998270"/>
              <a:gd name="connsiteY3816" fmla="*/ 620008 h 1996549"/>
              <a:gd name="connsiteX3817" fmla="*/ 1234524 w 1998270"/>
              <a:gd name="connsiteY3817" fmla="*/ 619444 h 1996549"/>
              <a:gd name="connsiteX3818" fmla="*/ 1254803 w 1998270"/>
              <a:gd name="connsiteY3818" fmla="*/ 639757 h 1996549"/>
              <a:gd name="connsiteX3819" fmla="*/ 1254769 w 1998270"/>
              <a:gd name="connsiteY3819" fmla="*/ 640806 h 1996549"/>
              <a:gd name="connsiteX3820" fmla="*/ 1233654 w 1998270"/>
              <a:gd name="connsiteY3820" fmla="*/ 659883 h 1996549"/>
              <a:gd name="connsiteX3821" fmla="*/ 1213358 w 1998270"/>
              <a:gd name="connsiteY3821" fmla="*/ 639757 h 1996549"/>
              <a:gd name="connsiteX3822" fmla="*/ 1233654 w 1998270"/>
              <a:gd name="connsiteY3822" fmla="*/ 619460 h 1996549"/>
              <a:gd name="connsiteX3823" fmla="*/ 1234524 w 1998270"/>
              <a:gd name="connsiteY3823" fmla="*/ 619444 h 1996549"/>
              <a:gd name="connsiteX3824" fmla="*/ 1971152 w 1998270"/>
              <a:gd name="connsiteY3824" fmla="*/ 618778 h 1996549"/>
              <a:gd name="connsiteX3825" fmla="*/ 1992130 w 1998270"/>
              <a:gd name="connsiteY3825" fmla="*/ 639757 h 1996549"/>
              <a:gd name="connsiteX3826" fmla="*/ 1971152 w 1998270"/>
              <a:gd name="connsiteY3826" fmla="*/ 660565 h 1996549"/>
              <a:gd name="connsiteX3827" fmla="*/ 1950173 w 1998270"/>
              <a:gd name="connsiteY3827" fmla="*/ 639757 h 1996549"/>
              <a:gd name="connsiteX3828" fmla="*/ 1971152 w 1998270"/>
              <a:gd name="connsiteY3828" fmla="*/ 618778 h 1996549"/>
              <a:gd name="connsiteX3829" fmla="*/ 1295055 w 1998270"/>
              <a:gd name="connsiteY3829" fmla="*/ 618778 h 1996549"/>
              <a:gd name="connsiteX3830" fmla="*/ 1316034 w 1998270"/>
              <a:gd name="connsiteY3830" fmla="*/ 639757 h 1996549"/>
              <a:gd name="connsiteX3831" fmla="*/ 1295055 w 1998270"/>
              <a:gd name="connsiteY3831" fmla="*/ 660565 h 1996549"/>
              <a:gd name="connsiteX3832" fmla="*/ 1274077 w 1998270"/>
              <a:gd name="connsiteY3832" fmla="*/ 639757 h 1996549"/>
              <a:gd name="connsiteX3833" fmla="*/ 1295055 w 1998270"/>
              <a:gd name="connsiteY3833" fmla="*/ 618778 h 1996549"/>
              <a:gd name="connsiteX3834" fmla="*/ 1357138 w 1998270"/>
              <a:gd name="connsiteY3834" fmla="*/ 618267 h 1996549"/>
              <a:gd name="connsiteX3835" fmla="*/ 1357479 w 1998270"/>
              <a:gd name="connsiteY3835" fmla="*/ 618267 h 1996549"/>
              <a:gd name="connsiteX3836" fmla="*/ 1378629 w 1998270"/>
              <a:gd name="connsiteY3836" fmla="*/ 639757 h 1996549"/>
              <a:gd name="connsiteX3837" fmla="*/ 1378629 w 1998270"/>
              <a:gd name="connsiteY3837" fmla="*/ 639928 h 1996549"/>
              <a:gd name="connsiteX3838" fmla="*/ 1357138 w 1998270"/>
              <a:gd name="connsiteY3838" fmla="*/ 661077 h 1996549"/>
              <a:gd name="connsiteX3839" fmla="*/ 1335819 w 1998270"/>
              <a:gd name="connsiteY3839" fmla="*/ 639757 h 1996549"/>
              <a:gd name="connsiteX3840" fmla="*/ 1335819 w 1998270"/>
              <a:gd name="connsiteY3840" fmla="*/ 639587 h 1996549"/>
              <a:gd name="connsiteX3841" fmla="*/ 1357138 w 1998270"/>
              <a:gd name="connsiteY3841" fmla="*/ 618267 h 1996549"/>
              <a:gd name="connsiteX3842" fmla="*/ 1417858 w 1998270"/>
              <a:gd name="connsiteY3842" fmla="*/ 617754 h 1996549"/>
              <a:gd name="connsiteX3843" fmla="*/ 1439860 w 1998270"/>
              <a:gd name="connsiteY3843" fmla="*/ 639757 h 1996549"/>
              <a:gd name="connsiteX3844" fmla="*/ 1439860 w 1998270"/>
              <a:gd name="connsiteY3844" fmla="*/ 639928 h 1996549"/>
              <a:gd name="connsiteX3845" fmla="*/ 1417858 w 1998270"/>
              <a:gd name="connsiteY3845" fmla="*/ 661588 h 1996549"/>
              <a:gd name="connsiteX3846" fmla="*/ 1417687 w 1998270"/>
              <a:gd name="connsiteY3846" fmla="*/ 661588 h 1996549"/>
              <a:gd name="connsiteX3847" fmla="*/ 1395856 w 1998270"/>
              <a:gd name="connsiteY3847" fmla="*/ 639757 h 1996549"/>
              <a:gd name="connsiteX3848" fmla="*/ 1417858 w 1998270"/>
              <a:gd name="connsiteY3848" fmla="*/ 617754 h 1996549"/>
              <a:gd name="connsiteX3849" fmla="*/ 1479259 w 1998270"/>
              <a:gd name="connsiteY3849" fmla="*/ 617243 h 1996549"/>
              <a:gd name="connsiteX3850" fmla="*/ 1501773 w 1998270"/>
              <a:gd name="connsiteY3850" fmla="*/ 639757 h 1996549"/>
              <a:gd name="connsiteX3851" fmla="*/ 1479259 w 1998270"/>
              <a:gd name="connsiteY3851" fmla="*/ 662100 h 1996549"/>
              <a:gd name="connsiteX3852" fmla="*/ 1456916 w 1998270"/>
              <a:gd name="connsiteY3852" fmla="*/ 639757 h 1996549"/>
              <a:gd name="connsiteX3853" fmla="*/ 1479259 w 1998270"/>
              <a:gd name="connsiteY3853" fmla="*/ 617243 h 1996549"/>
              <a:gd name="connsiteX3854" fmla="*/ 1540660 w 1998270"/>
              <a:gd name="connsiteY3854" fmla="*/ 616731 h 1996549"/>
              <a:gd name="connsiteX3855" fmla="*/ 1541001 w 1998270"/>
              <a:gd name="connsiteY3855" fmla="*/ 616731 h 1996549"/>
              <a:gd name="connsiteX3856" fmla="*/ 1563685 w 1998270"/>
              <a:gd name="connsiteY3856" fmla="*/ 639757 h 1996549"/>
              <a:gd name="connsiteX3857" fmla="*/ 1563685 w 1998270"/>
              <a:gd name="connsiteY3857" fmla="*/ 639928 h 1996549"/>
              <a:gd name="connsiteX3858" fmla="*/ 1540660 w 1998270"/>
              <a:gd name="connsiteY3858" fmla="*/ 662612 h 1996549"/>
              <a:gd name="connsiteX3859" fmla="*/ 1517806 w 1998270"/>
              <a:gd name="connsiteY3859" fmla="*/ 639757 h 1996549"/>
              <a:gd name="connsiteX3860" fmla="*/ 1517806 w 1998270"/>
              <a:gd name="connsiteY3860" fmla="*/ 639587 h 1996549"/>
              <a:gd name="connsiteX3861" fmla="*/ 1540660 w 1998270"/>
              <a:gd name="connsiteY3861" fmla="*/ 616731 h 1996549"/>
              <a:gd name="connsiteX3862" fmla="*/ 1602061 w 1998270"/>
              <a:gd name="connsiteY3862" fmla="*/ 616390 h 1996549"/>
              <a:gd name="connsiteX3863" fmla="*/ 1625428 w 1998270"/>
              <a:gd name="connsiteY3863" fmla="*/ 639757 h 1996549"/>
              <a:gd name="connsiteX3864" fmla="*/ 1625428 w 1998270"/>
              <a:gd name="connsiteY3864" fmla="*/ 639928 h 1996549"/>
              <a:gd name="connsiteX3865" fmla="*/ 1602061 w 1998270"/>
              <a:gd name="connsiteY3865" fmla="*/ 662954 h 1996549"/>
              <a:gd name="connsiteX3866" fmla="*/ 1578866 w 1998270"/>
              <a:gd name="connsiteY3866" fmla="*/ 639757 h 1996549"/>
              <a:gd name="connsiteX3867" fmla="*/ 1578866 w 1998270"/>
              <a:gd name="connsiteY3867" fmla="*/ 639586 h 1996549"/>
              <a:gd name="connsiteX3868" fmla="*/ 1602061 w 1998270"/>
              <a:gd name="connsiteY3868" fmla="*/ 616390 h 1996549"/>
              <a:gd name="connsiteX3869" fmla="*/ 1664145 w 1998270"/>
              <a:gd name="connsiteY3869" fmla="*/ 616049 h 1996549"/>
              <a:gd name="connsiteX3870" fmla="*/ 1687853 w 1998270"/>
              <a:gd name="connsiteY3870" fmla="*/ 639757 h 1996549"/>
              <a:gd name="connsiteX3871" fmla="*/ 1687853 w 1998270"/>
              <a:gd name="connsiteY3871" fmla="*/ 639928 h 1996549"/>
              <a:gd name="connsiteX3872" fmla="*/ 1664145 w 1998270"/>
              <a:gd name="connsiteY3872" fmla="*/ 663294 h 1996549"/>
              <a:gd name="connsiteX3873" fmla="*/ 1640608 w 1998270"/>
              <a:gd name="connsiteY3873" fmla="*/ 639757 h 1996549"/>
              <a:gd name="connsiteX3874" fmla="*/ 1640608 w 1998270"/>
              <a:gd name="connsiteY3874" fmla="*/ 639587 h 1996549"/>
              <a:gd name="connsiteX3875" fmla="*/ 1664145 w 1998270"/>
              <a:gd name="connsiteY3875" fmla="*/ 616049 h 1996549"/>
              <a:gd name="connsiteX3876" fmla="*/ 1724864 w 1998270"/>
              <a:gd name="connsiteY3876" fmla="*/ 615878 h 1996549"/>
              <a:gd name="connsiteX3877" fmla="*/ 1748742 w 1998270"/>
              <a:gd name="connsiteY3877" fmla="*/ 639757 h 1996549"/>
              <a:gd name="connsiteX3878" fmla="*/ 1724864 w 1998270"/>
              <a:gd name="connsiteY3878" fmla="*/ 663464 h 1996549"/>
              <a:gd name="connsiteX3879" fmla="*/ 1701157 w 1998270"/>
              <a:gd name="connsiteY3879" fmla="*/ 639757 h 1996549"/>
              <a:gd name="connsiteX3880" fmla="*/ 1701157 w 1998270"/>
              <a:gd name="connsiteY3880" fmla="*/ 639586 h 1996549"/>
              <a:gd name="connsiteX3881" fmla="*/ 1724864 w 1998270"/>
              <a:gd name="connsiteY3881" fmla="*/ 615878 h 1996549"/>
              <a:gd name="connsiteX3882" fmla="*/ 1786265 w 1998270"/>
              <a:gd name="connsiteY3882" fmla="*/ 615708 h 1996549"/>
              <a:gd name="connsiteX3883" fmla="*/ 1810314 w 1998270"/>
              <a:gd name="connsiteY3883" fmla="*/ 639757 h 1996549"/>
              <a:gd name="connsiteX3884" fmla="*/ 1786265 w 1998270"/>
              <a:gd name="connsiteY3884" fmla="*/ 663635 h 1996549"/>
              <a:gd name="connsiteX3885" fmla="*/ 1762387 w 1998270"/>
              <a:gd name="connsiteY3885" fmla="*/ 639757 h 1996549"/>
              <a:gd name="connsiteX3886" fmla="*/ 1786265 w 1998270"/>
              <a:gd name="connsiteY3886" fmla="*/ 615708 h 1996549"/>
              <a:gd name="connsiteX3887" fmla="*/ 1847666 w 1998270"/>
              <a:gd name="connsiteY3887" fmla="*/ 615538 h 1996549"/>
              <a:gd name="connsiteX3888" fmla="*/ 1848007 w 1998270"/>
              <a:gd name="connsiteY3888" fmla="*/ 615538 h 1996549"/>
              <a:gd name="connsiteX3889" fmla="*/ 1871886 w 1998270"/>
              <a:gd name="connsiteY3889" fmla="*/ 639757 h 1996549"/>
              <a:gd name="connsiteX3890" fmla="*/ 1871886 w 1998270"/>
              <a:gd name="connsiteY3890" fmla="*/ 639928 h 1996549"/>
              <a:gd name="connsiteX3891" fmla="*/ 1847666 w 1998270"/>
              <a:gd name="connsiteY3891" fmla="*/ 663806 h 1996549"/>
              <a:gd name="connsiteX3892" fmla="*/ 1823618 w 1998270"/>
              <a:gd name="connsiteY3892" fmla="*/ 639757 h 1996549"/>
              <a:gd name="connsiteX3893" fmla="*/ 1823618 w 1998270"/>
              <a:gd name="connsiteY3893" fmla="*/ 639586 h 1996549"/>
              <a:gd name="connsiteX3894" fmla="*/ 1847666 w 1998270"/>
              <a:gd name="connsiteY3894" fmla="*/ 615538 h 1996549"/>
              <a:gd name="connsiteX3895" fmla="*/ 1910278 w 1998270"/>
              <a:gd name="connsiteY3895" fmla="*/ 615517 h 1996549"/>
              <a:gd name="connsiteX3896" fmla="*/ 1934139 w 1998270"/>
              <a:gd name="connsiteY3896" fmla="*/ 639757 h 1996549"/>
              <a:gd name="connsiteX3897" fmla="*/ 1934139 w 1998270"/>
              <a:gd name="connsiteY3897" fmla="*/ 639928 h 1996549"/>
              <a:gd name="connsiteX3898" fmla="*/ 1909920 w 1998270"/>
              <a:gd name="connsiteY3898" fmla="*/ 663806 h 1996549"/>
              <a:gd name="connsiteX3899" fmla="*/ 1885871 w 1998270"/>
              <a:gd name="connsiteY3899" fmla="*/ 639757 h 1996549"/>
              <a:gd name="connsiteX3900" fmla="*/ 1909067 w 1998270"/>
              <a:gd name="connsiteY3900" fmla="*/ 615538 h 1996549"/>
              <a:gd name="connsiteX3901" fmla="*/ 1910278 w 1998270"/>
              <a:gd name="connsiteY3901" fmla="*/ 615517 h 1996549"/>
              <a:gd name="connsiteX3902" fmla="*/ 5628 w 1998270"/>
              <a:gd name="connsiteY3902" fmla="*/ 573581 h 1996549"/>
              <a:gd name="connsiteX3903" fmla="*/ 5969 w 1998270"/>
              <a:gd name="connsiteY3903" fmla="*/ 573581 h 1996549"/>
              <a:gd name="connsiteX3904" fmla="*/ 10404 w 1998270"/>
              <a:gd name="connsiteY3904" fmla="*/ 578356 h 1996549"/>
              <a:gd name="connsiteX3905" fmla="*/ 5628 w 1998270"/>
              <a:gd name="connsiteY3905" fmla="*/ 583132 h 1996549"/>
              <a:gd name="connsiteX3906" fmla="*/ 853 w 1998270"/>
              <a:gd name="connsiteY3906" fmla="*/ 578356 h 1996549"/>
              <a:gd name="connsiteX3907" fmla="*/ 5628 w 1998270"/>
              <a:gd name="connsiteY3907" fmla="*/ 573581 h 1996549"/>
              <a:gd name="connsiteX3908" fmla="*/ 67029 w 1998270"/>
              <a:gd name="connsiteY3908" fmla="*/ 571703 h 1996549"/>
              <a:gd name="connsiteX3909" fmla="*/ 67371 w 1998270"/>
              <a:gd name="connsiteY3909" fmla="*/ 571703 h 1996549"/>
              <a:gd name="connsiteX3910" fmla="*/ 73681 w 1998270"/>
              <a:gd name="connsiteY3910" fmla="*/ 578356 h 1996549"/>
              <a:gd name="connsiteX3911" fmla="*/ 67029 w 1998270"/>
              <a:gd name="connsiteY3911" fmla="*/ 585006 h 1996549"/>
              <a:gd name="connsiteX3912" fmla="*/ 60378 w 1998270"/>
              <a:gd name="connsiteY3912" fmla="*/ 578356 h 1996549"/>
              <a:gd name="connsiteX3913" fmla="*/ 67029 w 1998270"/>
              <a:gd name="connsiteY3913" fmla="*/ 571703 h 1996549"/>
              <a:gd name="connsiteX3914" fmla="*/ 189833 w 1998270"/>
              <a:gd name="connsiteY3914" fmla="*/ 570339 h 1996549"/>
              <a:gd name="connsiteX3915" fmla="*/ 190174 w 1998270"/>
              <a:gd name="connsiteY3915" fmla="*/ 570339 h 1996549"/>
              <a:gd name="connsiteX3916" fmla="*/ 198020 w 1998270"/>
              <a:gd name="connsiteY3916" fmla="*/ 578525 h 1996549"/>
              <a:gd name="connsiteX3917" fmla="*/ 189833 w 1998270"/>
              <a:gd name="connsiteY3917" fmla="*/ 586713 h 1996549"/>
              <a:gd name="connsiteX3918" fmla="*/ 181646 w 1998270"/>
              <a:gd name="connsiteY3918" fmla="*/ 578525 h 1996549"/>
              <a:gd name="connsiteX3919" fmla="*/ 189833 w 1998270"/>
              <a:gd name="connsiteY3919" fmla="*/ 570339 h 1996549"/>
              <a:gd name="connsiteX3920" fmla="*/ 129113 w 1998270"/>
              <a:gd name="connsiteY3920" fmla="*/ 570339 h 1996549"/>
              <a:gd name="connsiteX3921" fmla="*/ 129454 w 1998270"/>
              <a:gd name="connsiteY3921" fmla="*/ 570339 h 1996549"/>
              <a:gd name="connsiteX3922" fmla="*/ 136618 w 1998270"/>
              <a:gd name="connsiteY3922" fmla="*/ 577844 h 1996549"/>
              <a:gd name="connsiteX3923" fmla="*/ 129113 w 1998270"/>
              <a:gd name="connsiteY3923" fmla="*/ 585348 h 1996549"/>
              <a:gd name="connsiteX3924" fmla="*/ 121609 w 1998270"/>
              <a:gd name="connsiteY3924" fmla="*/ 577844 h 1996549"/>
              <a:gd name="connsiteX3925" fmla="*/ 129113 w 1998270"/>
              <a:gd name="connsiteY3925" fmla="*/ 570339 h 1996549"/>
              <a:gd name="connsiteX3926" fmla="*/ 251233 w 1998270"/>
              <a:gd name="connsiteY3926" fmla="*/ 569315 h 1996549"/>
              <a:gd name="connsiteX3927" fmla="*/ 251574 w 1998270"/>
              <a:gd name="connsiteY3927" fmla="*/ 569315 h 1996549"/>
              <a:gd name="connsiteX3928" fmla="*/ 260273 w 1998270"/>
              <a:gd name="connsiteY3928" fmla="*/ 578356 h 1996549"/>
              <a:gd name="connsiteX3929" fmla="*/ 251233 w 1998270"/>
              <a:gd name="connsiteY3929" fmla="*/ 587396 h 1996549"/>
              <a:gd name="connsiteX3930" fmla="*/ 242194 w 1998270"/>
              <a:gd name="connsiteY3930" fmla="*/ 578356 h 1996549"/>
              <a:gd name="connsiteX3931" fmla="*/ 251233 w 1998270"/>
              <a:gd name="connsiteY3931" fmla="*/ 569315 h 1996549"/>
              <a:gd name="connsiteX3932" fmla="*/ 312635 w 1998270"/>
              <a:gd name="connsiteY3932" fmla="*/ 568463 h 1996549"/>
              <a:gd name="connsiteX3933" fmla="*/ 322527 w 1998270"/>
              <a:gd name="connsiteY3933" fmla="*/ 578356 h 1996549"/>
              <a:gd name="connsiteX3934" fmla="*/ 312635 w 1998270"/>
              <a:gd name="connsiteY3934" fmla="*/ 588247 h 1996549"/>
              <a:gd name="connsiteX3935" fmla="*/ 302743 w 1998270"/>
              <a:gd name="connsiteY3935" fmla="*/ 578356 h 1996549"/>
              <a:gd name="connsiteX3936" fmla="*/ 312635 w 1998270"/>
              <a:gd name="connsiteY3936" fmla="*/ 568463 h 1996549"/>
              <a:gd name="connsiteX3937" fmla="*/ 374036 w 1998270"/>
              <a:gd name="connsiteY3937" fmla="*/ 567781 h 1996549"/>
              <a:gd name="connsiteX3938" fmla="*/ 384611 w 1998270"/>
              <a:gd name="connsiteY3938" fmla="*/ 578356 h 1996549"/>
              <a:gd name="connsiteX3939" fmla="*/ 374036 w 1998270"/>
              <a:gd name="connsiteY3939" fmla="*/ 588931 h 1996549"/>
              <a:gd name="connsiteX3940" fmla="*/ 363462 w 1998270"/>
              <a:gd name="connsiteY3940" fmla="*/ 578356 h 1996549"/>
              <a:gd name="connsiteX3941" fmla="*/ 374036 w 1998270"/>
              <a:gd name="connsiteY3941" fmla="*/ 567781 h 1996549"/>
              <a:gd name="connsiteX3942" fmla="*/ 436119 w 1998270"/>
              <a:gd name="connsiteY3942" fmla="*/ 566927 h 1996549"/>
              <a:gd name="connsiteX3943" fmla="*/ 447547 w 1998270"/>
              <a:gd name="connsiteY3943" fmla="*/ 578356 h 1996549"/>
              <a:gd name="connsiteX3944" fmla="*/ 436119 w 1998270"/>
              <a:gd name="connsiteY3944" fmla="*/ 589783 h 1996549"/>
              <a:gd name="connsiteX3945" fmla="*/ 424692 w 1998270"/>
              <a:gd name="connsiteY3945" fmla="*/ 578356 h 1996549"/>
              <a:gd name="connsiteX3946" fmla="*/ 436119 w 1998270"/>
              <a:gd name="connsiteY3946" fmla="*/ 566927 h 1996549"/>
              <a:gd name="connsiteX3947" fmla="*/ 496838 w 1998270"/>
              <a:gd name="connsiteY3947" fmla="*/ 566246 h 1996549"/>
              <a:gd name="connsiteX3948" fmla="*/ 508948 w 1998270"/>
              <a:gd name="connsiteY3948" fmla="*/ 578356 h 1996549"/>
              <a:gd name="connsiteX3949" fmla="*/ 496838 w 1998270"/>
              <a:gd name="connsiteY3949" fmla="*/ 590466 h 1996549"/>
              <a:gd name="connsiteX3950" fmla="*/ 484729 w 1998270"/>
              <a:gd name="connsiteY3950" fmla="*/ 578356 h 1996549"/>
              <a:gd name="connsiteX3951" fmla="*/ 496838 w 1998270"/>
              <a:gd name="connsiteY3951" fmla="*/ 566246 h 1996549"/>
              <a:gd name="connsiteX3952" fmla="*/ 558240 w 1998270"/>
              <a:gd name="connsiteY3952" fmla="*/ 565393 h 1996549"/>
              <a:gd name="connsiteX3953" fmla="*/ 571203 w 1998270"/>
              <a:gd name="connsiteY3953" fmla="*/ 578356 h 1996549"/>
              <a:gd name="connsiteX3954" fmla="*/ 558240 w 1998270"/>
              <a:gd name="connsiteY3954" fmla="*/ 591318 h 1996549"/>
              <a:gd name="connsiteX3955" fmla="*/ 545278 w 1998270"/>
              <a:gd name="connsiteY3955" fmla="*/ 578356 h 1996549"/>
              <a:gd name="connsiteX3956" fmla="*/ 558240 w 1998270"/>
              <a:gd name="connsiteY3956" fmla="*/ 565393 h 1996549"/>
              <a:gd name="connsiteX3957" fmla="*/ 619642 w 1998270"/>
              <a:gd name="connsiteY3957" fmla="*/ 564711 h 1996549"/>
              <a:gd name="connsiteX3958" fmla="*/ 633286 w 1998270"/>
              <a:gd name="connsiteY3958" fmla="*/ 578356 h 1996549"/>
              <a:gd name="connsiteX3959" fmla="*/ 619642 w 1998270"/>
              <a:gd name="connsiteY3959" fmla="*/ 592002 h 1996549"/>
              <a:gd name="connsiteX3960" fmla="*/ 605997 w 1998270"/>
              <a:gd name="connsiteY3960" fmla="*/ 578356 h 1996549"/>
              <a:gd name="connsiteX3961" fmla="*/ 619642 w 1998270"/>
              <a:gd name="connsiteY3961" fmla="*/ 564711 h 1996549"/>
              <a:gd name="connsiteX3962" fmla="*/ 681042 w 1998270"/>
              <a:gd name="connsiteY3962" fmla="*/ 563858 h 1996549"/>
              <a:gd name="connsiteX3963" fmla="*/ 695539 w 1998270"/>
              <a:gd name="connsiteY3963" fmla="*/ 578356 h 1996549"/>
              <a:gd name="connsiteX3964" fmla="*/ 681042 w 1998270"/>
              <a:gd name="connsiteY3964" fmla="*/ 592853 h 1996549"/>
              <a:gd name="connsiteX3965" fmla="*/ 666545 w 1998270"/>
              <a:gd name="connsiteY3965" fmla="*/ 578356 h 1996549"/>
              <a:gd name="connsiteX3966" fmla="*/ 681042 w 1998270"/>
              <a:gd name="connsiteY3966" fmla="*/ 563858 h 1996549"/>
              <a:gd name="connsiteX3967" fmla="*/ 743126 w 1998270"/>
              <a:gd name="connsiteY3967" fmla="*/ 563176 h 1996549"/>
              <a:gd name="connsiteX3968" fmla="*/ 758306 w 1998270"/>
              <a:gd name="connsiteY3968" fmla="*/ 578356 h 1996549"/>
              <a:gd name="connsiteX3969" fmla="*/ 758306 w 1998270"/>
              <a:gd name="connsiteY3969" fmla="*/ 578527 h 1996549"/>
              <a:gd name="connsiteX3970" fmla="*/ 743126 w 1998270"/>
              <a:gd name="connsiteY3970" fmla="*/ 593365 h 1996549"/>
              <a:gd name="connsiteX3971" fmla="*/ 742955 w 1998270"/>
              <a:gd name="connsiteY3971" fmla="*/ 593367 h 1996549"/>
              <a:gd name="connsiteX3972" fmla="*/ 727946 w 1998270"/>
              <a:gd name="connsiteY3972" fmla="*/ 578356 h 1996549"/>
              <a:gd name="connsiteX3973" fmla="*/ 743126 w 1998270"/>
              <a:gd name="connsiteY3973" fmla="*/ 563176 h 1996549"/>
              <a:gd name="connsiteX3974" fmla="*/ 803845 w 1998270"/>
              <a:gd name="connsiteY3974" fmla="*/ 562323 h 1996549"/>
              <a:gd name="connsiteX3975" fmla="*/ 819878 w 1998270"/>
              <a:gd name="connsiteY3975" fmla="*/ 578356 h 1996549"/>
              <a:gd name="connsiteX3976" fmla="*/ 803845 w 1998270"/>
              <a:gd name="connsiteY3976" fmla="*/ 594218 h 1996549"/>
              <a:gd name="connsiteX3977" fmla="*/ 787813 w 1998270"/>
              <a:gd name="connsiteY3977" fmla="*/ 578356 h 1996549"/>
              <a:gd name="connsiteX3978" fmla="*/ 803845 w 1998270"/>
              <a:gd name="connsiteY3978" fmla="*/ 562323 h 1996549"/>
              <a:gd name="connsiteX3979" fmla="*/ 865246 w 1998270"/>
              <a:gd name="connsiteY3979" fmla="*/ 561640 h 1996549"/>
              <a:gd name="connsiteX3980" fmla="*/ 882302 w 1998270"/>
              <a:gd name="connsiteY3980" fmla="*/ 578696 h 1996549"/>
              <a:gd name="connsiteX3981" fmla="*/ 865246 w 1998270"/>
              <a:gd name="connsiteY3981" fmla="*/ 595752 h 1996549"/>
              <a:gd name="connsiteX3982" fmla="*/ 848191 w 1998270"/>
              <a:gd name="connsiteY3982" fmla="*/ 578696 h 1996549"/>
              <a:gd name="connsiteX3983" fmla="*/ 865246 w 1998270"/>
              <a:gd name="connsiteY3983" fmla="*/ 561640 h 1996549"/>
              <a:gd name="connsiteX3984" fmla="*/ 926647 w 1998270"/>
              <a:gd name="connsiteY3984" fmla="*/ 560958 h 1996549"/>
              <a:gd name="connsiteX3985" fmla="*/ 943703 w 1998270"/>
              <a:gd name="connsiteY3985" fmla="*/ 578014 h 1996549"/>
              <a:gd name="connsiteX3986" fmla="*/ 926647 w 1998270"/>
              <a:gd name="connsiteY3986" fmla="*/ 595070 h 1996549"/>
              <a:gd name="connsiteX3987" fmla="*/ 909592 w 1998270"/>
              <a:gd name="connsiteY3987" fmla="*/ 578014 h 1996549"/>
              <a:gd name="connsiteX3988" fmla="*/ 926647 w 1998270"/>
              <a:gd name="connsiteY3988" fmla="*/ 560958 h 1996549"/>
              <a:gd name="connsiteX3989" fmla="*/ 988049 w 1998270"/>
              <a:gd name="connsiteY3989" fmla="*/ 560276 h 1996549"/>
              <a:gd name="connsiteX3990" fmla="*/ 988390 w 1998270"/>
              <a:gd name="connsiteY3990" fmla="*/ 560276 h 1996549"/>
              <a:gd name="connsiteX3991" fmla="*/ 1006129 w 1998270"/>
              <a:gd name="connsiteY3991" fmla="*/ 578356 h 1996549"/>
              <a:gd name="connsiteX3992" fmla="*/ 988049 w 1998270"/>
              <a:gd name="connsiteY3992" fmla="*/ 595412 h 1996549"/>
              <a:gd name="connsiteX3993" fmla="*/ 969970 w 1998270"/>
              <a:gd name="connsiteY3993" fmla="*/ 578356 h 1996549"/>
              <a:gd name="connsiteX3994" fmla="*/ 988049 w 1998270"/>
              <a:gd name="connsiteY3994" fmla="*/ 560276 h 1996549"/>
              <a:gd name="connsiteX3995" fmla="*/ 1050132 w 1998270"/>
              <a:gd name="connsiteY3995" fmla="*/ 559594 h 1996549"/>
              <a:gd name="connsiteX3996" fmla="*/ 1068894 w 1998270"/>
              <a:gd name="connsiteY3996" fmla="*/ 578356 h 1996549"/>
              <a:gd name="connsiteX3997" fmla="*/ 1068894 w 1998270"/>
              <a:gd name="connsiteY3997" fmla="*/ 578527 h 1996549"/>
              <a:gd name="connsiteX3998" fmla="*/ 1050132 w 1998270"/>
              <a:gd name="connsiteY3998" fmla="*/ 596948 h 1996549"/>
              <a:gd name="connsiteX3999" fmla="*/ 1031371 w 1998270"/>
              <a:gd name="connsiteY3999" fmla="*/ 578356 h 1996549"/>
              <a:gd name="connsiteX4000" fmla="*/ 1050132 w 1998270"/>
              <a:gd name="connsiteY4000" fmla="*/ 559594 h 1996549"/>
              <a:gd name="connsiteX4001" fmla="*/ 1110851 w 1998270"/>
              <a:gd name="connsiteY4001" fmla="*/ 558741 h 1996549"/>
              <a:gd name="connsiteX4002" fmla="*/ 1111192 w 1998270"/>
              <a:gd name="connsiteY4002" fmla="*/ 558741 h 1996549"/>
              <a:gd name="connsiteX4003" fmla="*/ 1130465 w 1998270"/>
              <a:gd name="connsiteY4003" fmla="*/ 578356 h 1996549"/>
              <a:gd name="connsiteX4004" fmla="*/ 1130465 w 1998270"/>
              <a:gd name="connsiteY4004" fmla="*/ 578525 h 1996549"/>
              <a:gd name="connsiteX4005" fmla="*/ 1110851 w 1998270"/>
              <a:gd name="connsiteY4005" fmla="*/ 597799 h 1996549"/>
              <a:gd name="connsiteX4006" fmla="*/ 1091237 w 1998270"/>
              <a:gd name="connsiteY4006" fmla="*/ 578356 h 1996549"/>
              <a:gd name="connsiteX4007" fmla="*/ 1110851 w 1998270"/>
              <a:gd name="connsiteY4007" fmla="*/ 558741 h 1996549"/>
              <a:gd name="connsiteX4008" fmla="*/ 1172252 w 1998270"/>
              <a:gd name="connsiteY4008" fmla="*/ 558228 h 1996549"/>
              <a:gd name="connsiteX4009" fmla="*/ 1192378 w 1998270"/>
              <a:gd name="connsiteY4009" fmla="*/ 578356 h 1996549"/>
              <a:gd name="connsiteX4010" fmla="*/ 1192378 w 1998270"/>
              <a:gd name="connsiteY4010" fmla="*/ 578525 h 1996549"/>
              <a:gd name="connsiteX4011" fmla="*/ 1172252 w 1998270"/>
              <a:gd name="connsiteY4011" fmla="*/ 598310 h 1996549"/>
              <a:gd name="connsiteX4012" fmla="*/ 1172082 w 1998270"/>
              <a:gd name="connsiteY4012" fmla="*/ 598310 h 1996549"/>
              <a:gd name="connsiteX4013" fmla="*/ 1152127 w 1998270"/>
              <a:gd name="connsiteY4013" fmla="*/ 578356 h 1996549"/>
              <a:gd name="connsiteX4014" fmla="*/ 1172252 w 1998270"/>
              <a:gd name="connsiteY4014" fmla="*/ 558228 h 1996549"/>
              <a:gd name="connsiteX4015" fmla="*/ 1233654 w 1998270"/>
              <a:gd name="connsiteY4015" fmla="*/ 557547 h 1996549"/>
              <a:gd name="connsiteX4016" fmla="*/ 1233995 w 1998270"/>
              <a:gd name="connsiteY4016" fmla="*/ 557547 h 1996549"/>
              <a:gd name="connsiteX4017" fmla="*/ 1254462 w 1998270"/>
              <a:gd name="connsiteY4017" fmla="*/ 578356 h 1996549"/>
              <a:gd name="connsiteX4018" fmla="*/ 1254462 w 1998270"/>
              <a:gd name="connsiteY4018" fmla="*/ 578525 h 1996549"/>
              <a:gd name="connsiteX4019" fmla="*/ 1233654 w 1998270"/>
              <a:gd name="connsiteY4019" fmla="*/ 598993 h 1996549"/>
              <a:gd name="connsiteX4020" fmla="*/ 1212846 w 1998270"/>
              <a:gd name="connsiteY4020" fmla="*/ 578356 h 1996549"/>
              <a:gd name="connsiteX4021" fmla="*/ 1233654 w 1998270"/>
              <a:gd name="connsiteY4021" fmla="*/ 557547 h 1996549"/>
              <a:gd name="connsiteX4022" fmla="*/ 1295054 w 1998270"/>
              <a:gd name="connsiteY4022" fmla="*/ 556864 h 1996549"/>
              <a:gd name="connsiteX4023" fmla="*/ 1295396 w 1998270"/>
              <a:gd name="connsiteY4023" fmla="*/ 556864 h 1996549"/>
              <a:gd name="connsiteX4024" fmla="*/ 1316545 w 1998270"/>
              <a:gd name="connsiteY4024" fmla="*/ 578356 h 1996549"/>
              <a:gd name="connsiteX4025" fmla="*/ 1316545 w 1998270"/>
              <a:gd name="connsiteY4025" fmla="*/ 578527 h 1996549"/>
              <a:gd name="connsiteX4026" fmla="*/ 1295054 w 1998270"/>
              <a:gd name="connsiteY4026" fmla="*/ 599676 h 1996549"/>
              <a:gd name="connsiteX4027" fmla="*/ 1273735 w 1998270"/>
              <a:gd name="connsiteY4027" fmla="*/ 578356 h 1996549"/>
              <a:gd name="connsiteX4028" fmla="*/ 1273735 w 1998270"/>
              <a:gd name="connsiteY4028" fmla="*/ 578185 h 1996549"/>
              <a:gd name="connsiteX4029" fmla="*/ 1295054 w 1998270"/>
              <a:gd name="connsiteY4029" fmla="*/ 556864 h 1996549"/>
              <a:gd name="connsiteX4030" fmla="*/ 1971151 w 1998270"/>
              <a:gd name="connsiteY4030" fmla="*/ 556694 h 1996549"/>
              <a:gd name="connsiteX4031" fmla="*/ 1992812 w 1998270"/>
              <a:gd name="connsiteY4031" fmla="*/ 578356 h 1996549"/>
              <a:gd name="connsiteX4032" fmla="*/ 1992812 w 1998270"/>
              <a:gd name="connsiteY4032" fmla="*/ 578525 h 1996549"/>
              <a:gd name="connsiteX4033" fmla="*/ 1971151 w 1998270"/>
              <a:gd name="connsiteY4033" fmla="*/ 599846 h 1996549"/>
              <a:gd name="connsiteX4034" fmla="*/ 1970981 w 1998270"/>
              <a:gd name="connsiteY4034" fmla="*/ 599846 h 1996549"/>
              <a:gd name="connsiteX4035" fmla="*/ 1949491 w 1998270"/>
              <a:gd name="connsiteY4035" fmla="*/ 578356 h 1996549"/>
              <a:gd name="connsiteX4036" fmla="*/ 1971151 w 1998270"/>
              <a:gd name="connsiteY4036" fmla="*/ 556694 h 1996549"/>
              <a:gd name="connsiteX4037" fmla="*/ 1357139 w 1998270"/>
              <a:gd name="connsiteY4037" fmla="*/ 556353 h 1996549"/>
              <a:gd name="connsiteX4038" fmla="*/ 1379141 w 1998270"/>
              <a:gd name="connsiteY4038" fmla="*/ 578356 h 1996549"/>
              <a:gd name="connsiteX4039" fmla="*/ 1379141 w 1998270"/>
              <a:gd name="connsiteY4039" fmla="*/ 578525 h 1996549"/>
              <a:gd name="connsiteX4040" fmla="*/ 1357139 w 1998270"/>
              <a:gd name="connsiteY4040" fmla="*/ 600186 h 1996549"/>
              <a:gd name="connsiteX4041" fmla="*/ 1356968 w 1998270"/>
              <a:gd name="connsiteY4041" fmla="*/ 600186 h 1996549"/>
              <a:gd name="connsiteX4042" fmla="*/ 1335137 w 1998270"/>
              <a:gd name="connsiteY4042" fmla="*/ 578356 h 1996549"/>
              <a:gd name="connsiteX4043" fmla="*/ 1357139 w 1998270"/>
              <a:gd name="connsiteY4043" fmla="*/ 556353 h 1996549"/>
              <a:gd name="connsiteX4044" fmla="*/ 1417858 w 1998270"/>
              <a:gd name="connsiteY4044" fmla="*/ 555671 h 1996549"/>
              <a:gd name="connsiteX4045" fmla="*/ 1418199 w 1998270"/>
              <a:gd name="connsiteY4045" fmla="*/ 555671 h 1996549"/>
              <a:gd name="connsiteX4046" fmla="*/ 1440542 w 1998270"/>
              <a:gd name="connsiteY4046" fmla="*/ 578356 h 1996549"/>
              <a:gd name="connsiteX4047" fmla="*/ 1440542 w 1998270"/>
              <a:gd name="connsiteY4047" fmla="*/ 578525 h 1996549"/>
              <a:gd name="connsiteX4048" fmla="*/ 1417858 w 1998270"/>
              <a:gd name="connsiteY4048" fmla="*/ 600870 h 1996549"/>
              <a:gd name="connsiteX4049" fmla="*/ 1395174 w 1998270"/>
              <a:gd name="connsiteY4049" fmla="*/ 578356 h 1996549"/>
              <a:gd name="connsiteX4050" fmla="*/ 1417858 w 1998270"/>
              <a:gd name="connsiteY4050" fmla="*/ 555671 h 1996549"/>
              <a:gd name="connsiteX4051" fmla="*/ 1479259 w 1998270"/>
              <a:gd name="connsiteY4051" fmla="*/ 555159 h 1996549"/>
              <a:gd name="connsiteX4052" fmla="*/ 1502455 w 1998270"/>
              <a:gd name="connsiteY4052" fmla="*/ 578356 h 1996549"/>
              <a:gd name="connsiteX4053" fmla="*/ 1502455 w 1998270"/>
              <a:gd name="connsiteY4053" fmla="*/ 578525 h 1996549"/>
              <a:gd name="connsiteX4054" fmla="*/ 1479259 w 1998270"/>
              <a:gd name="connsiteY4054" fmla="*/ 601380 h 1996549"/>
              <a:gd name="connsiteX4055" fmla="*/ 1478918 w 1998270"/>
              <a:gd name="connsiteY4055" fmla="*/ 601380 h 1996549"/>
              <a:gd name="connsiteX4056" fmla="*/ 1456233 w 1998270"/>
              <a:gd name="connsiteY4056" fmla="*/ 578356 h 1996549"/>
              <a:gd name="connsiteX4057" fmla="*/ 1456233 w 1998270"/>
              <a:gd name="connsiteY4057" fmla="*/ 578185 h 1996549"/>
              <a:gd name="connsiteX4058" fmla="*/ 1479259 w 1998270"/>
              <a:gd name="connsiteY4058" fmla="*/ 555159 h 1996549"/>
              <a:gd name="connsiteX4059" fmla="*/ 1540660 w 1998270"/>
              <a:gd name="connsiteY4059" fmla="*/ 554648 h 1996549"/>
              <a:gd name="connsiteX4060" fmla="*/ 1564367 w 1998270"/>
              <a:gd name="connsiteY4060" fmla="*/ 578356 h 1996549"/>
              <a:gd name="connsiteX4061" fmla="*/ 1564367 w 1998270"/>
              <a:gd name="connsiteY4061" fmla="*/ 578527 h 1996549"/>
              <a:gd name="connsiteX4062" fmla="*/ 1540660 w 1998270"/>
              <a:gd name="connsiteY4062" fmla="*/ 601893 h 1996549"/>
              <a:gd name="connsiteX4063" fmla="*/ 1517123 w 1998270"/>
              <a:gd name="connsiteY4063" fmla="*/ 578356 h 1996549"/>
              <a:gd name="connsiteX4064" fmla="*/ 1517123 w 1998270"/>
              <a:gd name="connsiteY4064" fmla="*/ 578186 h 1996549"/>
              <a:gd name="connsiteX4065" fmla="*/ 1540660 w 1998270"/>
              <a:gd name="connsiteY4065" fmla="*/ 554648 h 1996549"/>
              <a:gd name="connsiteX4066" fmla="*/ 1602061 w 1998270"/>
              <a:gd name="connsiteY4066" fmla="*/ 554305 h 1996549"/>
              <a:gd name="connsiteX4067" fmla="*/ 1626110 w 1998270"/>
              <a:gd name="connsiteY4067" fmla="*/ 578356 h 1996549"/>
              <a:gd name="connsiteX4068" fmla="*/ 1602061 w 1998270"/>
              <a:gd name="connsiteY4068" fmla="*/ 602234 h 1996549"/>
              <a:gd name="connsiteX4069" fmla="*/ 1578183 w 1998270"/>
              <a:gd name="connsiteY4069" fmla="*/ 578356 h 1996549"/>
              <a:gd name="connsiteX4070" fmla="*/ 1602061 w 1998270"/>
              <a:gd name="connsiteY4070" fmla="*/ 554305 h 1996549"/>
              <a:gd name="connsiteX4071" fmla="*/ 1909067 w 1998270"/>
              <a:gd name="connsiteY4071" fmla="*/ 553283 h 1996549"/>
              <a:gd name="connsiteX4072" fmla="*/ 1934139 w 1998270"/>
              <a:gd name="connsiteY4072" fmla="*/ 578356 h 1996549"/>
              <a:gd name="connsiteX4073" fmla="*/ 1934139 w 1998270"/>
              <a:gd name="connsiteY4073" fmla="*/ 578525 h 1996549"/>
              <a:gd name="connsiteX4074" fmla="*/ 1909067 w 1998270"/>
              <a:gd name="connsiteY4074" fmla="*/ 603258 h 1996549"/>
              <a:gd name="connsiteX4075" fmla="*/ 1884166 w 1998270"/>
              <a:gd name="connsiteY4075" fmla="*/ 578356 h 1996549"/>
              <a:gd name="connsiteX4076" fmla="*/ 1884166 w 1998270"/>
              <a:gd name="connsiteY4076" fmla="*/ 578185 h 1996549"/>
              <a:gd name="connsiteX4077" fmla="*/ 1909067 w 1998270"/>
              <a:gd name="connsiteY4077" fmla="*/ 553283 h 1996549"/>
              <a:gd name="connsiteX4078" fmla="*/ 1847667 w 1998270"/>
              <a:gd name="connsiteY4078" fmla="*/ 553283 h 1996549"/>
              <a:gd name="connsiteX4079" fmla="*/ 1872739 w 1998270"/>
              <a:gd name="connsiteY4079" fmla="*/ 578356 h 1996549"/>
              <a:gd name="connsiteX4080" fmla="*/ 1872739 w 1998270"/>
              <a:gd name="connsiteY4080" fmla="*/ 578525 h 1996549"/>
              <a:gd name="connsiteX4081" fmla="*/ 1847667 w 1998270"/>
              <a:gd name="connsiteY4081" fmla="*/ 603258 h 1996549"/>
              <a:gd name="connsiteX4082" fmla="*/ 1822765 w 1998270"/>
              <a:gd name="connsiteY4082" fmla="*/ 578356 h 1996549"/>
              <a:gd name="connsiteX4083" fmla="*/ 1822765 w 1998270"/>
              <a:gd name="connsiteY4083" fmla="*/ 578185 h 1996549"/>
              <a:gd name="connsiteX4084" fmla="*/ 1847667 w 1998270"/>
              <a:gd name="connsiteY4084" fmla="*/ 553283 h 1996549"/>
              <a:gd name="connsiteX4085" fmla="*/ 1786265 w 1998270"/>
              <a:gd name="connsiteY4085" fmla="*/ 553283 h 1996549"/>
              <a:gd name="connsiteX4086" fmla="*/ 1811166 w 1998270"/>
              <a:gd name="connsiteY4086" fmla="*/ 578185 h 1996549"/>
              <a:gd name="connsiteX4087" fmla="*/ 1811166 w 1998270"/>
              <a:gd name="connsiteY4087" fmla="*/ 578356 h 1996549"/>
              <a:gd name="connsiteX4088" fmla="*/ 1786265 w 1998270"/>
              <a:gd name="connsiteY4088" fmla="*/ 602916 h 1996549"/>
              <a:gd name="connsiteX4089" fmla="*/ 1761534 w 1998270"/>
              <a:gd name="connsiteY4089" fmla="*/ 578185 h 1996549"/>
              <a:gd name="connsiteX4090" fmla="*/ 1761534 w 1998270"/>
              <a:gd name="connsiteY4090" fmla="*/ 578014 h 1996549"/>
              <a:gd name="connsiteX4091" fmla="*/ 1786265 w 1998270"/>
              <a:gd name="connsiteY4091" fmla="*/ 553283 h 1996549"/>
              <a:gd name="connsiteX4092" fmla="*/ 1724864 w 1998270"/>
              <a:gd name="connsiteY4092" fmla="*/ 553283 h 1996549"/>
              <a:gd name="connsiteX4093" fmla="*/ 1749595 w 1998270"/>
              <a:gd name="connsiteY4093" fmla="*/ 578014 h 1996549"/>
              <a:gd name="connsiteX4094" fmla="*/ 1749595 w 1998270"/>
              <a:gd name="connsiteY4094" fmla="*/ 578185 h 1996549"/>
              <a:gd name="connsiteX4095" fmla="*/ 1724864 w 1998270"/>
              <a:gd name="connsiteY4095" fmla="*/ 602574 h 1996549"/>
              <a:gd name="connsiteX4096" fmla="*/ 1724523 w 1998270"/>
              <a:gd name="connsiteY4096" fmla="*/ 602574 h 1996549"/>
              <a:gd name="connsiteX4097" fmla="*/ 1700303 w 1998270"/>
              <a:gd name="connsiteY4097" fmla="*/ 578014 h 1996549"/>
              <a:gd name="connsiteX4098" fmla="*/ 1700303 w 1998270"/>
              <a:gd name="connsiteY4098" fmla="*/ 577844 h 1996549"/>
              <a:gd name="connsiteX4099" fmla="*/ 1724864 w 1998270"/>
              <a:gd name="connsiteY4099" fmla="*/ 553283 h 1996549"/>
              <a:gd name="connsiteX4100" fmla="*/ 1664145 w 1998270"/>
              <a:gd name="connsiteY4100" fmla="*/ 553283 h 1996549"/>
              <a:gd name="connsiteX4101" fmla="*/ 1664844 w 1998270"/>
              <a:gd name="connsiteY4101" fmla="*/ 553300 h 1996549"/>
              <a:gd name="connsiteX4102" fmla="*/ 1688535 w 1998270"/>
              <a:gd name="connsiteY4102" fmla="*/ 578356 h 1996549"/>
              <a:gd name="connsiteX4103" fmla="*/ 1664145 w 1998270"/>
              <a:gd name="connsiteY4103" fmla="*/ 602574 h 1996549"/>
              <a:gd name="connsiteX4104" fmla="*/ 1663446 w 1998270"/>
              <a:gd name="connsiteY4104" fmla="*/ 602565 h 1996549"/>
              <a:gd name="connsiteX4105" fmla="*/ 1639925 w 1998270"/>
              <a:gd name="connsiteY4105" fmla="*/ 577673 h 1996549"/>
              <a:gd name="connsiteX4106" fmla="*/ 1639925 w 1998270"/>
              <a:gd name="connsiteY4106" fmla="*/ 577503 h 1996549"/>
              <a:gd name="connsiteX4107" fmla="*/ 1664145 w 1998270"/>
              <a:gd name="connsiteY4107" fmla="*/ 553283 h 1996549"/>
              <a:gd name="connsiteX4108" fmla="*/ 5995 w 1998270"/>
              <a:gd name="connsiteY4108" fmla="*/ 511881 h 1996549"/>
              <a:gd name="connsiteX4109" fmla="*/ 10941 w 1998270"/>
              <a:gd name="connsiteY4109" fmla="*/ 516827 h 1996549"/>
              <a:gd name="connsiteX4110" fmla="*/ 5995 w 1998270"/>
              <a:gd name="connsiteY4110" fmla="*/ 521773 h 1996549"/>
              <a:gd name="connsiteX4111" fmla="*/ 1049 w 1998270"/>
              <a:gd name="connsiteY4111" fmla="*/ 516827 h 1996549"/>
              <a:gd name="connsiteX4112" fmla="*/ 5995 w 1998270"/>
              <a:gd name="connsiteY4112" fmla="*/ 511881 h 1996549"/>
              <a:gd name="connsiteX4113" fmla="*/ 67030 w 1998270"/>
              <a:gd name="connsiteY4113" fmla="*/ 510139 h 1996549"/>
              <a:gd name="connsiteX4114" fmla="*/ 73853 w 1998270"/>
              <a:gd name="connsiteY4114" fmla="*/ 516962 h 1996549"/>
              <a:gd name="connsiteX4115" fmla="*/ 67030 w 1998270"/>
              <a:gd name="connsiteY4115" fmla="*/ 523784 h 1996549"/>
              <a:gd name="connsiteX4116" fmla="*/ 60208 w 1998270"/>
              <a:gd name="connsiteY4116" fmla="*/ 516962 h 1996549"/>
              <a:gd name="connsiteX4117" fmla="*/ 67030 w 1998270"/>
              <a:gd name="connsiteY4117" fmla="*/ 510139 h 1996549"/>
              <a:gd name="connsiteX4118" fmla="*/ 129113 w 1998270"/>
              <a:gd name="connsiteY4118" fmla="*/ 509287 h 1996549"/>
              <a:gd name="connsiteX4119" fmla="*/ 136788 w 1998270"/>
              <a:gd name="connsiteY4119" fmla="*/ 516962 h 1996549"/>
              <a:gd name="connsiteX4120" fmla="*/ 129113 w 1998270"/>
              <a:gd name="connsiteY4120" fmla="*/ 524630 h 1996549"/>
              <a:gd name="connsiteX4121" fmla="*/ 121438 w 1998270"/>
              <a:gd name="connsiteY4121" fmla="*/ 516962 h 1996549"/>
              <a:gd name="connsiteX4122" fmla="*/ 129113 w 1998270"/>
              <a:gd name="connsiteY4122" fmla="*/ 509287 h 1996549"/>
              <a:gd name="connsiteX4123" fmla="*/ 189833 w 1998270"/>
              <a:gd name="connsiteY4123" fmla="*/ 508434 h 1996549"/>
              <a:gd name="connsiteX4124" fmla="*/ 198360 w 1998270"/>
              <a:gd name="connsiteY4124" fmla="*/ 516961 h 1996549"/>
              <a:gd name="connsiteX4125" fmla="*/ 189833 w 1998270"/>
              <a:gd name="connsiteY4125" fmla="*/ 525482 h 1996549"/>
              <a:gd name="connsiteX4126" fmla="*/ 181305 w 1998270"/>
              <a:gd name="connsiteY4126" fmla="*/ 516961 h 1996549"/>
              <a:gd name="connsiteX4127" fmla="*/ 189833 w 1998270"/>
              <a:gd name="connsiteY4127" fmla="*/ 508434 h 1996549"/>
              <a:gd name="connsiteX4128" fmla="*/ 251234 w 1998270"/>
              <a:gd name="connsiteY4128" fmla="*/ 507752 h 1996549"/>
              <a:gd name="connsiteX4129" fmla="*/ 260444 w 1998270"/>
              <a:gd name="connsiteY4129" fmla="*/ 516962 h 1996549"/>
              <a:gd name="connsiteX4130" fmla="*/ 251234 w 1998270"/>
              <a:gd name="connsiteY4130" fmla="*/ 526165 h 1996549"/>
              <a:gd name="connsiteX4131" fmla="*/ 242024 w 1998270"/>
              <a:gd name="connsiteY4131" fmla="*/ 516962 h 1996549"/>
              <a:gd name="connsiteX4132" fmla="*/ 251234 w 1998270"/>
              <a:gd name="connsiteY4132" fmla="*/ 507752 h 1996549"/>
              <a:gd name="connsiteX4133" fmla="*/ 312635 w 1998270"/>
              <a:gd name="connsiteY4133" fmla="*/ 506898 h 1996549"/>
              <a:gd name="connsiteX4134" fmla="*/ 312976 w 1998270"/>
              <a:gd name="connsiteY4134" fmla="*/ 506898 h 1996549"/>
              <a:gd name="connsiteX4135" fmla="*/ 322698 w 1998270"/>
              <a:gd name="connsiteY4135" fmla="*/ 516961 h 1996549"/>
              <a:gd name="connsiteX4136" fmla="*/ 312635 w 1998270"/>
              <a:gd name="connsiteY4136" fmla="*/ 527017 h 1996549"/>
              <a:gd name="connsiteX4137" fmla="*/ 302573 w 1998270"/>
              <a:gd name="connsiteY4137" fmla="*/ 516961 h 1996549"/>
              <a:gd name="connsiteX4138" fmla="*/ 312635 w 1998270"/>
              <a:gd name="connsiteY4138" fmla="*/ 506898 h 1996549"/>
              <a:gd name="connsiteX4139" fmla="*/ 374036 w 1998270"/>
              <a:gd name="connsiteY4139" fmla="*/ 506045 h 1996549"/>
              <a:gd name="connsiteX4140" fmla="*/ 374378 w 1998270"/>
              <a:gd name="connsiteY4140" fmla="*/ 506045 h 1996549"/>
              <a:gd name="connsiteX4141" fmla="*/ 384952 w 1998270"/>
              <a:gd name="connsiteY4141" fmla="*/ 516961 h 1996549"/>
              <a:gd name="connsiteX4142" fmla="*/ 374036 w 1998270"/>
              <a:gd name="connsiteY4142" fmla="*/ 527870 h 1996549"/>
              <a:gd name="connsiteX4143" fmla="*/ 363121 w 1998270"/>
              <a:gd name="connsiteY4143" fmla="*/ 516961 h 1996549"/>
              <a:gd name="connsiteX4144" fmla="*/ 374036 w 1998270"/>
              <a:gd name="connsiteY4144" fmla="*/ 506045 h 1996549"/>
              <a:gd name="connsiteX4145" fmla="*/ 436119 w 1998270"/>
              <a:gd name="connsiteY4145" fmla="*/ 505364 h 1996549"/>
              <a:gd name="connsiteX4146" fmla="*/ 436460 w 1998270"/>
              <a:gd name="connsiteY4146" fmla="*/ 505364 h 1996549"/>
              <a:gd name="connsiteX4147" fmla="*/ 447717 w 1998270"/>
              <a:gd name="connsiteY4147" fmla="*/ 516961 h 1996549"/>
              <a:gd name="connsiteX4148" fmla="*/ 436119 w 1998270"/>
              <a:gd name="connsiteY4148" fmla="*/ 528552 h 1996549"/>
              <a:gd name="connsiteX4149" fmla="*/ 424522 w 1998270"/>
              <a:gd name="connsiteY4149" fmla="*/ 516961 h 1996549"/>
              <a:gd name="connsiteX4150" fmla="*/ 436119 w 1998270"/>
              <a:gd name="connsiteY4150" fmla="*/ 505364 h 1996549"/>
              <a:gd name="connsiteX4151" fmla="*/ 496839 w 1998270"/>
              <a:gd name="connsiteY4151" fmla="*/ 504510 h 1996549"/>
              <a:gd name="connsiteX4152" fmla="*/ 497179 w 1998270"/>
              <a:gd name="connsiteY4152" fmla="*/ 504510 h 1996549"/>
              <a:gd name="connsiteX4153" fmla="*/ 509290 w 1998270"/>
              <a:gd name="connsiteY4153" fmla="*/ 516961 h 1996549"/>
              <a:gd name="connsiteX4154" fmla="*/ 496839 w 1998270"/>
              <a:gd name="connsiteY4154" fmla="*/ 529405 h 1996549"/>
              <a:gd name="connsiteX4155" fmla="*/ 484388 w 1998270"/>
              <a:gd name="connsiteY4155" fmla="*/ 516961 h 1996549"/>
              <a:gd name="connsiteX4156" fmla="*/ 496839 w 1998270"/>
              <a:gd name="connsiteY4156" fmla="*/ 504510 h 1996549"/>
              <a:gd name="connsiteX4157" fmla="*/ 558240 w 1998270"/>
              <a:gd name="connsiteY4157" fmla="*/ 503829 h 1996549"/>
              <a:gd name="connsiteX4158" fmla="*/ 558581 w 1998270"/>
              <a:gd name="connsiteY4158" fmla="*/ 503829 h 1996549"/>
              <a:gd name="connsiteX4159" fmla="*/ 571373 w 1998270"/>
              <a:gd name="connsiteY4159" fmla="*/ 516962 h 1996549"/>
              <a:gd name="connsiteX4160" fmla="*/ 558240 w 1998270"/>
              <a:gd name="connsiteY4160" fmla="*/ 530088 h 1996549"/>
              <a:gd name="connsiteX4161" fmla="*/ 545108 w 1998270"/>
              <a:gd name="connsiteY4161" fmla="*/ 516962 h 1996549"/>
              <a:gd name="connsiteX4162" fmla="*/ 558240 w 1998270"/>
              <a:gd name="connsiteY4162" fmla="*/ 503829 h 1996549"/>
              <a:gd name="connsiteX4163" fmla="*/ 619642 w 1998270"/>
              <a:gd name="connsiteY4163" fmla="*/ 502975 h 1996549"/>
              <a:gd name="connsiteX4164" fmla="*/ 633627 w 1998270"/>
              <a:gd name="connsiteY4164" fmla="*/ 516961 h 1996549"/>
              <a:gd name="connsiteX4165" fmla="*/ 619642 w 1998270"/>
              <a:gd name="connsiteY4165" fmla="*/ 530940 h 1996549"/>
              <a:gd name="connsiteX4166" fmla="*/ 605656 w 1998270"/>
              <a:gd name="connsiteY4166" fmla="*/ 516961 h 1996549"/>
              <a:gd name="connsiteX4167" fmla="*/ 619642 w 1998270"/>
              <a:gd name="connsiteY4167" fmla="*/ 502975 h 1996549"/>
              <a:gd name="connsiteX4168" fmla="*/ 743126 w 1998270"/>
              <a:gd name="connsiteY4168" fmla="*/ 502122 h 1996549"/>
              <a:gd name="connsiteX4169" fmla="*/ 758646 w 1998270"/>
              <a:gd name="connsiteY4169" fmla="*/ 517643 h 1996549"/>
              <a:gd name="connsiteX4170" fmla="*/ 758646 w 1998270"/>
              <a:gd name="connsiteY4170" fmla="*/ 517814 h 1996549"/>
              <a:gd name="connsiteX4171" fmla="*/ 743126 w 1998270"/>
              <a:gd name="connsiteY4171" fmla="*/ 532987 h 1996549"/>
              <a:gd name="connsiteX4172" fmla="*/ 742955 w 1998270"/>
              <a:gd name="connsiteY4172" fmla="*/ 532987 h 1996549"/>
              <a:gd name="connsiteX4173" fmla="*/ 727605 w 1998270"/>
              <a:gd name="connsiteY4173" fmla="*/ 517643 h 1996549"/>
              <a:gd name="connsiteX4174" fmla="*/ 743126 w 1998270"/>
              <a:gd name="connsiteY4174" fmla="*/ 502122 h 1996549"/>
              <a:gd name="connsiteX4175" fmla="*/ 681042 w 1998270"/>
              <a:gd name="connsiteY4175" fmla="*/ 502122 h 1996549"/>
              <a:gd name="connsiteX4176" fmla="*/ 695881 w 1998270"/>
              <a:gd name="connsiteY4176" fmla="*/ 516961 h 1996549"/>
              <a:gd name="connsiteX4177" fmla="*/ 681042 w 1998270"/>
              <a:gd name="connsiteY4177" fmla="*/ 531793 h 1996549"/>
              <a:gd name="connsiteX4178" fmla="*/ 666204 w 1998270"/>
              <a:gd name="connsiteY4178" fmla="*/ 516961 h 1996549"/>
              <a:gd name="connsiteX4179" fmla="*/ 681042 w 1998270"/>
              <a:gd name="connsiteY4179" fmla="*/ 502122 h 1996549"/>
              <a:gd name="connsiteX4180" fmla="*/ 803844 w 1998270"/>
              <a:gd name="connsiteY4180" fmla="*/ 500587 h 1996549"/>
              <a:gd name="connsiteX4181" fmla="*/ 820900 w 1998270"/>
              <a:gd name="connsiteY4181" fmla="*/ 517643 h 1996549"/>
              <a:gd name="connsiteX4182" fmla="*/ 803844 w 1998270"/>
              <a:gd name="connsiteY4182" fmla="*/ 533839 h 1996549"/>
              <a:gd name="connsiteX4183" fmla="*/ 786789 w 1998270"/>
              <a:gd name="connsiteY4183" fmla="*/ 517643 h 1996549"/>
              <a:gd name="connsiteX4184" fmla="*/ 803844 w 1998270"/>
              <a:gd name="connsiteY4184" fmla="*/ 500587 h 1996549"/>
              <a:gd name="connsiteX4185" fmla="*/ 865246 w 1998270"/>
              <a:gd name="connsiteY4185" fmla="*/ 499906 h 1996549"/>
              <a:gd name="connsiteX4186" fmla="*/ 882302 w 1998270"/>
              <a:gd name="connsiteY4186" fmla="*/ 516961 h 1996549"/>
              <a:gd name="connsiteX4187" fmla="*/ 865246 w 1998270"/>
              <a:gd name="connsiteY4187" fmla="*/ 534010 h 1996549"/>
              <a:gd name="connsiteX4188" fmla="*/ 848191 w 1998270"/>
              <a:gd name="connsiteY4188" fmla="*/ 516961 h 1996549"/>
              <a:gd name="connsiteX4189" fmla="*/ 865246 w 1998270"/>
              <a:gd name="connsiteY4189" fmla="*/ 499906 h 1996549"/>
              <a:gd name="connsiteX4190" fmla="*/ 927014 w 1998270"/>
              <a:gd name="connsiteY4190" fmla="*/ 499089 h 1996549"/>
              <a:gd name="connsiteX4191" fmla="*/ 944752 w 1998270"/>
              <a:gd name="connsiteY4191" fmla="*/ 516827 h 1996549"/>
              <a:gd name="connsiteX4192" fmla="*/ 927014 w 1998270"/>
              <a:gd name="connsiteY4192" fmla="*/ 534558 h 1996549"/>
              <a:gd name="connsiteX4193" fmla="*/ 909276 w 1998270"/>
              <a:gd name="connsiteY4193" fmla="*/ 516827 h 1996549"/>
              <a:gd name="connsiteX4194" fmla="*/ 927014 w 1998270"/>
              <a:gd name="connsiteY4194" fmla="*/ 499089 h 1996549"/>
              <a:gd name="connsiteX4195" fmla="*/ 988048 w 1998270"/>
              <a:gd name="connsiteY4195" fmla="*/ 498370 h 1996549"/>
              <a:gd name="connsiteX4196" fmla="*/ 1006640 w 1998270"/>
              <a:gd name="connsiteY4196" fmla="*/ 516961 h 1996549"/>
              <a:gd name="connsiteX4197" fmla="*/ 1006640 w 1998270"/>
              <a:gd name="connsiteY4197" fmla="*/ 517132 h 1996549"/>
              <a:gd name="connsiteX4198" fmla="*/ 988048 w 1998270"/>
              <a:gd name="connsiteY4198" fmla="*/ 535374 h 1996549"/>
              <a:gd name="connsiteX4199" fmla="*/ 987878 w 1998270"/>
              <a:gd name="connsiteY4199" fmla="*/ 535374 h 1996549"/>
              <a:gd name="connsiteX4200" fmla="*/ 969458 w 1998270"/>
              <a:gd name="connsiteY4200" fmla="*/ 516961 h 1996549"/>
              <a:gd name="connsiteX4201" fmla="*/ 988048 w 1998270"/>
              <a:gd name="connsiteY4201" fmla="*/ 498370 h 1996549"/>
              <a:gd name="connsiteX4202" fmla="*/ 1050132 w 1998270"/>
              <a:gd name="connsiteY4202" fmla="*/ 497688 h 1996549"/>
              <a:gd name="connsiteX4203" fmla="*/ 1050643 w 1998270"/>
              <a:gd name="connsiteY4203" fmla="*/ 497688 h 1996549"/>
              <a:gd name="connsiteX4204" fmla="*/ 1069405 w 1998270"/>
              <a:gd name="connsiteY4204" fmla="*/ 517132 h 1996549"/>
              <a:gd name="connsiteX4205" fmla="*/ 1069405 w 1998270"/>
              <a:gd name="connsiteY4205" fmla="*/ 517303 h 1996549"/>
              <a:gd name="connsiteX4206" fmla="*/ 1050132 w 1998270"/>
              <a:gd name="connsiteY4206" fmla="*/ 536228 h 1996549"/>
              <a:gd name="connsiteX4207" fmla="*/ 1030859 w 1998270"/>
              <a:gd name="connsiteY4207" fmla="*/ 516962 h 1996549"/>
              <a:gd name="connsiteX4208" fmla="*/ 1050132 w 1998270"/>
              <a:gd name="connsiteY4208" fmla="*/ 497688 h 1996549"/>
              <a:gd name="connsiteX4209" fmla="*/ 1110851 w 1998270"/>
              <a:gd name="connsiteY4209" fmla="*/ 497007 h 1996549"/>
              <a:gd name="connsiteX4210" fmla="*/ 1130807 w 1998270"/>
              <a:gd name="connsiteY4210" fmla="*/ 516962 h 1996549"/>
              <a:gd name="connsiteX4211" fmla="*/ 1130807 w 1998270"/>
              <a:gd name="connsiteY4211" fmla="*/ 517132 h 1996549"/>
              <a:gd name="connsiteX4212" fmla="*/ 1110851 w 1998270"/>
              <a:gd name="connsiteY4212" fmla="*/ 536740 h 1996549"/>
              <a:gd name="connsiteX4213" fmla="*/ 1091067 w 1998270"/>
              <a:gd name="connsiteY4213" fmla="*/ 516962 h 1996549"/>
              <a:gd name="connsiteX4214" fmla="*/ 1091067 w 1998270"/>
              <a:gd name="connsiteY4214" fmla="*/ 516791 h 1996549"/>
              <a:gd name="connsiteX4215" fmla="*/ 1110851 w 1998270"/>
              <a:gd name="connsiteY4215" fmla="*/ 497007 h 1996549"/>
              <a:gd name="connsiteX4216" fmla="*/ 1172619 w 1998270"/>
              <a:gd name="connsiteY4216" fmla="*/ 496190 h 1996549"/>
              <a:gd name="connsiteX4217" fmla="*/ 1193256 w 1998270"/>
              <a:gd name="connsiteY4217" fmla="*/ 516827 h 1996549"/>
              <a:gd name="connsiteX4218" fmla="*/ 1172619 w 1998270"/>
              <a:gd name="connsiteY4218" fmla="*/ 537457 h 1996549"/>
              <a:gd name="connsiteX4219" fmla="*/ 1151981 w 1998270"/>
              <a:gd name="connsiteY4219" fmla="*/ 516827 h 1996549"/>
              <a:gd name="connsiteX4220" fmla="*/ 1172619 w 1998270"/>
              <a:gd name="connsiteY4220" fmla="*/ 496190 h 1996549"/>
              <a:gd name="connsiteX4221" fmla="*/ 1233654 w 1998270"/>
              <a:gd name="connsiteY4221" fmla="*/ 495642 h 1996549"/>
              <a:gd name="connsiteX4222" fmla="*/ 1254974 w 1998270"/>
              <a:gd name="connsiteY4222" fmla="*/ 516961 h 1996549"/>
              <a:gd name="connsiteX4223" fmla="*/ 1254974 w 1998270"/>
              <a:gd name="connsiteY4223" fmla="*/ 517132 h 1996549"/>
              <a:gd name="connsiteX4224" fmla="*/ 1233654 w 1998270"/>
              <a:gd name="connsiteY4224" fmla="*/ 538104 h 1996549"/>
              <a:gd name="connsiteX4225" fmla="*/ 1233313 w 1998270"/>
              <a:gd name="connsiteY4225" fmla="*/ 538104 h 1996549"/>
              <a:gd name="connsiteX4226" fmla="*/ 1212504 w 1998270"/>
              <a:gd name="connsiteY4226" fmla="*/ 516961 h 1996549"/>
              <a:gd name="connsiteX4227" fmla="*/ 1212504 w 1998270"/>
              <a:gd name="connsiteY4227" fmla="*/ 516791 h 1996549"/>
              <a:gd name="connsiteX4228" fmla="*/ 1233654 w 1998270"/>
              <a:gd name="connsiteY4228" fmla="*/ 495642 h 1996549"/>
              <a:gd name="connsiteX4229" fmla="*/ 1295054 w 1998270"/>
              <a:gd name="connsiteY4229" fmla="*/ 494960 h 1996549"/>
              <a:gd name="connsiteX4230" fmla="*/ 1317057 w 1998270"/>
              <a:gd name="connsiteY4230" fmla="*/ 516962 h 1996549"/>
              <a:gd name="connsiteX4231" fmla="*/ 1317057 w 1998270"/>
              <a:gd name="connsiteY4231" fmla="*/ 517132 h 1996549"/>
              <a:gd name="connsiteX4232" fmla="*/ 1295054 w 1998270"/>
              <a:gd name="connsiteY4232" fmla="*/ 538786 h 1996549"/>
              <a:gd name="connsiteX4233" fmla="*/ 1294884 w 1998270"/>
              <a:gd name="connsiteY4233" fmla="*/ 538786 h 1996549"/>
              <a:gd name="connsiteX4234" fmla="*/ 1273053 w 1998270"/>
              <a:gd name="connsiteY4234" fmla="*/ 516962 h 1996549"/>
              <a:gd name="connsiteX4235" fmla="*/ 1295054 w 1998270"/>
              <a:gd name="connsiteY4235" fmla="*/ 494960 h 1996549"/>
              <a:gd name="connsiteX4236" fmla="*/ 1971151 w 1998270"/>
              <a:gd name="connsiteY4236" fmla="*/ 494619 h 1996549"/>
              <a:gd name="connsiteX4237" fmla="*/ 1971492 w 1998270"/>
              <a:gd name="connsiteY4237" fmla="*/ 494619 h 1996549"/>
              <a:gd name="connsiteX4238" fmla="*/ 1993494 w 1998270"/>
              <a:gd name="connsiteY4238" fmla="*/ 516962 h 1996549"/>
              <a:gd name="connsiteX4239" fmla="*/ 1993494 w 1998270"/>
              <a:gd name="connsiteY4239" fmla="*/ 517132 h 1996549"/>
              <a:gd name="connsiteX4240" fmla="*/ 1971151 w 1998270"/>
              <a:gd name="connsiteY4240" fmla="*/ 539127 h 1996549"/>
              <a:gd name="connsiteX4241" fmla="*/ 1948808 w 1998270"/>
              <a:gd name="connsiteY4241" fmla="*/ 516962 h 1996549"/>
              <a:gd name="connsiteX4242" fmla="*/ 1971151 w 1998270"/>
              <a:gd name="connsiteY4242" fmla="*/ 494619 h 1996549"/>
              <a:gd name="connsiteX4243" fmla="*/ 1356822 w 1998270"/>
              <a:gd name="connsiteY4243" fmla="*/ 494143 h 1996549"/>
              <a:gd name="connsiteX4244" fmla="*/ 1379507 w 1998270"/>
              <a:gd name="connsiteY4244" fmla="*/ 516827 h 1996549"/>
              <a:gd name="connsiteX4245" fmla="*/ 1356822 w 1998270"/>
              <a:gd name="connsiteY4245" fmla="*/ 539505 h 1996549"/>
              <a:gd name="connsiteX4246" fmla="*/ 1334138 w 1998270"/>
              <a:gd name="connsiteY4246" fmla="*/ 516827 h 1996549"/>
              <a:gd name="connsiteX4247" fmla="*/ 1356822 w 1998270"/>
              <a:gd name="connsiteY4247" fmla="*/ 494143 h 1996549"/>
              <a:gd name="connsiteX4248" fmla="*/ 1417858 w 1998270"/>
              <a:gd name="connsiteY4248" fmla="*/ 493766 h 1996549"/>
              <a:gd name="connsiteX4249" fmla="*/ 1441054 w 1998270"/>
              <a:gd name="connsiteY4249" fmla="*/ 516961 h 1996549"/>
              <a:gd name="connsiteX4250" fmla="*/ 1441054 w 1998270"/>
              <a:gd name="connsiteY4250" fmla="*/ 517132 h 1996549"/>
              <a:gd name="connsiteX4251" fmla="*/ 1417858 w 1998270"/>
              <a:gd name="connsiteY4251" fmla="*/ 539980 h 1996549"/>
              <a:gd name="connsiteX4252" fmla="*/ 1417517 w 1998270"/>
              <a:gd name="connsiteY4252" fmla="*/ 539980 h 1996549"/>
              <a:gd name="connsiteX4253" fmla="*/ 1394832 w 1998270"/>
              <a:gd name="connsiteY4253" fmla="*/ 516961 h 1996549"/>
              <a:gd name="connsiteX4254" fmla="*/ 1394832 w 1998270"/>
              <a:gd name="connsiteY4254" fmla="*/ 516791 h 1996549"/>
              <a:gd name="connsiteX4255" fmla="*/ 1417858 w 1998270"/>
              <a:gd name="connsiteY4255" fmla="*/ 493766 h 1996549"/>
              <a:gd name="connsiteX4256" fmla="*/ 1479259 w 1998270"/>
              <a:gd name="connsiteY4256" fmla="*/ 493083 h 1996549"/>
              <a:gd name="connsiteX4257" fmla="*/ 1503137 w 1998270"/>
              <a:gd name="connsiteY4257" fmla="*/ 516962 h 1996549"/>
              <a:gd name="connsiteX4258" fmla="*/ 1479259 w 1998270"/>
              <a:gd name="connsiteY4258" fmla="*/ 540662 h 1996549"/>
              <a:gd name="connsiteX4259" fmla="*/ 1455551 w 1998270"/>
              <a:gd name="connsiteY4259" fmla="*/ 516962 h 1996549"/>
              <a:gd name="connsiteX4260" fmla="*/ 1455551 w 1998270"/>
              <a:gd name="connsiteY4260" fmla="*/ 516791 h 1996549"/>
              <a:gd name="connsiteX4261" fmla="*/ 1479259 w 1998270"/>
              <a:gd name="connsiteY4261" fmla="*/ 493083 h 1996549"/>
              <a:gd name="connsiteX4262" fmla="*/ 1540660 w 1998270"/>
              <a:gd name="connsiteY4262" fmla="*/ 492572 h 1996549"/>
              <a:gd name="connsiteX4263" fmla="*/ 1565050 w 1998270"/>
              <a:gd name="connsiteY4263" fmla="*/ 516961 h 1996549"/>
              <a:gd name="connsiteX4264" fmla="*/ 1540660 w 1998270"/>
              <a:gd name="connsiteY4264" fmla="*/ 541173 h 1996549"/>
              <a:gd name="connsiteX4265" fmla="*/ 1516441 w 1998270"/>
              <a:gd name="connsiteY4265" fmla="*/ 516961 h 1996549"/>
              <a:gd name="connsiteX4266" fmla="*/ 1516441 w 1998270"/>
              <a:gd name="connsiteY4266" fmla="*/ 516791 h 1996549"/>
              <a:gd name="connsiteX4267" fmla="*/ 1540660 w 1998270"/>
              <a:gd name="connsiteY4267" fmla="*/ 492572 h 1996549"/>
              <a:gd name="connsiteX4268" fmla="*/ 1602061 w 1998270"/>
              <a:gd name="connsiteY4268" fmla="*/ 492231 h 1996549"/>
              <a:gd name="connsiteX4269" fmla="*/ 1626793 w 1998270"/>
              <a:gd name="connsiteY4269" fmla="*/ 516962 h 1996549"/>
              <a:gd name="connsiteX4270" fmla="*/ 1626793 w 1998270"/>
              <a:gd name="connsiteY4270" fmla="*/ 517132 h 1996549"/>
              <a:gd name="connsiteX4271" fmla="*/ 1602061 w 1998270"/>
              <a:gd name="connsiteY4271" fmla="*/ 541515 h 1996549"/>
              <a:gd name="connsiteX4272" fmla="*/ 1601720 w 1998270"/>
              <a:gd name="connsiteY4272" fmla="*/ 541515 h 1996549"/>
              <a:gd name="connsiteX4273" fmla="*/ 1577501 w 1998270"/>
              <a:gd name="connsiteY4273" fmla="*/ 516962 h 1996549"/>
              <a:gd name="connsiteX4274" fmla="*/ 1577501 w 1998270"/>
              <a:gd name="connsiteY4274" fmla="*/ 516791 h 1996549"/>
              <a:gd name="connsiteX4275" fmla="*/ 1602061 w 1998270"/>
              <a:gd name="connsiteY4275" fmla="*/ 492231 h 1996549"/>
              <a:gd name="connsiteX4276" fmla="*/ 1664145 w 1998270"/>
              <a:gd name="connsiteY4276" fmla="*/ 491718 h 1996549"/>
              <a:gd name="connsiteX4277" fmla="*/ 1689388 w 1998270"/>
              <a:gd name="connsiteY4277" fmla="*/ 516961 h 1996549"/>
              <a:gd name="connsiteX4278" fmla="*/ 1689388 w 1998270"/>
              <a:gd name="connsiteY4278" fmla="*/ 517132 h 1996549"/>
              <a:gd name="connsiteX4279" fmla="*/ 1664145 w 1998270"/>
              <a:gd name="connsiteY4279" fmla="*/ 542026 h 1996549"/>
              <a:gd name="connsiteX4280" fmla="*/ 1639073 w 1998270"/>
              <a:gd name="connsiteY4280" fmla="*/ 516961 h 1996549"/>
              <a:gd name="connsiteX4281" fmla="*/ 1639073 w 1998270"/>
              <a:gd name="connsiteY4281" fmla="*/ 516791 h 1996549"/>
              <a:gd name="connsiteX4282" fmla="*/ 1664145 w 1998270"/>
              <a:gd name="connsiteY4282" fmla="*/ 491718 h 1996549"/>
              <a:gd name="connsiteX4283" fmla="*/ 1724863 w 1998270"/>
              <a:gd name="connsiteY4283" fmla="*/ 491549 h 1996549"/>
              <a:gd name="connsiteX4284" fmla="*/ 1750277 w 1998270"/>
              <a:gd name="connsiteY4284" fmla="*/ 516962 h 1996549"/>
              <a:gd name="connsiteX4285" fmla="*/ 1724863 w 1998270"/>
              <a:gd name="connsiteY4285" fmla="*/ 542197 h 1996549"/>
              <a:gd name="connsiteX4286" fmla="*/ 1699621 w 1998270"/>
              <a:gd name="connsiteY4286" fmla="*/ 516962 h 1996549"/>
              <a:gd name="connsiteX4287" fmla="*/ 1724863 w 1998270"/>
              <a:gd name="connsiteY4287" fmla="*/ 491549 h 1996549"/>
              <a:gd name="connsiteX4288" fmla="*/ 1786265 w 1998270"/>
              <a:gd name="connsiteY4288" fmla="*/ 491207 h 1996549"/>
              <a:gd name="connsiteX4289" fmla="*/ 1786606 w 1998270"/>
              <a:gd name="connsiteY4289" fmla="*/ 491207 h 1996549"/>
              <a:gd name="connsiteX4290" fmla="*/ 1812020 w 1998270"/>
              <a:gd name="connsiteY4290" fmla="*/ 516962 h 1996549"/>
              <a:gd name="connsiteX4291" fmla="*/ 1812020 w 1998270"/>
              <a:gd name="connsiteY4291" fmla="*/ 517132 h 1996549"/>
              <a:gd name="connsiteX4292" fmla="*/ 1786265 w 1998270"/>
              <a:gd name="connsiteY4292" fmla="*/ 542538 h 1996549"/>
              <a:gd name="connsiteX4293" fmla="*/ 1760682 w 1998270"/>
              <a:gd name="connsiteY4293" fmla="*/ 516962 h 1996549"/>
              <a:gd name="connsiteX4294" fmla="*/ 1760682 w 1998270"/>
              <a:gd name="connsiteY4294" fmla="*/ 516791 h 1996549"/>
              <a:gd name="connsiteX4295" fmla="*/ 1786265 w 1998270"/>
              <a:gd name="connsiteY4295" fmla="*/ 491207 h 1996549"/>
              <a:gd name="connsiteX4296" fmla="*/ 1909068 w 1998270"/>
              <a:gd name="connsiteY4296" fmla="*/ 491037 h 1996549"/>
              <a:gd name="connsiteX4297" fmla="*/ 1934993 w 1998270"/>
              <a:gd name="connsiteY4297" fmla="*/ 516961 h 1996549"/>
              <a:gd name="connsiteX4298" fmla="*/ 1909068 w 1998270"/>
              <a:gd name="connsiteY4298" fmla="*/ 542709 h 1996549"/>
              <a:gd name="connsiteX4299" fmla="*/ 1883314 w 1998270"/>
              <a:gd name="connsiteY4299" fmla="*/ 516961 h 1996549"/>
              <a:gd name="connsiteX4300" fmla="*/ 1883314 w 1998270"/>
              <a:gd name="connsiteY4300" fmla="*/ 516791 h 1996549"/>
              <a:gd name="connsiteX4301" fmla="*/ 1909068 w 1998270"/>
              <a:gd name="connsiteY4301" fmla="*/ 491037 h 1996549"/>
              <a:gd name="connsiteX4302" fmla="*/ 1847666 w 1998270"/>
              <a:gd name="connsiteY4302" fmla="*/ 491037 h 1996549"/>
              <a:gd name="connsiteX4303" fmla="*/ 1873591 w 1998270"/>
              <a:gd name="connsiteY4303" fmla="*/ 516961 h 1996549"/>
              <a:gd name="connsiteX4304" fmla="*/ 1847666 w 1998270"/>
              <a:gd name="connsiteY4304" fmla="*/ 542709 h 1996549"/>
              <a:gd name="connsiteX4305" fmla="*/ 1821912 w 1998270"/>
              <a:gd name="connsiteY4305" fmla="*/ 516961 h 1996549"/>
              <a:gd name="connsiteX4306" fmla="*/ 1821912 w 1998270"/>
              <a:gd name="connsiteY4306" fmla="*/ 516791 h 1996549"/>
              <a:gd name="connsiteX4307" fmla="*/ 1847666 w 1998270"/>
              <a:gd name="connsiteY4307" fmla="*/ 491037 h 1996549"/>
              <a:gd name="connsiteX4308" fmla="*/ 5629 w 1998270"/>
              <a:gd name="connsiteY4308" fmla="*/ 450956 h 1996549"/>
              <a:gd name="connsiteX4309" fmla="*/ 5970 w 1998270"/>
              <a:gd name="connsiteY4309" fmla="*/ 450956 h 1996549"/>
              <a:gd name="connsiteX4310" fmla="*/ 10745 w 1998270"/>
              <a:gd name="connsiteY4310" fmla="*/ 456073 h 1996549"/>
              <a:gd name="connsiteX4311" fmla="*/ 5629 w 1998270"/>
              <a:gd name="connsiteY4311" fmla="*/ 461190 h 1996549"/>
              <a:gd name="connsiteX4312" fmla="*/ 512 w 1998270"/>
              <a:gd name="connsiteY4312" fmla="*/ 456073 h 1996549"/>
              <a:gd name="connsiteX4313" fmla="*/ 5629 w 1998270"/>
              <a:gd name="connsiteY4313" fmla="*/ 450956 h 1996549"/>
              <a:gd name="connsiteX4314" fmla="*/ 67029 w 1998270"/>
              <a:gd name="connsiteY4314" fmla="*/ 448568 h 1996549"/>
              <a:gd name="connsiteX4315" fmla="*/ 74022 w 1998270"/>
              <a:gd name="connsiteY4315" fmla="*/ 455561 h 1996549"/>
              <a:gd name="connsiteX4316" fmla="*/ 67029 w 1998270"/>
              <a:gd name="connsiteY4316" fmla="*/ 462554 h 1996549"/>
              <a:gd name="connsiteX4317" fmla="*/ 60037 w 1998270"/>
              <a:gd name="connsiteY4317" fmla="*/ 455561 h 1996549"/>
              <a:gd name="connsiteX4318" fmla="*/ 67029 w 1998270"/>
              <a:gd name="connsiteY4318" fmla="*/ 448568 h 1996549"/>
              <a:gd name="connsiteX4319" fmla="*/ 129113 w 1998270"/>
              <a:gd name="connsiteY4319" fmla="*/ 447715 h 1996549"/>
              <a:gd name="connsiteX4320" fmla="*/ 129454 w 1998270"/>
              <a:gd name="connsiteY4320" fmla="*/ 447715 h 1996549"/>
              <a:gd name="connsiteX4321" fmla="*/ 136959 w 1998270"/>
              <a:gd name="connsiteY4321" fmla="*/ 455561 h 1996549"/>
              <a:gd name="connsiteX4322" fmla="*/ 129113 w 1998270"/>
              <a:gd name="connsiteY4322" fmla="*/ 463407 h 1996549"/>
              <a:gd name="connsiteX4323" fmla="*/ 121268 w 1998270"/>
              <a:gd name="connsiteY4323" fmla="*/ 455561 h 1996549"/>
              <a:gd name="connsiteX4324" fmla="*/ 129113 w 1998270"/>
              <a:gd name="connsiteY4324" fmla="*/ 447715 h 1996549"/>
              <a:gd name="connsiteX4325" fmla="*/ 189832 w 1998270"/>
              <a:gd name="connsiteY4325" fmla="*/ 446862 h 1996549"/>
              <a:gd name="connsiteX4326" fmla="*/ 198531 w 1998270"/>
              <a:gd name="connsiteY4326" fmla="*/ 455561 h 1996549"/>
              <a:gd name="connsiteX4327" fmla="*/ 189832 w 1998270"/>
              <a:gd name="connsiteY4327" fmla="*/ 464259 h 1996549"/>
              <a:gd name="connsiteX4328" fmla="*/ 181134 w 1998270"/>
              <a:gd name="connsiteY4328" fmla="*/ 455561 h 1996549"/>
              <a:gd name="connsiteX4329" fmla="*/ 189832 w 1998270"/>
              <a:gd name="connsiteY4329" fmla="*/ 446862 h 1996549"/>
              <a:gd name="connsiteX4330" fmla="*/ 251234 w 1998270"/>
              <a:gd name="connsiteY4330" fmla="*/ 446010 h 1996549"/>
              <a:gd name="connsiteX4331" fmla="*/ 260785 w 1998270"/>
              <a:gd name="connsiteY4331" fmla="*/ 455561 h 1996549"/>
              <a:gd name="connsiteX4332" fmla="*/ 251234 w 1998270"/>
              <a:gd name="connsiteY4332" fmla="*/ 465112 h 1996549"/>
              <a:gd name="connsiteX4333" fmla="*/ 241683 w 1998270"/>
              <a:gd name="connsiteY4333" fmla="*/ 455561 h 1996549"/>
              <a:gd name="connsiteX4334" fmla="*/ 251234 w 1998270"/>
              <a:gd name="connsiteY4334" fmla="*/ 446010 h 1996549"/>
              <a:gd name="connsiteX4335" fmla="*/ 312635 w 1998270"/>
              <a:gd name="connsiteY4335" fmla="*/ 445327 h 1996549"/>
              <a:gd name="connsiteX4336" fmla="*/ 322868 w 1998270"/>
              <a:gd name="connsiteY4336" fmla="*/ 455561 h 1996549"/>
              <a:gd name="connsiteX4337" fmla="*/ 312635 w 1998270"/>
              <a:gd name="connsiteY4337" fmla="*/ 465795 h 1996549"/>
              <a:gd name="connsiteX4338" fmla="*/ 302402 w 1998270"/>
              <a:gd name="connsiteY4338" fmla="*/ 455561 h 1996549"/>
              <a:gd name="connsiteX4339" fmla="*/ 312635 w 1998270"/>
              <a:gd name="connsiteY4339" fmla="*/ 445327 h 1996549"/>
              <a:gd name="connsiteX4340" fmla="*/ 374036 w 1998270"/>
              <a:gd name="connsiteY4340" fmla="*/ 444474 h 1996549"/>
              <a:gd name="connsiteX4341" fmla="*/ 385123 w 1998270"/>
              <a:gd name="connsiteY4341" fmla="*/ 455561 h 1996549"/>
              <a:gd name="connsiteX4342" fmla="*/ 374036 w 1998270"/>
              <a:gd name="connsiteY4342" fmla="*/ 466647 h 1996549"/>
              <a:gd name="connsiteX4343" fmla="*/ 362950 w 1998270"/>
              <a:gd name="connsiteY4343" fmla="*/ 455561 h 1996549"/>
              <a:gd name="connsiteX4344" fmla="*/ 374036 w 1998270"/>
              <a:gd name="connsiteY4344" fmla="*/ 444474 h 1996549"/>
              <a:gd name="connsiteX4345" fmla="*/ 436120 w 1998270"/>
              <a:gd name="connsiteY4345" fmla="*/ 443623 h 1996549"/>
              <a:gd name="connsiteX4346" fmla="*/ 448059 w 1998270"/>
              <a:gd name="connsiteY4346" fmla="*/ 455562 h 1996549"/>
              <a:gd name="connsiteX4347" fmla="*/ 436120 w 1998270"/>
              <a:gd name="connsiteY4347" fmla="*/ 467501 h 1996549"/>
              <a:gd name="connsiteX4348" fmla="*/ 424181 w 1998270"/>
              <a:gd name="connsiteY4348" fmla="*/ 455562 h 1996549"/>
              <a:gd name="connsiteX4349" fmla="*/ 436120 w 1998270"/>
              <a:gd name="connsiteY4349" fmla="*/ 443623 h 1996549"/>
              <a:gd name="connsiteX4350" fmla="*/ 496839 w 1998270"/>
              <a:gd name="connsiteY4350" fmla="*/ 442939 h 1996549"/>
              <a:gd name="connsiteX4351" fmla="*/ 509460 w 1998270"/>
              <a:gd name="connsiteY4351" fmla="*/ 455561 h 1996549"/>
              <a:gd name="connsiteX4352" fmla="*/ 496839 w 1998270"/>
              <a:gd name="connsiteY4352" fmla="*/ 468182 h 1996549"/>
              <a:gd name="connsiteX4353" fmla="*/ 484218 w 1998270"/>
              <a:gd name="connsiteY4353" fmla="*/ 455561 h 1996549"/>
              <a:gd name="connsiteX4354" fmla="*/ 496839 w 1998270"/>
              <a:gd name="connsiteY4354" fmla="*/ 442939 h 1996549"/>
              <a:gd name="connsiteX4355" fmla="*/ 558240 w 1998270"/>
              <a:gd name="connsiteY4355" fmla="*/ 442087 h 1996549"/>
              <a:gd name="connsiteX4356" fmla="*/ 571714 w 1998270"/>
              <a:gd name="connsiteY4356" fmla="*/ 455561 h 1996549"/>
              <a:gd name="connsiteX4357" fmla="*/ 558240 w 1998270"/>
              <a:gd name="connsiteY4357" fmla="*/ 469036 h 1996549"/>
              <a:gd name="connsiteX4358" fmla="*/ 544766 w 1998270"/>
              <a:gd name="connsiteY4358" fmla="*/ 455561 h 1996549"/>
              <a:gd name="connsiteX4359" fmla="*/ 558240 w 1998270"/>
              <a:gd name="connsiteY4359" fmla="*/ 442087 h 1996549"/>
              <a:gd name="connsiteX4360" fmla="*/ 619641 w 1998270"/>
              <a:gd name="connsiteY4360" fmla="*/ 441234 h 1996549"/>
              <a:gd name="connsiteX4361" fmla="*/ 619982 w 1998270"/>
              <a:gd name="connsiteY4361" fmla="*/ 441234 h 1996549"/>
              <a:gd name="connsiteX4362" fmla="*/ 633968 w 1998270"/>
              <a:gd name="connsiteY4362" fmla="*/ 455561 h 1996549"/>
              <a:gd name="connsiteX4363" fmla="*/ 619641 w 1998270"/>
              <a:gd name="connsiteY4363" fmla="*/ 469888 h 1996549"/>
              <a:gd name="connsiteX4364" fmla="*/ 605315 w 1998270"/>
              <a:gd name="connsiteY4364" fmla="*/ 455561 h 1996549"/>
              <a:gd name="connsiteX4365" fmla="*/ 619641 w 1998270"/>
              <a:gd name="connsiteY4365" fmla="*/ 441234 h 1996549"/>
              <a:gd name="connsiteX4366" fmla="*/ 681042 w 1998270"/>
              <a:gd name="connsiteY4366" fmla="*/ 440552 h 1996549"/>
              <a:gd name="connsiteX4367" fmla="*/ 681384 w 1998270"/>
              <a:gd name="connsiteY4367" fmla="*/ 440552 h 1996549"/>
              <a:gd name="connsiteX4368" fmla="*/ 696052 w 1998270"/>
              <a:gd name="connsiteY4368" fmla="*/ 455562 h 1996549"/>
              <a:gd name="connsiteX4369" fmla="*/ 696052 w 1998270"/>
              <a:gd name="connsiteY4369" fmla="*/ 455732 h 1996549"/>
              <a:gd name="connsiteX4370" fmla="*/ 681042 w 1998270"/>
              <a:gd name="connsiteY4370" fmla="*/ 470401 h 1996549"/>
              <a:gd name="connsiteX4371" fmla="*/ 666034 w 1998270"/>
              <a:gd name="connsiteY4371" fmla="*/ 455562 h 1996549"/>
              <a:gd name="connsiteX4372" fmla="*/ 681042 w 1998270"/>
              <a:gd name="connsiteY4372" fmla="*/ 440552 h 1996549"/>
              <a:gd name="connsiteX4373" fmla="*/ 743125 w 1998270"/>
              <a:gd name="connsiteY4373" fmla="*/ 439699 h 1996549"/>
              <a:gd name="connsiteX4374" fmla="*/ 743466 w 1998270"/>
              <a:gd name="connsiteY4374" fmla="*/ 439699 h 1996549"/>
              <a:gd name="connsiteX4375" fmla="*/ 758987 w 1998270"/>
              <a:gd name="connsiteY4375" fmla="*/ 455561 h 1996549"/>
              <a:gd name="connsiteX4376" fmla="*/ 758987 w 1998270"/>
              <a:gd name="connsiteY4376" fmla="*/ 455732 h 1996549"/>
              <a:gd name="connsiteX4377" fmla="*/ 743125 w 1998270"/>
              <a:gd name="connsiteY4377" fmla="*/ 471253 h 1996549"/>
              <a:gd name="connsiteX4378" fmla="*/ 727264 w 1998270"/>
              <a:gd name="connsiteY4378" fmla="*/ 455561 h 1996549"/>
              <a:gd name="connsiteX4379" fmla="*/ 743125 w 1998270"/>
              <a:gd name="connsiteY4379" fmla="*/ 439699 h 1996549"/>
              <a:gd name="connsiteX4380" fmla="*/ 803844 w 1998270"/>
              <a:gd name="connsiteY4380" fmla="*/ 438846 h 1996549"/>
              <a:gd name="connsiteX4381" fmla="*/ 820900 w 1998270"/>
              <a:gd name="connsiteY4381" fmla="*/ 455902 h 1996549"/>
              <a:gd name="connsiteX4382" fmla="*/ 803844 w 1998270"/>
              <a:gd name="connsiteY4382" fmla="*/ 472959 h 1996549"/>
              <a:gd name="connsiteX4383" fmla="*/ 786789 w 1998270"/>
              <a:gd name="connsiteY4383" fmla="*/ 455902 h 1996549"/>
              <a:gd name="connsiteX4384" fmla="*/ 803844 w 1998270"/>
              <a:gd name="connsiteY4384" fmla="*/ 438846 h 1996549"/>
              <a:gd name="connsiteX4385" fmla="*/ 865246 w 1998270"/>
              <a:gd name="connsiteY4385" fmla="*/ 438164 h 1996549"/>
              <a:gd name="connsiteX4386" fmla="*/ 882302 w 1998270"/>
              <a:gd name="connsiteY4386" fmla="*/ 455220 h 1996549"/>
              <a:gd name="connsiteX4387" fmla="*/ 865246 w 1998270"/>
              <a:gd name="connsiteY4387" fmla="*/ 472277 h 1996549"/>
              <a:gd name="connsiteX4388" fmla="*/ 848191 w 1998270"/>
              <a:gd name="connsiteY4388" fmla="*/ 455220 h 1996549"/>
              <a:gd name="connsiteX4389" fmla="*/ 865246 w 1998270"/>
              <a:gd name="connsiteY4389" fmla="*/ 438164 h 1996549"/>
              <a:gd name="connsiteX4390" fmla="*/ 926648 w 1998270"/>
              <a:gd name="connsiteY4390" fmla="*/ 437481 h 1996549"/>
              <a:gd name="connsiteX4391" fmla="*/ 926989 w 1998270"/>
              <a:gd name="connsiteY4391" fmla="*/ 437481 h 1996549"/>
              <a:gd name="connsiteX4392" fmla="*/ 944727 w 1998270"/>
              <a:gd name="connsiteY4392" fmla="*/ 455561 h 1996549"/>
              <a:gd name="connsiteX4393" fmla="*/ 926648 w 1998270"/>
              <a:gd name="connsiteY4393" fmla="*/ 472617 h 1996549"/>
              <a:gd name="connsiteX4394" fmla="*/ 908569 w 1998270"/>
              <a:gd name="connsiteY4394" fmla="*/ 455561 h 1996549"/>
              <a:gd name="connsiteX4395" fmla="*/ 926648 w 1998270"/>
              <a:gd name="connsiteY4395" fmla="*/ 437481 h 1996549"/>
              <a:gd name="connsiteX4396" fmla="*/ 988048 w 1998270"/>
              <a:gd name="connsiteY4396" fmla="*/ 436630 h 1996549"/>
              <a:gd name="connsiteX4397" fmla="*/ 1006981 w 1998270"/>
              <a:gd name="connsiteY4397" fmla="*/ 455561 h 1996549"/>
              <a:gd name="connsiteX4398" fmla="*/ 988048 w 1998270"/>
              <a:gd name="connsiteY4398" fmla="*/ 474323 h 1996549"/>
              <a:gd name="connsiteX4399" fmla="*/ 969117 w 1998270"/>
              <a:gd name="connsiteY4399" fmla="*/ 455561 h 1996549"/>
              <a:gd name="connsiteX4400" fmla="*/ 988048 w 1998270"/>
              <a:gd name="connsiteY4400" fmla="*/ 436630 h 1996549"/>
              <a:gd name="connsiteX4401" fmla="*/ 1049816 w 1998270"/>
              <a:gd name="connsiteY4401" fmla="*/ 435812 h 1996549"/>
              <a:gd name="connsiteX4402" fmla="*/ 1069431 w 1998270"/>
              <a:gd name="connsiteY4402" fmla="*/ 455426 h 1996549"/>
              <a:gd name="connsiteX4403" fmla="*/ 1049816 w 1998270"/>
              <a:gd name="connsiteY4403" fmla="*/ 475041 h 1996549"/>
              <a:gd name="connsiteX4404" fmla="*/ 1030202 w 1998270"/>
              <a:gd name="connsiteY4404" fmla="*/ 455426 h 1996549"/>
              <a:gd name="connsiteX4405" fmla="*/ 1049816 w 1998270"/>
              <a:gd name="connsiteY4405" fmla="*/ 435812 h 1996549"/>
              <a:gd name="connsiteX4406" fmla="*/ 1110851 w 1998270"/>
              <a:gd name="connsiteY4406" fmla="*/ 435095 h 1996549"/>
              <a:gd name="connsiteX4407" fmla="*/ 1131318 w 1998270"/>
              <a:gd name="connsiteY4407" fmla="*/ 455561 h 1996549"/>
              <a:gd name="connsiteX4408" fmla="*/ 1131318 w 1998270"/>
              <a:gd name="connsiteY4408" fmla="*/ 455732 h 1996549"/>
              <a:gd name="connsiteX4409" fmla="*/ 1110851 w 1998270"/>
              <a:gd name="connsiteY4409" fmla="*/ 475858 h 1996549"/>
              <a:gd name="connsiteX4410" fmla="*/ 1110680 w 1998270"/>
              <a:gd name="connsiteY4410" fmla="*/ 475858 h 1996549"/>
              <a:gd name="connsiteX4411" fmla="*/ 1090384 w 1998270"/>
              <a:gd name="connsiteY4411" fmla="*/ 455561 h 1996549"/>
              <a:gd name="connsiteX4412" fmla="*/ 1110851 w 1998270"/>
              <a:gd name="connsiteY4412" fmla="*/ 435095 h 1996549"/>
              <a:gd name="connsiteX4413" fmla="*/ 1295055 w 1998270"/>
              <a:gd name="connsiteY4413" fmla="*/ 433901 h 1996549"/>
              <a:gd name="connsiteX4414" fmla="*/ 1317569 w 1998270"/>
              <a:gd name="connsiteY4414" fmla="*/ 456414 h 1996549"/>
              <a:gd name="connsiteX4415" fmla="*/ 1295055 w 1998270"/>
              <a:gd name="connsiteY4415" fmla="*/ 478757 h 1996549"/>
              <a:gd name="connsiteX4416" fmla="*/ 1272542 w 1998270"/>
              <a:gd name="connsiteY4416" fmla="*/ 456414 h 1996549"/>
              <a:gd name="connsiteX4417" fmla="*/ 1295055 w 1998270"/>
              <a:gd name="connsiteY4417" fmla="*/ 433901 h 1996549"/>
              <a:gd name="connsiteX4418" fmla="*/ 1233654 w 1998270"/>
              <a:gd name="connsiteY4418" fmla="*/ 433901 h 1996549"/>
              <a:gd name="connsiteX4419" fmla="*/ 1255486 w 1998270"/>
              <a:gd name="connsiteY4419" fmla="*/ 455732 h 1996549"/>
              <a:gd name="connsiteX4420" fmla="*/ 1255486 w 1998270"/>
              <a:gd name="connsiteY4420" fmla="*/ 455903 h 1996549"/>
              <a:gd name="connsiteX4421" fmla="*/ 1233654 w 1998270"/>
              <a:gd name="connsiteY4421" fmla="*/ 477393 h 1996549"/>
              <a:gd name="connsiteX4422" fmla="*/ 1211823 w 1998270"/>
              <a:gd name="connsiteY4422" fmla="*/ 455732 h 1996549"/>
              <a:gd name="connsiteX4423" fmla="*/ 1233654 w 1998270"/>
              <a:gd name="connsiteY4423" fmla="*/ 433901 h 1996549"/>
              <a:gd name="connsiteX4424" fmla="*/ 1172253 w 1998270"/>
              <a:gd name="connsiteY4424" fmla="*/ 433901 h 1996549"/>
              <a:gd name="connsiteX4425" fmla="*/ 1172594 w 1998270"/>
              <a:gd name="connsiteY4425" fmla="*/ 433901 h 1996549"/>
              <a:gd name="connsiteX4426" fmla="*/ 1193402 w 1998270"/>
              <a:gd name="connsiteY4426" fmla="*/ 455050 h 1996549"/>
              <a:gd name="connsiteX4427" fmla="*/ 1193402 w 1998270"/>
              <a:gd name="connsiteY4427" fmla="*/ 455220 h 1996549"/>
              <a:gd name="connsiteX4428" fmla="*/ 1172253 w 1998270"/>
              <a:gd name="connsiteY4428" fmla="*/ 476029 h 1996549"/>
              <a:gd name="connsiteX4429" fmla="*/ 1151104 w 1998270"/>
              <a:gd name="connsiteY4429" fmla="*/ 455050 h 1996549"/>
              <a:gd name="connsiteX4430" fmla="*/ 1172253 w 1998270"/>
              <a:gd name="connsiteY4430" fmla="*/ 433901 h 1996549"/>
              <a:gd name="connsiteX4431" fmla="*/ 1971151 w 1998270"/>
              <a:gd name="connsiteY4431" fmla="*/ 432366 h 1996549"/>
              <a:gd name="connsiteX4432" fmla="*/ 1994347 w 1998270"/>
              <a:gd name="connsiteY4432" fmla="*/ 455561 h 1996549"/>
              <a:gd name="connsiteX4433" fmla="*/ 1994347 w 1998270"/>
              <a:gd name="connsiteY4433" fmla="*/ 455732 h 1996549"/>
              <a:gd name="connsiteX4434" fmla="*/ 1971151 w 1998270"/>
              <a:gd name="connsiteY4434" fmla="*/ 478587 h 1996549"/>
              <a:gd name="connsiteX4435" fmla="*/ 1970810 w 1998270"/>
              <a:gd name="connsiteY4435" fmla="*/ 478587 h 1996549"/>
              <a:gd name="connsiteX4436" fmla="*/ 1948125 w 1998270"/>
              <a:gd name="connsiteY4436" fmla="*/ 455561 h 1996549"/>
              <a:gd name="connsiteX4437" fmla="*/ 1948125 w 1998270"/>
              <a:gd name="connsiteY4437" fmla="*/ 455391 h 1996549"/>
              <a:gd name="connsiteX4438" fmla="*/ 1971151 w 1998270"/>
              <a:gd name="connsiteY4438" fmla="*/ 432366 h 1996549"/>
              <a:gd name="connsiteX4439" fmla="*/ 1357139 w 1998270"/>
              <a:gd name="connsiteY4439" fmla="*/ 432366 h 1996549"/>
              <a:gd name="connsiteX4440" fmla="*/ 1380335 w 1998270"/>
              <a:gd name="connsiteY4440" fmla="*/ 455561 h 1996549"/>
              <a:gd name="connsiteX4441" fmla="*/ 1380335 w 1998270"/>
              <a:gd name="connsiteY4441" fmla="*/ 455732 h 1996549"/>
              <a:gd name="connsiteX4442" fmla="*/ 1357139 w 1998270"/>
              <a:gd name="connsiteY4442" fmla="*/ 478587 h 1996549"/>
              <a:gd name="connsiteX4443" fmla="*/ 1356798 w 1998270"/>
              <a:gd name="connsiteY4443" fmla="*/ 478587 h 1996549"/>
              <a:gd name="connsiteX4444" fmla="*/ 1334113 w 1998270"/>
              <a:gd name="connsiteY4444" fmla="*/ 455561 h 1996549"/>
              <a:gd name="connsiteX4445" fmla="*/ 1334113 w 1998270"/>
              <a:gd name="connsiteY4445" fmla="*/ 455391 h 1996549"/>
              <a:gd name="connsiteX4446" fmla="*/ 1357139 w 1998270"/>
              <a:gd name="connsiteY4446" fmla="*/ 432366 h 1996549"/>
              <a:gd name="connsiteX4447" fmla="*/ 1417858 w 1998270"/>
              <a:gd name="connsiteY4447" fmla="*/ 431854 h 1996549"/>
              <a:gd name="connsiteX4448" fmla="*/ 1441566 w 1998270"/>
              <a:gd name="connsiteY4448" fmla="*/ 455561 h 1996549"/>
              <a:gd name="connsiteX4449" fmla="*/ 1441566 w 1998270"/>
              <a:gd name="connsiteY4449" fmla="*/ 455732 h 1996549"/>
              <a:gd name="connsiteX4450" fmla="*/ 1417858 w 1998270"/>
              <a:gd name="connsiteY4450" fmla="*/ 479098 h 1996549"/>
              <a:gd name="connsiteX4451" fmla="*/ 1394321 w 1998270"/>
              <a:gd name="connsiteY4451" fmla="*/ 455561 h 1996549"/>
              <a:gd name="connsiteX4452" fmla="*/ 1394321 w 1998270"/>
              <a:gd name="connsiteY4452" fmla="*/ 455391 h 1996549"/>
              <a:gd name="connsiteX4453" fmla="*/ 1417858 w 1998270"/>
              <a:gd name="connsiteY4453" fmla="*/ 431854 h 1996549"/>
              <a:gd name="connsiteX4454" fmla="*/ 1479259 w 1998270"/>
              <a:gd name="connsiteY4454" fmla="*/ 431172 h 1996549"/>
              <a:gd name="connsiteX4455" fmla="*/ 1503649 w 1998270"/>
              <a:gd name="connsiteY4455" fmla="*/ 455561 h 1996549"/>
              <a:gd name="connsiteX4456" fmla="*/ 1479259 w 1998270"/>
              <a:gd name="connsiteY4456" fmla="*/ 479782 h 1996549"/>
              <a:gd name="connsiteX4457" fmla="*/ 1455040 w 1998270"/>
              <a:gd name="connsiteY4457" fmla="*/ 455561 h 1996549"/>
              <a:gd name="connsiteX4458" fmla="*/ 1455040 w 1998270"/>
              <a:gd name="connsiteY4458" fmla="*/ 455391 h 1996549"/>
              <a:gd name="connsiteX4459" fmla="*/ 1479259 w 1998270"/>
              <a:gd name="connsiteY4459" fmla="*/ 431172 h 1996549"/>
              <a:gd name="connsiteX4460" fmla="*/ 1540660 w 1998270"/>
              <a:gd name="connsiteY4460" fmla="*/ 430659 h 1996549"/>
              <a:gd name="connsiteX4461" fmla="*/ 1565561 w 1998270"/>
              <a:gd name="connsiteY4461" fmla="*/ 455561 h 1996549"/>
              <a:gd name="connsiteX4462" fmla="*/ 1565561 w 1998270"/>
              <a:gd name="connsiteY4462" fmla="*/ 455732 h 1996549"/>
              <a:gd name="connsiteX4463" fmla="*/ 1540660 w 1998270"/>
              <a:gd name="connsiteY4463" fmla="*/ 480292 h 1996549"/>
              <a:gd name="connsiteX4464" fmla="*/ 1515929 w 1998270"/>
              <a:gd name="connsiteY4464" fmla="*/ 455561 h 1996549"/>
              <a:gd name="connsiteX4465" fmla="*/ 1515929 w 1998270"/>
              <a:gd name="connsiteY4465" fmla="*/ 455391 h 1996549"/>
              <a:gd name="connsiteX4466" fmla="*/ 1540660 w 1998270"/>
              <a:gd name="connsiteY4466" fmla="*/ 430659 h 1996549"/>
              <a:gd name="connsiteX4467" fmla="*/ 1602061 w 1998270"/>
              <a:gd name="connsiteY4467" fmla="*/ 430147 h 1996549"/>
              <a:gd name="connsiteX4468" fmla="*/ 1627475 w 1998270"/>
              <a:gd name="connsiteY4468" fmla="*/ 455561 h 1996549"/>
              <a:gd name="connsiteX4469" fmla="*/ 1602061 w 1998270"/>
              <a:gd name="connsiteY4469" fmla="*/ 480804 h 1996549"/>
              <a:gd name="connsiteX4470" fmla="*/ 1576819 w 1998270"/>
              <a:gd name="connsiteY4470" fmla="*/ 455561 h 1996549"/>
              <a:gd name="connsiteX4471" fmla="*/ 1602061 w 1998270"/>
              <a:gd name="connsiteY4471" fmla="*/ 430147 h 1996549"/>
              <a:gd name="connsiteX4472" fmla="*/ 1664145 w 1998270"/>
              <a:gd name="connsiteY4472" fmla="*/ 429636 h 1996549"/>
              <a:gd name="connsiteX4473" fmla="*/ 1690070 w 1998270"/>
              <a:gd name="connsiteY4473" fmla="*/ 455561 h 1996549"/>
              <a:gd name="connsiteX4474" fmla="*/ 1664145 w 1998270"/>
              <a:gd name="connsiteY4474" fmla="*/ 481316 h 1996549"/>
              <a:gd name="connsiteX4475" fmla="*/ 1638391 w 1998270"/>
              <a:gd name="connsiteY4475" fmla="*/ 455561 h 1996549"/>
              <a:gd name="connsiteX4476" fmla="*/ 1638391 w 1998270"/>
              <a:gd name="connsiteY4476" fmla="*/ 455391 h 1996549"/>
              <a:gd name="connsiteX4477" fmla="*/ 1664145 w 1998270"/>
              <a:gd name="connsiteY4477" fmla="*/ 429636 h 1996549"/>
              <a:gd name="connsiteX4478" fmla="*/ 1724864 w 1998270"/>
              <a:gd name="connsiteY4478" fmla="*/ 429295 h 1996549"/>
              <a:gd name="connsiteX4479" fmla="*/ 1751130 w 1998270"/>
              <a:gd name="connsiteY4479" fmla="*/ 455561 h 1996549"/>
              <a:gd name="connsiteX4480" fmla="*/ 1751130 w 1998270"/>
              <a:gd name="connsiteY4480" fmla="*/ 455732 h 1996549"/>
              <a:gd name="connsiteX4481" fmla="*/ 1724864 w 1998270"/>
              <a:gd name="connsiteY4481" fmla="*/ 481657 h 1996549"/>
              <a:gd name="connsiteX4482" fmla="*/ 1724523 w 1998270"/>
              <a:gd name="connsiteY4482" fmla="*/ 481657 h 1996549"/>
              <a:gd name="connsiteX4483" fmla="*/ 1698768 w 1998270"/>
              <a:gd name="connsiteY4483" fmla="*/ 455561 h 1996549"/>
              <a:gd name="connsiteX4484" fmla="*/ 1698768 w 1998270"/>
              <a:gd name="connsiteY4484" fmla="*/ 455391 h 1996549"/>
              <a:gd name="connsiteX4485" fmla="*/ 1724864 w 1998270"/>
              <a:gd name="connsiteY4485" fmla="*/ 429295 h 1996549"/>
              <a:gd name="connsiteX4486" fmla="*/ 1786265 w 1998270"/>
              <a:gd name="connsiteY4486" fmla="*/ 428954 h 1996549"/>
              <a:gd name="connsiteX4487" fmla="*/ 1812872 w 1998270"/>
              <a:gd name="connsiteY4487" fmla="*/ 455562 h 1996549"/>
              <a:gd name="connsiteX4488" fmla="*/ 1812872 w 1998270"/>
              <a:gd name="connsiteY4488" fmla="*/ 455732 h 1996549"/>
              <a:gd name="connsiteX4489" fmla="*/ 1786265 w 1998270"/>
              <a:gd name="connsiteY4489" fmla="*/ 481998 h 1996549"/>
              <a:gd name="connsiteX4490" fmla="*/ 1785924 w 1998270"/>
              <a:gd name="connsiteY4490" fmla="*/ 481998 h 1996549"/>
              <a:gd name="connsiteX4491" fmla="*/ 1759828 w 1998270"/>
              <a:gd name="connsiteY4491" fmla="*/ 455562 h 1996549"/>
              <a:gd name="connsiteX4492" fmla="*/ 1759828 w 1998270"/>
              <a:gd name="connsiteY4492" fmla="*/ 455391 h 1996549"/>
              <a:gd name="connsiteX4493" fmla="*/ 1786265 w 1998270"/>
              <a:gd name="connsiteY4493" fmla="*/ 428954 h 1996549"/>
              <a:gd name="connsiteX4494" fmla="*/ 1848033 w 1998270"/>
              <a:gd name="connsiteY4494" fmla="*/ 428820 h 1996549"/>
              <a:gd name="connsiteX4495" fmla="*/ 1874640 w 1998270"/>
              <a:gd name="connsiteY4495" fmla="*/ 455427 h 1996549"/>
              <a:gd name="connsiteX4496" fmla="*/ 1848033 w 1998270"/>
              <a:gd name="connsiteY4496" fmla="*/ 482034 h 1996549"/>
              <a:gd name="connsiteX4497" fmla="*/ 1821426 w 1998270"/>
              <a:gd name="connsiteY4497" fmla="*/ 455427 h 1996549"/>
              <a:gd name="connsiteX4498" fmla="*/ 1848033 w 1998270"/>
              <a:gd name="connsiteY4498" fmla="*/ 428820 h 1996549"/>
              <a:gd name="connsiteX4499" fmla="*/ 1909068 w 1998270"/>
              <a:gd name="connsiteY4499" fmla="*/ 428784 h 1996549"/>
              <a:gd name="connsiteX4500" fmla="*/ 1935846 w 1998270"/>
              <a:gd name="connsiteY4500" fmla="*/ 455561 h 1996549"/>
              <a:gd name="connsiteX4501" fmla="*/ 1935846 w 1998270"/>
              <a:gd name="connsiteY4501" fmla="*/ 455732 h 1996549"/>
              <a:gd name="connsiteX4502" fmla="*/ 1909068 w 1998270"/>
              <a:gd name="connsiteY4502" fmla="*/ 482168 h 1996549"/>
              <a:gd name="connsiteX4503" fmla="*/ 1882461 w 1998270"/>
              <a:gd name="connsiteY4503" fmla="*/ 455561 h 1996549"/>
              <a:gd name="connsiteX4504" fmla="*/ 1882461 w 1998270"/>
              <a:gd name="connsiteY4504" fmla="*/ 455391 h 1996549"/>
              <a:gd name="connsiteX4505" fmla="*/ 1909068 w 1998270"/>
              <a:gd name="connsiteY4505" fmla="*/ 428784 h 1996549"/>
              <a:gd name="connsiteX4506" fmla="*/ 5995 w 1998270"/>
              <a:gd name="connsiteY4506" fmla="*/ 388739 h 1996549"/>
              <a:gd name="connsiteX4507" fmla="*/ 11283 w 1998270"/>
              <a:gd name="connsiteY4507" fmla="*/ 394025 h 1996549"/>
              <a:gd name="connsiteX4508" fmla="*/ 5995 w 1998270"/>
              <a:gd name="connsiteY4508" fmla="*/ 399314 h 1996549"/>
              <a:gd name="connsiteX4509" fmla="*/ 708 w 1998270"/>
              <a:gd name="connsiteY4509" fmla="*/ 394025 h 1996549"/>
              <a:gd name="connsiteX4510" fmla="*/ 5995 w 1998270"/>
              <a:gd name="connsiteY4510" fmla="*/ 388739 h 1996549"/>
              <a:gd name="connsiteX4511" fmla="*/ 67030 w 1998270"/>
              <a:gd name="connsiteY4511" fmla="*/ 386997 h 1996549"/>
              <a:gd name="connsiteX4512" fmla="*/ 74193 w 1998270"/>
              <a:gd name="connsiteY4512" fmla="*/ 394161 h 1996549"/>
              <a:gd name="connsiteX4513" fmla="*/ 67030 w 1998270"/>
              <a:gd name="connsiteY4513" fmla="*/ 401324 h 1996549"/>
              <a:gd name="connsiteX4514" fmla="*/ 59867 w 1998270"/>
              <a:gd name="connsiteY4514" fmla="*/ 394161 h 1996549"/>
              <a:gd name="connsiteX4515" fmla="*/ 67030 w 1998270"/>
              <a:gd name="connsiteY4515" fmla="*/ 386997 h 1996549"/>
              <a:gd name="connsiteX4516" fmla="*/ 129113 w 1998270"/>
              <a:gd name="connsiteY4516" fmla="*/ 386144 h 1996549"/>
              <a:gd name="connsiteX4517" fmla="*/ 137129 w 1998270"/>
              <a:gd name="connsiteY4517" fmla="*/ 394161 h 1996549"/>
              <a:gd name="connsiteX4518" fmla="*/ 129113 w 1998270"/>
              <a:gd name="connsiteY4518" fmla="*/ 402177 h 1996549"/>
              <a:gd name="connsiteX4519" fmla="*/ 121097 w 1998270"/>
              <a:gd name="connsiteY4519" fmla="*/ 394161 h 1996549"/>
              <a:gd name="connsiteX4520" fmla="*/ 129113 w 1998270"/>
              <a:gd name="connsiteY4520" fmla="*/ 386144 h 1996549"/>
              <a:gd name="connsiteX4521" fmla="*/ 189832 w 1998270"/>
              <a:gd name="connsiteY4521" fmla="*/ 385291 h 1996549"/>
              <a:gd name="connsiteX4522" fmla="*/ 198701 w 1998270"/>
              <a:gd name="connsiteY4522" fmla="*/ 394160 h 1996549"/>
              <a:gd name="connsiteX4523" fmla="*/ 189832 w 1998270"/>
              <a:gd name="connsiteY4523" fmla="*/ 403030 h 1996549"/>
              <a:gd name="connsiteX4524" fmla="*/ 180964 w 1998270"/>
              <a:gd name="connsiteY4524" fmla="*/ 394160 h 1996549"/>
              <a:gd name="connsiteX4525" fmla="*/ 189832 w 1998270"/>
              <a:gd name="connsiteY4525" fmla="*/ 385291 h 1996549"/>
              <a:gd name="connsiteX4526" fmla="*/ 251234 w 1998270"/>
              <a:gd name="connsiteY4526" fmla="*/ 384439 h 1996549"/>
              <a:gd name="connsiteX4527" fmla="*/ 251574 w 1998270"/>
              <a:gd name="connsiteY4527" fmla="*/ 384439 h 1996549"/>
              <a:gd name="connsiteX4528" fmla="*/ 260956 w 1998270"/>
              <a:gd name="connsiteY4528" fmla="*/ 394161 h 1996549"/>
              <a:gd name="connsiteX4529" fmla="*/ 251234 w 1998270"/>
              <a:gd name="connsiteY4529" fmla="*/ 403883 h 1996549"/>
              <a:gd name="connsiteX4530" fmla="*/ 241512 w 1998270"/>
              <a:gd name="connsiteY4530" fmla="*/ 394161 h 1996549"/>
              <a:gd name="connsiteX4531" fmla="*/ 251234 w 1998270"/>
              <a:gd name="connsiteY4531" fmla="*/ 384439 h 1996549"/>
              <a:gd name="connsiteX4532" fmla="*/ 313002 w 1998270"/>
              <a:gd name="connsiteY4532" fmla="*/ 383452 h 1996549"/>
              <a:gd name="connsiteX4533" fmla="*/ 323576 w 1998270"/>
              <a:gd name="connsiteY4533" fmla="*/ 394027 h 1996549"/>
              <a:gd name="connsiteX4534" fmla="*/ 313002 w 1998270"/>
              <a:gd name="connsiteY4534" fmla="*/ 404601 h 1996549"/>
              <a:gd name="connsiteX4535" fmla="*/ 302427 w 1998270"/>
              <a:gd name="connsiteY4535" fmla="*/ 394027 h 1996549"/>
              <a:gd name="connsiteX4536" fmla="*/ 313002 w 1998270"/>
              <a:gd name="connsiteY4536" fmla="*/ 383452 h 1996549"/>
              <a:gd name="connsiteX4537" fmla="*/ 436119 w 1998270"/>
              <a:gd name="connsiteY4537" fmla="*/ 382732 h 1996549"/>
              <a:gd name="connsiteX4538" fmla="*/ 448229 w 1998270"/>
              <a:gd name="connsiteY4538" fmla="*/ 394843 h 1996549"/>
              <a:gd name="connsiteX4539" fmla="*/ 436119 w 1998270"/>
              <a:gd name="connsiteY4539" fmla="*/ 406953 h 1996549"/>
              <a:gd name="connsiteX4540" fmla="*/ 424010 w 1998270"/>
              <a:gd name="connsiteY4540" fmla="*/ 394843 h 1996549"/>
              <a:gd name="connsiteX4541" fmla="*/ 436119 w 1998270"/>
              <a:gd name="connsiteY4541" fmla="*/ 382732 h 1996549"/>
              <a:gd name="connsiteX4542" fmla="*/ 374036 w 1998270"/>
              <a:gd name="connsiteY4542" fmla="*/ 382732 h 1996549"/>
              <a:gd name="connsiteX4543" fmla="*/ 374377 w 1998270"/>
              <a:gd name="connsiteY4543" fmla="*/ 382732 h 1996549"/>
              <a:gd name="connsiteX4544" fmla="*/ 385293 w 1998270"/>
              <a:gd name="connsiteY4544" fmla="*/ 393989 h 1996549"/>
              <a:gd name="connsiteX4545" fmla="*/ 374036 w 1998270"/>
              <a:gd name="connsiteY4545" fmla="*/ 405246 h 1996549"/>
              <a:gd name="connsiteX4546" fmla="*/ 362780 w 1998270"/>
              <a:gd name="connsiteY4546" fmla="*/ 393989 h 1996549"/>
              <a:gd name="connsiteX4547" fmla="*/ 374036 w 1998270"/>
              <a:gd name="connsiteY4547" fmla="*/ 382732 h 1996549"/>
              <a:gd name="connsiteX4548" fmla="*/ 496838 w 1998270"/>
              <a:gd name="connsiteY4548" fmla="*/ 381197 h 1996549"/>
              <a:gd name="connsiteX4549" fmla="*/ 509801 w 1998270"/>
              <a:gd name="connsiteY4549" fmla="*/ 394161 h 1996549"/>
              <a:gd name="connsiteX4550" fmla="*/ 496838 w 1998270"/>
              <a:gd name="connsiteY4550" fmla="*/ 407123 h 1996549"/>
              <a:gd name="connsiteX4551" fmla="*/ 483876 w 1998270"/>
              <a:gd name="connsiteY4551" fmla="*/ 394161 h 1996549"/>
              <a:gd name="connsiteX4552" fmla="*/ 496838 w 1998270"/>
              <a:gd name="connsiteY4552" fmla="*/ 381197 h 1996549"/>
              <a:gd name="connsiteX4553" fmla="*/ 558240 w 1998270"/>
              <a:gd name="connsiteY4553" fmla="*/ 380516 h 1996549"/>
              <a:gd name="connsiteX4554" fmla="*/ 571884 w 1998270"/>
              <a:gd name="connsiteY4554" fmla="*/ 394161 h 1996549"/>
              <a:gd name="connsiteX4555" fmla="*/ 558240 w 1998270"/>
              <a:gd name="connsiteY4555" fmla="*/ 407806 h 1996549"/>
              <a:gd name="connsiteX4556" fmla="*/ 544595 w 1998270"/>
              <a:gd name="connsiteY4556" fmla="*/ 394161 h 1996549"/>
              <a:gd name="connsiteX4557" fmla="*/ 558240 w 1998270"/>
              <a:gd name="connsiteY4557" fmla="*/ 380516 h 1996549"/>
              <a:gd name="connsiteX4558" fmla="*/ 619641 w 1998270"/>
              <a:gd name="connsiteY4558" fmla="*/ 379662 h 1996549"/>
              <a:gd name="connsiteX4559" fmla="*/ 634138 w 1998270"/>
              <a:gd name="connsiteY4559" fmla="*/ 394161 h 1996549"/>
              <a:gd name="connsiteX4560" fmla="*/ 619641 w 1998270"/>
              <a:gd name="connsiteY4560" fmla="*/ 408657 h 1996549"/>
              <a:gd name="connsiteX4561" fmla="*/ 605144 w 1998270"/>
              <a:gd name="connsiteY4561" fmla="*/ 394161 h 1996549"/>
              <a:gd name="connsiteX4562" fmla="*/ 619641 w 1998270"/>
              <a:gd name="connsiteY4562" fmla="*/ 379662 h 1996549"/>
              <a:gd name="connsiteX4563" fmla="*/ 681042 w 1998270"/>
              <a:gd name="connsiteY4563" fmla="*/ 378810 h 1996549"/>
              <a:gd name="connsiteX4564" fmla="*/ 696393 w 1998270"/>
              <a:gd name="connsiteY4564" fmla="*/ 394161 h 1996549"/>
              <a:gd name="connsiteX4565" fmla="*/ 696393 w 1998270"/>
              <a:gd name="connsiteY4565" fmla="*/ 394331 h 1996549"/>
              <a:gd name="connsiteX4566" fmla="*/ 681042 w 1998270"/>
              <a:gd name="connsiteY4566" fmla="*/ 409340 h 1996549"/>
              <a:gd name="connsiteX4567" fmla="*/ 665692 w 1998270"/>
              <a:gd name="connsiteY4567" fmla="*/ 394161 h 1996549"/>
              <a:gd name="connsiteX4568" fmla="*/ 681042 w 1998270"/>
              <a:gd name="connsiteY4568" fmla="*/ 378810 h 1996549"/>
              <a:gd name="connsiteX4569" fmla="*/ 743126 w 1998270"/>
              <a:gd name="connsiteY4569" fmla="*/ 377958 h 1996549"/>
              <a:gd name="connsiteX4570" fmla="*/ 745241 w 1998270"/>
              <a:gd name="connsiteY4570" fmla="*/ 377958 h 1996549"/>
              <a:gd name="connsiteX4571" fmla="*/ 760182 w 1998270"/>
              <a:gd name="connsiteY4571" fmla="*/ 395013 h 1996549"/>
              <a:gd name="connsiteX4572" fmla="*/ 760147 w 1998270"/>
              <a:gd name="connsiteY4572" fmla="*/ 396071 h 1996549"/>
              <a:gd name="connsiteX4573" fmla="*/ 743126 w 1998270"/>
              <a:gd name="connsiteY4573" fmla="*/ 411046 h 1996549"/>
              <a:gd name="connsiteX4574" fmla="*/ 726923 w 1998270"/>
              <a:gd name="connsiteY4574" fmla="*/ 395013 h 1996549"/>
              <a:gd name="connsiteX4575" fmla="*/ 743126 w 1998270"/>
              <a:gd name="connsiteY4575" fmla="*/ 377958 h 1996549"/>
              <a:gd name="connsiteX4576" fmla="*/ 803844 w 1998270"/>
              <a:gd name="connsiteY4576" fmla="*/ 377275 h 1996549"/>
              <a:gd name="connsiteX4577" fmla="*/ 820900 w 1998270"/>
              <a:gd name="connsiteY4577" fmla="*/ 394331 h 1996549"/>
              <a:gd name="connsiteX4578" fmla="*/ 803844 w 1998270"/>
              <a:gd name="connsiteY4578" fmla="*/ 411387 h 1996549"/>
              <a:gd name="connsiteX4579" fmla="*/ 786789 w 1998270"/>
              <a:gd name="connsiteY4579" fmla="*/ 394331 h 1996549"/>
              <a:gd name="connsiteX4580" fmla="*/ 803844 w 1998270"/>
              <a:gd name="connsiteY4580" fmla="*/ 377275 h 1996549"/>
              <a:gd name="connsiteX4581" fmla="*/ 865246 w 1998270"/>
              <a:gd name="connsiteY4581" fmla="*/ 376422 h 1996549"/>
              <a:gd name="connsiteX4582" fmla="*/ 882302 w 1998270"/>
              <a:gd name="connsiteY4582" fmla="*/ 393477 h 1996549"/>
              <a:gd name="connsiteX4583" fmla="*/ 865246 w 1998270"/>
              <a:gd name="connsiteY4583" fmla="*/ 410534 h 1996549"/>
              <a:gd name="connsiteX4584" fmla="*/ 848191 w 1998270"/>
              <a:gd name="connsiteY4584" fmla="*/ 393477 h 1996549"/>
              <a:gd name="connsiteX4585" fmla="*/ 865246 w 1998270"/>
              <a:gd name="connsiteY4585" fmla="*/ 376422 h 1996549"/>
              <a:gd name="connsiteX4586" fmla="*/ 926647 w 1998270"/>
              <a:gd name="connsiteY4586" fmla="*/ 375740 h 1996549"/>
              <a:gd name="connsiteX4587" fmla="*/ 945067 w 1998270"/>
              <a:gd name="connsiteY4587" fmla="*/ 394161 h 1996549"/>
              <a:gd name="connsiteX4588" fmla="*/ 945067 w 1998270"/>
              <a:gd name="connsiteY4588" fmla="*/ 394331 h 1996549"/>
              <a:gd name="connsiteX4589" fmla="*/ 926647 w 1998270"/>
              <a:gd name="connsiteY4589" fmla="*/ 412411 h 1996549"/>
              <a:gd name="connsiteX4590" fmla="*/ 908227 w 1998270"/>
              <a:gd name="connsiteY4590" fmla="*/ 394161 h 1996549"/>
              <a:gd name="connsiteX4591" fmla="*/ 926647 w 1998270"/>
              <a:gd name="connsiteY4591" fmla="*/ 375740 h 1996549"/>
              <a:gd name="connsiteX4592" fmla="*/ 988415 w 1998270"/>
              <a:gd name="connsiteY4592" fmla="*/ 374753 h 1996549"/>
              <a:gd name="connsiteX4593" fmla="*/ 1007688 w 1998270"/>
              <a:gd name="connsiteY4593" fmla="*/ 394025 h 1996549"/>
              <a:gd name="connsiteX4594" fmla="*/ 988415 w 1998270"/>
              <a:gd name="connsiteY4594" fmla="*/ 413299 h 1996549"/>
              <a:gd name="connsiteX4595" fmla="*/ 969142 w 1998270"/>
              <a:gd name="connsiteY4595" fmla="*/ 394025 h 1996549"/>
              <a:gd name="connsiteX4596" fmla="*/ 988415 w 1998270"/>
              <a:gd name="connsiteY4596" fmla="*/ 374753 h 1996549"/>
              <a:gd name="connsiteX4597" fmla="*/ 1050132 w 1998270"/>
              <a:gd name="connsiteY4597" fmla="*/ 374205 h 1996549"/>
              <a:gd name="connsiteX4598" fmla="*/ 1070088 w 1998270"/>
              <a:gd name="connsiteY4598" fmla="*/ 394161 h 1996549"/>
              <a:gd name="connsiteX4599" fmla="*/ 1070088 w 1998270"/>
              <a:gd name="connsiteY4599" fmla="*/ 394331 h 1996549"/>
              <a:gd name="connsiteX4600" fmla="*/ 1050132 w 1998270"/>
              <a:gd name="connsiteY4600" fmla="*/ 413946 h 1996549"/>
              <a:gd name="connsiteX4601" fmla="*/ 1030177 w 1998270"/>
              <a:gd name="connsiteY4601" fmla="*/ 394161 h 1996549"/>
              <a:gd name="connsiteX4602" fmla="*/ 1050132 w 1998270"/>
              <a:gd name="connsiteY4602" fmla="*/ 374205 h 1996549"/>
              <a:gd name="connsiteX4603" fmla="*/ 1110851 w 1998270"/>
              <a:gd name="connsiteY4603" fmla="*/ 373352 h 1996549"/>
              <a:gd name="connsiteX4604" fmla="*/ 1111192 w 1998270"/>
              <a:gd name="connsiteY4604" fmla="*/ 373352 h 1996549"/>
              <a:gd name="connsiteX4605" fmla="*/ 1131659 w 1998270"/>
              <a:gd name="connsiteY4605" fmla="*/ 394161 h 1996549"/>
              <a:gd name="connsiteX4606" fmla="*/ 1131659 w 1998270"/>
              <a:gd name="connsiteY4606" fmla="*/ 394331 h 1996549"/>
              <a:gd name="connsiteX4607" fmla="*/ 1110851 w 1998270"/>
              <a:gd name="connsiteY4607" fmla="*/ 414798 h 1996549"/>
              <a:gd name="connsiteX4608" fmla="*/ 1090043 w 1998270"/>
              <a:gd name="connsiteY4608" fmla="*/ 394161 h 1996549"/>
              <a:gd name="connsiteX4609" fmla="*/ 1110851 w 1998270"/>
              <a:gd name="connsiteY4609" fmla="*/ 373352 h 1996549"/>
              <a:gd name="connsiteX4610" fmla="*/ 1172252 w 1998270"/>
              <a:gd name="connsiteY4610" fmla="*/ 372670 h 1996549"/>
              <a:gd name="connsiteX4611" fmla="*/ 1172593 w 1998270"/>
              <a:gd name="connsiteY4611" fmla="*/ 372670 h 1996549"/>
              <a:gd name="connsiteX4612" fmla="*/ 1193743 w 1998270"/>
              <a:gd name="connsiteY4612" fmla="*/ 394161 h 1996549"/>
              <a:gd name="connsiteX4613" fmla="*/ 1193743 w 1998270"/>
              <a:gd name="connsiteY4613" fmla="*/ 394331 h 1996549"/>
              <a:gd name="connsiteX4614" fmla="*/ 1172252 w 1998270"/>
              <a:gd name="connsiteY4614" fmla="*/ 415481 h 1996549"/>
              <a:gd name="connsiteX4615" fmla="*/ 1150762 w 1998270"/>
              <a:gd name="connsiteY4615" fmla="*/ 394161 h 1996549"/>
              <a:gd name="connsiteX4616" fmla="*/ 1172252 w 1998270"/>
              <a:gd name="connsiteY4616" fmla="*/ 372670 h 1996549"/>
              <a:gd name="connsiteX4617" fmla="*/ 1233654 w 1998270"/>
              <a:gd name="connsiteY4617" fmla="*/ 371988 h 1996549"/>
              <a:gd name="connsiteX4618" fmla="*/ 1255826 w 1998270"/>
              <a:gd name="connsiteY4618" fmla="*/ 394161 h 1996549"/>
              <a:gd name="connsiteX4619" fmla="*/ 1233654 w 1998270"/>
              <a:gd name="connsiteY4619" fmla="*/ 416163 h 1996549"/>
              <a:gd name="connsiteX4620" fmla="*/ 1211481 w 1998270"/>
              <a:gd name="connsiteY4620" fmla="*/ 394161 h 1996549"/>
              <a:gd name="connsiteX4621" fmla="*/ 1233654 w 1998270"/>
              <a:gd name="connsiteY4621" fmla="*/ 371988 h 1996549"/>
              <a:gd name="connsiteX4622" fmla="*/ 1295422 w 1998270"/>
              <a:gd name="connsiteY4622" fmla="*/ 371172 h 1996549"/>
              <a:gd name="connsiteX4623" fmla="*/ 1318277 w 1998270"/>
              <a:gd name="connsiteY4623" fmla="*/ 394027 h 1996549"/>
              <a:gd name="connsiteX4624" fmla="*/ 1295422 w 1998270"/>
              <a:gd name="connsiteY4624" fmla="*/ 416881 h 1996549"/>
              <a:gd name="connsiteX4625" fmla="*/ 1272567 w 1998270"/>
              <a:gd name="connsiteY4625" fmla="*/ 394027 h 1996549"/>
              <a:gd name="connsiteX4626" fmla="*/ 1295422 w 1998270"/>
              <a:gd name="connsiteY4626" fmla="*/ 371172 h 1996549"/>
              <a:gd name="connsiteX4627" fmla="*/ 1357139 w 1998270"/>
              <a:gd name="connsiteY4627" fmla="*/ 370453 h 1996549"/>
              <a:gd name="connsiteX4628" fmla="*/ 1380847 w 1998270"/>
              <a:gd name="connsiteY4628" fmla="*/ 394161 h 1996549"/>
              <a:gd name="connsiteX4629" fmla="*/ 1380847 w 1998270"/>
              <a:gd name="connsiteY4629" fmla="*/ 394331 h 1996549"/>
              <a:gd name="connsiteX4630" fmla="*/ 1357139 w 1998270"/>
              <a:gd name="connsiteY4630" fmla="*/ 417698 h 1996549"/>
              <a:gd name="connsiteX4631" fmla="*/ 1333602 w 1998270"/>
              <a:gd name="connsiteY4631" fmla="*/ 394161 h 1996549"/>
              <a:gd name="connsiteX4632" fmla="*/ 1333602 w 1998270"/>
              <a:gd name="connsiteY4632" fmla="*/ 393991 h 1996549"/>
              <a:gd name="connsiteX4633" fmla="*/ 1357139 w 1998270"/>
              <a:gd name="connsiteY4633" fmla="*/ 370453 h 1996549"/>
              <a:gd name="connsiteX4634" fmla="*/ 1971151 w 1998270"/>
              <a:gd name="connsiteY4634" fmla="*/ 370282 h 1996549"/>
              <a:gd name="connsiteX4635" fmla="*/ 1995029 w 1998270"/>
              <a:gd name="connsiteY4635" fmla="*/ 394161 h 1996549"/>
              <a:gd name="connsiteX4636" fmla="*/ 1971151 w 1998270"/>
              <a:gd name="connsiteY4636" fmla="*/ 417867 h 1996549"/>
              <a:gd name="connsiteX4637" fmla="*/ 1947273 w 1998270"/>
              <a:gd name="connsiteY4637" fmla="*/ 394161 h 1996549"/>
              <a:gd name="connsiteX4638" fmla="*/ 1971151 w 1998270"/>
              <a:gd name="connsiteY4638" fmla="*/ 370282 h 1996549"/>
              <a:gd name="connsiteX4639" fmla="*/ 1417858 w 1998270"/>
              <a:gd name="connsiteY4639" fmla="*/ 369771 h 1996549"/>
              <a:gd name="connsiteX4640" fmla="*/ 1442247 w 1998270"/>
              <a:gd name="connsiteY4640" fmla="*/ 394161 h 1996549"/>
              <a:gd name="connsiteX4641" fmla="*/ 1417858 w 1998270"/>
              <a:gd name="connsiteY4641" fmla="*/ 418381 h 1996549"/>
              <a:gd name="connsiteX4642" fmla="*/ 1393639 w 1998270"/>
              <a:gd name="connsiteY4642" fmla="*/ 394161 h 1996549"/>
              <a:gd name="connsiteX4643" fmla="*/ 1393639 w 1998270"/>
              <a:gd name="connsiteY4643" fmla="*/ 393991 h 1996549"/>
              <a:gd name="connsiteX4644" fmla="*/ 1417858 w 1998270"/>
              <a:gd name="connsiteY4644" fmla="*/ 369771 h 1996549"/>
              <a:gd name="connsiteX4645" fmla="*/ 1479259 w 1998270"/>
              <a:gd name="connsiteY4645" fmla="*/ 369259 h 1996549"/>
              <a:gd name="connsiteX4646" fmla="*/ 1504160 w 1998270"/>
              <a:gd name="connsiteY4646" fmla="*/ 394161 h 1996549"/>
              <a:gd name="connsiteX4647" fmla="*/ 1504160 w 1998270"/>
              <a:gd name="connsiteY4647" fmla="*/ 394331 h 1996549"/>
              <a:gd name="connsiteX4648" fmla="*/ 1479259 w 1998270"/>
              <a:gd name="connsiteY4648" fmla="*/ 418891 h 1996549"/>
              <a:gd name="connsiteX4649" fmla="*/ 1454528 w 1998270"/>
              <a:gd name="connsiteY4649" fmla="*/ 394161 h 1996549"/>
              <a:gd name="connsiteX4650" fmla="*/ 1454528 w 1998270"/>
              <a:gd name="connsiteY4650" fmla="*/ 393991 h 1996549"/>
              <a:gd name="connsiteX4651" fmla="*/ 1479259 w 1998270"/>
              <a:gd name="connsiteY4651" fmla="*/ 369259 h 1996549"/>
              <a:gd name="connsiteX4652" fmla="*/ 1540660 w 1998270"/>
              <a:gd name="connsiteY4652" fmla="*/ 368577 h 1996549"/>
              <a:gd name="connsiteX4653" fmla="*/ 1566244 w 1998270"/>
              <a:gd name="connsiteY4653" fmla="*/ 394161 h 1996549"/>
              <a:gd name="connsiteX4654" fmla="*/ 1540660 w 1998270"/>
              <a:gd name="connsiteY4654" fmla="*/ 419575 h 1996549"/>
              <a:gd name="connsiteX4655" fmla="*/ 1515247 w 1998270"/>
              <a:gd name="connsiteY4655" fmla="*/ 394161 h 1996549"/>
              <a:gd name="connsiteX4656" fmla="*/ 1540660 w 1998270"/>
              <a:gd name="connsiteY4656" fmla="*/ 368577 h 1996549"/>
              <a:gd name="connsiteX4657" fmla="*/ 1602428 w 1998270"/>
              <a:gd name="connsiteY4657" fmla="*/ 367931 h 1996549"/>
              <a:gd name="connsiteX4658" fmla="*/ 1628523 w 1998270"/>
              <a:gd name="connsiteY4658" fmla="*/ 394027 h 1996549"/>
              <a:gd name="connsiteX4659" fmla="*/ 1602428 w 1998270"/>
              <a:gd name="connsiteY4659" fmla="*/ 420121 h 1996549"/>
              <a:gd name="connsiteX4660" fmla="*/ 1576332 w 1998270"/>
              <a:gd name="connsiteY4660" fmla="*/ 394027 h 1996549"/>
              <a:gd name="connsiteX4661" fmla="*/ 1602428 w 1998270"/>
              <a:gd name="connsiteY4661" fmla="*/ 367931 h 1996549"/>
              <a:gd name="connsiteX4662" fmla="*/ 1664145 w 1998270"/>
              <a:gd name="connsiteY4662" fmla="*/ 367553 h 1996549"/>
              <a:gd name="connsiteX4663" fmla="*/ 1690752 w 1998270"/>
              <a:gd name="connsiteY4663" fmla="*/ 394161 h 1996549"/>
              <a:gd name="connsiteX4664" fmla="*/ 1690752 w 1998270"/>
              <a:gd name="connsiteY4664" fmla="*/ 394331 h 1996549"/>
              <a:gd name="connsiteX4665" fmla="*/ 1664145 w 1998270"/>
              <a:gd name="connsiteY4665" fmla="*/ 420597 h 1996549"/>
              <a:gd name="connsiteX4666" fmla="*/ 1663804 w 1998270"/>
              <a:gd name="connsiteY4666" fmla="*/ 420597 h 1996549"/>
              <a:gd name="connsiteX4667" fmla="*/ 1637708 w 1998270"/>
              <a:gd name="connsiteY4667" fmla="*/ 394161 h 1996549"/>
              <a:gd name="connsiteX4668" fmla="*/ 1637708 w 1998270"/>
              <a:gd name="connsiteY4668" fmla="*/ 393989 h 1996549"/>
              <a:gd name="connsiteX4669" fmla="*/ 1664145 w 1998270"/>
              <a:gd name="connsiteY4669" fmla="*/ 367553 h 1996549"/>
              <a:gd name="connsiteX4670" fmla="*/ 1724863 w 1998270"/>
              <a:gd name="connsiteY4670" fmla="*/ 367212 h 1996549"/>
              <a:gd name="connsiteX4671" fmla="*/ 1751812 w 1998270"/>
              <a:gd name="connsiteY4671" fmla="*/ 394161 h 1996549"/>
              <a:gd name="connsiteX4672" fmla="*/ 1751812 w 1998270"/>
              <a:gd name="connsiteY4672" fmla="*/ 394331 h 1996549"/>
              <a:gd name="connsiteX4673" fmla="*/ 1724863 w 1998270"/>
              <a:gd name="connsiteY4673" fmla="*/ 420939 h 1996549"/>
              <a:gd name="connsiteX4674" fmla="*/ 1698086 w 1998270"/>
              <a:gd name="connsiteY4674" fmla="*/ 394161 h 1996549"/>
              <a:gd name="connsiteX4675" fmla="*/ 1698086 w 1998270"/>
              <a:gd name="connsiteY4675" fmla="*/ 393989 h 1996549"/>
              <a:gd name="connsiteX4676" fmla="*/ 1724863 w 1998270"/>
              <a:gd name="connsiteY4676" fmla="*/ 367212 h 1996549"/>
              <a:gd name="connsiteX4677" fmla="*/ 1786265 w 1998270"/>
              <a:gd name="connsiteY4677" fmla="*/ 366870 h 1996549"/>
              <a:gd name="connsiteX4678" fmla="*/ 1813555 w 1998270"/>
              <a:gd name="connsiteY4678" fmla="*/ 394161 h 1996549"/>
              <a:gd name="connsiteX4679" fmla="*/ 1786265 w 1998270"/>
              <a:gd name="connsiteY4679" fmla="*/ 421279 h 1996549"/>
              <a:gd name="connsiteX4680" fmla="*/ 1759147 w 1998270"/>
              <a:gd name="connsiteY4680" fmla="*/ 394161 h 1996549"/>
              <a:gd name="connsiteX4681" fmla="*/ 1759147 w 1998270"/>
              <a:gd name="connsiteY4681" fmla="*/ 393989 h 1996549"/>
              <a:gd name="connsiteX4682" fmla="*/ 1786265 w 1998270"/>
              <a:gd name="connsiteY4682" fmla="*/ 366870 h 1996549"/>
              <a:gd name="connsiteX4683" fmla="*/ 1847666 w 1998270"/>
              <a:gd name="connsiteY4683" fmla="*/ 366700 h 1996549"/>
              <a:gd name="connsiteX4684" fmla="*/ 1875126 w 1998270"/>
              <a:gd name="connsiteY4684" fmla="*/ 394160 h 1996549"/>
              <a:gd name="connsiteX4685" fmla="*/ 1847666 w 1998270"/>
              <a:gd name="connsiteY4685" fmla="*/ 421449 h 1996549"/>
              <a:gd name="connsiteX4686" fmla="*/ 1820377 w 1998270"/>
              <a:gd name="connsiteY4686" fmla="*/ 394160 h 1996549"/>
              <a:gd name="connsiteX4687" fmla="*/ 1847666 w 1998270"/>
              <a:gd name="connsiteY4687" fmla="*/ 366700 h 1996549"/>
              <a:gd name="connsiteX4688" fmla="*/ 1909067 w 1998270"/>
              <a:gd name="connsiteY4688" fmla="*/ 366529 h 1996549"/>
              <a:gd name="connsiteX4689" fmla="*/ 1909409 w 1998270"/>
              <a:gd name="connsiteY4689" fmla="*/ 366529 h 1996549"/>
              <a:gd name="connsiteX4690" fmla="*/ 1936698 w 1998270"/>
              <a:gd name="connsiteY4690" fmla="*/ 394161 h 1996549"/>
              <a:gd name="connsiteX4691" fmla="*/ 1936698 w 1998270"/>
              <a:gd name="connsiteY4691" fmla="*/ 394331 h 1996549"/>
              <a:gd name="connsiteX4692" fmla="*/ 1909067 w 1998270"/>
              <a:gd name="connsiteY4692" fmla="*/ 421621 h 1996549"/>
              <a:gd name="connsiteX4693" fmla="*/ 1881608 w 1998270"/>
              <a:gd name="connsiteY4693" fmla="*/ 394161 h 1996549"/>
              <a:gd name="connsiteX4694" fmla="*/ 1881608 w 1998270"/>
              <a:gd name="connsiteY4694" fmla="*/ 393989 h 1996549"/>
              <a:gd name="connsiteX4695" fmla="*/ 1909067 w 1998270"/>
              <a:gd name="connsiteY4695" fmla="*/ 366529 h 1996549"/>
              <a:gd name="connsiteX4696" fmla="*/ 5629 w 1998270"/>
              <a:gd name="connsiteY4696" fmla="*/ 327472 h 1996549"/>
              <a:gd name="connsiteX4697" fmla="*/ 10916 w 1998270"/>
              <a:gd name="connsiteY4697" fmla="*/ 332760 h 1996549"/>
              <a:gd name="connsiteX4698" fmla="*/ 5629 w 1998270"/>
              <a:gd name="connsiteY4698" fmla="*/ 338047 h 1996549"/>
              <a:gd name="connsiteX4699" fmla="*/ 342 w 1998270"/>
              <a:gd name="connsiteY4699" fmla="*/ 332760 h 1996549"/>
              <a:gd name="connsiteX4700" fmla="*/ 5629 w 1998270"/>
              <a:gd name="connsiteY4700" fmla="*/ 327472 h 1996549"/>
              <a:gd name="connsiteX4701" fmla="*/ 67029 w 1998270"/>
              <a:gd name="connsiteY4701" fmla="*/ 325425 h 1996549"/>
              <a:gd name="connsiteX4702" fmla="*/ 74364 w 1998270"/>
              <a:gd name="connsiteY4702" fmla="*/ 332759 h 1996549"/>
              <a:gd name="connsiteX4703" fmla="*/ 67029 w 1998270"/>
              <a:gd name="connsiteY4703" fmla="*/ 340093 h 1996549"/>
              <a:gd name="connsiteX4704" fmla="*/ 59696 w 1998270"/>
              <a:gd name="connsiteY4704" fmla="*/ 332759 h 1996549"/>
              <a:gd name="connsiteX4705" fmla="*/ 67029 w 1998270"/>
              <a:gd name="connsiteY4705" fmla="*/ 325425 h 1996549"/>
              <a:gd name="connsiteX4706" fmla="*/ 129114 w 1998270"/>
              <a:gd name="connsiteY4706" fmla="*/ 324572 h 1996549"/>
              <a:gd name="connsiteX4707" fmla="*/ 129455 w 1998270"/>
              <a:gd name="connsiteY4707" fmla="*/ 324572 h 1996549"/>
              <a:gd name="connsiteX4708" fmla="*/ 137301 w 1998270"/>
              <a:gd name="connsiteY4708" fmla="*/ 332759 h 1996549"/>
              <a:gd name="connsiteX4709" fmla="*/ 129114 w 1998270"/>
              <a:gd name="connsiteY4709" fmla="*/ 340946 h 1996549"/>
              <a:gd name="connsiteX4710" fmla="*/ 120927 w 1998270"/>
              <a:gd name="connsiteY4710" fmla="*/ 332759 h 1996549"/>
              <a:gd name="connsiteX4711" fmla="*/ 129114 w 1998270"/>
              <a:gd name="connsiteY4711" fmla="*/ 324572 h 1996549"/>
              <a:gd name="connsiteX4712" fmla="*/ 189832 w 1998270"/>
              <a:gd name="connsiteY4712" fmla="*/ 323720 h 1996549"/>
              <a:gd name="connsiteX4713" fmla="*/ 190173 w 1998270"/>
              <a:gd name="connsiteY4713" fmla="*/ 323720 h 1996549"/>
              <a:gd name="connsiteX4714" fmla="*/ 198872 w 1998270"/>
              <a:gd name="connsiteY4714" fmla="*/ 332760 h 1996549"/>
              <a:gd name="connsiteX4715" fmla="*/ 189832 w 1998270"/>
              <a:gd name="connsiteY4715" fmla="*/ 341800 h 1996549"/>
              <a:gd name="connsiteX4716" fmla="*/ 180793 w 1998270"/>
              <a:gd name="connsiteY4716" fmla="*/ 332760 h 1996549"/>
              <a:gd name="connsiteX4717" fmla="*/ 189832 w 1998270"/>
              <a:gd name="connsiteY4717" fmla="*/ 323720 h 1996549"/>
              <a:gd name="connsiteX4718" fmla="*/ 251233 w 1998270"/>
              <a:gd name="connsiteY4718" fmla="*/ 322868 h 1996549"/>
              <a:gd name="connsiteX4719" fmla="*/ 261125 w 1998270"/>
              <a:gd name="connsiteY4719" fmla="*/ 332760 h 1996549"/>
              <a:gd name="connsiteX4720" fmla="*/ 251233 w 1998270"/>
              <a:gd name="connsiteY4720" fmla="*/ 342652 h 1996549"/>
              <a:gd name="connsiteX4721" fmla="*/ 241341 w 1998270"/>
              <a:gd name="connsiteY4721" fmla="*/ 332760 h 1996549"/>
              <a:gd name="connsiteX4722" fmla="*/ 251233 w 1998270"/>
              <a:gd name="connsiteY4722" fmla="*/ 322868 h 1996549"/>
              <a:gd name="connsiteX4723" fmla="*/ 312635 w 1998270"/>
              <a:gd name="connsiteY4723" fmla="*/ 322185 h 1996549"/>
              <a:gd name="connsiteX4724" fmla="*/ 323210 w 1998270"/>
              <a:gd name="connsiteY4724" fmla="*/ 332760 h 1996549"/>
              <a:gd name="connsiteX4725" fmla="*/ 312635 w 1998270"/>
              <a:gd name="connsiteY4725" fmla="*/ 343335 h 1996549"/>
              <a:gd name="connsiteX4726" fmla="*/ 302061 w 1998270"/>
              <a:gd name="connsiteY4726" fmla="*/ 332760 h 1996549"/>
              <a:gd name="connsiteX4727" fmla="*/ 312635 w 1998270"/>
              <a:gd name="connsiteY4727" fmla="*/ 322185 h 1996549"/>
              <a:gd name="connsiteX4728" fmla="*/ 374036 w 1998270"/>
              <a:gd name="connsiteY4728" fmla="*/ 321331 h 1996549"/>
              <a:gd name="connsiteX4729" fmla="*/ 385463 w 1998270"/>
              <a:gd name="connsiteY4729" fmla="*/ 332760 h 1996549"/>
              <a:gd name="connsiteX4730" fmla="*/ 374036 w 1998270"/>
              <a:gd name="connsiteY4730" fmla="*/ 344188 h 1996549"/>
              <a:gd name="connsiteX4731" fmla="*/ 362609 w 1998270"/>
              <a:gd name="connsiteY4731" fmla="*/ 332760 h 1996549"/>
              <a:gd name="connsiteX4732" fmla="*/ 374036 w 1998270"/>
              <a:gd name="connsiteY4732" fmla="*/ 321331 h 1996549"/>
              <a:gd name="connsiteX4733" fmla="*/ 436120 w 1998270"/>
              <a:gd name="connsiteY4733" fmla="*/ 320479 h 1996549"/>
              <a:gd name="connsiteX4734" fmla="*/ 448400 w 1998270"/>
              <a:gd name="connsiteY4734" fmla="*/ 332760 h 1996549"/>
              <a:gd name="connsiteX4735" fmla="*/ 436120 w 1998270"/>
              <a:gd name="connsiteY4735" fmla="*/ 345040 h 1996549"/>
              <a:gd name="connsiteX4736" fmla="*/ 423840 w 1998270"/>
              <a:gd name="connsiteY4736" fmla="*/ 332760 h 1996549"/>
              <a:gd name="connsiteX4737" fmla="*/ 436120 w 1998270"/>
              <a:gd name="connsiteY4737" fmla="*/ 320479 h 1996549"/>
              <a:gd name="connsiteX4738" fmla="*/ 496838 w 1998270"/>
              <a:gd name="connsiteY4738" fmla="*/ 319626 h 1996549"/>
              <a:gd name="connsiteX4739" fmla="*/ 497179 w 1998270"/>
              <a:gd name="connsiteY4739" fmla="*/ 319626 h 1996549"/>
              <a:gd name="connsiteX4740" fmla="*/ 509971 w 1998270"/>
              <a:gd name="connsiteY4740" fmla="*/ 332759 h 1996549"/>
              <a:gd name="connsiteX4741" fmla="*/ 496838 w 1998270"/>
              <a:gd name="connsiteY4741" fmla="*/ 345892 h 1996549"/>
              <a:gd name="connsiteX4742" fmla="*/ 483706 w 1998270"/>
              <a:gd name="connsiteY4742" fmla="*/ 332759 h 1996549"/>
              <a:gd name="connsiteX4743" fmla="*/ 496838 w 1998270"/>
              <a:gd name="connsiteY4743" fmla="*/ 319626 h 1996549"/>
              <a:gd name="connsiteX4744" fmla="*/ 558240 w 1998270"/>
              <a:gd name="connsiteY4744" fmla="*/ 318772 h 1996549"/>
              <a:gd name="connsiteX4745" fmla="*/ 572226 w 1998270"/>
              <a:gd name="connsiteY4745" fmla="*/ 332759 h 1996549"/>
              <a:gd name="connsiteX4746" fmla="*/ 558240 w 1998270"/>
              <a:gd name="connsiteY4746" fmla="*/ 346745 h 1996549"/>
              <a:gd name="connsiteX4747" fmla="*/ 544254 w 1998270"/>
              <a:gd name="connsiteY4747" fmla="*/ 332759 h 1996549"/>
              <a:gd name="connsiteX4748" fmla="*/ 558240 w 1998270"/>
              <a:gd name="connsiteY4748" fmla="*/ 318772 h 1996549"/>
              <a:gd name="connsiteX4749" fmla="*/ 620007 w 1998270"/>
              <a:gd name="connsiteY4749" fmla="*/ 317957 h 1996549"/>
              <a:gd name="connsiteX4750" fmla="*/ 634675 w 1998270"/>
              <a:gd name="connsiteY4750" fmla="*/ 332625 h 1996549"/>
              <a:gd name="connsiteX4751" fmla="*/ 620007 w 1998270"/>
              <a:gd name="connsiteY4751" fmla="*/ 347293 h 1996549"/>
              <a:gd name="connsiteX4752" fmla="*/ 605339 w 1998270"/>
              <a:gd name="connsiteY4752" fmla="*/ 332625 h 1996549"/>
              <a:gd name="connsiteX4753" fmla="*/ 620007 w 1998270"/>
              <a:gd name="connsiteY4753" fmla="*/ 317957 h 1996549"/>
              <a:gd name="connsiteX4754" fmla="*/ 681042 w 1998270"/>
              <a:gd name="connsiteY4754" fmla="*/ 317238 h 1996549"/>
              <a:gd name="connsiteX4755" fmla="*/ 696563 w 1998270"/>
              <a:gd name="connsiteY4755" fmla="*/ 332759 h 1996549"/>
              <a:gd name="connsiteX4756" fmla="*/ 696563 w 1998270"/>
              <a:gd name="connsiteY4756" fmla="*/ 332930 h 1996549"/>
              <a:gd name="connsiteX4757" fmla="*/ 681042 w 1998270"/>
              <a:gd name="connsiteY4757" fmla="*/ 348110 h 1996549"/>
              <a:gd name="connsiteX4758" fmla="*/ 680872 w 1998270"/>
              <a:gd name="connsiteY4758" fmla="*/ 348110 h 1996549"/>
              <a:gd name="connsiteX4759" fmla="*/ 665522 w 1998270"/>
              <a:gd name="connsiteY4759" fmla="*/ 332759 h 1996549"/>
              <a:gd name="connsiteX4760" fmla="*/ 681042 w 1998270"/>
              <a:gd name="connsiteY4760" fmla="*/ 317238 h 1996549"/>
              <a:gd name="connsiteX4761" fmla="*/ 743125 w 1998270"/>
              <a:gd name="connsiteY4761" fmla="*/ 316386 h 1996549"/>
              <a:gd name="connsiteX4762" fmla="*/ 760181 w 1998270"/>
              <a:gd name="connsiteY4762" fmla="*/ 333442 h 1996549"/>
              <a:gd name="connsiteX4763" fmla="*/ 743125 w 1998270"/>
              <a:gd name="connsiteY4763" fmla="*/ 350498 h 1996549"/>
              <a:gd name="connsiteX4764" fmla="*/ 726070 w 1998270"/>
              <a:gd name="connsiteY4764" fmla="*/ 333442 h 1996549"/>
              <a:gd name="connsiteX4765" fmla="*/ 743125 w 1998270"/>
              <a:gd name="connsiteY4765" fmla="*/ 316386 h 1996549"/>
              <a:gd name="connsiteX4766" fmla="*/ 803844 w 1998270"/>
              <a:gd name="connsiteY4766" fmla="*/ 315533 h 1996549"/>
              <a:gd name="connsiteX4767" fmla="*/ 820900 w 1998270"/>
              <a:gd name="connsiteY4767" fmla="*/ 332589 h 1996549"/>
              <a:gd name="connsiteX4768" fmla="*/ 803844 w 1998270"/>
              <a:gd name="connsiteY4768" fmla="*/ 349645 h 1996549"/>
              <a:gd name="connsiteX4769" fmla="*/ 786789 w 1998270"/>
              <a:gd name="connsiteY4769" fmla="*/ 332589 h 1996549"/>
              <a:gd name="connsiteX4770" fmla="*/ 803844 w 1998270"/>
              <a:gd name="connsiteY4770" fmla="*/ 315533 h 1996549"/>
              <a:gd name="connsiteX4771" fmla="*/ 865247 w 1998270"/>
              <a:gd name="connsiteY4771" fmla="*/ 314510 h 1996549"/>
              <a:gd name="connsiteX4772" fmla="*/ 882303 w 1998270"/>
              <a:gd name="connsiteY4772" fmla="*/ 331566 h 1996549"/>
              <a:gd name="connsiteX4773" fmla="*/ 865247 w 1998270"/>
              <a:gd name="connsiteY4773" fmla="*/ 348622 h 1996549"/>
              <a:gd name="connsiteX4774" fmla="*/ 864377 w 1998270"/>
              <a:gd name="connsiteY4774" fmla="*/ 348639 h 1996549"/>
              <a:gd name="connsiteX4775" fmla="*/ 847338 w 1998270"/>
              <a:gd name="connsiteY4775" fmla="*/ 331566 h 1996549"/>
              <a:gd name="connsiteX4776" fmla="*/ 847355 w 1998270"/>
              <a:gd name="connsiteY4776" fmla="*/ 330696 h 1996549"/>
              <a:gd name="connsiteX4777" fmla="*/ 865247 w 1998270"/>
              <a:gd name="connsiteY4777" fmla="*/ 314510 h 1996549"/>
              <a:gd name="connsiteX4778" fmla="*/ 927014 w 1998270"/>
              <a:gd name="connsiteY4778" fmla="*/ 313864 h 1996549"/>
              <a:gd name="connsiteX4779" fmla="*/ 945775 w 1998270"/>
              <a:gd name="connsiteY4779" fmla="*/ 332626 h 1996549"/>
              <a:gd name="connsiteX4780" fmla="*/ 927014 w 1998270"/>
              <a:gd name="connsiteY4780" fmla="*/ 351387 h 1996549"/>
              <a:gd name="connsiteX4781" fmla="*/ 908252 w 1998270"/>
              <a:gd name="connsiteY4781" fmla="*/ 332626 h 1996549"/>
              <a:gd name="connsiteX4782" fmla="*/ 927014 w 1998270"/>
              <a:gd name="connsiteY4782" fmla="*/ 313864 h 1996549"/>
              <a:gd name="connsiteX4783" fmla="*/ 988048 w 1998270"/>
              <a:gd name="connsiteY4783" fmla="*/ 313315 h 1996549"/>
              <a:gd name="connsiteX4784" fmla="*/ 1007492 w 1998270"/>
              <a:gd name="connsiteY4784" fmla="*/ 332759 h 1996549"/>
              <a:gd name="connsiteX4785" fmla="*/ 1007492 w 1998270"/>
              <a:gd name="connsiteY4785" fmla="*/ 332930 h 1996549"/>
              <a:gd name="connsiteX4786" fmla="*/ 988048 w 1998270"/>
              <a:gd name="connsiteY4786" fmla="*/ 352032 h 1996549"/>
              <a:gd name="connsiteX4787" fmla="*/ 987878 w 1998270"/>
              <a:gd name="connsiteY4787" fmla="*/ 352032 h 1996549"/>
              <a:gd name="connsiteX4788" fmla="*/ 968605 w 1998270"/>
              <a:gd name="connsiteY4788" fmla="*/ 332759 h 1996549"/>
              <a:gd name="connsiteX4789" fmla="*/ 988048 w 1998270"/>
              <a:gd name="connsiteY4789" fmla="*/ 313315 h 1996549"/>
              <a:gd name="connsiteX4790" fmla="*/ 1050132 w 1998270"/>
              <a:gd name="connsiteY4790" fmla="*/ 312462 h 1996549"/>
              <a:gd name="connsiteX4791" fmla="*/ 1070429 w 1998270"/>
              <a:gd name="connsiteY4791" fmla="*/ 332760 h 1996549"/>
              <a:gd name="connsiteX4792" fmla="*/ 1070429 w 1998270"/>
              <a:gd name="connsiteY4792" fmla="*/ 332931 h 1996549"/>
              <a:gd name="connsiteX4793" fmla="*/ 1050132 w 1998270"/>
              <a:gd name="connsiteY4793" fmla="*/ 352886 h 1996549"/>
              <a:gd name="connsiteX4794" fmla="*/ 1029836 w 1998270"/>
              <a:gd name="connsiteY4794" fmla="*/ 332760 h 1996549"/>
              <a:gd name="connsiteX4795" fmla="*/ 1050132 w 1998270"/>
              <a:gd name="connsiteY4795" fmla="*/ 312462 h 1996549"/>
              <a:gd name="connsiteX4796" fmla="*/ 1110851 w 1998270"/>
              <a:gd name="connsiteY4796" fmla="*/ 311610 h 1996549"/>
              <a:gd name="connsiteX4797" fmla="*/ 1111192 w 1998270"/>
              <a:gd name="connsiteY4797" fmla="*/ 311610 h 1996549"/>
              <a:gd name="connsiteX4798" fmla="*/ 1132000 w 1998270"/>
              <a:gd name="connsiteY4798" fmla="*/ 332760 h 1996549"/>
              <a:gd name="connsiteX4799" fmla="*/ 1132000 w 1998270"/>
              <a:gd name="connsiteY4799" fmla="*/ 332930 h 1996549"/>
              <a:gd name="connsiteX4800" fmla="*/ 1110851 w 1998270"/>
              <a:gd name="connsiteY4800" fmla="*/ 353739 h 1996549"/>
              <a:gd name="connsiteX4801" fmla="*/ 1089702 w 1998270"/>
              <a:gd name="connsiteY4801" fmla="*/ 332760 h 1996549"/>
              <a:gd name="connsiteX4802" fmla="*/ 1110851 w 1998270"/>
              <a:gd name="connsiteY4802" fmla="*/ 311610 h 1996549"/>
              <a:gd name="connsiteX4803" fmla="*/ 1172252 w 1998270"/>
              <a:gd name="connsiteY4803" fmla="*/ 310928 h 1996549"/>
              <a:gd name="connsiteX4804" fmla="*/ 1194084 w 1998270"/>
              <a:gd name="connsiteY4804" fmla="*/ 332760 h 1996549"/>
              <a:gd name="connsiteX4805" fmla="*/ 1194084 w 1998270"/>
              <a:gd name="connsiteY4805" fmla="*/ 332931 h 1996549"/>
              <a:gd name="connsiteX4806" fmla="*/ 1172252 w 1998270"/>
              <a:gd name="connsiteY4806" fmla="*/ 354421 h 1996549"/>
              <a:gd name="connsiteX4807" fmla="*/ 1150421 w 1998270"/>
              <a:gd name="connsiteY4807" fmla="*/ 332760 h 1996549"/>
              <a:gd name="connsiteX4808" fmla="*/ 1172252 w 1998270"/>
              <a:gd name="connsiteY4808" fmla="*/ 310928 h 1996549"/>
              <a:gd name="connsiteX4809" fmla="*/ 1233653 w 1998270"/>
              <a:gd name="connsiteY4809" fmla="*/ 310245 h 1996549"/>
              <a:gd name="connsiteX4810" fmla="*/ 1256167 w 1998270"/>
              <a:gd name="connsiteY4810" fmla="*/ 332759 h 1996549"/>
              <a:gd name="connsiteX4811" fmla="*/ 1233653 w 1998270"/>
              <a:gd name="connsiteY4811" fmla="*/ 355102 h 1996549"/>
              <a:gd name="connsiteX4812" fmla="*/ 1211140 w 1998270"/>
              <a:gd name="connsiteY4812" fmla="*/ 332759 h 1996549"/>
              <a:gd name="connsiteX4813" fmla="*/ 1233653 w 1998270"/>
              <a:gd name="connsiteY4813" fmla="*/ 310245 h 1996549"/>
              <a:gd name="connsiteX4814" fmla="*/ 1295054 w 1998270"/>
              <a:gd name="connsiteY4814" fmla="*/ 309393 h 1996549"/>
              <a:gd name="connsiteX4815" fmla="*/ 1318421 w 1998270"/>
              <a:gd name="connsiteY4815" fmla="*/ 332760 h 1996549"/>
              <a:gd name="connsiteX4816" fmla="*/ 1318421 w 1998270"/>
              <a:gd name="connsiteY4816" fmla="*/ 332931 h 1996549"/>
              <a:gd name="connsiteX4817" fmla="*/ 1295054 w 1998270"/>
              <a:gd name="connsiteY4817" fmla="*/ 355956 h 1996549"/>
              <a:gd name="connsiteX4818" fmla="*/ 1271859 w 1998270"/>
              <a:gd name="connsiteY4818" fmla="*/ 332760 h 1996549"/>
              <a:gd name="connsiteX4819" fmla="*/ 1271859 w 1998270"/>
              <a:gd name="connsiteY4819" fmla="*/ 332589 h 1996549"/>
              <a:gd name="connsiteX4820" fmla="*/ 1295054 w 1998270"/>
              <a:gd name="connsiteY4820" fmla="*/ 309393 h 1996549"/>
              <a:gd name="connsiteX4821" fmla="*/ 1357139 w 1998270"/>
              <a:gd name="connsiteY4821" fmla="*/ 308710 h 1996549"/>
              <a:gd name="connsiteX4822" fmla="*/ 1381188 w 1998270"/>
              <a:gd name="connsiteY4822" fmla="*/ 332759 h 1996549"/>
              <a:gd name="connsiteX4823" fmla="*/ 1357139 w 1998270"/>
              <a:gd name="connsiteY4823" fmla="*/ 356637 h 1996549"/>
              <a:gd name="connsiteX4824" fmla="*/ 1333261 w 1998270"/>
              <a:gd name="connsiteY4824" fmla="*/ 332759 h 1996549"/>
              <a:gd name="connsiteX4825" fmla="*/ 1357139 w 1998270"/>
              <a:gd name="connsiteY4825" fmla="*/ 308710 h 1996549"/>
              <a:gd name="connsiteX4826" fmla="*/ 1970835 w 1998270"/>
              <a:gd name="connsiteY4826" fmla="*/ 308064 h 1996549"/>
              <a:gd name="connsiteX4827" fmla="*/ 1995396 w 1998270"/>
              <a:gd name="connsiteY4827" fmla="*/ 332626 h 1996549"/>
              <a:gd name="connsiteX4828" fmla="*/ 1970835 w 1998270"/>
              <a:gd name="connsiteY4828" fmla="*/ 357186 h 1996549"/>
              <a:gd name="connsiteX4829" fmla="*/ 1946275 w 1998270"/>
              <a:gd name="connsiteY4829" fmla="*/ 332626 h 1996549"/>
              <a:gd name="connsiteX4830" fmla="*/ 1970835 w 1998270"/>
              <a:gd name="connsiteY4830" fmla="*/ 308064 h 1996549"/>
              <a:gd name="connsiteX4831" fmla="*/ 1417858 w 1998270"/>
              <a:gd name="connsiteY4831" fmla="*/ 308028 h 1996549"/>
              <a:gd name="connsiteX4832" fmla="*/ 1442589 w 1998270"/>
              <a:gd name="connsiteY4832" fmla="*/ 332759 h 1996549"/>
              <a:gd name="connsiteX4833" fmla="*/ 1442589 w 1998270"/>
              <a:gd name="connsiteY4833" fmla="*/ 332930 h 1996549"/>
              <a:gd name="connsiteX4834" fmla="*/ 1417858 w 1998270"/>
              <a:gd name="connsiteY4834" fmla="*/ 357320 h 1996549"/>
              <a:gd name="connsiteX4835" fmla="*/ 1417517 w 1998270"/>
              <a:gd name="connsiteY4835" fmla="*/ 357320 h 1996549"/>
              <a:gd name="connsiteX4836" fmla="*/ 1393297 w 1998270"/>
              <a:gd name="connsiteY4836" fmla="*/ 332759 h 1996549"/>
              <a:gd name="connsiteX4837" fmla="*/ 1393297 w 1998270"/>
              <a:gd name="connsiteY4837" fmla="*/ 332589 h 1996549"/>
              <a:gd name="connsiteX4838" fmla="*/ 1417858 w 1998270"/>
              <a:gd name="connsiteY4838" fmla="*/ 308028 h 1996549"/>
              <a:gd name="connsiteX4839" fmla="*/ 1479258 w 1998270"/>
              <a:gd name="connsiteY4839" fmla="*/ 307346 h 1996549"/>
              <a:gd name="connsiteX4840" fmla="*/ 1504672 w 1998270"/>
              <a:gd name="connsiteY4840" fmla="*/ 332760 h 1996549"/>
              <a:gd name="connsiteX4841" fmla="*/ 1479258 w 1998270"/>
              <a:gd name="connsiteY4841" fmla="*/ 358004 h 1996549"/>
              <a:gd name="connsiteX4842" fmla="*/ 1454016 w 1998270"/>
              <a:gd name="connsiteY4842" fmla="*/ 332760 h 1996549"/>
              <a:gd name="connsiteX4843" fmla="*/ 1479258 w 1998270"/>
              <a:gd name="connsiteY4843" fmla="*/ 307346 h 1996549"/>
              <a:gd name="connsiteX4844" fmla="*/ 1540660 w 1998270"/>
              <a:gd name="connsiteY4844" fmla="*/ 306664 h 1996549"/>
              <a:gd name="connsiteX4845" fmla="*/ 1541001 w 1998270"/>
              <a:gd name="connsiteY4845" fmla="*/ 306664 h 1996549"/>
              <a:gd name="connsiteX4846" fmla="*/ 1566755 w 1998270"/>
              <a:gd name="connsiteY4846" fmla="*/ 332760 h 1996549"/>
              <a:gd name="connsiteX4847" fmla="*/ 1566755 w 1998270"/>
              <a:gd name="connsiteY4847" fmla="*/ 332931 h 1996549"/>
              <a:gd name="connsiteX4848" fmla="*/ 1540660 w 1998270"/>
              <a:gd name="connsiteY4848" fmla="*/ 358685 h 1996549"/>
              <a:gd name="connsiteX4849" fmla="*/ 1514735 w 1998270"/>
              <a:gd name="connsiteY4849" fmla="*/ 332760 h 1996549"/>
              <a:gd name="connsiteX4850" fmla="*/ 1514735 w 1998270"/>
              <a:gd name="connsiteY4850" fmla="*/ 332589 h 1996549"/>
              <a:gd name="connsiteX4851" fmla="*/ 1540660 w 1998270"/>
              <a:gd name="connsiteY4851" fmla="*/ 306664 h 1996549"/>
              <a:gd name="connsiteX4852" fmla="*/ 1602061 w 1998270"/>
              <a:gd name="connsiteY4852" fmla="*/ 305981 h 1996549"/>
              <a:gd name="connsiteX4853" fmla="*/ 1628839 w 1998270"/>
              <a:gd name="connsiteY4853" fmla="*/ 332759 h 1996549"/>
              <a:gd name="connsiteX4854" fmla="*/ 1628839 w 1998270"/>
              <a:gd name="connsiteY4854" fmla="*/ 332930 h 1996549"/>
              <a:gd name="connsiteX4855" fmla="*/ 1602061 w 1998270"/>
              <a:gd name="connsiteY4855" fmla="*/ 359365 h 1996549"/>
              <a:gd name="connsiteX4856" fmla="*/ 1575454 w 1998270"/>
              <a:gd name="connsiteY4856" fmla="*/ 332759 h 1996549"/>
              <a:gd name="connsiteX4857" fmla="*/ 1575454 w 1998270"/>
              <a:gd name="connsiteY4857" fmla="*/ 332589 h 1996549"/>
              <a:gd name="connsiteX4858" fmla="*/ 1602061 w 1998270"/>
              <a:gd name="connsiteY4858" fmla="*/ 305981 h 1996549"/>
              <a:gd name="connsiteX4859" fmla="*/ 1664144 w 1998270"/>
              <a:gd name="connsiteY4859" fmla="*/ 305470 h 1996549"/>
              <a:gd name="connsiteX4860" fmla="*/ 1691434 w 1998270"/>
              <a:gd name="connsiteY4860" fmla="*/ 332760 h 1996549"/>
              <a:gd name="connsiteX4861" fmla="*/ 1664144 w 1998270"/>
              <a:gd name="connsiteY4861" fmla="*/ 359879 h 1996549"/>
              <a:gd name="connsiteX4862" fmla="*/ 1637026 w 1998270"/>
              <a:gd name="connsiteY4862" fmla="*/ 332760 h 1996549"/>
              <a:gd name="connsiteX4863" fmla="*/ 1637026 w 1998270"/>
              <a:gd name="connsiteY4863" fmla="*/ 332589 h 1996549"/>
              <a:gd name="connsiteX4864" fmla="*/ 1664144 w 1998270"/>
              <a:gd name="connsiteY4864" fmla="*/ 305470 h 1996549"/>
              <a:gd name="connsiteX4865" fmla="*/ 1724864 w 1998270"/>
              <a:gd name="connsiteY4865" fmla="*/ 304958 h 1996549"/>
              <a:gd name="connsiteX4866" fmla="*/ 1752665 w 1998270"/>
              <a:gd name="connsiteY4866" fmla="*/ 332760 h 1996549"/>
              <a:gd name="connsiteX4867" fmla="*/ 1752665 w 1998270"/>
              <a:gd name="connsiteY4867" fmla="*/ 332930 h 1996549"/>
              <a:gd name="connsiteX4868" fmla="*/ 1724864 w 1998270"/>
              <a:gd name="connsiteY4868" fmla="*/ 360390 h 1996549"/>
              <a:gd name="connsiteX4869" fmla="*/ 1724523 w 1998270"/>
              <a:gd name="connsiteY4869" fmla="*/ 360390 h 1996549"/>
              <a:gd name="connsiteX4870" fmla="*/ 1697233 w 1998270"/>
              <a:gd name="connsiteY4870" fmla="*/ 332760 h 1996549"/>
              <a:gd name="connsiteX4871" fmla="*/ 1697233 w 1998270"/>
              <a:gd name="connsiteY4871" fmla="*/ 332589 h 1996549"/>
              <a:gd name="connsiteX4872" fmla="*/ 1724864 w 1998270"/>
              <a:gd name="connsiteY4872" fmla="*/ 304958 h 1996549"/>
              <a:gd name="connsiteX4873" fmla="*/ 1786265 w 1998270"/>
              <a:gd name="connsiteY4873" fmla="*/ 304617 h 1996549"/>
              <a:gd name="connsiteX4874" fmla="*/ 1814407 w 1998270"/>
              <a:gd name="connsiteY4874" fmla="*/ 332760 h 1996549"/>
              <a:gd name="connsiteX4875" fmla="*/ 1814407 w 1998270"/>
              <a:gd name="connsiteY4875" fmla="*/ 332930 h 1996549"/>
              <a:gd name="connsiteX4876" fmla="*/ 1786265 w 1998270"/>
              <a:gd name="connsiteY4876" fmla="*/ 360731 h 1996549"/>
              <a:gd name="connsiteX4877" fmla="*/ 1785924 w 1998270"/>
              <a:gd name="connsiteY4877" fmla="*/ 360731 h 1996549"/>
              <a:gd name="connsiteX4878" fmla="*/ 1758293 w 1998270"/>
              <a:gd name="connsiteY4878" fmla="*/ 332760 h 1996549"/>
              <a:gd name="connsiteX4879" fmla="*/ 1758293 w 1998270"/>
              <a:gd name="connsiteY4879" fmla="*/ 332589 h 1996549"/>
              <a:gd name="connsiteX4880" fmla="*/ 1786265 w 1998270"/>
              <a:gd name="connsiteY4880" fmla="*/ 304617 h 1996549"/>
              <a:gd name="connsiteX4881" fmla="*/ 1909068 w 1998270"/>
              <a:gd name="connsiteY4881" fmla="*/ 304446 h 1996549"/>
              <a:gd name="connsiteX4882" fmla="*/ 1937381 w 1998270"/>
              <a:gd name="connsiteY4882" fmla="*/ 332759 h 1996549"/>
              <a:gd name="connsiteX4883" fmla="*/ 1937381 w 1998270"/>
              <a:gd name="connsiteY4883" fmla="*/ 332930 h 1996549"/>
              <a:gd name="connsiteX4884" fmla="*/ 1909068 w 1998270"/>
              <a:gd name="connsiteY4884" fmla="*/ 360901 h 1996549"/>
              <a:gd name="connsiteX4885" fmla="*/ 1880926 w 1998270"/>
              <a:gd name="connsiteY4885" fmla="*/ 332759 h 1996549"/>
              <a:gd name="connsiteX4886" fmla="*/ 1880926 w 1998270"/>
              <a:gd name="connsiteY4886" fmla="*/ 332589 h 1996549"/>
              <a:gd name="connsiteX4887" fmla="*/ 1909068 w 1998270"/>
              <a:gd name="connsiteY4887" fmla="*/ 304446 h 1996549"/>
              <a:gd name="connsiteX4888" fmla="*/ 1847666 w 1998270"/>
              <a:gd name="connsiteY4888" fmla="*/ 304446 h 1996549"/>
              <a:gd name="connsiteX4889" fmla="*/ 1875979 w 1998270"/>
              <a:gd name="connsiteY4889" fmla="*/ 332759 h 1996549"/>
              <a:gd name="connsiteX4890" fmla="*/ 1875979 w 1998270"/>
              <a:gd name="connsiteY4890" fmla="*/ 332930 h 1996549"/>
              <a:gd name="connsiteX4891" fmla="*/ 1847666 w 1998270"/>
              <a:gd name="connsiteY4891" fmla="*/ 360901 h 1996549"/>
              <a:gd name="connsiteX4892" fmla="*/ 1819524 w 1998270"/>
              <a:gd name="connsiteY4892" fmla="*/ 332759 h 1996549"/>
              <a:gd name="connsiteX4893" fmla="*/ 1819524 w 1998270"/>
              <a:gd name="connsiteY4893" fmla="*/ 332589 h 1996549"/>
              <a:gd name="connsiteX4894" fmla="*/ 1847666 w 1998270"/>
              <a:gd name="connsiteY4894" fmla="*/ 304446 h 1996549"/>
              <a:gd name="connsiteX4895" fmla="*/ 5629 w 1998270"/>
              <a:gd name="connsiteY4895" fmla="*/ 265900 h 1996549"/>
              <a:gd name="connsiteX4896" fmla="*/ 11086 w 1998270"/>
              <a:gd name="connsiteY4896" fmla="*/ 271358 h 1996549"/>
              <a:gd name="connsiteX4897" fmla="*/ 5629 w 1998270"/>
              <a:gd name="connsiteY4897" fmla="*/ 276816 h 1996549"/>
              <a:gd name="connsiteX4898" fmla="*/ 171 w 1998270"/>
              <a:gd name="connsiteY4898" fmla="*/ 271358 h 1996549"/>
              <a:gd name="connsiteX4899" fmla="*/ 5629 w 1998270"/>
              <a:gd name="connsiteY4899" fmla="*/ 265900 h 1996549"/>
              <a:gd name="connsiteX4900" fmla="*/ 129113 w 1998270"/>
              <a:gd name="connsiteY4900" fmla="*/ 263342 h 1996549"/>
              <a:gd name="connsiteX4901" fmla="*/ 137470 w 1998270"/>
              <a:gd name="connsiteY4901" fmla="*/ 271700 h 1996549"/>
              <a:gd name="connsiteX4902" fmla="*/ 129113 w 1998270"/>
              <a:gd name="connsiteY4902" fmla="*/ 280057 h 1996549"/>
              <a:gd name="connsiteX4903" fmla="*/ 120756 w 1998270"/>
              <a:gd name="connsiteY4903" fmla="*/ 271700 h 1996549"/>
              <a:gd name="connsiteX4904" fmla="*/ 129113 w 1998270"/>
              <a:gd name="connsiteY4904" fmla="*/ 263342 h 1996549"/>
              <a:gd name="connsiteX4905" fmla="*/ 67030 w 1998270"/>
              <a:gd name="connsiteY4905" fmla="*/ 263342 h 1996549"/>
              <a:gd name="connsiteX4906" fmla="*/ 67371 w 1998270"/>
              <a:gd name="connsiteY4906" fmla="*/ 263342 h 1996549"/>
              <a:gd name="connsiteX4907" fmla="*/ 74534 w 1998270"/>
              <a:gd name="connsiteY4907" fmla="*/ 270847 h 1996549"/>
              <a:gd name="connsiteX4908" fmla="*/ 67030 w 1998270"/>
              <a:gd name="connsiteY4908" fmla="*/ 278352 h 1996549"/>
              <a:gd name="connsiteX4909" fmla="*/ 59526 w 1998270"/>
              <a:gd name="connsiteY4909" fmla="*/ 270847 h 1996549"/>
              <a:gd name="connsiteX4910" fmla="*/ 67030 w 1998270"/>
              <a:gd name="connsiteY4910" fmla="*/ 263342 h 1996549"/>
              <a:gd name="connsiteX4911" fmla="*/ 189832 w 1998270"/>
              <a:gd name="connsiteY4911" fmla="*/ 262148 h 1996549"/>
              <a:gd name="connsiteX4912" fmla="*/ 199042 w 1998270"/>
              <a:gd name="connsiteY4912" fmla="*/ 271359 h 1996549"/>
              <a:gd name="connsiteX4913" fmla="*/ 189832 w 1998270"/>
              <a:gd name="connsiteY4913" fmla="*/ 280569 h 1996549"/>
              <a:gd name="connsiteX4914" fmla="*/ 180622 w 1998270"/>
              <a:gd name="connsiteY4914" fmla="*/ 271359 h 1996549"/>
              <a:gd name="connsiteX4915" fmla="*/ 189832 w 1998270"/>
              <a:gd name="connsiteY4915" fmla="*/ 262148 h 1996549"/>
              <a:gd name="connsiteX4916" fmla="*/ 251233 w 1998270"/>
              <a:gd name="connsiteY4916" fmla="*/ 261296 h 1996549"/>
              <a:gd name="connsiteX4917" fmla="*/ 251574 w 1998270"/>
              <a:gd name="connsiteY4917" fmla="*/ 261296 h 1996549"/>
              <a:gd name="connsiteX4918" fmla="*/ 261296 w 1998270"/>
              <a:gd name="connsiteY4918" fmla="*/ 271358 h 1996549"/>
              <a:gd name="connsiteX4919" fmla="*/ 251233 w 1998270"/>
              <a:gd name="connsiteY4919" fmla="*/ 281421 h 1996549"/>
              <a:gd name="connsiteX4920" fmla="*/ 241171 w 1998270"/>
              <a:gd name="connsiteY4920" fmla="*/ 271358 h 1996549"/>
              <a:gd name="connsiteX4921" fmla="*/ 251233 w 1998270"/>
              <a:gd name="connsiteY4921" fmla="*/ 261296 h 1996549"/>
              <a:gd name="connsiteX4922" fmla="*/ 313001 w 1998270"/>
              <a:gd name="connsiteY4922" fmla="*/ 260480 h 1996549"/>
              <a:gd name="connsiteX4923" fmla="*/ 323746 w 1998270"/>
              <a:gd name="connsiteY4923" fmla="*/ 271223 h 1996549"/>
              <a:gd name="connsiteX4924" fmla="*/ 313001 w 1998270"/>
              <a:gd name="connsiteY4924" fmla="*/ 281969 h 1996549"/>
              <a:gd name="connsiteX4925" fmla="*/ 302256 w 1998270"/>
              <a:gd name="connsiteY4925" fmla="*/ 271223 h 1996549"/>
              <a:gd name="connsiteX4926" fmla="*/ 313001 w 1998270"/>
              <a:gd name="connsiteY4926" fmla="*/ 260480 h 1996549"/>
              <a:gd name="connsiteX4927" fmla="*/ 374035 w 1998270"/>
              <a:gd name="connsiteY4927" fmla="*/ 259760 h 1996549"/>
              <a:gd name="connsiteX4928" fmla="*/ 374377 w 1998270"/>
              <a:gd name="connsiteY4928" fmla="*/ 259760 h 1996549"/>
              <a:gd name="connsiteX4929" fmla="*/ 385634 w 1998270"/>
              <a:gd name="connsiteY4929" fmla="*/ 271358 h 1996549"/>
              <a:gd name="connsiteX4930" fmla="*/ 374035 w 1998270"/>
              <a:gd name="connsiteY4930" fmla="*/ 282956 h 1996549"/>
              <a:gd name="connsiteX4931" fmla="*/ 362438 w 1998270"/>
              <a:gd name="connsiteY4931" fmla="*/ 271358 h 1996549"/>
              <a:gd name="connsiteX4932" fmla="*/ 374035 w 1998270"/>
              <a:gd name="connsiteY4932" fmla="*/ 259760 h 1996549"/>
              <a:gd name="connsiteX4933" fmla="*/ 436120 w 1998270"/>
              <a:gd name="connsiteY4933" fmla="*/ 258908 h 1996549"/>
              <a:gd name="connsiteX4934" fmla="*/ 436460 w 1998270"/>
              <a:gd name="connsiteY4934" fmla="*/ 258908 h 1996549"/>
              <a:gd name="connsiteX4935" fmla="*/ 448571 w 1998270"/>
              <a:gd name="connsiteY4935" fmla="*/ 271358 h 1996549"/>
              <a:gd name="connsiteX4936" fmla="*/ 436120 w 1998270"/>
              <a:gd name="connsiteY4936" fmla="*/ 283808 h 1996549"/>
              <a:gd name="connsiteX4937" fmla="*/ 423669 w 1998270"/>
              <a:gd name="connsiteY4937" fmla="*/ 271358 h 1996549"/>
              <a:gd name="connsiteX4938" fmla="*/ 436120 w 1998270"/>
              <a:gd name="connsiteY4938" fmla="*/ 258908 h 1996549"/>
              <a:gd name="connsiteX4939" fmla="*/ 496838 w 1998270"/>
              <a:gd name="connsiteY4939" fmla="*/ 258055 h 1996549"/>
              <a:gd name="connsiteX4940" fmla="*/ 510142 w 1998270"/>
              <a:gd name="connsiteY4940" fmla="*/ 271358 h 1996549"/>
              <a:gd name="connsiteX4941" fmla="*/ 496838 w 1998270"/>
              <a:gd name="connsiteY4941" fmla="*/ 284662 h 1996549"/>
              <a:gd name="connsiteX4942" fmla="*/ 483535 w 1998270"/>
              <a:gd name="connsiteY4942" fmla="*/ 271358 h 1996549"/>
              <a:gd name="connsiteX4943" fmla="*/ 496838 w 1998270"/>
              <a:gd name="connsiteY4943" fmla="*/ 258055 h 1996549"/>
              <a:gd name="connsiteX4944" fmla="*/ 558240 w 1998270"/>
              <a:gd name="connsiteY4944" fmla="*/ 257203 h 1996549"/>
              <a:gd name="connsiteX4945" fmla="*/ 572396 w 1998270"/>
              <a:gd name="connsiteY4945" fmla="*/ 271359 h 1996549"/>
              <a:gd name="connsiteX4946" fmla="*/ 558240 w 1998270"/>
              <a:gd name="connsiteY4946" fmla="*/ 285515 h 1996549"/>
              <a:gd name="connsiteX4947" fmla="*/ 544084 w 1998270"/>
              <a:gd name="connsiteY4947" fmla="*/ 271359 h 1996549"/>
              <a:gd name="connsiteX4948" fmla="*/ 558240 w 1998270"/>
              <a:gd name="connsiteY4948" fmla="*/ 257203 h 1996549"/>
              <a:gd name="connsiteX4949" fmla="*/ 619641 w 1998270"/>
              <a:gd name="connsiteY4949" fmla="*/ 256520 h 1996549"/>
              <a:gd name="connsiteX4950" fmla="*/ 634480 w 1998270"/>
              <a:gd name="connsiteY4950" fmla="*/ 271358 h 1996549"/>
              <a:gd name="connsiteX4951" fmla="*/ 619641 w 1998270"/>
              <a:gd name="connsiteY4951" fmla="*/ 286197 h 1996549"/>
              <a:gd name="connsiteX4952" fmla="*/ 604803 w 1998270"/>
              <a:gd name="connsiteY4952" fmla="*/ 271358 h 1996549"/>
              <a:gd name="connsiteX4953" fmla="*/ 619641 w 1998270"/>
              <a:gd name="connsiteY4953" fmla="*/ 256520 h 1996549"/>
              <a:gd name="connsiteX4954" fmla="*/ 681408 w 1998270"/>
              <a:gd name="connsiteY4954" fmla="*/ 255534 h 1996549"/>
              <a:gd name="connsiteX4955" fmla="*/ 697100 w 1998270"/>
              <a:gd name="connsiteY4955" fmla="*/ 271223 h 1996549"/>
              <a:gd name="connsiteX4956" fmla="*/ 681408 w 1998270"/>
              <a:gd name="connsiteY4956" fmla="*/ 286917 h 1996549"/>
              <a:gd name="connsiteX4957" fmla="*/ 665717 w 1998270"/>
              <a:gd name="connsiteY4957" fmla="*/ 271223 h 1996549"/>
              <a:gd name="connsiteX4958" fmla="*/ 681408 w 1998270"/>
              <a:gd name="connsiteY4958" fmla="*/ 255534 h 1996549"/>
              <a:gd name="connsiteX4959" fmla="*/ 743125 w 1998270"/>
              <a:gd name="connsiteY4959" fmla="*/ 254815 h 1996549"/>
              <a:gd name="connsiteX4960" fmla="*/ 760181 w 1998270"/>
              <a:gd name="connsiteY4960" fmla="*/ 271870 h 1996549"/>
              <a:gd name="connsiteX4961" fmla="*/ 743125 w 1998270"/>
              <a:gd name="connsiteY4961" fmla="*/ 288926 h 1996549"/>
              <a:gd name="connsiteX4962" fmla="*/ 726070 w 1998270"/>
              <a:gd name="connsiteY4962" fmla="*/ 271870 h 1996549"/>
              <a:gd name="connsiteX4963" fmla="*/ 743125 w 1998270"/>
              <a:gd name="connsiteY4963" fmla="*/ 254815 h 1996549"/>
              <a:gd name="connsiteX4964" fmla="*/ 803844 w 1998270"/>
              <a:gd name="connsiteY4964" fmla="*/ 253962 h 1996549"/>
              <a:gd name="connsiteX4965" fmla="*/ 820900 w 1998270"/>
              <a:gd name="connsiteY4965" fmla="*/ 271017 h 1996549"/>
              <a:gd name="connsiteX4966" fmla="*/ 803844 w 1998270"/>
              <a:gd name="connsiteY4966" fmla="*/ 288073 h 1996549"/>
              <a:gd name="connsiteX4967" fmla="*/ 786789 w 1998270"/>
              <a:gd name="connsiteY4967" fmla="*/ 271017 h 1996549"/>
              <a:gd name="connsiteX4968" fmla="*/ 803844 w 1998270"/>
              <a:gd name="connsiteY4968" fmla="*/ 253962 h 1996549"/>
              <a:gd name="connsiteX4969" fmla="*/ 865246 w 1998270"/>
              <a:gd name="connsiteY4969" fmla="*/ 253279 h 1996549"/>
              <a:gd name="connsiteX4970" fmla="*/ 865587 w 1998270"/>
              <a:gd name="connsiteY4970" fmla="*/ 253279 h 1996549"/>
              <a:gd name="connsiteX4971" fmla="*/ 883325 w 1998270"/>
              <a:gd name="connsiteY4971" fmla="*/ 271359 h 1996549"/>
              <a:gd name="connsiteX4972" fmla="*/ 865246 w 1998270"/>
              <a:gd name="connsiteY4972" fmla="*/ 288415 h 1996549"/>
              <a:gd name="connsiteX4973" fmla="*/ 847167 w 1998270"/>
              <a:gd name="connsiteY4973" fmla="*/ 271359 h 1996549"/>
              <a:gd name="connsiteX4974" fmla="*/ 865246 w 1998270"/>
              <a:gd name="connsiteY4974" fmla="*/ 253279 h 1996549"/>
              <a:gd name="connsiteX4975" fmla="*/ 926648 w 1998270"/>
              <a:gd name="connsiteY4975" fmla="*/ 252427 h 1996549"/>
              <a:gd name="connsiteX4976" fmla="*/ 945580 w 1998270"/>
              <a:gd name="connsiteY4976" fmla="*/ 271359 h 1996549"/>
              <a:gd name="connsiteX4977" fmla="*/ 926648 w 1998270"/>
              <a:gd name="connsiteY4977" fmla="*/ 290120 h 1996549"/>
              <a:gd name="connsiteX4978" fmla="*/ 907716 w 1998270"/>
              <a:gd name="connsiteY4978" fmla="*/ 271359 h 1996549"/>
              <a:gd name="connsiteX4979" fmla="*/ 926648 w 1998270"/>
              <a:gd name="connsiteY4979" fmla="*/ 252427 h 1996549"/>
              <a:gd name="connsiteX4980" fmla="*/ 988048 w 1998270"/>
              <a:gd name="connsiteY4980" fmla="*/ 251574 h 1996549"/>
              <a:gd name="connsiteX4981" fmla="*/ 1007833 w 1998270"/>
              <a:gd name="connsiteY4981" fmla="*/ 271358 h 1996549"/>
              <a:gd name="connsiteX4982" fmla="*/ 1007833 w 1998270"/>
              <a:gd name="connsiteY4982" fmla="*/ 271529 h 1996549"/>
              <a:gd name="connsiteX4983" fmla="*/ 988048 w 1998270"/>
              <a:gd name="connsiteY4983" fmla="*/ 290973 h 1996549"/>
              <a:gd name="connsiteX4984" fmla="*/ 987878 w 1998270"/>
              <a:gd name="connsiteY4984" fmla="*/ 290973 h 1996549"/>
              <a:gd name="connsiteX4985" fmla="*/ 968264 w 1998270"/>
              <a:gd name="connsiteY4985" fmla="*/ 271358 h 1996549"/>
              <a:gd name="connsiteX4986" fmla="*/ 988048 w 1998270"/>
              <a:gd name="connsiteY4986" fmla="*/ 251574 h 1996549"/>
              <a:gd name="connsiteX4987" fmla="*/ 1050132 w 1998270"/>
              <a:gd name="connsiteY4987" fmla="*/ 250892 h 1996549"/>
              <a:gd name="connsiteX4988" fmla="*/ 1070599 w 1998270"/>
              <a:gd name="connsiteY4988" fmla="*/ 271359 h 1996549"/>
              <a:gd name="connsiteX4989" fmla="*/ 1070599 w 1998270"/>
              <a:gd name="connsiteY4989" fmla="*/ 271529 h 1996549"/>
              <a:gd name="connsiteX4990" fmla="*/ 1050132 w 1998270"/>
              <a:gd name="connsiteY4990" fmla="*/ 291655 h 1996549"/>
              <a:gd name="connsiteX4991" fmla="*/ 1049961 w 1998270"/>
              <a:gd name="connsiteY4991" fmla="*/ 291655 h 1996549"/>
              <a:gd name="connsiteX4992" fmla="*/ 1029665 w 1998270"/>
              <a:gd name="connsiteY4992" fmla="*/ 271359 h 1996549"/>
              <a:gd name="connsiteX4993" fmla="*/ 1050132 w 1998270"/>
              <a:gd name="connsiteY4993" fmla="*/ 250892 h 1996549"/>
              <a:gd name="connsiteX4994" fmla="*/ 1110851 w 1998270"/>
              <a:gd name="connsiteY4994" fmla="*/ 250039 h 1996549"/>
              <a:gd name="connsiteX4995" fmla="*/ 1132171 w 1998270"/>
              <a:gd name="connsiteY4995" fmla="*/ 271358 h 1996549"/>
              <a:gd name="connsiteX4996" fmla="*/ 1132171 w 1998270"/>
              <a:gd name="connsiteY4996" fmla="*/ 271529 h 1996549"/>
              <a:gd name="connsiteX4997" fmla="*/ 1110851 w 1998270"/>
              <a:gd name="connsiteY4997" fmla="*/ 292508 h 1996549"/>
              <a:gd name="connsiteX4998" fmla="*/ 1110681 w 1998270"/>
              <a:gd name="connsiteY4998" fmla="*/ 292508 h 1996549"/>
              <a:gd name="connsiteX4999" fmla="*/ 1089532 w 1998270"/>
              <a:gd name="connsiteY4999" fmla="*/ 271358 h 1996549"/>
              <a:gd name="connsiteX5000" fmla="*/ 1110851 w 1998270"/>
              <a:gd name="connsiteY5000" fmla="*/ 250039 h 1996549"/>
              <a:gd name="connsiteX5001" fmla="*/ 1172252 w 1998270"/>
              <a:gd name="connsiteY5001" fmla="*/ 249357 h 1996549"/>
              <a:gd name="connsiteX5002" fmla="*/ 1194254 w 1998270"/>
              <a:gd name="connsiteY5002" fmla="*/ 271359 h 1996549"/>
              <a:gd name="connsiteX5003" fmla="*/ 1194254 w 1998270"/>
              <a:gd name="connsiteY5003" fmla="*/ 271529 h 1996549"/>
              <a:gd name="connsiteX5004" fmla="*/ 1172252 w 1998270"/>
              <a:gd name="connsiteY5004" fmla="*/ 293190 h 1996549"/>
              <a:gd name="connsiteX5005" fmla="*/ 1150421 w 1998270"/>
              <a:gd name="connsiteY5005" fmla="*/ 271359 h 1996549"/>
              <a:gd name="connsiteX5006" fmla="*/ 1150421 w 1998270"/>
              <a:gd name="connsiteY5006" fmla="*/ 271188 h 1996549"/>
              <a:gd name="connsiteX5007" fmla="*/ 1172252 w 1998270"/>
              <a:gd name="connsiteY5007" fmla="*/ 249357 h 1996549"/>
              <a:gd name="connsiteX5008" fmla="*/ 1233654 w 1998270"/>
              <a:gd name="connsiteY5008" fmla="*/ 248503 h 1996549"/>
              <a:gd name="connsiteX5009" fmla="*/ 1256509 w 1998270"/>
              <a:gd name="connsiteY5009" fmla="*/ 271358 h 1996549"/>
              <a:gd name="connsiteX5010" fmla="*/ 1256509 w 1998270"/>
              <a:gd name="connsiteY5010" fmla="*/ 271529 h 1996549"/>
              <a:gd name="connsiteX5011" fmla="*/ 1233654 w 1998270"/>
              <a:gd name="connsiteY5011" fmla="*/ 294043 h 1996549"/>
              <a:gd name="connsiteX5012" fmla="*/ 1233313 w 1998270"/>
              <a:gd name="connsiteY5012" fmla="*/ 294043 h 1996549"/>
              <a:gd name="connsiteX5013" fmla="*/ 1210969 w 1998270"/>
              <a:gd name="connsiteY5013" fmla="*/ 271358 h 1996549"/>
              <a:gd name="connsiteX5014" fmla="*/ 1210969 w 1998270"/>
              <a:gd name="connsiteY5014" fmla="*/ 271188 h 1996549"/>
              <a:gd name="connsiteX5015" fmla="*/ 1233654 w 1998270"/>
              <a:gd name="connsiteY5015" fmla="*/ 248503 h 1996549"/>
              <a:gd name="connsiteX5016" fmla="*/ 1295054 w 1998270"/>
              <a:gd name="connsiteY5016" fmla="*/ 247650 h 1996549"/>
              <a:gd name="connsiteX5017" fmla="*/ 1318762 w 1998270"/>
              <a:gd name="connsiteY5017" fmla="*/ 271358 h 1996549"/>
              <a:gd name="connsiteX5018" fmla="*/ 1318762 w 1998270"/>
              <a:gd name="connsiteY5018" fmla="*/ 271529 h 1996549"/>
              <a:gd name="connsiteX5019" fmla="*/ 1295054 w 1998270"/>
              <a:gd name="connsiteY5019" fmla="*/ 294895 h 1996549"/>
              <a:gd name="connsiteX5020" fmla="*/ 1271518 w 1998270"/>
              <a:gd name="connsiteY5020" fmla="*/ 271358 h 1996549"/>
              <a:gd name="connsiteX5021" fmla="*/ 1271518 w 1998270"/>
              <a:gd name="connsiteY5021" fmla="*/ 271188 h 1996549"/>
              <a:gd name="connsiteX5022" fmla="*/ 1295054 w 1998270"/>
              <a:gd name="connsiteY5022" fmla="*/ 247650 h 1996549"/>
              <a:gd name="connsiteX5023" fmla="*/ 1971151 w 1998270"/>
              <a:gd name="connsiteY5023" fmla="*/ 246286 h 1996549"/>
              <a:gd name="connsiteX5024" fmla="*/ 1996394 w 1998270"/>
              <a:gd name="connsiteY5024" fmla="*/ 271529 h 1996549"/>
              <a:gd name="connsiteX5025" fmla="*/ 1996394 w 1998270"/>
              <a:gd name="connsiteY5025" fmla="*/ 271700 h 1996549"/>
              <a:gd name="connsiteX5026" fmla="*/ 1971151 w 1998270"/>
              <a:gd name="connsiteY5026" fmla="*/ 296601 h 1996549"/>
              <a:gd name="connsiteX5027" fmla="*/ 1946079 w 1998270"/>
              <a:gd name="connsiteY5027" fmla="*/ 271529 h 1996549"/>
              <a:gd name="connsiteX5028" fmla="*/ 1946079 w 1998270"/>
              <a:gd name="connsiteY5028" fmla="*/ 271359 h 1996549"/>
              <a:gd name="connsiteX5029" fmla="*/ 1971151 w 1998270"/>
              <a:gd name="connsiteY5029" fmla="*/ 246286 h 1996549"/>
              <a:gd name="connsiteX5030" fmla="*/ 1479259 w 1998270"/>
              <a:gd name="connsiteY5030" fmla="*/ 246286 h 1996549"/>
              <a:gd name="connsiteX5031" fmla="*/ 1505184 w 1998270"/>
              <a:gd name="connsiteY5031" fmla="*/ 272211 h 1996549"/>
              <a:gd name="connsiteX5032" fmla="*/ 1479259 w 1998270"/>
              <a:gd name="connsiteY5032" fmla="*/ 297966 h 1996549"/>
              <a:gd name="connsiteX5033" fmla="*/ 1453505 w 1998270"/>
              <a:gd name="connsiteY5033" fmla="*/ 272211 h 1996549"/>
              <a:gd name="connsiteX5034" fmla="*/ 1453505 w 1998270"/>
              <a:gd name="connsiteY5034" fmla="*/ 272041 h 1996549"/>
              <a:gd name="connsiteX5035" fmla="*/ 1479259 w 1998270"/>
              <a:gd name="connsiteY5035" fmla="*/ 246286 h 1996549"/>
              <a:gd name="connsiteX5036" fmla="*/ 1417857 w 1998270"/>
              <a:gd name="connsiteY5036" fmla="*/ 246286 h 1996549"/>
              <a:gd name="connsiteX5037" fmla="*/ 1442929 w 1998270"/>
              <a:gd name="connsiteY5037" fmla="*/ 271359 h 1996549"/>
              <a:gd name="connsiteX5038" fmla="*/ 1442929 w 1998270"/>
              <a:gd name="connsiteY5038" fmla="*/ 271529 h 1996549"/>
              <a:gd name="connsiteX5039" fmla="*/ 1417857 w 1998270"/>
              <a:gd name="connsiteY5039" fmla="*/ 296260 h 1996549"/>
              <a:gd name="connsiteX5040" fmla="*/ 1392956 w 1998270"/>
              <a:gd name="connsiteY5040" fmla="*/ 271359 h 1996549"/>
              <a:gd name="connsiteX5041" fmla="*/ 1392956 w 1998270"/>
              <a:gd name="connsiteY5041" fmla="*/ 271188 h 1996549"/>
              <a:gd name="connsiteX5042" fmla="*/ 1417857 w 1998270"/>
              <a:gd name="connsiteY5042" fmla="*/ 246286 h 1996549"/>
              <a:gd name="connsiteX5043" fmla="*/ 1357138 w 1998270"/>
              <a:gd name="connsiteY5043" fmla="*/ 246286 h 1996549"/>
              <a:gd name="connsiteX5044" fmla="*/ 1381528 w 1998270"/>
              <a:gd name="connsiteY5044" fmla="*/ 270676 h 1996549"/>
              <a:gd name="connsiteX5045" fmla="*/ 1357138 w 1998270"/>
              <a:gd name="connsiteY5045" fmla="*/ 294896 h 1996549"/>
              <a:gd name="connsiteX5046" fmla="*/ 1332919 w 1998270"/>
              <a:gd name="connsiteY5046" fmla="*/ 270676 h 1996549"/>
              <a:gd name="connsiteX5047" fmla="*/ 1332919 w 1998270"/>
              <a:gd name="connsiteY5047" fmla="*/ 270506 h 1996549"/>
              <a:gd name="connsiteX5048" fmla="*/ 1357138 w 1998270"/>
              <a:gd name="connsiteY5048" fmla="*/ 246286 h 1996549"/>
              <a:gd name="connsiteX5049" fmla="*/ 1540660 w 1998270"/>
              <a:gd name="connsiteY5049" fmla="*/ 244752 h 1996549"/>
              <a:gd name="connsiteX5050" fmla="*/ 1567267 w 1998270"/>
              <a:gd name="connsiteY5050" fmla="*/ 271359 h 1996549"/>
              <a:gd name="connsiteX5051" fmla="*/ 1567267 w 1998270"/>
              <a:gd name="connsiteY5051" fmla="*/ 271529 h 1996549"/>
              <a:gd name="connsiteX5052" fmla="*/ 1540660 w 1998270"/>
              <a:gd name="connsiteY5052" fmla="*/ 297795 h 1996549"/>
              <a:gd name="connsiteX5053" fmla="*/ 1540319 w 1998270"/>
              <a:gd name="connsiteY5053" fmla="*/ 297795 h 1996549"/>
              <a:gd name="connsiteX5054" fmla="*/ 1514223 w 1998270"/>
              <a:gd name="connsiteY5054" fmla="*/ 271359 h 1996549"/>
              <a:gd name="connsiteX5055" fmla="*/ 1514223 w 1998270"/>
              <a:gd name="connsiteY5055" fmla="*/ 271188 h 1996549"/>
              <a:gd name="connsiteX5056" fmla="*/ 1540660 w 1998270"/>
              <a:gd name="connsiteY5056" fmla="*/ 244752 h 1996549"/>
              <a:gd name="connsiteX5057" fmla="*/ 1602061 w 1998270"/>
              <a:gd name="connsiteY5057" fmla="*/ 244070 h 1996549"/>
              <a:gd name="connsiteX5058" fmla="*/ 1629351 w 1998270"/>
              <a:gd name="connsiteY5058" fmla="*/ 271359 h 1996549"/>
              <a:gd name="connsiteX5059" fmla="*/ 1602061 w 1998270"/>
              <a:gd name="connsiteY5059" fmla="*/ 298478 h 1996549"/>
              <a:gd name="connsiteX5060" fmla="*/ 1574943 w 1998270"/>
              <a:gd name="connsiteY5060" fmla="*/ 271359 h 1996549"/>
              <a:gd name="connsiteX5061" fmla="*/ 1574943 w 1998270"/>
              <a:gd name="connsiteY5061" fmla="*/ 271188 h 1996549"/>
              <a:gd name="connsiteX5062" fmla="*/ 1602061 w 1998270"/>
              <a:gd name="connsiteY5062" fmla="*/ 244070 h 1996549"/>
              <a:gd name="connsiteX5063" fmla="*/ 1664145 w 1998270"/>
              <a:gd name="connsiteY5063" fmla="*/ 243558 h 1996549"/>
              <a:gd name="connsiteX5064" fmla="*/ 1691946 w 1998270"/>
              <a:gd name="connsiteY5064" fmla="*/ 271359 h 1996549"/>
              <a:gd name="connsiteX5065" fmla="*/ 1691946 w 1998270"/>
              <a:gd name="connsiteY5065" fmla="*/ 271529 h 1996549"/>
              <a:gd name="connsiteX5066" fmla="*/ 1664145 w 1998270"/>
              <a:gd name="connsiteY5066" fmla="*/ 298989 h 1996549"/>
              <a:gd name="connsiteX5067" fmla="*/ 1663804 w 1998270"/>
              <a:gd name="connsiteY5067" fmla="*/ 298989 h 1996549"/>
              <a:gd name="connsiteX5068" fmla="*/ 1636514 w 1998270"/>
              <a:gd name="connsiteY5068" fmla="*/ 271359 h 1996549"/>
              <a:gd name="connsiteX5069" fmla="*/ 1636514 w 1998270"/>
              <a:gd name="connsiteY5069" fmla="*/ 271188 h 1996549"/>
              <a:gd name="connsiteX5070" fmla="*/ 1664145 w 1998270"/>
              <a:gd name="connsiteY5070" fmla="*/ 243558 h 1996549"/>
              <a:gd name="connsiteX5071" fmla="*/ 1724863 w 1998270"/>
              <a:gd name="connsiteY5071" fmla="*/ 242876 h 1996549"/>
              <a:gd name="connsiteX5072" fmla="*/ 1753347 w 1998270"/>
              <a:gd name="connsiteY5072" fmla="*/ 271359 h 1996549"/>
              <a:gd name="connsiteX5073" fmla="*/ 1753347 w 1998270"/>
              <a:gd name="connsiteY5073" fmla="*/ 271529 h 1996549"/>
              <a:gd name="connsiteX5074" fmla="*/ 1724863 w 1998270"/>
              <a:gd name="connsiteY5074" fmla="*/ 299672 h 1996549"/>
              <a:gd name="connsiteX5075" fmla="*/ 1696551 w 1998270"/>
              <a:gd name="connsiteY5075" fmla="*/ 271359 h 1996549"/>
              <a:gd name="connsiteX5076" fmla="*/ 1696551 w 1998270"/>
              <a:gd name="connsiteY5076" fmla="*/ 271188 h 1996549"/>
              <a:gd name="connsiteX5077" fmla="*/ 1724863 w 1998270"/>
              <a:gd name="connsiteY5077" fmla="*/ 242876 h 1996549"/>
              <a:gd name="connsiteX5078" fmla="*/ 1786265 w 1998270"/>
              <a:gd name="connsiteY5078" fmla="*/ 242534 h 1996549"/>
              <a:gd name="connsiteX5079" fmla="*/ 1815090 w 1998270"/>
              <a:gd name="connsiteY5079" fmla="*/ 271358 h 1996549"/>
              <a:gd name="connsiteX5080" fmla="*/ 1786265 w 1998270"/>
              <a:gd name="connsiteY5080" fmla="*/ 300012 h 1996549"/>
              <a:gd name="connsiteX5081" fmla="*/ 1757612 w 1998270"/>
              <a:gd name="connsiteY5081" fmla="*/ 271358 h 1996549"/>
              <a:gd name="connsiteX5082" fmla="*/ 1757612 w 1998270"/>
              <a:gd name="connsiteY5082" fmla="*/ 271187 h 1996549"/>
              <a:gd name="connsiteX5083" fmla="*/ 1786265 w 1998270"/>
              <a:gd name="connsiteY5083" fmla="*/ 242534 h 1996549"/>
              <a:gd name="connsiteX5084" fmla="*/ 1909067 w 1998270"/>
              <a:gd name="connsiteY5084" fmla="*/ 242193 h 1996549"/>
              <a:gd name="connsiteX5085" fmla="*/ 1909409 w 1998270"/>
              <a:gd name="connsiteY5085" fmla="*/ 242193 h 1996549"/>
              <a:gd name="connsiteX5086" fmla="*/ 1938233 w 1998270"/>
              <a:gd name="connsiteY5086" fmla="*/ 271358 h 1996549"/>
              <a:gd name="connsiteX5087" fmla="*/ 1938233 w 1998270"/>
              <a:gd name="connsiteY5087" fmla="*/ 271529 h 1996549"/>
              <a:gd name="connsiteX5088" fmla="*/ 1909067 w 1998270"/>
              <a:gd name="connsiteY5088" fmla="*/ 300353 h 1996549"/>
              <a:gd name="connsiteX5089" fmla="*/ 1880073 w 1998270"/>
              <a:gd name="connsiteY5089" fmla="*/ 271358 h 1996549"/>
              <a:gd name="connsiteX5090" fmla="*/ 1880073 w 1998270"/>
              <a:gd name="connsiteY5090" fmla="*/ 271187 h 1996549"/>
              <a:gd name="connsiteX5091" fmla="*/ 1909067 w 1998270"/>
              <a:gd name="connsiteY5091" fmla="*/ 242193 h 1996549"/>
              <a:gd name="connsiteX5092" fmla="*/ 1847667 w 1998270"/>
              <a:gd name="connsiteY5092" fmla="*/ 242193 h 1996549"/>
              <a:gd name="connsiteX5093" fmla="*/ 1848008 w 1998270"/>
              <a:gd name="connsiteY5093" fmla="*/ 242193 h 1996549"/>
              <a:gd name="connsiteX5094" fmla="*/ 1876832 w 1998270"/>
              <a:gd name="connsiteY5094" fmla="*/ 271358 h 1996549"/>
              <a:gd name="connsiteX5095" fmla="*/ 1876832 w 1998270"/>
              <a:gd name="connsiteY5095" fmla="*/ 271529 h 1996549"/>
              <a:gd name="connsiteX5096" fmla="*/ 1847667 w 1998270"/>
              <a:gd name="connsiteY5096" fmla="*/ 300353 h 1996549"/>
              <a:gd name="connsiteX5097" fmla="*/ 1818672 w 1998270"/>
              <a:gd name="connsiteY5097" fmla="*/ 271358 h 1996549"/>
              <a:gd name="connsiteX5098" fmla="*/ 1818672 w 1998270"/>
              <a:gd name="connsiteY5098" fmla="*/ 271187 h 1996549"/>
              <a:gd name="connsiteX5099" fmla="*/ 1847667 w 1998270"/>
              <a:gd name="connsiteY5099" fmla="*/ 242193 h 1996549"/>
              <a:gd name="connsiteX5100" fmla="*/ 5629 w 1998270"/>
              <a:gd name="connsiteY5100" fmla="*/ 204500 h 1996549"/>
              <a:gd name="connsiteX5101" fmla="*/ 11086 w 1998270"/>
              <a:gd name="connsiteY5101" fmla="*/ 209958 h 1996549"/>
              <a:gd name="connsiteX5102" fmla="*/ 5629 w 1998270"/>
              <a:gd name="connsiteY5102" fmla="*/ 215416 h 1996549"/>
              <a:gd name="connsiteX5103" fmla="*/ 171 w 1998270"/>
              <a:gd name="connsiteY5103" fmla="*/ 209958 h 1996549"/>
              <a:gd name="connsiteX5104" fmla="*/ 5629 w 1998270"/>
              <a:gd name="connsiteY5104" fmla="*/ 204500 h 1996549"/>
              <a:gd name="connsiteX5105" fmla="*/ 67029 w 1998270"/>
              <a:gd name="connsiteY5105" fmla="*/ 202283 h 1996549"/>
              <a:gd name="connsiteX5106" fmla="*/ 74705 w 1998270"/>
              <a:gd name="connsiteY5106" fmla="*/ 209959 h 1996549"/>
              <a:gd name="connsiteX5107" fmla="*/ 67029 w 1998270"/>
              <a:gd name="connsiteY5107" fmla="*/ 217634 h 1996549"/>
              <a:gd name="connsiteX5108" fmla="*/ 59355 w 1998270"/>
              <a:gd name="connsiteY5108" fmla="*/ 209959 h 1996549"/>
              <a:gd name="connsiteX5109" fmla="*/ 67029 w 1998270"/>
              <a:gd name="connsiteY5109" fmla="*/ 202283 h 1996549"/>
              <a:gd name="connsiteX5110" fmla="*/ 129113 w 1998270"/>
              <a:gd name="connsiteY5110" fmla="*/ 201600 h 1996549"/>
              <a:gd name="connsiteX5111" fmla="*/ 137470 w 1998270"/>
              <a:gd name="connsiteY5111" fmla="*/ 209958 h 1996549"/>
              <a:gd name="connsiteX5112" fmla="*/ 129113 w 1998270"/>
              <a:gd name="connsiteY5112" fmla="*/ 218315 h 1996549"/>
              <a:gd name="connsiteX5113" fmla="*/ 120756 w 1998270"/>
              <a:gd name="connsiteY5113" fmla="*/ 209958 h 1996549"/>
              <a:gd name="connsiteX5114" fmla="*/ 129113 w 1998270"/>
              <a:gd name="connsiteY5114" fmla="*/ 201600 h 1996549"/>
              <a:gd name="connsiteX5115" fmla="*/ 189832 w 1998270"/>
              <a:gd name="connsiteY5115" fmla="*/ 200748 h 1996549"/>
              <a:gd name="connsiteX5116" fmla="*/ 199042 w 1998270"/>
              <a:gd name="connsiteY5116" fmla="*/ 209959 h 1996549"/>
              <a:gd name="connsiteX5117" fmla="*/ 189832 w 1998270"/>
              <a:gd name="connsiteY5117" fmla="*/ 219169 h 1996549"/>
              <a:gd name="connsiteX5118" fmla="*/ 180622 w 1998270"/>
              <a:gd name="connsiteY5118" fmla="*/ 209959 h 1996549"/>
              <a:gd name="connsiteX5119" fmla="*/ 189832 w 1998270"/>
              <a:gd name="connsiteY5119" fmla="*/ 200748 h 1996549"/>
              <a:gd name="connsiteX5120" fmla="*/ 251233 w 1998270"/>
              <a:gd name="connsiteY5120" fmla="*/ 199895 h 1996549"/>
              <a:gd name="connsiteX5121" fmla="*/ 251574 w 1998270"/>
              <a:gd name="connsiteY5121" fmla="*/ 199895 h 1996549"/>
              <a:gd name="connsiteX5122" fmla="*/ 261296 w 1998270"/>
              <a:gd name="connsiteY5122" fmla="*/ 209958 h 1996549"/>
              <a:gd name="connsiteX5123" fmla="*/ 251233 w 1998270"/>
              <a:gd name="connsiteY5123" fmla="*/ 220021 h 1996549"/>
              <a:gd name="connsiteX5124" fmla="*/ 241171 w 1998270"/>
              <a:gd name="connsiteY5124" fmla="*/ 209958 h 1996549"/>
              <a:gd name="connsiteX5125" fmla="*/ 251233 w 1998270"/>
              <a:gd name="connsiteY5125" fmla="*/ 199895 h 1996549"/>
              <a:gd name="connsiteX5126" fmla="*/ 312635 w 1998270"/>
              <a:gd name="connsiteY5126" fmla="*/ 199042 h 1996549"/>
              <a:gd name="connsiteX5127" fmla="*/ 312976 w 1998270"/>
              <a:gd name="connsiteY5127" fmla="*/ 199042 h 1996549"/>
              <a:gd name="connsiteX5128" fmla="*/ 323550 w 1998270"/>
              <a:gd name="connsiteY5128" fmla="*/ 209958 h 1996549"/>
              <a:gd name="connsiteX5129" fmla="*/ 312635 w 1998270"/>
              <a:gd name="connsiteY5129" fmla="*/ 220874 h 1996549"/>
              <a:gd name="connsiteX5130" fmla="*/ 301719 w 1998270"/>
              <a:gd name="connsiteY5130" fmla="*/ 209958 h 1996549"/>
              <a:gd name="connsiteX5131" fmla="*/ 312635 w 1998270"/>
              <a:gd name="connsiteY5131" fmla="*/ 199042 h 1996549"/>
              <a:gd name="connsiteX5132" fmla="*/ 374036 w 1998270"/>
              <a:gd name="connsiteY5132" fmla="*/ 198189 h 1996549"/>
              <a:gd name="connsiteX5133" fmla="*/ 385804 w 1998270"/>
              <a:gd name="connsiteY5133" fmla="*/ 209958 h 1996549"/>
              <a:gd name="connsiteX5134" fmla="*/ 374036 w 1998270"/>
              <a:gd name="connsiteY5134" fmla="*/ 221727 h 1996549"/>
              <a:gd name="connsiteX5135" fmla="*/ 362268 w 1998270"/>
              <a:gd name="connsiteY5135" fmla="*/ 209958 h 1996549"/>
              <a:gd name="connsiteX5136" fmla="*/ 374036 w 1998270"/>
              <a:gd name="connsiteY5136" fmla="*/ 198189 h 1996549"/>
              <a:gd name="connsiteX5137" fmla="*/ 436120 w 1998270"/>
              <a:gd name="connsiteY5137" fmla="*/ 197336 h 1996549"/>
              <a:gd name="connsiteX5138" fmla="*/ 448741 w 1998270"/>
              <a:gd name="connsiteY5138" fmla="*/ 209958 h 1996549"/>
              <a:gd name="connsiteX5139" fmla="*/ 436120 w 1998270"/>
              <a:gd name="connsiteY5139" fmla="*/ 222579 h 1996549"/>
              <a:gd name="connsiteX5140" fmla="*/ 423499 w 1998270"/>
              <a:gd name="connsiteY5140" fmla="*/ 209958 h 1996549"/>
              <a:gd name="connsiteX5141" fmla="*/ 436120 w 1998270"/>
              <a:gd name="connsiteY5141" fmla="*/ 197336 h 1996549"/>
              <a:gd name="connsiteX5142" fmla="*/ 496838 w 1998270"/>
              <a:gd name="connsiteY5142" fmla="*/ 196654 h 1996549"/>
              <a:gd name="connsiteX5143" fmla="*/ 510142 w 1998270"/>
              <a:gd name="connsiteY5143" fmla="*/ 209958 h 1996549"/>
              <a:gd name="connsiteX5144" fmla="*/ 496838 w 1998270"/>
              <a:gd name="connsiteY5144" fmla="*/ 223262 h 1996549"/>
              <a:gd name="connsiteX5145" fmla="*/ 483535 w 1998270"/>
              <a:gd name="connsiteY5145" fmla="*/ 209958 h 1996549"/>
              <a:gd name="connsiteX5146" fmla="*/ 496838 w 1998270"/>
              <a:gd name="connsiteY5146" fmla="*/ 196654 h 1996549"/>
              <a:gd name="connsiteX5147" fmla="*/ 619641 w 1998270"/>
              <a:gd name="connsiteY5147" fmla="*/ 195119 h 1996549"/>
              <a:gd name="connsiteX5148" fmla="*/ 619982 w 1998270"/>
              <a:gd name="connsiteY5148" fmla="*/ 195119 h 1996549"/>
              <a:gd name="connsiteX5149" fmla="*/ 634650 w 1998270"/>
              <a:gd name="connsiteY5149" fmla="*/ 210129 h 1996549"/>
              <a:gd name="connsiteX5150" fmla="*/ 634650 w 1998270"/>
              <a:gd name="connsiteY5150" fmla="*/ 210299 h 1996549"/>
              <a:gd name="connsiteX5151" fmla="*/ 619641 w 1998270"/>
              <a:gd name="connsiteY5151" fmla="*/ 224967 h 1996549"/>
              <a:gd name="connsiteX5152" fmla="*/ 604632 w 1998270"/>
              <a:gd name="connsiteY5152" fmla="*/ 210129 h 1996549"/>
              <a:gd name="connsiteX5153" fmla="*/ 619641 w 1998270"/>
              <a:gd name="connsiteY5153" fmla="*/ 195119 h 1996549"/>
              <a:gd name="connsiteX5154" fmla="*/ 558240 w 1998270"/>
              <a:gd name="connsiteY5154" fmla="*/ 195119 h 1996549"/>
              <a:gd name="connsiteX5155" fmla="*/ 572396 w 1998270"/>
              <a:gd name="connsiteY5155" fmla="*/ 209276 h 1996549"/>
              <a:gd name="connsiteX5156" fmla="*/ 558240 w 1998270"/>
              <a:gd name="connsiteY5156" fmla="*/ 223432 h 1996549"/>
              <a:gd name="connsiteX5157" fmla="*/ 544084 w 1998270"/>
              <a:gd name="connsiteY5157" fmla="*/ 209276 h 1996549"/>
              <a:gd name="connsiteX5158" fmla="*/ 558240 w 1998270"/>
              <a:gd name="connsiteY5158" fmla="*/ 195119 h 1996549"/>
              <a:gd name="connsiteX5159" fmla="*/ 681042 w 1998270"/>
              <a:gd name="connsiteY5159" fmla="*/ 194096 h 1996549"/>
              <a:gd name="connsiteX5160" fmla="*/ 681384 w 1998270"/>
              <a:gd name="connsiteY5160" fmla="*/ 194096 h 1996549"/>
              <a:gd name="connsiteX5161" fmla="*/ 696905 w 1998270"/>
              <a:gd name="connsiteY5161" fmla="*/ 209958 h 1996549"/>
              <a:gd name="connsiteX5162" fmla="*/ 696905 w 1998270"/>
              <a:gd name="connsiteY5162" fmla="*/ 210129 h 1996549"/>
              <a:gd name="connsiteX5163" fmla="*/ 681042 w 1998270"/>
              <a:gd name="connsiteY5163" fmla="*/ 225650 h 1996549"/>
              <a:gd name="connsiteX5164" fmla="*/ 665181 w 1998270"/>
              <a:gd name="connsiteY5164" fmla="*/ 209958 h 1996549"/>
              <a:gd name="connsiteX5165" fmla="*/ 681042 w 1998270"/>
              <a:gd name="connsiteY5165" fmla="*/ 194096 h 1996549"/>
              <a:gd name="connsiteX5166" fmla="*/ 743125 w 1998270"/>
              <a:gd name="connsiteY5166" fmla="*/ 193243 h 1996549"/>
              <a:gd name="connsiteX5167" fmla="*/ 760181 w 1998270"/>
              <a:gd name="connsiteY5167" fmla="*/ 210299 h 1996549"/>
              <a:gd name="connsiteX5168" fmla="*/ 743125 w 1998270"/>
              <a:gd name="connsiteY5168" fmla="*/ 227355 h 1996549"/>
              <a:gd name="connsiteX5169" fmla="*/ 726070 w 1998270"/>
              <a:gd name="connsiteY5169" fmla="*/ 210299 h 1996549"/>
              <a:gd name="connsiteX5170" fmla="*/ 743125 w 1998270"/>
              <a:gd name="connsiteY5170" fmla="*/ 193243 h 1996549"/>
              <a:gd name="connsiteX5171" fmla="*/ 803844 w 1998270"/>
              <a:gd name="connsiteY5171" fmla="*/ 192390 h 1996549"/>
              <a:gd name="connsiteX5172" fmla="*/ 820900 w 1998270"/>
              <a:gd name="connsiteY5172" fmla="*/ 209446 h 1996549"/>
              <a:gd name="connsiteX5173" fmla="*/ 803844 w 1998270"/>
              <a:gd name="connsiteY5173" fmla="*/ 226502 h 1996549"/>
              <a:gd name="connsiteX5174" fmla="*/ 786789 w 1998270"/>
              <a:gd name="connsiteY5174" fmla="*/ 209446 h 1996549"/>
              <a:gd name="connsiteX5175" fmla="*/ 803844 w 1998270"/>
              <a:gd name="connsiteY5175" fmla="*/ 192390 h 1996549"/>
              <a:gd name="connsiteX5176" fmla="*/ 865247 w 1998270"/>
              <a:gd name="connsiteY5176" fmla="*/ 191708 h 1996549"/>
              <a:gd name="connsiteX5177" fmla="*/ 883496 w 1998270"/>
              <a:gd name="connsiteY5177" fmla="*/ 209958 h 1996549"/>
              <a:gd name="connsiteX5178" fmla="*/ 883496 w 1998270"/>
              <a:gd name="connsiteY5178" fmla="*/ 210129 h 1996549"/>
              <a:gd name="connsiteX5179" fmla="*/ 865247 w 1998270"/>
              <a:gd name="connsiteY5179" fmla="*/ 228037 h 1996549"/>
              <a:gd name="connsiteX5180" fmla="*/ 865076 w 1998270"/>
              <a:gd name="connsiteY5180" fmla="*/ 228037 h 1996549"/>
              <a:gd name="connsiteX5181" fmla="*/ 846997 w 1998270"/>
              <a:gd name="connsiteY5181" fmla="*/ 209958 h 1996549"/>
              <a:gd name="connsiteX5182" fmla="*/ 865247 w 1998270"/>
              <a:gd name="connsiteY5182" fmla="*/ 191708 h 1996549"/>
              <a:gd name="connsiteX5183" fmla="*/ 926648 w 1998270"/>
              <a:gd name="connsiteY5183" fmla="*/ 190855 h 1996549"/>
              <a:gd name="connsiteX5184" fmla="*/ 945751 w 1998270"/>
              <a:gd name="connsiteY5184" fmla="*/ 209958 h 1996549"/>
              <a:gd name="connsiteX5185" fmla="*/ 926648 w 1998270"/>
              <a:gd name="connsiteY5185" fmla="*/ 228890 h 1996549"/>
              <a:gd name="connsiteX5186" fmla="*/ 907546 w 1998270"/>
              <a:gd name="connsiteY5186" fmla="*/ 209958 h 1996549"/>
              <a:gd name="connsiteX5187" fmla="*/ 926648 w 1998270"/>
              <a:gd name="connsiteY5187" fmla="*/ 190855 h 1996549"/>
              <a:gd name="connsiteX5188" fmla="*/ 988049 w 1998270"/>
              <a:gd name="connsiteY5188" fmla="*/ 190002 h 1996549"/>
              <a:gd name="connsiteX5189" fmla="*/ 1008004 w 1998270"/>
              <a:gd name="connsiteY5189" fmla="*/ 209958 h 1996549"/>
              <a:gd name="connsiteX5190" fmla="*/ 1008004 w 1998270"/>
              <a:gd name="connsiteY5190" fmla="*/ 210127 h 1996549"/>
              <a:gd name="connsiteX5191" fmla="*/ 988049 w 1998270"/>
              <a:gd name="connsiteY5191" fmla="*/ 229743 h 1996549"/>
              <a:gd name="connsiteX5192" fmla="*/ 968094 w 1998270"/>
              <a:gd name="connsiteY5192" fmla="*/ 209958 h 1996549"/>
              <a:gd name="connsiteX5193" fmla="*/ 988049 w 1998270"/>
              <a:gd name="connsiteY5193" fmla="*/ 190002 h 1996549"/>
              <a:gd name="connsiteX5194" fmla="*/ 1050132 w 1998270"/>
              <a:gd name="connsiteY5194" fmla="*/ 189150 h 1996549"/>
              <a:gd name="connsiteX5195" fmla="*/ 1050473 w 1998270"/>
              <a:gd name="connsiteY5195" fmla="*/ 189150 h 1996549"/>
              <a:gd name="connsiteX5196" fmla="*/ 1070940 w 1998270"/>
              <a:gd name="connsiteY5196" fmla="*/ 209959 h 1996549"/>
              <a:gd name="connsiteX5197" fmla="*/ 1070940 w 1998270"/>
              <a:gd name="connsiteY5197" fmla="*/ 210129 h 1996549"/>
              <a:gd name="connsiteX5198" fmla="*/ 1050132 w 1998270"/>
              <a:gd name="connsiteY5198" fmla="*/ 230596 h 1996549"/>
              <a:gd name="connsiteX5199" fmla="*/ 1029324 w 1998270"/>
              <a:gd name="connsiteY5199" fmla="*/ 209959 h 1996549"/>
              <a:gd name="connsiteX5200" fmla="*/ 1050132 w 1998270"/>
              <a:gd name="connsiteY5200" fmla="*/ 189150 h 1996549"/>
              <a:gd name="connsiteX5201" fmla="*/ 1110851 w 1998270"/>
              <a:gd name="connsiteY5201" fmla="*/ 188467 h 1996549"/>
              <a:gd name="connsiteX5202" fmla="*/ 1111192 w 1998270"/>
              <a:gd name="connsiteY5202" fmla="*/ 188467 h 1996549"/>
              <a:gd name="connsiteX5203" fmla="*/ 1132342 w 1998270"/>
              <a:gd name="connsiteY5203" fmla="*/ 209958 h 1996549"/>
              <a:gd name="connsiteX5204" fmla="*/ 1132342 w 1998270"/>
              <a:gd name="connsiteY5204" fmla="*/ 210127 h 1996549"/>
              <a:gd name="connsiteX5205" fmla="*/ 1110851 w 1998270"/>
              <a:gd name="connsiteY5205" fmla="*/ 231278 h 1996549"/>
              <a:gd name="connsiteX5206" fmla="*/ 1089532 w 1998270"/>
              <a:gd name="connsiteY5206" fmla="*/ 209958 h 1996549"/>
              <a:gd name="connsiteX5207" fmla="*/ 1089532 w 1998270"/>
              <a:gd name="connsiteY5207" fmla="*/ 209787 h 1996549"/>
              <a:gd name="connsiteX5208" fmla="*/ 1110851 w 1998270"/>
              <a:gd name="connsiteY5208" fmla="*/ 188467 h 1996549"/>
              <a:gd name="connsiteX5209" fmla="*/ 1172253 w 1998270"/>
              <a:gd name="connsiteY5209" fmla="*/ 187614 h 1996549"/>
              <a:gd name="connsiteX5210" fmla="*/ 1194596 w 1998270"/>
              <a:gd name="connsiteY5210" fmla="*/ 209958 h 1996549"/>
              <a:gd name="connsiteX5211" fmla="*/ 1172253 w 1998270"/>
              <a:gd name="connsiteY5211" fmla="*/ 232130 h 1996549"/>
              <a:gd name="connsiteX5212" fmla="*/ 1150080 w 1998270"/>
              <a:gd name="connsiteY5212" fmla="*/ 209958 h 1996549"/>
              <a:gd name="connsiteX5213" fmla="*/ 1150080 w 1998270"/>
              <a:gd name="connsiteY5213" fmla="*/ 209787 h 1996549"/>
              <a:gd name="connsiteX5214" fmla="*/ 1172253 w 1998270"/>
              <a:gd name="connsiteY5214" fmla="*/ 187614 h 1996549"/>
              <a:gd name="connsiteX5215" fmla="*/ 1233654 w 1998270"/>
              <a:gd name="connsiteY5215" fmla="*/ 186762 h 1996549"/>
              <a:gd name="connsiteX5216" fmla="*/ 1256850 w 1998270"/>
              <a:gd name="connsiteY5216" fmla="*/ 209958 h 1996549"/>
              <a:gd name="connsiteX5217" fmla="*/ 1256850 w 1998270"/>
              <a:gd name="connsiteY5217" fmla="*/ 210129 h 1996549"/>
              <a:gd name="connsiteX5218" fmla="*/ 1233654 w 1998270"/>
              <a:gd name="connsiteY5218" fmla="*/ 232984 h 1996549"/>
              <a:gd name="connsiteX5219" fmla="*/ 1233312 w 1998270"/>
              <a:gd name="connsiteY5219" fmla="*/ 232984 h 1996549"/>
              <a:gd name="connsiteX5220" fmla="*/ 1210628 w 1998270"/>
              <a:gd name="connsiteY5220" fmla="*/ 209958 h 1996549"/>
              <a:gd name="connsiteX5221" fmla="*/ 1210628 w 1998270"/>
              <a:gd name="connsiteY5221" fmla="*/ 209788 h 1996549"/>
              <a:gd name="connsiteX5222" fmla="*/ 1233654 w 1998270"/>
              <a:gd name="connsiteY5222" fmla="*/ 186762 h 1996549"/>
              <a:gd name="connsiteX5223" fmla="*/ 1295055 w 1998270"/>
              <a:gd name="connsiteY5223" fmla="*/ 186079 h 1996549"/>
              <a:gd name="connsiteX5224" fmla="*/ 1318934 w 1998270"/>
              <a:gd name="connsiteY5224" fmla="*/ 209958 h 1996549"/>
              <a:gd name="connsiteX5225" fmla="*/ 1295055 w 1998270"/>
              <a:gd name="connsiteY5225" fmla="*/ 233665 h 1996549"/>
              <a:gd name="connsiteX5226" fmla="*/ 1271348 w 1998270"/>
              <a:gd name="connsiteY5226" fmla="*/ 209958 h 1996549"/>
              <a:gd name="connsiteX5227" fmla="*/ 1271348 w 1998270"/>
              <a:gd name="connsiteY5227" fmla="*/ 209787 h 1996549"/>
              <a:gd name="connsiteX5228" fmla="*/ 1295055 w 1998270"/>
              <a:gd name="connsiteY5228" fmla="*/ 186079 h 1996549"/>
              <a:gd name="connsiteX5229" fmla="*/ 1357139 w 1998270"/>
              <a:gd name="connsiteY5229" fmla="*/ 185227 h 1996549"/>
              <a:gd name="connsiteX5230" fmla="*/ 1381870 w 1998270"/>
              <a:gd name="connsiteY5230" fmla="*/ 209959 h 1996549"/>
              <a:gd name="connsiteX5231" fmla="*/ 1381870 w 1998270"/>
              <a:gd name="connsiteY5231" fmla="*/ 210129 h 1996549"/>
              <a:gd name="connsiteX5232" fmla="*/ 1357139 w 1998270"/>
              <a:gd name="connsiteY5232" fmla="*/ 234519 h 1996549"/>
              <a:gd name="connsiteX5233" fmla="*/ 1356798 w 1998270"/>
              <a:gd name="connsiteY5233" fmla="*/ 234519 h 1996549"/>
              <a:gd name="connsiteX5234" fmla="*/ 1332578 w 1998270"/>
              <a:gd name="connsiteY5234" fmla="*/ 209959 h 1996549"/>
              <a:gd name="connsiteX5235" fmla="*/ 1332578 w 1998270"/>
              <a:gd name="connsiteY5235" fmla="*/ 209788 h 1996549"/>
              <a:gd name="connsiteX5236" fmla="*/ 1357139 w 1998270"/>
              <a:gd name="connsiteY5236" fmla="*/ 185227 h 1996549"/>
              <a:gd name="connsiteX5237" fmla="*/ 1417857 w 1998270"/>
              <a:gd name="connsiteY5237" fmla="*/ 184544 h 1996549"/>
              <a:gd name="connsiteX5238" fmla="*/ 1443271 w 1998270"/>
              <a:gd name="connsiteY5238" fmla="*/ 209958 h 1996549"/>
              <a:gd name="connsiteX5239" fmla="*/ 1417857 w 1998270"/>
              <a:gd name="connsiteY5239" fmla="*/ 235201 h 1996549"/>
              <a:gd name="connsiteX5240" fmla="*/ 1392615 w 1998270"/>
              <a:gd name="connsiteY5240" fmla="*/ 209958 h 1996549"/>
              <a:gd name="connsiteX5241" fmla="*/ 1417857 w 1998270"/>
              <a:gd name="connsiteY5241" fmla="*/ 184544 h 1996549"/>
              <a:gd name="connsiteX5242" fmla="*/ 1971151 w 1998270"/>
              <a:gd name="connsiteY5242" fmla="*/ 184033 h 1996549"/>
              <a:gd name="connsiteX5243" fmla="*/ 1997076 w 1998270"/>
              <a:gd name="connsiteY5243" fmla="*/ 209958 h 1996549"/>
              <a:gd name="connsiteX5244" fmla="*/ 1971151 w 1998270"/>
              <a:gd name="connsiteY5244" fmla="*/ 235713 h 1996549"/>
              <a:gd name="connsiteX5245" fmla="*/ 1945397 w 1998270"/>
              <a:gd name="connsiteY5245" fmla="*/ 209958 h 1996549"/>
              <a:gd name="connsiteX5246" fmla="*/ 1945397 w 1998270"/>
              <a:gd name="connsiteY5246" fmla="*/ 209788 h 1996549"/>
              <a:gd name="connsiteX5247" fmla="*/ 1971151 w 1998270"/>
              <a:gd name="connsiteY5247" fmla="*/ 184033 h 1996549"/>
              <a:gd name="connsiteX5248" fmla="*/ 1479259 w 1998270"/>
              <a:gd name="connsiteY5248" fmla="*/ 183692 h 1996549"/>
              <a:gd name="connsiteX5249" fmla="*/ 1505525 w 1998270"/>
              <a:gd name="connsiteY5249" fmla="*/ 209959 h 1996549"/>
              <a:gd name="connsiteX5250" fmla="*/ 1505525 w 1998270"/>
              <a:gd name="connsiteY5250" fmla="*/ 210129 h 1996549"/>
              <a:gd name="connsiteX5251" fmla="*/ 1479259 w 1998270"/>
              <a:gd name="connsiteY5251" fmla="*/ 236054 h 1996549"/>
              <a:gd name="connsiteX5252" fmla="*/ 1478918 w 1998270"/>
              <a:gd name="connsiteY5252" fmla="*/ 236054 h 1996549"/>
              <a:gd name="connsiteX5253" fmla="*/ 1453163 w 1998270"/>
              <a:gd name="connsiteY5253" fmla="*/ 209959 h 1996549"/>
              <a:gd name="connsiteX5254" fmla="*/ 1453163 w 1998270"/>
              <a:gd name="connsiteY5254" fmla="*/ 209788 h 1996549"/>
              <a:gd name="connsiteX5255" fmla="*/ 1479259 w 1998270"/>
              <a:gd name="connsiteY5255" fmla="*/ 183692 h 1996549"/>
              <a:gd name="connsiteX5256" fmla="*/ 1540660 w 1998270"/>
              <a:gd name="connsiteY5256" fmla="*/ 183009 h 1996549"/>
              <a:gd name="connsiteX5257" fmla="*/ 1567609 w 1998270"/>
              <a:gd name="connsiteY5257" fmla="*/ 209958 h 1996549"/>
              <a:gd name="connsiteX5258" fmla="*/ 1567609 w 1998270"/>
              <a:gd name="connsiteY5258" fmla="*/ 210127 h 1996549"/>
              <a:gd name="connsiteX5259" fmla="*/ 1540660 w 1998270"/>
              <a:gd name="connsiteY5259" fmla="*/ 236736 h 1996549"/>
              <a:gd name="connsiteX5260" fmla="*/ 1513883 w 1998270"/>
              <a:gd name="connsiteY5260" fmla="*/ 209958 h 1996549"/>
              <a:gd name="connsiteX5261" fmla="*/ 1513883 w 1998270"/>
              <a:gd name="connsiteY5261" fmla="*/ 209787 h 1996549"/>
              <a:gd name="connsiteX5262" fmla="*/ 1540660 w 1998270"/>
              <a:gd name="connsiteY5262" fmla="*/ 183009 h 1996549"/>
              <a:gd name="connsiteX5263" fmla="*/ 1602061 w 1998270"/>
              <a:gd name="connsiteY5263" fmla="*/ 182157 h 1996549"/>
              <a:gd name="connsiteX5264" fmla="*/ 1629862 w 1998270"/>
              <a:gd name="connsiteY5264" fmla="*/ 209959 h 1996549"/>
              <a:gd name="connsiteX5265" fmla="*/ 1629862 w 1998270"/>
              <a:gd name="connsiteY5265" fmla="*/ 210129 h 1996549"/>
              <a:gd name="connsiteX5266" fmla="*/ 1602061 w 1998270"/>
              <a:gd name="connsiteY5266" fmla="*/ 237589 h 1996549"/>
              <a:gd name="connsiteX5267" fmla="*/ 1601720 w 1998270"/>
              <a:gd name="connsiteY5267" fmla="*/ 237589 h 1996549"/>
              <a:gd name="connsiteX5268" fmla="*/ 1574430 w 1998270"/>
              <a:gd name="connsiteY5268" fmla="*/ 209959 h 1996549"/>
              <a:gd name="connsiteX5269" fmla="*/ 1574430 w 1998270"/>
              <a:gd name="connsiteY5269" fmla="*/ 209788 h 1996549"/>
              <a:gd name="connsiteX5270" fmla="*/ 1602061 w 1998270"/>
              <a:gd name="connsiteY5270" fmla="*/ 182157 h 1996549"/>
              <a:gd name="connsiteX5271" fmla="*/ 1664144 w 1998270"/>
              <a:gd name="connsiteY5271" fmla="*/ 181474 h 1996549"/>
              <a:gd name="connsiteX5272" fmla="*/ 1692628 w 1998270"/>
              <a:gd name="connsiteY5272" fmla="*/ 209958 h 1996549"/>
              <a:gd name="connsiteX5273" fmla="*/ 1692628 w 1998270"/>
              <a:gd name="connsiteY5273" fmla="*/ 210127 h 1996549"/>
              <a:gd name="connsiteX5274" fmla="*/ 1664144 w 1998270"/>
              <a:gd name="connsiteY5274" fmla="*/ 238271 h 1996549"/>
              <a:gd name="connsiteX5275" fmla="*/ 1635832 w 1998270"/>
              <a:gd name="connsiteY5275" fmla="*/ 209958 h 1996549"/>
              <a:gd name="connsiteX5276" fmla="*/ 1635832 w 1998270"/>
              <a:gd name="connsiteY5276" fmla="*/ 209787 h 1996549"/>
              <a:gd name="connsiteX5277" fmla="*/ 1664144 w 1998270"/>
              <a:gd name="connsiteY5277" fmla="*/ 181474 h 1996549"/>
              <a:gd name="connsiteX5278" fmla="*/ 1724864 w 1998270"/>
              <a:gd name="connsiteY5278" fmla="*/ 180963 h 1996549"/>
              <a:gd name="connsiteX5279" fmla="*/ 1753859 w 1998270"/>
              <a:gd name="connsiteY5279" fmla="*/ 209959 h 1996549"/>
              <a:gd name="connsiteX5280" fmla="*/ 1724864 w 1998270"/>
              <a:gd name="connsiteY5280" fmla="*/ 238783 h 1996549"/>
              <a:gd name="connsiteX5281" fmla="*/ 1696040 w 1998270"/>
              <a:gd name="connsiteY5281" fmla="*/ 209959 h 1996549"/>
              <a:gd name="connsiteX5282" fmla="*/ 1724864 w 1998270"/>
              <a:gd name="connsiteY5282" fmla="*/ 180963 h 1996549"/>
              <a:gd name="connsiteX5283" fmla="*/ 1786632 w 1998270"/>
              <a:gd name="connsiteY5283" fmla="*/ 180317 h 1996549"/>
              <a:gd name="connsiteX5284" fmla="*/ 1816138 w 1998270"/>
              <a:gd name="connsiteY5284" fmla="*/ 209824 h 1996549"/>
              <a:gd name="connsiteX5285" fmla="*/ 1786632 w 1998270"/>
              <a:gd name="connsiteY5285" fmla="*/ 239330 h 1996549"/>
              <a:gd name="connsiteX5286" fmla="*/ 1757125 w 1998270"/>
              <a:gd name="connsiteY5286" fmla="*/ 209824 h 1996549"/>
              <a:gd name="connsiteX5287" fmla="*/ 1786632 w 1998270"/>
              <a:gd name="connsiteY5287" fmla="*/ 180317 h 1996549"/>
              <a:gd name="connsiteX5288" fmla="*/ 1847666 w 1998270"/>
              <a:gd name="connsiteY5288" fmla="*/ 180110 h 1996549"/>
              <a:gd name="connsiteX5289" fmla="*/ 1877514 w 1998270"/>
              <a:gd name="connsiteY5289" fmla="*/ 209958 h 1996549"/>
              <a:gd name="connsiteX5290" fmla="*/ 1877514 w 1998270"/>
              <a:gd name="connsiteY5290" fmla="*/ 210129 h 1996549"/>
              <a:gd name="connsiteX5291" fmla="*/ 1847666 w 1998270"/>
              <a:gd name="connsiteY5291" fmla="*/ 239636 h 1996549"/>
              <a:gd name="connsiteX5292" fmla="*/ 1817989 w 1998270"/>
              <a:gd name="connsiteY5292" fmla="*/ 209958 h 1996549"/>
              <a:gd name="connsiteX5293" fmla="*/ 1817989 w 1998270"/>
              <a:gd name="connsiteY5293" fmla="*/ 209788 h 1996549"/>
              <a:gd name="connsiteX5294" fmla="*/ 1847666 w 1998270"/>
              <a:gd name="connsiteY5294" fmla="*/ 180110 h 1996549"/>
              <a:gd name="connsiteX5295" fmla="*/ 1909067 w 1998270"/>
              <a:gd name="connsiteY5295" fmla="*/ 179939 h 1996549"/>
              <a:gd name="connsiteX5296" fmla="*/ 1939086 w 1998270"/>
              <a:gd name="connsiteY5296" fmla="*/ 209958 h 1996549"/>
              <a:gd name="connsiteX5297" fmla="*/ 1939086 w 1998270"/>
              <a:gd name="connsiteY5297" fmla="*/ 210127 h 1996549"/>
              <a:gd name="connsiteX5298" fmla="*/ 1909067 w 1998270"/>
              <a:gd name="connsiteY5298" fmla="*/ 239806 h 1996549"/>
              <a:gd name="connsiteX5299" fmla="*/ 1879220 w 1998270"/>
              <a:gd name="connsiteY5299" fmla="*/ 209958 h 1996549"/>
              <a:gd name="connsiteX5300" fmla="*/ 1879220 w 1998270"/>
              <a:gd name="connsiteY5300" fmla="*/ 209787 h 1996549"/>
              <a:gd name="connsiteX5301" fmla="*/ 1909067 w 1998270"/>
              <a:gd name="connsiteY5301" fmla="*/ 179939 h 1996549"/>
              <a:gd name="connsiteX5302" fmla="*/ 5629 w 1998270"/>
              <a:gd name="connsiteY5302" fmla="*/ 143951 h 1996549"/>
              <a:gd name="connsiteX5303" fmla="*/ 11086 w 1998270"/>
              <a:gd name="connsiteY5303" fmla="*/ 149409 h 1996549"/>
              <a:gd name="connsiteX5304" fmla="*/ 5629 w 1998270"/>
              <a:gd name="connsiteY5304" fmla="*/ 154867 h 1996549"/>
              <a:gd name="connsiteX5305" fmla="*/ 171 w 1998270"/>
              <a:gd name="connsiteY5305" fmla="*/ 149409 h 1996549"/>
              <a:gd name="connsiteX5306" fmla="*/ 5629 w 1998270"/>
              <a:gd name="connsiteY5306" fmla="*/ 143951 h 1996549"/>
              <a:gd name="connsiteX5307" fmla="*/ 67029 w 1998270"/>
              <a:gd name="connsiteY5307" fmla="*/ 140881 h 1996549"/>
              <a:gd name="connsiteX5308" fmla="*/ 74705 w 1998270"/>
              <a:gd name="connsiteY5308" fmla="*/ 148557 h 1996549"/>
              <a:gd name="connsiteX5309" fmla="*/ 67029 w 1998270"/>
              <a:gd name="connsiteY5309" fmla="*/ 156232 h 1996549"/>
              <a:gd name="connsiteX5310" fmla="*/ 59355 w 1998270"/>
              <a:gd name="connsiteY5310" fmla="*/ 148557 h 1996549"/>
              <a:gd name="connsiteX5311" fmla="*/ 67029 w 1998270"/>
              <a:gd name="connsiteY5311" fmla="*/ 140881 h 1996549"/>
              <a:gd name="connsiteX5312" fmla="*/ 129114 w 1998270"/>
              <a:gd name="connsiteY5312" fmla="*/ 140028 h 1996549"/>
              <a:gd name="connsiteX5313" fmla="*/ 137641 w 1998270"/>
              <a:gd name="connsiteY5313" fmla="*/ 148556 h 1996549"/>
              <a:gd name="connsiteX5314" fmla="*/ 129114 w 1998270"/>
              <a:gd name="connsiteY5314" fmla="*/ 157084 h 1996549"/>
              <a:gd name="connsiteX5315" fmla="*/ 120586 w 1998270"/>
              <a:gd name="connsiteY5315" fmla="*/ 148556 h 1996549"/>
              <a:gd name="connsiteX5316" fmla="*/ 129114 w 1998270"/>
              <a:gd name="connsiteY5316" fmla="*/ 140028 h 1996549"/>
              <a:gd name="connsiteX5317" fmla="*/ 189832 w 1998270"/>
              <a:gd name="connsiteY5317" fmla="*/ 139176 h 1996549"/>
              <a:gd name="connsiteX5318" fmla="*/ 190173 w 1998270"/>
              <a:gd name="connsiteY5318" fmla="*/ 139176 h 1996549"/>
              <a:gd name="connsiteX5319" fmla="*/ 199213 w 1998270"/>
              <a:gd name="connsiteY5319" fmla="*/ 148557 h 1996549"/>
              <a:gd name="connsiteX5320" fmla="*/ 189832 w 1998270"/>
              <a:gd name="connsiteY5320" fmla="*/ 157938 h 1996549"/>
              <a:gd name="connsiteX5321" fmla="*/ 180452 w 1998270"/>
              <a:gd name="connsiteY5321" fmla="*/ 148557 h 1996549"/>
              <a:gd name="connsiteX5322" fmla="*/ 189832 w 1998270"/>
              <a:gd name="connsiteY5322" fmla="*/ 139176 h 1996549"/>
              <a:gd name="connsiteX5323" fmla="*/ 251233 w 1998270"/>
              <a:gd name="connsiteY5323" fmla="*/ 138493 h 1996549"/>
              <a:gd name="connsiteX5324" fmla="*/ 251574 w 1998270"/>
              <a:gd name="connsiteY5324" fmla="*/ 138493 h 1996549"/>
              <a:gd name="connsiteX5325" fmla="*/ 261296 w 1998270"/>
              <a:gd name="connsiteY5325" fmla="*/ 148556 h 1996549"/>
              <a:gd name="connsiteX5326" fmla="*/ 251233 w 1998270"/>
              <a:gd name="connsiteY5326" fmla="*/ 158619 h 1996549"/>
              <a:gd name="connsiteX5327" fmla="*/ 241171 w 1998270"/>
              <a:gd name="connsiteY5327" fmla="*/ 148556 h 1996549"/>
              <a:gd name="connsiteX5328" fmla="*/ 251233 w 1998270"/>
              <a:gd name="connsiteY5328" fmla="*/ 138493 h 1996549"/>
              <a:gd name="connsiteX5329" fmla="*/ 313001 w 1998270"/>
              <a:gd name="connsiteY5329" fmla="*/ 137507 h 1996549"/>
              <a:gd name="connsiteX5330" fmla="*/ 323917 w 1998270"/>
              <a:gd name="connsiteY5330" fmla="*/ 148423 h 1996549"/>
              <a:gd name="connsiteX5331" fmla="*/ 313001 w 1998270"/>
              <a:gd name="connsiteY5331" fmla="*/ 159339 h 1996549"/>
              <a:gd name="connsiteX5332" fmla="*/ 302085 w 1998270"/>
              <a:gd name="connsiteY5332" fmla="*/ 148423 h 1996549"/>
              <a:gd name="connsiteX5333" fmla="*/ 313001 w 1998270"/>
              <a:gd name="connsiteY5333" fmla="*/ 137507 h 1996549"/>
              <a:gd name="connsiteX5334" fmla="*/ 374036 w 1998270"/>
              <a:gd name="connsiteY5334" fmla="*/ 136788 h 1996549"/>
              <a:gd name="connsiteX5335" fmla="*/ 385804 w 1998270"/>
              <a:gd name="connsiteY5335" fmla="*/ 148557 h 1996549"/>
              <a:gd name="connsiteX5336" fmla="*/ 374036 w 1998270"/>
              <a:gd name="connsiteY5336" fmla="*/ 160326 h 1996549"/>
              <a:gd name="connsiteX5337" fmla="*/ 362268 w 1998270"/>
              <a:gd name="connsiteY5337" fmla="*/ 148557 h 1996549"/>
              <a:gd name="connsiteX5338" fmla="*/ 374036 w 1998270"/>
              <a:gd name="connsiteY5338" fmla="*/ 136788 h 1996549"/>
              <a:gd name="connsiteX5339" fmla="*/ 436120 w 1998270"/>
              <a:gd name="connsiteY5339" fmla="*/ 135935 h 1996549"/>
              <a:gd name="connsiteX5340" fmla="*/ 448741 w 1998270"/>
              <a:gd name="connsiteY5340" fmla="*/ 148557 h 1996549"/>
              <a:gd name="connsiteX5341" fmla="*/ 436120 w 1998270"/>
              <a:gd name="connsiteY5341" fmla="*/ 161178 h 1996549"/>
              <a:gd name="connsiteX5342" fmla="*/ 423499 w 1998270"/>
              <a:gd name="connsiteY5342" fmla="*/ 148557 h 1996549"/>
              <a:gd name="connsiteX5343" fmla="*/ 436120 w 1998270"/>
              <a:gd name="connsiteY5343" fmla="*/ 135935 h 1996549"/>
              <a:gd name="connsiteX5344" fmla="*/ 496839 w 1998270"/>
              <a:gd name="connsiteY5344" fmla="*/ 135082 h 1996549"/>
              <a:gd name="connsiteX5345" fmla="*/ 510313 w 1998270"/>
              <a:gd name="connsiteY5345" fmla="*/ 148556 h 1996549"/>
              <a:gd name="connsiteX5346" fmla="*/ 496839 w 1998270"/>
              <a:gd name="connsiteY5346" fmla="*/ 162031 h 1996549"/>
              <a:gd name="connsiteX5347" fmla="*/ 483365 w 1998270"/>
              <a:gd name="connsiteY5347" fmla="*/ 148556 h 1996549"/>
              <a:gd name="connsiteX5348" fmla="*/ 496839 w 1998270"/>
              <a:gd name="connsiteY5348" fmla="*/ 135082 h 1996549"/>
              <a:gd name="connsiteX5349" fmla="*/ 558239 w 1998270"/>
              <a:gd name="connsiteY5349" fmla="*/ 134229 h 1996549"/>
              <a:gd name="connsiteX5350" fmla="*/ 558580 w 1998270"/>
              <a:gd name="connsiteY5350" fmla="*/ 134229 h 1996549"/>
              <a:gd name="connsiteX5351" fmla="*/ 572566 w 1998270"/>
              <a:gd name="connsiteY5351" fmla="*/ 148556 h 1996549"/>
              <a:gd name="connsiteX5352" fmla="*/ 558239 w 1998270"/>
              <a:gd name="connsiteY5352" fmla="*/ 162883 h 1996549"/>
              <a:gd name="connsiteX5353" fmla="*/ 543913 w 1998270"/>
              <a:gd name="connsiteY5353" fmla="*/ 148556 h 1996549"/>
              <a:gd name="connsiteX5354" fmla="*/ 558239 w 1998270"/>
              <a:gd name="connsiteY5354" fmla="*/ 134229 h 1996549"/>
              <a:gd name="connsiteX5355" fmla="*/ 619642 w 1998270"/>
              <a:gd name="connsiteY5355" fmla="*/ 133377 h 1996549"/>
              <a:gd name="connsiteX5356" fmla="*/ 634821 w 1998270"/>
              <a:gd name="connsiteY5356" fmla="*/ 148557 h 1996549"/>
              <a:gd name="connsiteX5357" fmla="*/ 634821 w 1998270"/>
              <a:gd name="connsiteY5357" fmla="*/ 148728 h 1996549"/>
              <a:gd name="connsiteX5358" fmla="*/ 619642 w 1998270"/>
              <a:gd name="connsiteY5358" fmla="*/ 163566 h 1996549"/>
              <a:gd name="connsiteX5359" fmla="*/ 619471 w 1998270"/>
              <a:gd name="connsiteY5359" fmla="*/ 163566 h 1996549"/>
              <a:gd name="connsiteX5360" fmla="*/ 604462 w 1998270"/>
              <a:gd name="connsiteY5360" fmla="*/ 148557 h 1996549"/>
              <a:gd name="connsiteX5361" fmla="*/ 619642 w 1998270"/>
              <a:gd name="connsiteY5361" fmla="*/ 133377 h 1996549"/>
              <a:gd name="connsiteX5362" fmla="*/ 681043 w 1998270"/>
              <a:gd name="connsiteY5362" fmla="*/ 132524 h 1996549"/>
              <a:gd name="connsiteX5363" fmla="*/ 697075 w 1998270"/>
              <a:gd name="connsiteY5363" fmla="*/ 148557 h 1996549"/>
              <a:gd name="connsiteX5364" fmla="*/ 681043 w 1998270"/>
              <a:gd name="connsiteY5364" fmla="*/ 164419 h 1996549"/>
              <a:gd name="connsiteX5365" fmla="*/ 665011 w 1998270"/>
              <a:gd name="connsiteY5365" fmla="*/ 148557 h 1996549"/>
              <a:gd name="connsiteX5366" fmla="*/ 681043 w 1998270"/>
              <a:gd name="connsiteY5366" fmla="*/ 132524 h 1996549"/>
              <a:gd name="connsiteX5367" fmla="*/ 743125 w 1998270"/>
              <a:gd name="connsiteY5367" fmla="*/ 131842 h 1996549"/>
              <a:gd name="connsiteX5368" fmla="*/ 760181 w 1998270"/>
              <a:gd name="connsiteY5368" fmla="*/ 148898 h 1996549"/>
              <a:gd name="connsiteX5369" fmla="*/ 743125 w 1998270"/>
              <a:gd name="connsiteY5369" fmla="*/ 165954 h 1996549"/>
              <a:gd name="connsiteX5370" fmla="*/ 726070 w 1998270"/>
              <a:gd name="connsiteY5370" fmla="*/ 148898 h 1996549"/>
              <a:gd name="connsiteX5371" fmla="*/ 743125 w 1998270"/>
              <a:gd name="connsiteY5371" fmla="*/ 131842 h 1996549"/>
              <a:gd name="connsiteX5372" fmla="*/ 803844 w 1998270"/>
              <a:gd name="connsiteY5372" fmla="*/ 130989 h 1996549"/>
              <a:gd name="connsiteX5373" fmla="*/ 820900 w 1998270"/>
              <a:gd name="connsiteY5373" fmla="*/ 148045 h 1996549"/>
              <a:gd name="connsiteX5374" fmla="*/ 803844 w 1998270"/>
              <a:gd name="connsiteY5374" fmla="*/ 165101 h 1996549"/>
              <a:gd name="connsiteX5375" fmla="*/ 786789 w 1998270"/>
              <a:gd name="connsiteY5375" fmla="*/ 148045 h 1996549"/>
              <a:gd name="connsiteX5376" fmla="*/ 803844 w 1998270"/>
              <a:gd name="connsiteY5376" fmla="*/ 130989 h 1996549"/>
              <a:gd name="connsiteX5377" fmla="*/ 865246 w 1998270"/>
              <a:gd name="connsiteY5377" fmla="*/ 130136 h 1996549"/>
              <a:gd name="connsiteX5378" fmla="*/ 883666 w 1998270"/>
              <a:gd name="connsiteY5378" fmla="*/ 148557 h 1996549"/>
              <a:gd name="connsiteX5379" fmla="*/ 883666 w 1998270"/>
              <a:gd name="connsiteY5379" fmla="*/ 148727 h 1996549"/>
              <a:gd name="connsiteX5380" fmla="*/ 865246 w 1998270"/>
              <a:gd name="connsiteY5380" fmla="*/ 166807 h 1996549"/>
              <a:gd name="connsiteX5381" fmla="*/ 846826 w 1998270"/>
              <a:gd name="connsiteY5381" fmla="*/ 148557 h 1996549"/>
              <a:gd name="connsiteX5382" fmla="*/ 865246 w 1998270"/>
              <a:gd name="connsiteY5382" fmla="*/ 130136 h 1996549"/>
              <a:gd name="connsiteX5383" fmla="*/ 926648 w 1998270"/>
              <a:gd name="connsiteY5383" fmla="*/ 129283 h 1996549"/>
              <a:gd name="connsiteX5384" fmla="*/ 926989 w 1998270"/>
              <a:gd name="connsiteY5384" fmla="*/ 129283 h 1996549"/>
              <a:gd name="connsiteX5385" fmla="*/ 945921 w 1998270"/>
              <a:gd name="connsiteY5385" fmla="*/ 148557 h 1996549"/>
              <a:gd name="connsiteX5386" fmla="*/ 945921 w 1998270"/>
              <a:gd name="connsiteY5386" fmla="*/ 148727 h 1996549"/>
              <a:gd name="connsiteX5387" fmla="*/ 926648 w 1998270"/>
              <a:gd name="connsiteY5387" fmla="*/ 167659 h 1996549"/>
              <a:gd name="connsiteX5388" fmla="*/ 907375 w 1998270"/>
              <a:gd name="connsiteY5388" fmla="*/ 148557 h 1996549"/>
              <a:gd name="connsiteX5389" fmla="*/ 926648 w 1998270"/>
              <a:gd name="connsiteY5389" fmla="*/ 129283 h 1996549"/>
              <a:gd name="connsiteX5390" fmla="*/ 988048 w 1998270"/>
              <a:gd name="connsiteY5390" fmla="*/ 128430 h 1996549"/>
              <a:gd name="connsiteX5391" fmla="*/ 1008175 w 1998270"/>
              <a:gd name="connsiteY5391" fmla="*/ 148556 h 1996549"/>
              <a:gd name="connsiteX5392" fmla="*/ 1008175 w 1998270"/>
              <a:gd name="connsiteY5392" fmla="*/ 148727 h 1996549"/>
              <a:gd name="connsiteX5393" fmla="*/ 988048 w 1998270"/>
              <a:gd name="connsiteY5393" fmla="*/ 168512 h 1996549"/>
              <a:gd name="connsiteX5394" fmla="*/ 987878 w 1998270"/>
              <a:gd name="connsiteY5394" fmla="*/ 168512 h 1996549"/>
              <a:gd name="connsiteX5395" fmla="*/ 967923 w 1998270"/>
              <a:gd name="connsiteY5395" fmla="*/ 148556 h 1996549"/>
              <a:gd name="connsiteX5396" fmla="*/ 988048 w 1998270"/>
              <a:gd name="connsiteY5396" fmla="*/ 128430 h 1996549"/>
              <a:gd name="connsiteX5397" fmla="*/ 1050132 w 1998270"/>
              <a:gd name="connsiteY5397" fmla="*/ 127748 h 1996549"/>
              <a:gd name="connsiteX5398" fmla="*/ 1050473 w 1998270"/>
              <a:gd name="connsiteY5398" fmla="*/ 127748 h 1996549"/>
              <a:gd name="connsiteX5399" fmla="*/ 1070940 w 1998270"/>
              <a:gd name="connsiteY5399" fmla="*/ 148557 h 1996549"/>
              <a:gd name="connsiteX5400" fmla="*/ 1070940 w 1998270"/>
              <a:gd name="connsiteY5400" fmla="*/ 148727 h 1996549"/>
              <a:gd name="connsiteX5401" fmla="*/ 1050132 w 1998270"/>
              <a:gd name="connsiteY5401" fmla="*/ 169194 h 1996549"/>
              <a:gd name="connsiteX5402" fmla="*/ 1029324 w 1998270"/>
              <a:gd name="connsiteY5402" fmla="*/ 148557 h 1996549"/>
              <a:gd name="connsiteX5403" fmla="*/ 1050132 w 1998270"/>
              <a:gd name="connsiteY5403" fmla="*/ 127748 h 1996549"/>
              <a:gd name="connsiteX5404" fmla="*/ 1172253 w 1998270"/>
              <a:gd name="connsiteY5404" fmla="*/ 126895 h 1996549"/>
              <a:gd name="connsiteX5405" fmla="*/ 1194767 w 1998270"/>
              <a:gd name="connsiteY5405" fmla="*/ 149409 h 1996549"/>
              <a:gd name="connsiteX5406" fmla="*/ 1172253 w 1998270"/>
              <a:gd name="connsiteY5406" fmla="*/ 171752 h 1996549"/>
              <a:gd name="connsiteX5407" fmla="*/ 1149910 w 1998270"/>
              <a:gd name="connsiteY5407" fmla="*/ 149409 h 1996549"/>
              <a:gd name="connsiteX5408" fmla="*/ 1172253 w 1998270"/>
              <a:gd name="connsiteY5408" fmla="*/ 126895 h 1996549"/>
              <a:gd name="connsiteX5409" fmla="*/ 1110851 w 1998270"/>
              <a:gd name="connsiteY5409" fmla="*/ 126895 h 1996549"/>
              <a:gd name="connsiteX5410" fmla="*/ 1132512 w 1998270"/>
              <a:gd name="connsiteY5410" fmla="*/ 148556 h 1996549"/>
              <a:gd name="connsiteX5411" fmla="*/ 1132512 w 1998270"/>
              <a:gd name="connsiteY5411" fmla="*/ 148727 h 1996549"/>
              <a:gd name="connsiteX5412" fmla="*/ 1110851 w 1998270"/>
              <a:gd name="connsiteY5412" fmla="*/ 170047 h 1996549"/>
              <a:gd name="connsiteX5413" fmla="*/ 1110681 w 1998270"/>
              <a:gd name="connsiteY5413" fmla="*/ 170047 h 1996549"/>
              <a:gd name="connsiteX5414" fmla="*/ 1089191 w 1998270"/>
              <a:gd name="connsiteY5414" fmla="*/ 148556 h 1996549"/>
              <a:gd name="connsiteX5415" fmla="*/ 1110851 w 1998270"/>
              <a:gd name="connsiteY5415" fmla="*/ 126895 h 1996549"/>
              <a:gd name="connsiteX5416" fmla="*/ 1233654 w 1998270"/>
              <a:gd name="connsiteY5416" fmla="*/ 125190 h 1996549"/>
              <a:gd name="connsiteX5417" fmla="*/ 1257020 w 1998270"/>
              <a:gd name="connsiteY5417" fmla="*/ 148557 h 1996549"/>
              <a:gd name="connsiteX5418" fmla="*/ 1257020 w 1998270"/>
              <a:gd name="connsiteY5418" fmla="*/ 148728 h 1996549"/>
              <a:gd name="connsiteX5419" fmla="*/ 1233654 w 1998270"/>
              <a:gd name="connsiteY5419" fmla="*/ 171753 h 1996549"/>
              <a:gd name="connsiteX5420" fmla="*/ 1210458 w 1998270"/>
              <a:gd name="connsiteY5420" fmla="*/ 148557 h 1996549"/>
              <a:gd name="connsiteX5421" fmla="*/ 1210458 w 1998270"/>
              <a:gd name="connsiteY5421" fmla="*/ 148386 h 1996549"/>
              <a:gd name="connsiteX5422" fmla="*/ 1233654 w 1998270"/>
              <a:gd name="connsiteY5422" fmla="*/ 125190 h 1996549"/>
              <a:gd name="connsiteX5423" fmla="*/ 1295055 w 1998270"/>
              <a:gd name="connsiteY5423" fmla="*/ 124508 h 1996549"/>
              <a:gd name="connsiteX5424" fmla="*/ 1319104 w 1998270"/>
              <a:gd name="connsiteY5424" fmla="*/ 148557 h 1996549"/>
              <a:gd name="connsiteX5425" fmla="*/ 1295055 w 1998270"/>
              <a:gd name="connsiteY5425" fmla="*/ 172435 h 1996549"/>
              <a:gd name="connsiteX5426" fmla="*/ 1271177 w 1998270"/>
              <a:gd name="connsiteY5426" fmla="*/ 148557 h 1996549"/>
              <a:gd name="connsiteX5427" fmla="*/ 1295055 w 1998270"/>
              <a:gd name="connsiteY5427" fmla="*/ 124508 h 1996549"/>
              <a:gd name="connsiteX5428" fmla="*/ 1357139 w 1998270"/>
              <a:gd name="connsiteY5428" fmla="*/ 123655 h 1996549"/>
              <a:gd name="connsiteX5429" fmla="*/ 1382040 w 1998270"/>
              <a:gd name="connsiteY5429" fmla="*/ 148557 h 1996549"/>
              <a:gd name="connsiteX5430" fmla="*/ 1382040 w 1998270"/>
              <a:gd name="connsiteY5430" fmla="*/ 148728 h 1996549"/>
              <a:gd name="connsiteX5431" fmla="*/ 1357139 w 1998270"/>
              <a:gd name="connsiteY5431" fmla="*/ 173288 h 1996549"/>
              <a:gd name="connsiteX5432" fmla="*/ 1332408 w 1998270"/>
              <a:gd name="connsiteY5432" fmla="*/ 148557 h 1996549"/>
              <a:gd name="connsiteX5433" fmla="*/ 1332408 w 1998270"/>
              <a:gd name="connsiteY5433" fmla="*/ 148387 h 1996549"/>
              <a:gd name="connsiteX5434" fmla="*/ 1357139 w 1998270"/>
              <a:gd name="connsiteY5434" fmla="*/ 123655 h 1996549"/>
              <a:gd name="connsiteX5435" fmla="*/ 1417857 w 1998270"/>
              <a:gd name="connsiteY5435" fmla="*/ 122802 h 1996549"/>
              <a:gd name="connsiteX5436" fmla="*/ 1418198 w 1998270"/>
              <a:gd name="connsiteY5436" fmla="*/ 122802 h 1996549"/>
              <a:gd name="connsiteX5437" fmla="*/ 1443612 w 1998270"/>
              <a:gd name="connsiteY5437" fmla="*/ 148557 h 1996549"/>
              <a:gd name="connsiteX5438" fmla="*/ 1443612 w 1998270"/>
              <a:gd name="connsiteY5438" fmla="*/ 148727 h 1996549"/>
              <a:gd name="connsiteX5439" fmla="*/ 1417857 w 1998270"/>
              <a:gd name="connsiteY5439" fmla="*/ 174141 h 1996549"/>
              <a:gd name="connsiteX5440" fmla="*/ 1392274 w 1998270"/>
              <a:gd name="connsiteY5440" fmla="*/ 148557 h 1996549"/>
              <a:gd name="connsiteX5441" fmla="*/ 1392274 w 1998270"/>
              <a:gd name="connsiteY5441" fmla="*/ 148386 h 1996549"/>
              <a:gd name="connsiteX5442" fmla="*/ 1417857 w 1998270"/>
              <a:gd name="connsiteY5442" fmla="*/ 122802 h 1996549"/>
              <a:gd name="connsiteX5443" fmla="*/ 1479259 w 1998270"/>
              <a:gd name="connsiteY5443" fmla="*/ 122120 h 1996549"/>
              <a:gd name="connsiteX5444" fmla="*/ 1479600 w 1998270"/>
              <a:gd name="connsiteY5444" fmla="*/ 122120 h 1996549"/>
              <a:gd name="connsiteX5445" fmla="*/ 1505695 w 1998270"/>
              <a:gd name="connsiteY5445" fmla="*/ 148557 h 1996549"/>
              <a:gd name="connsiteX5446" fmla="*/ 1505695 w 1998270"/>
              <a:gd name="connsiteY5446" fmla="*/ 148728 h 1996549"/>
              <a:gd name="connsiteX5447" fmla="*/ 1479259 w 1998270"/>
              <a:gd name="connsiteY5447" fmla="*/ 174823 h 1996549"/>
              <a:gd name="connsiteX5448" fmla="*/ 1452993 w 1998270"/>
              <a:gd name="connsiteY5448" fmla="*/ 148557 h 1996549"/>
              <a:gd name="connsiteX5449" fmla="*/ 1452993 w 1998270"/>
              <a:gd name="connsiteY5449" fmla="*/ 148387 h 1996549"/>
              <a:gd name="connsiteX5450" fmla="*/ 1479259 w 1998270"/>
              <a:gd name="connsiteY5450" fmla="*/ 122120 h 1996549"/>
              <a:gd name="connsiteX5451" fmla="*/ 1971151 w 1998270"/>
              <a:gd name="connsiteY5451" fmla="*/ 121949 h 1996549"/>
              <a:gd name="connsiteX5452" fmla="*/ 1997758 w 1998270"/>
              <a:gd name="connsiteY5452" fmla="*/ 148557 h 1996549"/>
              <a:gd name="connsiteX5453" fmla="*/ 1997758 w 1998270"/>
              <a:gd name="connsiteY5453" fmla="*/ 148727 h 1996549"/>
              <a:gd name="connsiteX5454" fmla="*/ 1971151 w 1998270"/>
              <a:gd name="connsiteY5454" fmla="*/ 174993 h 1996549"/>
              <a:gd name="connsiteX5455" fmla="*/ 1970810 w 1998270"/>
              <a:gd name="connsiteY5455" fmla="*/ 174993 h 1996549"/>
              <a:gd name="connsiteX5456" fmla="*/ 1944714 w 1998270"/>
              <a:gd name="connsiteY5456" fmla="*/ 148557 h 1996549"/>
              <a:gd name="connsiteX5457" fmla="*/ 1944714 w 1998270"/>
              <a:gd name="connsiteY5457" fmla="*/ 148386 h 1996549"/>
              <a:gd name="connsiteX5458" fmla="*/ 1971151 w 1998270"/>
              <a:gd name="connsiteY5458" fmla="*/ 121949 h 1996549"/>
              <a:gd name="connsiteX5459" fmla="*/ 1540660 w 1998270"/>
              <a:gd name="connsiteY5459" fmla="*/ 121267 h 1996549"/>
              <a:gd name="connsiteX5460" fmla="*/ 1541001 w 1998270"/>
              <a:gd name="connsiteY5460" fmla="*/ 121267 h 1996549"/>
              <a:gd name="connsiteX5461" fmla="*/ 1567949 w 1998270"/>
              <a:gd name="connsiteY5461" fmla="*/ 148557 h 1996549"/>
              <a:gd name="connsiteX5462" fmla="*/ 1567949 w 1998270"/>
              <a:gd name="connsiteY5462" fmla="*/ 148727 h 1996549"/>
              <a:gd name="connsiteX5463" fmla="*/ 1540660 w 1998270"/>
              <a:gd name="connsiteY5463" fmla="*/ 175676 h 1996549"/>
              <a:gd name="connsiteX5464" fmla="*/ 1513542 w 1998270"/>
              <a:gd name="connsiteY5464" fmla="*/ 148557 h 1996549"/>
              <a:gd name="connsiteX5465" fmla="*/ 1513542 w 1998270"/>
              <a:gd name="connsiteY5465" fmla="*/ 148386 h 1996549"/>
              <a:gd name="connsiteX5466" fmla="*/ 1540660 w 1998270"/>
              <a:gd name="connsiteY5466" fmla="*/ 121267 h 1996549"/>
              <a:gd name="connsiteX5467" fmla="*/ 1602061 w 1998270"/>
              <a:gd name="connsiteY5467" fmla="*/ 120414 h 1996549"/>
              <a:gd name="connsiteX5468" fmla="*/ 1630203 w 1998270"/>
              <a:gd name="connsiteY5468" fmla="*/ 148557 h 1996549"/>
              <a:gd name="connsiteX5469" fmla="*/ 1630203 w 1998270"/>
              <a:gd name="connsiteY5469" fmla="*/ 148727 h 1996549"/>
              <a:gd name="connsiteX5470" fmla="*/ 1602061 w 1998270"/>
              <a:gd name="connsiteY5470" fmla="*/ 176528 h 1996549"/>
              <a:gd name="connsiteX5471" fmla="*/ 1601720 w 1998270"/>
              <a:gd name="connsiteY5471" fmla="*/ 176528 h 1996549"/>
              <a:gd name="connsiteX5472" fmla="*/ 1574089 w 1998270"/>
              <a:gd name="connsiteY5472" fmla="*/ 148557 h 1996549"/>
              <a:gd name="connsiteX5473" fmla="*/ 1574089 w 1998270"/>
              <a:gd name="connsiteY5473" fmla="*/ 148386 h 1996549"/>
              <a:gd name="connsiteX5474" fmla="*/ 1602061 w 1998270"/>
              <a:gd name="connsiteY5474" fmla="*/ 120414 h 1996549"/>
              <a:gd name="connsiteX5475" fmla="*/ 1664145 w 1998270"/>
              <a:gd name="connsiteY5475" fmla="*/ 119732 h 1996549"/>
              <a:gd name="connsiteX5476" fmla="*/ 1665014 w 1998270"/>
              <a:gd name="connsiteY5476" fmla="*/ 119750 h 1996549"/>
              <a:gd name="connsiteX5477" fmla="*/ 1692969 w 1998270"/>
              <a:gd name="connsiteY5477" fmla="*/ 149410 h 1996549"/>
              <a:gd name="connsiteX5478" fmla="*/ 1664145 w 1998270"/>
              <a:gd name="connsiteY5478" fmla="*/ 178064 h 1996549"/>
              <a:gd name="connsiteX5479" fmla="*/ 1663275 w 1998270"/>
              <a:gd name="connsiteY5479" fmla="*/ 178047 h 1996549"/>
              <a:gd name="connsiteX5480" fmla="*/ 1635491 w 1998270"/>
              <a:gd name="connsiteY5480" fmla="*/ 148557 h 1996549"/>
              <a:gd name="connsiteX5481" fmla="*/ 1635491 w 1998270"/>
              <a:gd name="connsiteY5481" fmla="*/ 148386 h 1996549"/>
              <a:gd name="connsiteX5482" fmla="*/ 1664145 w 1998270"/>
              <a:gd name="connsiteY5482" fmla="*/ 119732 h 1996549"/>
              <a:gd name="connsiteX5483" fmla="*/ 1724864 w 1998270"/>
              <a:gd name="connsiteY5483" fmla="*/ 119050 h 1996549"/>
              <a:gd name="connsiteX5484" fmla="*/ 1725205 w 1998270"/>
              <a:gd name="connsiteY5484" fmla="*/ 119050 h 1996549"/>
              <a:gd name="connsiteX5485" fmla="*/ 1754371 w 1998270"/>
              <a:gd name="connsiteY5485" fmla="*/ 148557 h 1996549"/>
              <a:gd name="connsiteX5486" fmla="*/ 1754371 w 1998270"/>
              <a:gd name="connsiteY5486" fmla="*/ 148728 h 1996549"/>
              <a:gd name="connsiteX5487" fmla="*/ 1724864 w 1998270"/>
              <a:gd name="connsiteY5487" fmla="*/ 177893 h 1996549"/>
              <a:gd name="connsiteX5488" fmla="*/ 1695528 w 1998270"/>
              <a:gd name="connsiteY5488" fmla="*/ 148557 h 1996549"/>
              <a:gd name="connsiteX5489" fmla="*/ 1695528 w 1998270"/>
              <a:gd name="connsiteY5489" fmla="*/ 148387 h 1996549"/>
              <a:gd name="connsiteX5490" fmla="*/ 1724864 w 1998270"/>
              <a:gd name="connsiteY5490" fmla="*/ 119050 h 1996549"/>
              <a:gd name="connsiteX5491" fmla="*/ 1786265 w 1998270"/>
              <a:gd name="connsiteY5491" fmla="*/ 118367 h 1996549"/>
              <a:gd name="connsiteX5492" fmla="*/ 1816454 w 1998270"/>
              <a:gd name="connsiteY5492" fmla="*/ 148556 h 1996549"/>
              <a:gd name="connsiteX5493" fmla="*/ 1816454 w 1998270"/>
              <a:gd name="connsiteY5493" fmla="*/ 148727 h 1996549"/>
              <a:gd name="connsiteX5494" fmla="*/ 1786265 w 1998270"/>
              <a:gd name="connsiteY5494" fmla="*/ 178575 h 1996549"/>
              <a:gd name="connsiteX5495" fmla="*/ 1756247 w 1998270"/>
              <a:gd name="connsiteY5495" fmla="*/ 148556 h 1996549"/>
              <a:gd name="connsiteX5496" fmla="*/ 1756247 w 1998270"/>
              <a:gd name="connsiteY5496" fmla="*/ 148386 h 1996549"/>
              <a:gd name="connsiteX5497" fmla="*/ 1786265 w 1998270"/>
              <a:gd name="connsiteY5497" fmla="*/ 118367 h 1996549"/>
              <a:gd name="connsiteX5498" fmla="*/ 1878367 w 1998270"/>
              <a:gd name="connsiteY5498" fmla="*/ 93637 h 1996549"/>
              <a:gd name="connsiteX5499" fmla="*/ 1850565 w 1998270"/>
              <a:gd name="connsiteY5499" fmla="*/ 118197 h 1996549"/>
              <a:gd name="connsiteX5500" fmla="*/ 1878367 w 1998270"/>
              <a:gd name="connsiteY5500" fmla="*/ 148216 h 1996549"/>
              <a:gd name="connsiteX5501" fmla="*/ 1904633 w 1998270"/>
              <a:gd name="connsiteY5501" fmla="*/ 118197 h 1996549"/>
              <a:gd name="connsiteX5502" fmla="*/ 1878367 w 1998270"/>
              <a:gd name="connsiteY5502" fmla="*/ 93637 h 1996549"/>
              <a:gd name="connsiteX5503" fmla="*/ 5628 w 1998270"/>
              <a:gd name="connsiteY5503" fmla="*/ 81527 h 1996549"/>
              <a:gd name="connsiteX5504" fmla="*/ 11257 w 1998270"/>
              <a:gd name="connsiteY5504" fmla="*/ 87156 h 1996549"/>
              <a:gd name="connsiteX5505" fmla="*/ 5628 w 1998270"/>
              <a:gd name="connsiteY5505" fmla="*/ 92784 h 1996549"/>
              <a:gd name="connsiteX5506" fmla="*/ 0 w 1998270"/>
              <a:gd name="connsiteY5506" fmla="*/ 87156 h 1996549"/>
              <a:gd name="connsiteX5507" fmla="*/ 5628 w 1998270"/>
              <a:gd name="connsiteY5507" fmla="*/ 81527 h 1996549"/>
              <a:gd name="connsiteX5508" fmla="*/ 67029 w 1998270"/>
              <a:gd name="connsiteY5508" fmla="*/ 79480 h 1996549"/>
              <a:gd name="connsiteX5509" fmla="*/ 74705 w 1998270"/>
              <a:gd name="connsiteY5509" fmla="*/ 87156 h 1996549"/>
              <a:gd name="connsiteX5510" fmla="*/ 67029 w 1998270"/>
              <a:gd name="connsiteY5510" fmla="*/ 94832 h 1996549"/>
              <a:gd name="connsiteX5511" fmla="*/ 59355 w 1998270"/>
              <a:gd name="connsiteY5511" fmla="*/ 87156 h 1996549"/>
              <a:gd name="connsiteX5512" fmla="*/ 67029 w 1998270"/>
              <a:gd name="connsiteY5512" fmla="*/ 79480 h 1996549"/>
              <a:gd name="connsiteX5513" fmla="*/ 129114 w 1998270"/>
              <a:gd name="connsiteY5513" fmla="*/ 78627 h 1996549"/>
              <a:gd name="connsiteX5514" fmla="*/ 137641 w 1998270"/>
              <a:gd name="connsiteY5514" fmla="*/ 87155 h 1996549"/>
              <a:gd name="connsiteX5515" fmla="*/ 129114 w 1998270"/>
              <a:gd name="connsiteY5515" fmla="*/ 95683 h 1996549"/>
              <a:gd name="connsiteX5516" fmla="*/ 120586 w 1998270"/>
              <a:gd name="connsiteY5516" fmla="*/ 87155 h 1996549"/>
              <a:gd name="connsiteX5517" fmla="*/ 129114 w 1998270"/>
              <a:gd name="connsiteY5517" fmla="*/ 78627 h 1996549"/>
              <a:gd name="connsiteX5518" fmla="*/ 189832 w 1998270"/>
              <a:gd name="connsiteY5518" fmla="*/ 77774 h 1996549"/>
              <a:gd name="connsiteX5519" fmla="*/ 190173 w 1998270"/>
              <a:gd name="connsiteY5519" fmla="*/ 77774 h 1996549"/>
              <a:gd name="connsiteX5520" fmla="*/ 199213 w 1998270"/>
              <a:gd name="connsiteY5520" fmla="*/ 87155 h 1996549"/>
              <a:gd name="connsiteX5521" fmla="*/ 189832 w 1998270"/>
              <a:gd name="connsiteY5521" fmla="*/ 96537 h 1996549"/>
              <a:gd name="connsiteX5522" fmla="*/ 180452 w 1998270"/>
              <a:gd name="connsiteY5522" fmla="*/ 87155 h 1996549"/>
              <a:gd name="connsiteX5523" fmla="*/ 189832 w 1998270"/>
              <a:gd name="connsiteY5523" fmla="*/ 77774 h 1996549"/>
              <a:gd name="connsiteX5524" fmla="*/ 251233 w 1998270"/>
              <a:gd name="connsiteY5524" fmla="*/ 76922 h 1996549"/>
              <a:gd name="connsiteX5525" fmla="*/ 261467 w 1998270"/>
              <a:gd name="connsiteY5525" fmla="*/ 87156 h 1996549"/>
              <a:gd name="connsiteX5526" fmla="*/ 251233 w 1998270"/>
              <a:gd name="connsiteY5526" fmla="*/ 97389 h 1996549"/>
              <a:gd name="connsiteX5527" fmla="*/ 241000 w 1998270"/>
              <a:gd name="connsiteY5527" fmla="*/ 87156 h 1996549"/>
              <a:gd name="connsiteX5528" fmla="*/ 251233 w 1998270"/>
              <a:gd name="connsiteY5528" fmla="*/ 76922 h 1996549"/>
              <a:gd name="connsiteX5529" fmla="*/ 374035 w 1998270"/>
              <a:gd name="connsiteY5529" fmla="*/ 75728 h 1996549"/>
              <a:gd name="connsiteX5530" fmla="*/ 385975 w 1998270"/>
              <a:gd name="connsiteY5530" fmla="*/ 87668 h 1996549"/>
              <a:gd name="connsiteX5531" fmla="*/ 374035 w 1998270"/>
              <a:gd name="connsiteY5531" fmla="*/ 99607 h 1996549"/>
              <a:gd name="connsiteX5532" fmla="*/ 362097 w 1998270"/>
              <a:gd name="connsiteY5532" fmla="*/ 87668 h 1996549"/>
              <a:gd name="connsiteX5533" fmla="*/ 374035 w 1998270"/>
              <a:gd name="connsiteY5533" fmla="*/ 75728 h 1996549"/>
              <a:gd name="connsiteX5534" fmla="*/ 312635 w 1998270"/>
              <a:gd name="connsiteY5534" fmla="*/ 75728 h 1996549"/>
              <a:gd name="connsiteX5535" fmla="*/ 323722 w 1998270"/>
              <a:gd name="connsiteY5535" fmla="*/ 86815 h 1996549"/>
              <a:gd name="connsiteX5536" fmla="*/ 312635 w 1998270"/>
              <a:gd name="connsiteY5536" fmla="*/ 97901 h 1996549"/>
              <a:gd name="connsiteX5537" fmla="*/ 301549 w 1998270"/>
              <a:gd name="connsiteY5537" fmla="*/ 86815 h 1996549"/>
              <a:gd name="connsiteX5538" fmla="*/ 312635 w 1998270"/>
              <a:gd name="connsiteY5538" fmla="*/ 75728 h 1996549"/>
              <a:gd name="connsiteX5539" fmla="*/ 436120 w 1998270"/>
              <a:gd name="connsiteY5539" fmla="*/ 74535 h 1996549"/>
              <a:gd name="connsiteX5540" fmla="*/ 448741 w 1998270"/>
              <a:gd name="connsiteY5540" fmla="*/ 87156 h 1996549"/>
              <a:gd name="connsiteX5541" fmla="*/ 436120 w 1998270"/>
              <a:gd name="connsiteY5541" fmla="*/ 99777 h 1996549"/>
              <a:gd name="connsiteX5542" fmla="*/ 423499 w 1998270"/>
              <a:gd name="connsiteY5542" fmla="*/ 87156 h 1996549"/>
              <a:gd name="connsiteX5543" fmla="*/ 436120 w 1998270"/>
              <a:gd name="connsiteY5543" fmla="*/ 74535 h 1996549"/>
              <a:gd name="connsiteX5544" fmla="*/ 496839 w 1998270"/>
              <a:gd name="connsiteY5544" fmla="*/ 73681 h 1996549"/>
              <a:gd name="connsiteX5545" fmla="*/ 510313 w 1998270"/>
              <a:gd name="connsiteY5545" fmla="*/ 87155 h 1996549"/>
              <a:gd name="connsiteX5546" fmla="*/ 496839 w 1998270"/>
              <a:gd name="connsiteY5546" fmla="*/ 100630 h 1996549"/>
              <a:gd name="connsiteX5547" fmla="*/ 483365 w 1998270"/>
              <a:gd name="connsiteY5547" fmla="*/ 87155 h 1996549"/>
              <a:gd name="connsiteX5548" fmla="*/ 496839 w 1998270"/>
              <a:gd name="connsiteY5548" fmla="*/ 73681 h 1996549"/>
              <a:gd name="connsiteX5549" fmla="*/ 558239 w 1998270"/>
              <a:gd name="connsiteY5549" fmla="*/ 72828 h 1996549"/>
              <a:gd name="connsiteX5550" fmla="*/ 558580 w 1998270"/>
              <a:gd name="connsiteY5550" fmla="*/ 72828 h 1996549"/>
              <a:gd name="connsiteX5551" fmla="*/ 572566 w 1998270"/>
              <a:gd name="connsiteY5551" fmla="*/ 87155 h 1996549"/>
              <a:gd name="connsiteX5552" fmla="*/ 558239 w 1998270"/>
              <a:gd name="connsiteY5552" fmla="*/ 101482 h 1996549"/>
              <a:gd name="connsiteX5553" fmla="*/ 543913 w 1998270"/>
              <a:gd name="connsiteY5553" fmla="*/ 87155 h 1996549"/>
              <a:gd name="connsiteX5554" fmla="*/ 558239 w 1998270"/>
              <a:gd name="connsiteY5554" fmla="*/ 72828 h 1996549"/>
              <a:gd name="connsiteX5555" fmla="*/ 619642 w 1998270"/>
              <a:gd name="connsiteY5555" fmla="*/ 71975 h 1996549"/>
              <a:gd name="connsiteX5556" fmla="*/ 634821 w 1998270"/>
              <a:gd name="connsiteY5556" fmla="*/ 87155 h 1996549"/>
              <a:gd name="connsiteX5557" fmla="*/ 634821 w 1998270"/>
              <a:gd name="connsiteY5557" fmla="*/ 87326 h 1996549"/>
              <a:gd name="connsiteX5558" fmla="*/ 619642 w 1998270"/>
              <a:gd name="connsiteY5558" fmla="*/ 102164 h 1996549"/>
              <a:gd name="connsiteX5559" fmla="*/ 619471 w 1998270"/>
              <a:gd name="connsiteY5559" fmla="*/ 102164 h 1996549"/>
              <a:gd name="connsiteX5560" fmla="*/ 604462 w 1998270"/>
              <a:gd name="connsiteY5560" fmla="*/ 87155 h 1996549"/>
              <a:gd name="connsiteX5561" fmla="*/ 619642 w 1998270"/>
              <a:gd name="connsiteY5561" fmla="*/ 71975 h 1996549"/>
              <a:gd name="connsiteX5562" fmla="*/ 681409 w 1998270"/>
              <a:gd name="connsiteY5562" fmla="*/ 70989 h 1996549"/>
              <a:gd name="connsiteX5563" fmla="*/ 697441 w 1998270"/>
              <a:gd name="connsiteY5563" fmla="*/ 87022 h 1996549"/>
              <a:gd name="connsiteX5564" fmla="*/ 681409 w 1998270"/>
              <a:gd name="connsiteY5564" fmla="*/ 103054 h 1996549"/>
              <a:gd name="connsiteX5565" fmla="*/ 665376 w 1998270"/>
              <a:gd name="connsiteY5565" fmla="*/ 87022 h 1996549"/>
              <a:gd name="connsiteX5566" fmla="*/ 681409 w 1998270"/>
              <a:gd name="connsiteY5566" fmla="*/ 70989 h 1996549"/>
              <a:gd name="connsiteX5567" fmla="*/ 743125 w 1998270"/>
              <a:gd name="connsiteY5567" fmla="*/ 70270 h 1996549"/>
              <a:gd name="connsiteX5568" fmla="*/ 760181 w 1998270"/>
              <a:gd name="connsiteY5568" fmla="*/ 87326 h 1996549"/>
              <a:gd name="connsiteX5569" fmla="*/ 743125 w 1998270"/>
              <a:gd name="connsiteY5569" fmla="*/ 104382 h 1996549"/>
              <a:gd name="connsiteX5570" fmla="*/ 726070 w 1998270"/>
              <a:gd name="connsiteY5570" fmla="*/ 87326 h 1996549"/>
              <a:gd name="connsiteX5571" fmla="*/ 743125 w 1998270"/>
              <a:gd name="connsiteY5571" fmla="*/ 70270 h 1996549"/>
              <a:gd name="connsiteX5572" fmla="*/ 803844 w 1998270"/>
              <a:gd name="connsiteY5572" fmla="*/ 69417 h 1996549"/>
              <a:gd name="connsiteX5573" fmla="*/ 820900 w 1998270"/>
              <a:gd name="connsiteY5573" fmla="*/ 86474 h 1996549"/>
              <a:gd name="connsiteX5574" fmla="*/ 803844 w 1998270"/>
              <a:gd name="connsiteY5574" fmla="*/ 103529 h 1996549"/>
              <a:gd name="connsiteX5575" fmla="*/ 786789 w 1998270"/>
              <a:gd name="connsiteY5575" fmla="*/ 86474 h 1996549"/>
              <a:gd name="connsiteX5576" fmla="*/ 803844 w 1998270"/>
              <a:gd name="connsiteY5576" fmla="*/ 69417 h 1996549"/>
              <a:gd name="connsiteX5577" fmla="*/ 865246 w 1998270"/>
              <a:gd name="connsiteY5577" fmla="*/ 68735 h 1996549"/>
              <a:gd name="connsiteX5578" fmla="*/ 883666 w 1998270"/>
              <a:gd name="connsiteY5578" fmla="*/ 87156 h 1996549"/>
              <a:gd name="connsiteX5579" fmla="*/ 883666 w 1998270"/>
              <a:gd name="connsiteY5579" fmla="*/ 87326 h 1996549"/>
              <a:gd name="connsiteX5580" fmla="*/ 865246 w 1998270"/>
              <a:gd name="connsiteY5580" fmla="*/ 105406 h 1996549"/>
              <a:gd name="connsiteX5581" fmla="*/ 846826 w 1998270"/>
              <a:gd name="connsiteY5581" fmla="*/ 87156 h 1996549"/>
              <a:gd name="connsiteX5582" fmla="*/ 865246 w 1998270"/>
              <a:gd name="connsiteY5582" fmla="*/ 68735 h 1996549"/>
              <a:gd name="connsiteX5583" fmla="*/ 927014 w 1998270"/>
              <a:gd name="connsiteY5583" fmla="*/ 67748 h 1996549"/>
              <a:gd name="connsiteX5584" fmla="*/ 946287 w 1998270"/>
              <a:gd name="connsiteY5584" fmla="*/ 87021 h 1996549"/>
              <a:gd name="connsiteX5585" fmla="*/ 927014 w 1998270"/>
              <a:gd name="connsiteY5585" fmla="*/ 106294 h 1996549"/>
              <a:gd name="connsiteX5586" fmla="*/ 907741 w 1998270"/>
              <a:gd name="connsiteY5586" fmla="*/ 87021 h 1996549"/>
              <a:gd name="connsiteX5587" fmla="*/ 927014 w 1998270"/>
              <a:gd name="connsiteY5587" fmla="*/ 67748 h 1996549"/>
              <a:gd name="connsiteX5588" fmla="*/ 988048 w 1998270"/>
              <a:gd name="connsiteY5588" fmla="*/ 67029 h 1996549"/>
              <a:gd name="connsiteX5589" fmla="*/ 1008175 w 1998270"/>
              <a:gd name="connsiteY5589" fmla="*/ 87155 h 1996549"/>
              <a:gd name="connsiteX5590" fmla="*/ 1008175 w 1998270"/>
              <a:gd name="connsiteY5590" fmla="*/ 87326 h 1996549"/>
              <a:gd name="connsiteX5591" fmla="*/ 988048 w 1998270"/>
              <a:gd name="connsiteY5591" fmla="*/ 107111 h 1996549"/>
              <a:gd name="connsiteX5592" fmla="*/ 987878 w 1998270"/>
              <a:gd name="connsiteY5592" fmla="*/ 107111 h 1996549"/>
              <a:gd name="connsiteX5593" fmla="*/ 967923 w 1998270"/>
              <a:gd name="connsiteY5593" fmla="*/ 87155 h 1996549"/>
              <a:gd name="connsiteX5594" fmla="*/ 988048 w 1998270"/>
              <a:gd name="connsiteY5594" fmla="*/ 67029 h 1996549"/>
              <a:gd name="connsiteX5595" fmla="*/ 1049817 w 1998270"/>
              <a:gd name="connsiteY5595" fmla="*/ 66042 h 1996549"/>
              <a:gd name="connsiteX5596" fmla="*/ 1070796 w 1998270"/>
              <a:gd name="connsiteY5596" fmla="*/ 87021 h 1996549"/>
              <a:gd name="connsiteX5597" fmla="*/ 1049817 w 1998270"/>
              <a:gd name="connsiteY5597" fmla="*/ 108000 h 1996549"/>
              <a:gd name="connsiteX5598" fmla="*/ 1028838 w 1998270"/>
              <a:gd name="connsiteY5598" fmla="*/ 87021 h 1996549"/>
              <a:gd name="connsiteX5599" fmla="*/ 1049817 w 1998270"/>
              <a:gd name="connsiteY5599" fmla="*/ 66042 h 1996549"/>
              <a:gd name="connsiteX5600" fmla="*/ 1110851 w 1998270"/>
              <a:gd name="connsiteY5600" fmla="*/ 65324 h 1996549"/>
              <a:gd name="connsiteX5601" fmla="*/ 1132683 w 1998270"/>
              <a:gd name="connsiteY5601" fmla="*/ 87156 h 1996549"/>
              <a:gd name="connsiteX5602" fmla="*/ 1132683 w 1998270"/>
              <a:gd name="connsiteY5602" fmla="*/ 87326 h 1996549"/>
              <a:gd name="connsiteX5603" fmla="*/ 1110851 w 1998270"/>
              <a:gd name="connsiteY5603" fmla="*/ 108817 h 1996549"/>
              <a:gd name="connsiteX5604" fmla="*/ 1089191 w 1998270"/>
              <a:gd name="connsiteY5604" fmla="*/ 87156 h 1996549"/>
              <a:gd name="connsiteX5605" fmla="*/ 1089191 w 1998270"/>
              <a:gd name="connsiteY5605" fmla="*/ 86986 h 1996549"/>
              <a:gd name="connsiteX5606" fmla="*/ 1110851 w 1998270"/>
              <a:gd name="connsiteY5606" fmla="*/ 65324 h 1996549"/>
              <a:gd name="connsiteX5607" fmla="*/ 1172253 w 1998270"/>
              <a:gd name="connsiteY5607" fmla="*/ 64642 h 1996549"/>
              <a:gd name="connsiteX5608" fmla="*/ 1194767 w 1998270"/>
              <a:gd name="connsiteY5608" fmla="*/ 87155 h 1996549"/>
              <a:gd name="connsiteX5609" fmla="*/ 1172253 w 1998270"/>
              <a:gd name="connsiteY5609" fmla="*/ 109498 h 1996549"/>
              <a:gd name="connsiteX5610" fmla="*/ 1149910 w 1998270"/>
              <a:gd name="connsiteY5610" fmla="*/ 87155 h 1996549"/>
              <a:gd name="connsiteX5611" fmla="*/ 1172253 w 1998270"/>
              <a:gd name="connsiteY5611" fmla="*/ 64642 h 1996549"/>
              <a:gd name="connsiteX5612" fmla="*/ 1233654 w 1998270"/>
              <a:gd name="connsiteY5612" fmla="*/ 63789 h 1996549"/>
              <a:gd name="connsiteX5613" fmla="*/ 1257020 w 1998270"/>
              <a:gd name="connsiteY5613" fmla="*/ 87156 h 1996549"/>
              <a:gd name="connsiteX5614" fmla="*/ 1257020 w 1998270"/>
              <a:gd name="connsiteY5614" fmla="*/ 87326 h 1996549"/>
              <a:gd name="connsiteX5615" fmla="*/ 1233654 w 1998270"/>
              <a:gd name="connsiteY5615" fmla="*/ 110352 h 1996549"/>
              <a:gd name="connsiteX5616" fmla="*/ 1210458 w 1998270"/>
              <a:gd name="connsiteY5616" fmla="*/ 87156 h 1996549"/>
              <a:gd name="connsiteX5617" fmla="*/ 1210458 w 1998270"/>
              <a:gd name="connsiteY5617" fmla="*/ 86985 h 1996549"/>
              <a:gd name="connsiteX5618" fmla="*/ 1233654 w 1998270"/>
              <a:gd name="connsiteY5618" fmla="*/ 63789 h 1996549"/>
              <a:gd name="connsiteX5619" fmla="*/ 1295055 w 1998270"/>
              <a:gd name="connsiteY5619" fmla="*/ 62936 h 1996549"/>
              <a:gd name="connsiteX5620" fmla="*/ 1295396 w 1998270"/>
              <a:gd name="connsiteY5620" fmla="*/ 62936 h 1996549"/>
              <a:gd name="connsiteX5621" fmla="*/ 1319275 w 1998270"/>
              <a:gd name="connsiteY5621" fmla="*/ 87156 h 1996549"/>
              <a:gd name="connsiteX5622" fmla="*/ 1319275 w 1998270"/>
              <a:gd name="connsiteY5622" fmla="*/ 87326 h 1996549"/>
              <a:gd name="connsiteX5623" fmla="*/ 1295055 w 1998270"/>
              <a:gd name="connsiteY5623" fmla="*/ 111205 h 1996549"/>
              <a:gd name="connsiteX5624" fmla="*/ 1271007 w 1998270"/>
              <a:gd name="connsiteY5624" fmla="*/ 87156 h 1996549"/>
              <a:gd name="connsiteX5625" fmla="*/ 1271007 w 1998270"/>
              <a:gd name="connsiteY5625" fmla="*/ 86985 h 1996549"/>
              <a:gd name="connsiteX5626" fmla="*/ 1295055 w 1998270"/>
              <a:gd name="connsiteY5626" fmla="*/ 62936 h 1996549"/>
              <a:gd name="connsiteX5627" fmla="*/ 1357138 w 1998270"/>
              <a:gd name="connsiteY5627" fmla="*/ 62083 h 1996549"/>
              <a:gd name="connsiteX5628" fmla="*/ 1382210 w 1998270"/>
              <a:gd name="connsiteY5628" fmla="*/ 87156 h 1996549"/>
              <a:gd name="connsiteX5629" fmla="*/ 1382210 w 1998270"/>
              <a:gd name="connsiteY5629" fmla="*/ 87326 h 1996549"/>
              <a:gd name="connsiteX5630" fmla="*/ 1357138 w 1998270"/>
              <a:gd name="connsiteY5630" fmla="*/ 112057 h 1996549"/>
              <a:gd name="connsiteX5631" fmla="*/ 1332237 w 1998270"/>
              <a:gd name="connsiteY5631" fmla="*/ 87156 h 1996549"/>
              <a:gd name="connsiteX5632" fmla="*/ 1332237 w 1998270"/>
              <a:gd name="connsiteY5632" fmla="*/ 86985 h 1996549"/>
              <a:gd name="connsiteX5633" fmla="*/ 1357138 w 1998270"/>
              <a:gd name="connsiteY5633" fmla="*/ 62083 h 1996549"/>
              <a:gd name="connsiteX5634" fmla="*/ 1417857 w 1998270"/>
              <a:gd name="connsiteY5634" fmla="*/ 61230 h 1996549"/>
              <a:gd name="connsiteX5635" fmla="*/ 1443782 w 1998270"/>
              <a:gd name="connsiteY5635" fmla="*/ 87155 h 1996549"/>
              <a:gd name="connsiteX5636" fmla="*/ 1417857 w 1998270"/>
              <a:gd name="connsiteY5636" fmla="*/ 112910 h 1996549"/>
              <a:gd name="connsiteX5637" fmla="*/ 1392103 w 1998270"/>
              <a:gd name="connsiteY5637" fmla="*/ 87155 h 1996549"/>
              <a:gd name="connsiteX5638" fmla="*/ 1392103 w 1998270"/>
              <a:gd name="connsiteY5638" fmla="*/ 86985 h 1996549"/>
              <a:gd name="connsiteX5639" fmla="*/ 1417857 w 1998270"/>
              <a:gd name="connsiteY5639" fmla="*/ 61230 h 1996549"/>
              <a:gd name="connsiteX5640" fmla="*/ 1479259 w 1998270"/>
              <a:gd name="connsiteY5640" fmla="*/ 60548 h 1996549"/>
              <a:gd name="connsiteX5641" fmla="*/ 1505866 w 1998270"/>
              <a:gd name="connsiteY5641" fmla="*/ 87156 h 1996549"/>
              <a:gd name="connsiteX5642" fmla="*/ 1505866 w 1998270"/>
              <a:gd name="connsiteY5642" fmla="*/ 87326 h 1996549"/>
              <a:gd name="connsiteX5643" fmla="*/ 1479259 w 1998270"/>
              <a:gd name="connsiteY5643" fmla="*/ 113592 h 1996549"/>
              <a:gd name="connsiteX5644" fmla="*/ 1478918 w 1998270"/>
              <a:gd name="connsiteY5644" fmla="*/ 113592 h 1996549"/>
              <a:gd name="connsiteX5645" fmla="*/ 1452822 w 1998270"/>
              <a:gd name="connsiteY5645" fmla="*/ 87156 h 1996549"/>
              <a:gd name="connsiteX5646" fmla="*/ 1452822 w 1998270"/>
              <a:gd name="connsiteY5646" fmla="*/ 86985 h 1996549"/>
              <a:gd name="connsiteX5647" fmla="*/ 1479259 w 1998270"/>
              <a:gd name="connsiteY5647" fmla="*/ 60548 h 1996549"/>
              <a:gd name="connsiteX5648" fmla="*/ 1971151 w 1998270"/>
              <a:gd name="connsiteY5648" fmla="*/ 60037 h 1996549"/>
              <a:gd name="connsiteX5649" fmla="*/ 1998270 w 1998270"/>
              <a:gd name="connsiteY5649" fmla="*/ 87155 h 1996549"/>
              <a:gd name="connsiteX5650" fmla="*/ 1971151 w 1998270"/>
              <a:gd name="connsiteY5650" fmla="*/ 114104 h 1996549"/>
              <a:gd name="connsiteX5651" fmla="*/ 1944203 w 1998270"/>
              <a:gd name="connsiteY5651" fmla="*/ 87155 h 1996549"/>
              <a:gd name="connsiteX5652" fmla="*/ 1971151 w 1998270"/>
              <a:gd name="connsiteY5652" fmla="*/ 60037 h 1996549"/>
              <a:gd name="connsiteX5653" fmla="*/ 1540660 w 1998270"/>
              <a:gd name="connsiteY5653" fmla="*/ 59695 h 1996549"/>
              <a:gd name="connsiteX5654" fmla="*/ 1568120 w 1998270"/>
              <a:gd name="connsiteY5654" fmla="*/ 87155 h 1996549"/>
              <a:gd name="connsiteX5655" fmla="*/ 1540660 w 1998270"/>
              <a:gd name="connsiteY5655" fmla="*/ 114445 h 1996549"/>
              <a:gd name="connsiteX5656" fmla="*/ 1513371 w 1998270"/>
              <a:gd name="connsiteY5656" fmla="*/ 87155 h 1996549"/>
              <a:gd name="connsiteX5657" fmla="*/ 1540660 w 1998270"/>
              <a:gd name="connsiteY5657" fmla="*/ 59695 h 1996549"/>
              <a:gd name="connsiteX5658" fmla="*/ 1664145 w 1998270"/>
              <a:gd name="connsiteY5658" fmla="*/ 58672 h 1996549"/>
              <a:gd name="connsiteX5659" fmla="*/ 1664486 w 1998270"/>
              <a:gd name="connsiteY5659" fmla="*/ 58672 h 1996549"/>
              <a:gd name="connsiteX5660" fmla="*/ 1693310 w 1998270"/>
              <a:gd name="connsiteY5660" fmla="*/ 87838 h 1996549"/>
              <a:gd name="connsiteX5661" fmla="*/ 1693310 w 1998270"/>
              <a:gd name="connsiteY5661" fmla="*/ 88010 h 1996549"/>
              <a:gd name="connsiteX5662" fmla="*/ 1664145 w 1998270"/>
              <a:gd name="connsiteY5662" fmla="*/ 116833 h 1996549"/>
              <a:gd name="connsiteX5663" fmla="*/ 1635150 w 1998270"/>
              <a:gd name="connsiteY5663" fmla="*/ 87838 h 1996549"/>
              <a:gd name="connsiteX5664" fmla="*/ 1635150 w 1998270"/>
              <a:gd name="connsiteY5664" fmla="*/ 87667 h 1996549"/>
              <a:gd name="connsiteX5665" fmla="*/ 1664145 w 1998270"/>
              <a:gd name="connsiteY5665" fmla="*/ 58672 h 1996549"/>
              <a:gd name="connsiteX5666" fmla="*/ 1602061 w 1998270"/>
              <a:gd name="connsiteY5666" fmla="*/ 58672 h 1996549"/>
              <a:gd name="connsiteX5667" fmla="*/ 1630374 w 1998270"/>
              <a:gd name="connsiteY5667" fmla="*/ 86985 h 1996549"/>
              <a:gd name="connsiteX5668" fmla="*/ 1630374 w 1998270"/>
              <a:gd name="connsiteY5668" fmla="*/ 87156 h 1996549"/>
              <a:gd name="connsiteX5669" fmla="*/ 1602061 w 1998270"/>
              <a:gd name="connsiteY5669" fmla="*/ 115127 h 1996549"/>
              <a:gd name="connsiteX5670" fmla="*/ 1573919 w 1998270"/>
              <a:gd name="connsiteY5670" fmla="*/ 86985 h 1996549"/>
              <a:gd name="connsiteX5671" fmla="*/ 1573919 w 1998270"/>
              <a:gd name="connsiteY5671" fmla="*/ 86815 h 1996549"/>
              <a:gd name="connsiteX5672" fmla="*/ 1602061 w 1998270"/>
              <a:gd name="connsiteY5672" fmla="*/ 58672 h 1996549"/>
              <a:gd name="connsiteX5673" fmla="*/ 1724864 w 1998270"/>
              <a:gd name="connsiteY5673" fmla="*/ 57307 h 1996549"/>
              <a:gd name="connsiteX5674" fmla="*/ 1754712 w 1998270"/>
              <a:gd name="connsiteY5674" fmla="*/ 87155 h 1996549"/>
              <a:gd name="connsiteX5675" fmla="*/ 1754712 w 1998270"/>
              <a:gd name="connsiteY5675" fmla="*/ 87326 h 1996549"/>
              <a:gd name="connsiteX5676" fmla="*/ 1724864 w 1998270"/>
              <a:gd name="connsiteY5676" fmla="*/ 116833 h 1996549"/>
              <a:gd name="connsiteX5677" fmla="*/ 1695187 w 1998270"/>
              <a:gd name="connsiteY5677" fmla="*/ 87155 h 1996549"/>
              <a:gd name="connsiteX5678" fmla="*/ 1695187 w 1998270"/>
              <a:gd name="connsiteY5678" fmla="*/ 86985 h 1996549"/>
              <a:gd name="connsiteX5679" fmla="*/ 1724864 w 1998270"/>
              <a:gd name="connsiteY5679" fmla="*/ 57307 h 1996549"/>
              <a:gd name="connsiteX5680" fmla="*/ 1909067 w 1998270"/>
              <a:gd name="connsiteY5680" fmla="*/ 55602 h 1996549"/>
              <a:gd name="connsiteX5681" fmla="*/ 1940621 w 1998270"/>
              <a:gd name="connsiteY5681" fmla="*/ 87156 h 1996549"/>
              <a:gd name="connsiteX5682" fmla="*/ 1913672 w 1998270"/>
              <a:gd name="connsiteY5682" fmla="*/ 118197 h 1996549"/>
              <a:gd name="connsiteX5683" fmla="*/ 1939939 w 1998270"/>
              <a:gd name="connsiteY5683" fmla="*/ 148557 h 1996549"/>
              <a:gd name="connsiteX5684" fmla="*/ 1909067 w 1998270"/>
              <a:gd name="connsiteY5684" fmla="*/ 179258 h 1996549"/>
              <a:gd name="connsiteX5685" fmla="*/ 1878367 w 1998270"/>
              <a:gd name="connsiteY5685" fmla="*/ 148898 h 1996549"/>
              <a:gd name="connsiteX5686" fmla="*/ 1847666 w 1998270"/>
              <a:gd name="connsiteY5686" fmla="*/ 179087 h 1996549"/>
              <a:gd name="connsiteX5687" fmla="*/ 1817136 w 1998270"/>
              <a:gd name="connsiteY5687" fmla="*/ 148557 h 1996549"/>
              <a:gd name="connsiteX5688" fmla="*/ 1844937 w 1998270"/>
              <a:gd name="connsiteY5688" fmla="*/ 118197 h 1996549"/>
              <a:gd name="connsiteX5689" fmla="*/ 1816624 w 1998270"/>
              <a:gd name="connsiteY5689" fmla="*/ 89885 h 1996549"/>
              <a:gd name="connsiteX5690" fmla="*/ 1786265 w 1998270"/>
              <a:gd name="connsiteY5690" fmla="*/ 117686 h 1996549"/>
              <a:gd name="connsiteX5691" fmla="*/ 1755735 w 1998270"/>
              <a:gd name="connsiteY5691" fmla="*/ 87156 h 1996549"/>
              <a:gd name="connsiteX5692" fmla="*/ 1755735 w 1998270"/>
              <a:gd name="connsiteY5692" fmla="*/ 86985 h 1996549"/>
              <a:gd name="connsiteX5693" fmla="*/ 1786265 w 1998270"/>
              <a:gd name="connsiteY5693" fmla="*/ 56456 h 1996549"/>
              <a:gd name="connsiteX5694" fmla="*/ 1816624 w 1998270"/>
              <a:gd name="connsiteY5694" fmla="*/ 84256 h 1996549"/>
              <a:gd name="connsiteX5695" fmla="*/ 1847666 w 1998270"/>
              <a:gd name="connsiteY5695" fmla="*/ 55773 h 1996549"/>
              <a:gd name="connsiteX5696" fmla="*/ 1878367 w 1998270"/>
              <a:gd name="connsiteY5696" fmla="*/ 80504 h 1996549"/>
              <a:gd name="connsiteX5697" fmla="*/ 1909067 w 1998270"/>
              <a:gd name="connsiteY5697" fmla="*/ 55602 h 1996549"/>
              <a:gd name="connsiteX5698" fmla="*/ 5628 w 1998270"/>
              <a:gd name="connsiteY5698" fmla="*/ 21319 h 1996549"/>
              <a:gd name="connsiteX5699" fmla="*/ 5969 w 1998270"/>
              <a:gd name="connsiteY5699" fmla="*/ 21319 h 1996549"/>
              <a:gd name="connsiteX5700" fmla="*/ 10062 w 1998270"/>
              <a:gd name="connsiteY5700" fmla="*/ 25755 h 1996549"/>
              <a:gd name="connsiteX5701" fmla="*/ 5628 w 1998270"/>
              <a:gd name="connsiteY5701" fmla="*/ 30189 h 1996549"/>
              <a:gd name="connsiteX5702" fmla="*/ 1194 w 1998270"/>
              <a:gd name="connsiteY5702" fmla="*/ 25755 h 1996549"/>
              <a:gd name="connsiteX5703" fmla="*/ 5628 w 1998270"/>
              <a:gd name="connsiteY5703" fmla="*/ 21319 h 1996549"/>
              <a:gd name="connsiteX5704" fmla="*/ 67029 w 1998270"/>
              <a:gd name="connsiteY5704" fmla="*/ 19614 h 1996549"/>
              <a:gd name="connsiteX5705" fmla="*/ 73170 w 1998270"/>
              <a:gd name="connsiteY5705" fmla="*/ 25756 h 1996549"/>
              <a:gd name="connsiteX5706" fmla="*/ 67029 w 1998270"/>
              <a:gd name="connsiteY5706" fmla="*/ 31894 h 1996549"/>
              <a:gd name="connsiteX5707" fmla="*/ 60890 w 1998270"/>
              <a:gd name="connsiteY5707" fmla="*/ 25756 h 1996549"/>
              <a:gd name="connsiteX5708" fmla="*/ 67029 w 1998270"/>
              <a:gd name="connsiteY5708" fmla="*/ 19614 h 1996549"/>
              <a:gd name="connsiteX5709" fmla="*/ 129113 w 1998270"/>
              <a:gd name="connsiteY5709" fmla="*/ 18932 h 1996549"/>
              <a:gd name="connsiteX5710" fmla="*/ 135935 w 1998270"/>
              <a:gd name="connsiteY5710" fmla="*/ 25756 h 1996549"/>
              <a:gd name="connsiteX5711" fmla="*/ 129113 w 1998270"/>
              <a:gd name="connsiteY5711" fmla="*/ 32577 h 1996549"/>
              <a:gd name="connsiteX5712" fmla="*/ 122291 w 1998270"/>
              <a:gd name="connsiteY5712" fmla="*/ 25756 h 1996549"/>
              <a:gd name="connsiteX5713" fmla="*/ 129113 w 1998270"/>
              <a:gd name="connsiteY5713" fmla="*/ 18932 h 1996549"/>
              <a:gd name="connsiteX5714" fmla="*/ 189832 w 1998270"/>
              <a:gd name="connsiteY5714" fmla="*/ 18249 h 1996549"/>
              <a:gd name="connsiteX5715" fmla="*/ 190173 w 1998270"/>
              <a:gd name="connsiteY5715" fmla="*/ 18249 h 1996549"/>
              <a:gd name="connsiteX5716" fmla="*/ 197337 w 1998270"/>
              <a:gd name="connsiteY5716" fmla="*/ 25755 h 1996549"/>
              <a:gd name="connsiteX5717" fmla="*/ 189832 w 1998270"/>
              <a:gd name="connsiteY5717" fmla="*/ 33258 h 1996549"/>
              <a:gd name="connsiteX5718" fmla="*/ 182328 w 1998270"/>
              <a:gd name="connsiteY5718" fmla="*/ 25755 h 1996549"/>
              <a:gd name="connsiteX5719" fmla="*/ 189832 w 1998270"/>
              <a:gd name="connsiteY5719" fmla="*/ 18249 h 1996549"/>
              <a:gd name="connsiteX5720" fmla="*/ 251234 w 1998270"/>
              <a:gd name="connsiteY5720" fmla="*/ 17567 h 1996549"/>
              <a:gd name="connsiteX5721" fmla="*/ 251575 w 1998270"/>
              <a:gd name="connsiteY5721" fmla="*/ 17567 h 1996549"/>
              <a:gd name="connsiteX5722" fmla="*/ 259421 w 1998270"/>
              <a:gd name="connsiteY5722" fmla="*/ 25755 h 1996549"/>
              <a:gd name="connsiteX5723" fmla="*/ 251234 w 1998270"/>
              <a:gd name="connsiteY5723" fmla="*/ 33942 h 1996549"/>
              <a:gd name="connsiteX5724" fmla="*/ 243047 w 1998270"/>
              <a:gd name="connsiteY5724" fmla="*/ 25755 h 1996549"/>
              <a:gd name="connsiteX5725" fmla="*/ 251234 w 1998270"/>
              <a:gd name="connsiteY5725" fmla="*/ 17567 h 1996549"/>
              <a:gd name="connsiteX5726" fmla="*/ 313001 w 1998270"/>
              <a:gd name="connsiteY5726" fmla="*/ 16751 h 1996549"/>
              <a:gd name="connsiteX5727" fmla="*/ 321870 w 1998270"/>
              <a:gd name="connsiteY5727" fmla="*/ 25620 h 1996549"/>
              <a:gd name="connsiteX5728" fmla="*/ 313001 w 1998270"/>
              <a:gd name="connsiteY5728" fmla="*/ 34489 h 1996549"/>
              <a:gd name="connsiteX5729" fmla="*/ 304132 w 1998270"/>
              <a:gd name="connsiteY5729" fmla="*/ 25620 h 1996549"/>
              <a:gd name="connsiteX5730" fmla="*/ 313001 w 1998270"/>
              <a:gd name="connsiteY5730" fmla="*/ 16751 h 1996549"/>
              <a:gd name="connsiteX5731" fmla="*/ 374036 w 1998270"/>
              <a:gd name="connsiteY5731" fmla="*/ 16203 h 1996549"/>
              <a:gd name="connsiteX5732" fmla="*/ 383588 w 1998270"/>
              <a:gd name="connsiteY5732" fmla="*/ 25756 h 1996549"/>
              <a:gd name="connsiteX5733" fmla="*/ 374036 w 1998270"/>
              <a:gd name="connsiteY5733" fmla="*/ 35307 h 1996549"/>
              <a:gd name="connsiteX5734" fmla="*/ 364485 w 1998270"/>
              <a:gd name="connsiteY5734" fmla="*/ 25756 h 1996549"/>
              <a:gd name="connsiteX5735" fmla="*/ 374036 w 1998270"/>
              <a:gd name="connsiteY5735" fmla="*/ 16203 h 1996549"/>
              <a:gd name="connsiteX5736" fmla="*/ 436119 w 1998270"/>
              <a:gd name="connsiteY5736" fmla="*/ 15520 h 1996549"/>
              <a:gd name="connsiteX5737" fmla="*/ 446353 w 1998270"/>
              <a:gd name="connsiteY5737" fmla="*/ 25755 h 1996549"/>
              <a:gd name="connsiteX5738" fmla="*/ 436119 w 1998270"/>
              <a:gd name="connsiteY5738" fmla="*/ 35987 h 1996549"/>
              <a:gd name="connsiteX5739" fmla="*/ 425886 w 1998270"/>
              <a:gd name="connsiteY5739" fmla="*/ 25755 h 1996549"/>
              <a:gd name="connsiteX5740" fmla="*/ 436119 w 1998270"/>
              <a:gd name="connsiteY5740" fmla="*/ 15520 h 1996549"/>
              <a:gd name="connsiteX5741" fmla="*/ 497205 w 1998270"/>
              <a:gd name="connsiteY5741" fmla="*/ 14875 h 1996549"/>
              <a:gd name="connsiteX5742" fmla="*/ 507950 w 1998270"/>
              <a:gd name="connsiteY5742" fmla="*/ 25620 h 1996549"/>
              <a:gd name="connsiteX5743" fmla="*/ 497205 w 1998270"/>
              <a:gd name="connsiteY5743" fmla="*/ 36366 h 1996549"/>
              <a:gd name="connsiteX5744" fmla="*/ 486460 w 1998270"/>
              <a:gd name="connsiteY5744" fmla="*/ 25620 h 1996549"/>
              <a:gd name="connsiteX5745" fmla="*/ 497205 w 1998270"/>
              <a:gd name="connsiteY5745" fmla="*/ 14875 h 1996549"/>
              <a:gd name="connsiteX5746" fmla="*/ 558240 w 1998270"/>
              <a:gd name="connsiteY5746" fmla="*/ 14327 h 1996549"/>
              <a:gd name="connsiteX5747" fmla="*/ 569667 w 1998270"/>
              <a:gd name="connsiteY5747" fmla="*/ 25755 h 1996549"/>
              <a:gd name="connsiteX5748" fmla="*/ 558240 w 1998270"/>
              <a:gd name="connsiteY5748" fmla="*/ 37183 h 1996549"/>
              <a:gd name="connsiteX5749" fmla="*/ 546813 w 1998270"/>
              <a:gd name="connsiteY5749" fmla="*/ 25755 h 1996549"/>
              <a:gd name="connsiteX5750" fmla="*/ 558240 w 1998270"/>
              <a:gd name="connsiteY5750" fmla="*/ 14327 h 1996549"/>
              <a:gd name="connsiteX5751" fmla="*/ 619642 w 1998270"/>
              <a:gd name="connsiteY5751" fmla="*/ 13645 h 1996549"/>
              <a:gd name="connsiteX5752" fmla="*/ 631751 w 1998270"/>
              <a:gd name="connsiteY5752" fmla="*/ 25755 h 1996549"/>
              <a:gd name="connsiteX5753" fmla="*/ 619642 w 1998270"/>
              <a:gd name="connsiteY5753" fmla="*/ 37865 h 1996549"/>
              <a:gd name="connsiteX5754" fmla="*/ 607532 w 1998270"/>
              <a:gd name="connsiteY5754" fmla="*/ 25755 h 1996549"/>
              <a:gd name="connsiteX5755" fmla="*/ 619642 w 1998270"/>
              <a:gd name="connsiteY5755" fmla="*/ 13645 h 1996549"/>
              <a:gd name="connsiteX5756" fmla="*/ 681409 w 1998270"/>
              <a:gd name="connsiteY5756" fmla="*/ 12828 h 1996549"/>
              <a:gd name="connsiteX5757" fmla="*/ 694201 w 1998270"/>
              <a:gd name="connsiteY5757" fmla="*/ 25620 h 1996549"/>
              <a:gd name="connsiteX5758" fmla="*/ 681409 w 1998270"/>
              <a:gd name="connsiteY5758" fmla="*/ 38412 h 1996549"/>
              <a:gd name="connsiteX5759" fmla="*/ 668617 w 1998270"/>
              <a:gd name="connsiteY5759" fmla="*/ 25620 h 1996549"/>
              <a:gd name="connsiteX5760" fmla="*/ 681409 w 1998270"/>
              <a:gd name="connsiteY5760" fmla="*/ 12828 h 1996549"/>
              <a:gd name="connsiteX5761" fmla="*/ 743126 w 1998270"/>
              <a:gd name="connsiteY5761" fmla="*/ 12281 h 1996549"/>
              <a:gd name="connsiteX5762" fmla="*/ 756600 w 1998270"/>
              <a:gd name="connsiteY5762" fmla="*/ 25756 h 1996549"/>
              <a:gd name="connsiteX5763" fmla="*/ 743126 w 1998270"/>
              <a:gd name="connsiteY5763" fmla="*/ 39229 h 1996549"/>
              <a:gd name="connsiteX5764" fmla="*/ 729652 w 1998270"/>
              <a:gd name="connsiteY5764" fmla="*/ 25756 h 1996549"/>
              <a:gd name="connsiteX5765" fmla="*/ 743126 w 1998270"/>
              <a:gd name="connsiteY5765" fmla="*/ 12281 h 1996549"/>
              <a:gd name="connsiteX5766" fmla="*/ 803845 w 1998270"/>
              <a:gd name="connsiteY5766" fmla="*/ 11598 h 1996549"/>
              <a:gd name="connsiteX5767" fmla="*/ 818001 w 1998270"/>
              <a:gd name="connsiteY5767" fmla="*/ 25756 h 1996549"/>
              <a:gd name="connsiteX5768" fmla="*/ 803845 w 1998270"/>
              <a:gd name="connsiteY5768" fmla="*/ 39911 h 1996549"/>
              <a:gd name="connsiteX5769" fmla="*/ 789689 w 1998270"/>
              <a:gd name="connsiteY5769" fmla="*/ 25756 h 1996549"/>
              <a:gd name="connsiteX5770" fmla="*/ 803845 w 1998270"/>
              <a:gd name="connsiteY5770" fmla="*/ 11598 h 1996549"/>
              <a:gd name="connsiteX5771" fmla="*/ 865246 w 1998270"/>
              <a:gd name="connsiteY5771" fmla="*/ 10915 h 1996549"/>
              <a:gd name="connsiteX5772" fmla="*/ 880085 w 1998270"/>
              <a:gd name="connsiteY5772" fmla="*/ 25755 h 1996549"/>
              <a:gd name="connsiteX5773" fmla="*/ 865246 w 1998270"/>
              <a:gd name="connsiteY5773" fmla="*/ 40593 h 1996549"/>
              <a:gd name="connsiteX5774" fmla="*/ 850408 w 1998270"/>
              <a:gd name="connsiteY5774" fmla="*/ 25755 h 1996549"/>
              <a:gd name="connsiteX5775" fmla="*/ 865246 w 1998270"/>
              <a:gd name="connsiteY5775" fmla="*/ 10915 h 1996549"/>
              <a:gd name="connsiteX5776" fmla="*/ 926648 w 1998270"/>
              <a:gd name="connsiteY5776" fmla="*/ 10745 h 1996549"/>
              <a:gd name="connsiteX5777" fmla="*/ 942168 w 1998270"/>
              <a:gd name="connsiteY5777" fmla="*/ 26266 h 1996549"/>
              <a:gd name="connsiteX5778" fmla="*/ 942168 w 1998270"/>
              <a:gd name="connsiteY5778" fmla="*/ 26438 h 1996549"/>
              <a:gd name="connsiteX5779" fmla="*/ 926648 w 1998270"/>
              <a:gd name="connsiteY5779" fmla="*/ 41617 h 1996549"/>
              <a:gd name="connsiteX5780" fmla="*/ 926477 w 1998270"/>
              <a:gd name="connsiteY5780" fmla="*/ 41617 h 1996549"/>
              <a:gd name="connsiteX5781" fmla="*/ 911127 w 1998270"/>
              <a:gd name="connsiteY5781" fmla="*/ 26266 h 1996549"/>
              <a:gd name="connsiteX5782" fmla="*/ 926648 w 1998270"/>
              <a:gd name="connsiteY5782" fmla="*/ 10745 h 1996549"/>
              <a:gd name="connsiteX5783" fmla="*/ 988048 w 1998270"/>
              <a:gd name="connsiteY5783" fmla="*/ 9380 h 1996549"/>
              <a:gd name="connsiteX5784" fmla="*/ 988390 w 1998270"/>
              <a:gd name="connsiteY5784" fmla="*/ 9380 h 1996549"/>
              <a:gd name="connsiteX5785" fmla="*/ 1004252 w 1998270"/>
              <a:gd name="connsiteY5785" fmla="*/ 25584 h 1996549"/>
              <a:gd name="connsiteX5786" fmla="*/ 1004252 w 1998270"/>
              <a:gd name="connsiteY5786" fmla="*/ 25755 h 1996549"/>
              <a:gd name="connsiteX5787" fmla="*/ 988048 w 1998270"/>
              <a:gd name="connsiteY5787" fmla="*/ 41617 h 1996549"/>
              <a:gd name="connsiteX5788" fmla="*/ 971846 w 1998270"/>
              <a:gd name="connsiteY5788" fmla="*/ 25584 h 1996549"/>
              <a:gd name="connsiteX5789" fmla="*/ 988048 w 1998270"/>
              <a:gd name="connsiteY5789" fmla="*/ 9380 h 1996549"/>
              <a:gd name="connsiteX5790" fmla="*/ 1110851 w 1998270"/>
              <a:gd name="connsiteY5790" fmla="*/ 8869 h 1996549"/>
              <a:gd name="connsiteX5791" fmla="*/ 1127907 w 1998270"/>
              <a:gd name="connsiteY5791" fmla="*/ 25925 h 1996549"/>
              <a:gd name="connsiteX5792" fmla="*/ 1110851 w 1998270"/>
              <a:gd name="connsiteY5792" fmla="*/ 42981 h 1996549"/>
              <a:gd name="connsiteX5793" fmla="*/ 1093796 w 1998270"/>
              <a:gd name="connsiteY5793" fmla="*/ 25925 h 1996549"/>
              <a:gd name="connsiteX5794" fmla="*/ 1110851 w 1998270"/>
              <a:gd name="connsiteY5794" fmla="*/ 8869 h 1996549"/>
              <a:gd name="connsiteX5795" fmla="*/ 1172253 w 1998270"/>
              <a:gd name="connsiteY5795" fmla="*/ 7676 h 1996549"/>
              <a:gd name="connsiteX5796" fmla="*/ 1172594 w 1998270"/>
              <a:gd name="connsiteY5796" fmla="*/ 7676 h 1996549"/>
              <a:gd name="connsiteX5797" fmla="*/ 1190332 w 1998270"/>
              <a:gd name="connsiteY5797" fmla="*/ 25756 h 1996549"/>
              <a:gd name="connsiteX5798" fmla="*/ 1190332 w 1998270"/>
              <a:gd name="connsiteY5798" fmla="*/ 25925 h 1996549"/>
              <a:gd name="connsiteX5799" fmla="*/ 1172253 w 1998270"/>
              <a:gd name="connsiteY5799" fmla="*/ 43663 h 1996549"/>
              <a:gd name="connsiteX5800" fmla="*/ 1154174 w 1998270"/>
              <a:gd name="connsiteY5800" fmla="*/ 25756 h 1996549"/>
              <a:gd name="connsiteX5801" fmla="*/ 1172253 w 1998270"/>
              <a:gd name="connsiteY5801" fmla="*/ 7676 h 1996549"/>
              <a:gd name="connsiteX5802" fmla="*/ 1050132 w 1998270"/>
              <a:gd name="connsiteY5802" fmla="*/ 7505 h 1996549"/>
              <a:gd name="connsiteX5803" fmla="*/ 1067188 w 1998270"/>
              <a:gd name="connsiteY5803" fmla="*/ 24560 h 1996549"/>
              <a:gd name="connsiteX5804" fmla="*/ 1050132 w 1998270"/>
              <a:gd name="connsiteY5804" fmla="*/ 41617 h 1996549"/>
              <a:gd name="connsiteX5805" fmla="*/ 1033077 w 1998270"/>
              <a:gd name="connsiteY5805" fmla="*/ 24560 h 1996549"/>
              <a:gd name="connsiteX5806" fmla="*/ 1050132 w 1998270"/>
              <a:gd name="connsiteY5806" fmla="*/ 7505 h 1996549"/>
              <a:gd name="connsiteX5807" fmla="*/ 1234021 w 1998270"/>
              <a:gd name="connsiteY5807" fmla="*/ 6859 h 1996549"/>
              <a:gd name="connsiteX5808" fmla="*/ 1252782 w 1998270"/>
              <a:gd name="connsiteY5808" fmla="*/ 25619 h 1996549"/>
              <a:gd name="connsiteX5809" fmla="*/ 1234021 w 1998270"/>
              <a:gd name="connsiteY5809" fmla="*/ 44382 h 1996549"/>
              <a:gd name="connsiteX5810" fmla="*/ 1215259 w 1998270"/>
              <a:gd name="connsiteY5810" fmla="*/ 25619 h 1996549"/>
              <a:gd name="connsiteX5811" fmla="*/ 1234021 w 1998270"/>
              <a:gd name="connsiteY5811" fmla="*/ 6859 h 1996549"/>
              <a:gd name="connsiteX5812" fmla="*/ 1295055 w 1998270"/>
              <a:gd name="connsiteY5812" fmla="*/ 6311 h 1996549"/>
              <a:gd name="connsiteX5813" fmla="*/ 1314499 w 1998270"/>
              <a:gd name="connsiteY5813" fmla="*/ 25755 h 1996549"/>
              <a:gd name="connsiteX5814" fmla="*/ 1314499 w 1998270"/>
              <a:gd name="connsiteY5814" fmla="*/ 25925 h 1996549"/>
              <a:gd name="connsiteX5815" fmla="*/ 1295055 w 1998270"/>
              <a:gd name="connsiteY5815" fmla="*/ 45027 h 1996549"/>
              <a:gd name="connsiteX5816" fmla="*/ 1294885 w 1998270"/>
              <a:gd name="connsiteY5816" fmla="*/ 45027 h 1996549"/>
              <a:gd name="connsiteX5817" fmla="*/ 1275612 w 1998270"/>
              <a:gd name="connsiteY5817" fmla="*/ 25755 h 1996549"/>
              <a:gd name="connsiteX5818" fmla="*/ 1295055 w 1998270"/>
              <a:gd name="connsiteY5818" fmla="*/ 6311 h 1996549"/>
              <a:gd name="connsiteX5819" fmla="*/ 1357138 w 1998270"/>
              <a:gd name="connsiteY5819" fmla="*/ 5628 h 1996549"/>
              <a:gd name="connsiteX5820" fmla="*/ 1377264 w 1998270"/>
              <a:gd name="connsiteY5820" fmla="*/ 25756 h 1996549"/>
              <a:gd name="connsiteX5821" fmla="*/ 1377264 w 1998270"/>
              <a:gd name="connsiteY5821" fmla="*/ 25925 h 1996549"/>
              <a:gd name="connsiteX5822" fmla="*/ 1357138 w 1998270"/>
              <a:gd name="connsiteY5822" fmla="*/ 45710 h 1996549"/>
              <a:gd name="connsiteX5823" fmla="*/ 1356968 w 1998270"/>
              <a:gd name="connsiteY5823" fmla="*/ 45710 h 1996549"/>
              <a:gd name="connsiteX5824" fmla="*/ 1337013 w 1998270"/>
              <a:gd name="connsiteY5824" fmla="*/ 25756 h 1996549"/>
              <a:gd name="connsiteX5825" fmla="*/ 1357138 w 1998270"/>
              <a:gd name="connsiteY5825" fmla="*/ 5628 h 1996549"/>
              <a:gd name="connsiteX5826" fmla="*/ 1417858 w 1998270"/>
              <a:gd name="connsiteY5826" fmla="*/ 4947 h 1996549"/>
              <a:gd name="connsiteX5827" fmla="*/ 1418199 w 1998270"/>
              <a:gd name="connsiteY5827" fmla="*/ 4947 h 1996549"/>
              <a:gd name="connsiteX5828" fmla="*/ 1438666 w 1998270"/>
              <a:gd name="connsiteY5828" fmla="*/ 25756 h 1996549"/>
              <a:gd name="connsiteX5829" fmla="*/ 1438666 w 1998270"/>
              <a:gd name="connsiteY5829" fmla="*/ 25925 h 1996549"/>
              <a:gd name="connsiteX5830" fmla="*/ 1417858 w 1998270"/>
              <a:gd name="connsiteY5830" fmla="*/ 46393 h 1996549"/>
              <a:gd name="connsiteX5831" fmla="*/ 1397050 w 1998270"/>
              <a:gd name="connsiteY5831" fmla="*/ 25756 h 1996549"/>
              <a:gd name="connsiteX5832" fmla="*/ 1417858 w 1998270"/>
              <a:gd name="connsiteY5832" fmla="*/ 4947 h 1996549"/>
              <a:gd name="connsiteX5833" fmla="*/ 1479259 w 1998270"/>
              <a:gd name="connsiteY5833" fmla="*/ 4435 h 1996549"/>
              <a:gd name="connsiteX5834" fmla="*/ 1500578 w 1998270"/>
              <a:gd name="connsiteY5834" fmla="*/ 25755 h 1996549"/>
              <a:gd name="connsiteX5835" fmla="*/ 1500578 w 1998270"/>
              <a:gd name="connsiteY5835" fmla="*/ 25925 h 1996549"/>
              <a:gd name="connsiteX5836" fmla="*/ 1479259 w 1998270"/>
              <a:gd name="connsiteY5836" fmla="*/ 46903 h 1996549"/>
              <a:gd name="connsiteX5837" fmla="*/ 1478918 w 1998270"/>
              <a:gd name="connsiteY5837" fmla="*/ 46903 h 1996549"/>
              <a:gd name="connsiteX5838" fmla="*/ 1458109 w 1998270"/>
              <a:gd name="connsiteY5838" fmla="*/ 25755 h 1996549"/>
              <a:gd name="connsiteX5839" fmla="*/ 1458109 w 1998270"/>
              <a:gd name="connsiteY5839" fmla="*/ 25584 h 1996549"/>
              <a:gd name="connsiteX5840" fmla="*/ 1479259 w 1998270"/>
              <a:gd name="connsiteY5840" fmla="*/ 4435 h 1996549"/>
              <a:gd name="connsiteX5841" fmla="*/ 1971151 w 1998270"/>
              <a:gd name="connsiteY5841" fmla="*/ 3923 h 1996549"/>
              <a:gd name="connsiteX5842" fmla="*/ 1992983 w 1998270"/>
              <a:gd name="connsiteY5842" fmla="*/ 25755 h 1996549"/>
              <a:gd name="connsiteX5843" fmla="*/ 1992983 w 1998270"/>
              <a:gd name="connsiteY5843" fmla="*/ 25925 h 1996549"/>
              <a:gd name="connsiteX5844" fmla="*/ 1971151 w 1998270"/>
              <a:gd name="connsiteY5844" fmla="*/ 47415 h 1996549"/>
              <a:gd name="connsiteX5845" fmla="*/ 1949491 w 1998270"/>
              <a:gd name="connsiteY5845" fmla="*/ 25755 h 1996549"/>
              <a:gd name="connsiteX5846" fmla="*/ 1949491 w 1998270"/>
              <a:gd name="connsiteY5846" fmla="*/ 25584 h 1996549"/>
              <a:gd name="connsiteX5847" fmla="*/ 1971151 w 1998270"/>
              <a:gd name="connsiteY5847" fmla="*/ 3923 h 1996549"/>
              <a:gd name="connsiteX5848" fmla="*/ 1540660 w 1998270"/>
              <a:gd name="connsiteY5848" fmla="*/ 3753 h 1996549"/>
              <a:gd name="connsiteX5849" fmla="*/ 1562662 w 1998270"/>
              <a:gd name="connsiteY5849" fmla="*/ 25756 h 1996549"/>
              <a:gd name="connsiteX5850" fmla="*/ 1562662 w 1998270"/>
              <a:gd name="connsiteY5850" fmla="*/ 25925 h 1996549"/>
              <a:gd name="connsiteX5851" fmla="*/ 1540660 w 1998270"/>
              <a:gd name="connsiteY5851" fmla="*/ 47586 h 1996549"/>
              <a:gd name="connsiteX5852" fmla="*/ 1518829 w 1998270"/>
              <a:gd name="connsiteY5852" fmla="*/ 25756 h 1996549"/>
              <a:gd name="connsiteX5853" fmla="*/ 1518829 w 1998270"/>
              <a:gd name="connsiteY5853" fmla="*/ 25584 h 1996549"/>
              <a:gd name="connsiteX5854" fmla="*/ 1540660 w 1998270"/>
              <a:gd name="connsiteY5854" fmla="*/ 3753 h 1996549"/>
              <a:gd name="connsiteX5855" fmla="*/ 1602427 w 1998270"/>
              <a:gd name="connsiteY5855" fmla="*/ 2937 h 1996549"/>
              <a:gd name="connsiteX5856" fmla="*/ 1625112 w 1998270"/>
              <a:gd name="connsiteY5856" fmla="*/ 25620 h 1996549"/>
              <a:gd name="connsiteX5857" fmla="*/ 1602427 w 1998270"/>
              <a:gd name="connsiteY5857" fmla="*/ 48305 h 1996549"/>
              <a:gd name="connsiteX5858" fmla="*/ 1579743 w 1998270"/>
              <a:gd name="connsiteY5858" fmla="*/ 25620 h 1996549"/>
              <a:gd name="connsiteX5859" fmla="*/ 1602427 w 1998270"/>
              <a:gd name="connsiteY5859" fmla="*/ 2937 h 1996549"/>
              <a:gd name="connsiteX5860" fmla="*/ 1664144 w 1998270"/>
              <a:gd name="connsiteY5860" fmla="*/ 2388 h 1996549"/>
              <a:gd name="connsiteX5861" fmla="*/ 1687511 w 1998270"/>
              <a:gd name="connsiteY5861" fmla="*/ 25755 h 1996549"/>
              <a:gd name="connsiteX5862" fmla="*/ 1687511 w 1998270"/>
              <a:gd name="connsiteY5862" fmla="*/ 25925 h 1996549"/>
              <a:gd name="connsiteX5863" fmla="*/ 1664144 w 1998270"/>
              <a:gd name="connsiteY5863" fmla="*/ 48951 h 1996549"/>
              <a:gd name="connsiteX5864" fmla="*/ 1640949 w 1998270"/>
              <a:gd name="connsiteY5864" fmla="*/ 25755 h 1996549"/>
              <a:gd name="connsiteX5865" fmla="*/ 1640949 w 1998270"/>
              <a:gd name="connsiteY5865" fmla="*/ 25584 h 1996549"/>
              <a:gd name="connsiteX5866" fmla="*/ 1664144 w 1998270"/>
              <a:gd name="connsiteY5866" fmla="*/ 2388 h 1996549"/>
              <a:gd name="connsiteX5867" fmla="*/ 1724864 w 1998270"/>
              <a:gd name="connsiteY5867" fmla="*/ 1706 h 1996549"/>
              <a:gd name="connsiteX5868" fmla="*/ 1748913 w 1998270"/>
              <a:gd name="connsiteY5868" fmla="*/ 25755 h 1996549"/>
              <a:gd name="connsiteX5869" fmla="*/ 1724864 w 1998270"/>
              <a:gd name="connsiteY5869" fmla="*/ 49633 h 1996549"/>
              <a:gd name="connsiteX5870" fmla="*/ 1700986 w 1998270"/>
              <a:gd name="connsiteY5870" fmla="*/ 25755 h 1996549"/>
              <a:gd name="connsiteX5871" fmla="*/ 1724864 w 1998270"/>
              <a:gd name="connsiteY5871" fmla="*/ 1706 h 1996549"/>
              <a:gd name="connsiteX5872" fmla="*/ 1786265 w 1998270"/>
              <a:gd name="connsiteY5872" fmla="*/ 1023 h 1996549"/>
              <a:gd name="connsiteX5873" fmla="*/ 1810996 w 1998270"/>
              <a:gd name="connsiteY5873" fmla="*/ 25756 h 1996549"/>
              <a:gd name="connsiteX5874" fmla="*/ 1810996 w 1998270"/>
              <a:gd name="connsiteY5874" fmla="*/ 25925 h 1996549"/>
              <a:gd name="connsiteX5875" fmla="*/ 1786265 w 1998270"/>
              <a:gd name="connsiteY5875" fmla="*/ 50315 h 1996549"/>
              <a:gd name="connsiteX5876" fmla="*/ 1785924 w 1998270"/>
              <a:gd name="connsiteY5876" fmla="*/ 50315 h 1996549"/>
              <a:gd name="connsiteX5877" fmla="*/ 1761704 w 1998270"/>
              <a:gd name="connsiteY5877" fmla="*/ 25756 h 1996549"/>
              <a:gd name="connsiteX5878" fmla="*/ 1761704 w 1998270"/>
              <a:gd name="connsiteY5878" fmla="*/ 25584 h 1996549"/>
              <a:gd name="connsiteX5879" fmla="*/ 1786265 w 1998270"/>
              <a:gd name="connsiteY5879" fmla="*/ 1023 h 1996549"/>
              <a:gd name="connsiteX5880" fmla="*/ 1847667 w 1998270"/>
              <a:gd name="connsiteY5880" fmla="*/ 511 h 1996549"/>
              <a:gd name="connsiteX5881" fmla="*/ 1872909 w 1998270"/>
              <a:gd name="connsiteY5881" fmla="*/ 25755 h 1996549"/>
              <a:gd name="connsiteX5882" fmla="*/ 1872909 w 1998270"/>
              <a:gd name="connsiteY5882" fmla="*/ 25925 h 1996549"/>
              <a:gd name="connsiteX5883" fmla="*/ 1847667 w 1998270"/>
              <a:gd name="connsiteY5883" fmla="*/ 50826 h 1996549"/>
              <a:gd name="connsiteX5884" fmla="*/ 1822595 w 1998270"/>
              <a:gd name="connsiteY5884" fmla="*/ 25755 h 1996549"/>
              <a:gd name="connsiteX5885" fmla="*/ 1822595 w 1998270"/>
              <a:gd name="connsiteY5885" fmla="*/ 25584 h 1996549"/>
              <a:gd name="connsiteX5886" fmla="*/ 1847667 w 1998270"/>
              <a:gd name="connsiteY5886" fmla="*/ 511 h 1996549"/>
              <a:gd name="connsiteX5887" fmla="*/ 1909067 w 1998270"/>
              <a:gd name="connsiteY5887" fmla="*/ 0 h 1996549"/>
              <a:gd name="connsiteX5888" fmla="*/ 1909409 w 1998270"/>
              <a:gd name="connsiteY5888" fmla="*/ 0 h 1996549"/>
              <a:gd name="connsiteX5889" fmla="*/ 1934822 w 1998270"/>
              <a:gd name="connsiteY5889" fmla="*/ 25756 h 1996549"/>
              <a:gd name="connsiteX5890" fmla="*/ 1934822 w 1998270"/>
              <a:gd name="connsiteY5890" fmla="*/ 25925 h 1996549"/>
              <a:gd name="connsiteX5891" fmla="*/ 1909067 w 1998270"/>
              <a:gd name="connsiteY5891" fmla="*/ 51339 h 1996549"/>
              <a:gd name="connsiteX5892" fmla="*/ 1883484 w 1998270"/>
              <a:gd name="connsiteY5892" fmla="*/ 25756 h 1996549"/>
              <a:gd name="connsiteX5893" fmla="*/ 1883484 w 1998270"/>
              <a:gd name="connsiteY5893" fmla="*/ 25584 h 1996549"/>
              <a:gd name="connsiteX5894" fmla="*/ 1909067 w 1998270"/>
              <a:gd name="connsiteY5894" fmla="*/ 0 h 199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</a:cxnLst>
            <a:rect l="l" t="t" r="r" b="b"/>
            <a:pathLst>
              <a:path w="1998270" h="1996549">
                <a:moveTo>
                  <a:pt x="619642" y="1989726"/>
                </a:moveTo>
                <a:lnTo>
                  <a:pt x="620494" y="1990579"/>
                </a:lnTo>
                <a:cubicBezTo>
                  <a:pt x="620494" y="1991050"/>
                  <a:pt x="620119" y="1991432"/>
                  <a:pt x="619642" y="1991432"/>
                </a:cubicBezTo>
                <a:cubicBezTo>
                  <a:pt x="619198" y="1991364"/>
                  <a:pt x="618857" y="1991019"/>
                  <a:pt x="618789" y="1990579"/>
                </a:cubicBezTo>
                <a:cubicBezTo>
                  <a:pt x="618789" y="1990108"/>
                  <a:pt x="619164" y="1989726"/>
                  <a:pt x="619642" y="1989726"/>
                </a:cubicBezTo>
                <a:close/>
                <a:moveTo>
                  <a:pt x="681042" y="1989385"/>
                </a:moveTo>
                <a:cubicBezTo>
                  <a:pt x="681707" y="1989385"/>
                  <a:pt x="682236" y="1989919"/>
                  <a:pt x="682236" y="1990579"/>
                </a:cubicBezTo>
                <a:cubicBezTo>
                  <a:pt x="682236" y="1991239"/>
                  <a:pt x="681707" y="1991773"/>
                  <a:pt x="681042" y="1991773"/>
                </a:cubicBezTo>
                <a:cubicBezTo>
                  <a:pt x="680377" y="1991773"/>
                  <a:pt x="679849" y="1991239"/>
                  <a:pt x="679849" y="1990579"/>
                </a:cubicBezTo>
                <a:cubicBezTo>
                  <a:pt x="679849" y="1989919"/>
                  <a:pt x="680377" y="1989385"/>
                  <a:pt x="681042" y="1989385"/>
                </a:cubicBezTo>
                <a:close/>
                <a:moveTo>
                  <a:pt x="743126" y="1989044"/>
                </a:moveTo>
                <a:cubicBezTo>
                  <a:pt x="743978" y="1989044"/>
                  <a:pt x="744661" y="1989732"/>
                  <a:pt x="744661" y="1990579"/>
                </a:cubicBezTo>
                <a:cubicBezTo>
                  <a:pt x="744661" y="1991427"/>
                  <a:pt x="743978" y="1992115"/>
                  <a:pt x="743126" y="1992115"/>
                </a:cubicBezTo>
                <a:cubicBezTo>
                  <a:pt x="742273" y="1992115"/>
                  <a:pt x="741591" y="1991427"/>
                  <a:pt x="741591" y="1990579"/>
                </a:cubicBezTo>
                <a:cubicBezTo>
                  <a:pt x="741591" y="1989732"/>
                  <a:pt x="742273" y="1989044"/>
                  <a:pt x="743126" y="1989044"/>
                </a:cubicBezTo>
                <a:close/>
                <a:moveTo>
                  <a:pt x="803844" y="1988703"/>
                </a:moveTo>
                <a:cubicBezTo>
                  <a:pt x="804885" y="1988703"/>
                  <a:pt x="805721" y="1989543"/>
                  <a:pt x="805721" y="1990580"/>
                </a:cubicBezTo>
                <a:cubicBezTo>
                  <a:pt x="805721" y="1991617"/>
                  <a:pt x="804885" y="1992456"/>
                  <a:pt x="803844" y="1992456"/>
                </a:cubicBezTo>
                <a:cubicBezTo>
                  <a:pt x="802804" y="1992456"/>
                  <a:pt x="801969" y="1991617"/>
                  <a:pt x="801969" y="1990580"/>
                </a:cubicBezTo>
                <a:cubicBezTo>
                  <a:pt x="801969" y="1989543"/>
                  <a:pt x="802804" y="1988703"/>
                  <a:pt x="803844" y="1988703"/>
                </a:cubicBezTo>
                <a:close/>
                <a:moveTo>
                  <a:pt x="865246" y="1988362"/>
                </a:moveTo>
                <a:cubicBezTo>
                  <a:pt x="866474" y="1988362"/>
                  <a:pt x="867463" y="1989355"/>
                  <a:pt x="867463" y="1990580"/>
                </a:cubicBezTo>
                <a:cubicBezTo>
                  <a:pt x="867463" y="1991804"/>
                  <a:pt x="866474" y="1992797"/>
                  <a:pt x="865246" y="1992797"/>
                </a:cubicBezTo>
                <a:cubicBezTo>
                  <a:pt x="864018" y="1992797"/>
                  <a:pt x="863029" y="1991804"/>
                  <a:pt x="863029" y="1990580"/>
                </a:cubicBezTo>
                <a:cubicBezTo>
                  <a:pt x="863029" y="1989355"/>
                  <a:pt x="864018" y="1988362"/>
                  <a:pt x="865246" y="1988362"/>
                </a:cubicBezTo>
                <a:close/>
                <a:moveTo>
                  <a:pt x="926647" y="1988021"/>
                </a:moveTo>
                <a:cubicBezTo>
                  <a:pt x="926767" y="1988012"/>
                  <a:pt x="926886" y="1988012"/>
                  <a:pt x="927005" y="1988021"/>
                </a:cubicBezTo>
                <a:cubicBezTo>
                  <a:pt x="928319" y="1988118"/>
                  <a:pt x="929308" y="1989264"/>
                  <a:pt x="929206" y="1990579"/>
                </a:cubicBezTo>
                <a:cubicBezTo>
                  <a:pt x="929206" y="1991991"/>
                  <a:pt x="928063" y="1993138"/>
                  <a:pt x="926647" y="1993138"/>
                </a:cubicBezTo>
                <a:cubicBezTo>
                  <a:pt x="925232" y="1993138"/>
                  <a:pt x="924089" y="1991991"/>
                  <a:pt x="924089" y="1990579"/>
                </a:cubicBezTo>
                <a:cubicBezTo>
                  <a:pt x="924089" y="1989167"/>
                  <a:pt x="925232" y="1988021"/>
                  <a:pt x="926647" y="1988021"/>
                </a:cubicBezTo>
                <a:close/>
                <a:moveTo>
                  <a:pt x="988049" y="1987681"/>
                </a:moveTo>
                <a:cubicBezTo>
                  <a:pt x="988168" y="1987674"/>
                  <a:pt x="988288" y="1987674"/>
                  <a:pt x="988407" y="1987681"/>
                </a:cubicBezTo>
                <a:cubicBezTo>
                  <a:pt x="989908" y="1987778"/>
                  <a:pt x="991051" y="1989076"/>
                  <a:pt x="990949" y="1990580"/>
                </a:cubicBezTo>
                <a:cubicBezTo>
                  <a:pt x="990949" y="1992182"/>
                  <a:pt x="989652" y="1993480"/>
                  <a:pt x="988049" y="1993480"/>
                </a:cubicBezTo>
                <a:cubicBezTo>
                  <a:pt x="986480" y="1993394"/>
                  <a:pt x="985235" y="1992146"/>
                  <a:pt x="985150" y="1990580"/>
                </a:cubicBezTo>
                <a:cubicBezTo>
                  <a:pt x="985150" y="1988979"/>
                  <a:pt x="986446" y="1987681"/>
                  <a:pt x="988049" y="1987681"/>
                </a:cubicBezTo>
                <a:close/>
                <a:moveTo>
                  <a:pt x="1050132" y="1987340"/>
                </a:moveTo>
                <a:cubicBezTo>
                  <a:pt x="1050251" y="1987333"/>
                  <a:pt x="1050371" y="1987333"/>
                  <a:pt x="1050490" y="1987340"/>
                </a:cubicBezTo>
                <a:cubicBezTo>
                  <a:pt x="1052179" y="1987437"/>
                  <a:pt x="1053475" y="1988888"/>
                  <a:pt x="1053373" y="1990580"/>
                </a:cubicBezTo>
                <a:cubicBezTo>
                  <a:pt x="1053373" y="1992369"/>
                  <a:pt x="1051923" y="1993821"/>
                  <a:pt x="1050132" y="1993821"/>
                </a:cubicBezTo>
                <a:cubicBezTo>
                  <a:pt x="1048376" y="1993736"/>
                  <a:pt x="1046977" y="1992334"/>
                  <a:pt x="1046892" y="1990580"/>
                </a:cubicBezTo>
                <a:cubicBezTo>
                  <a:pt x="1046892" y="1988791"/>
                  <a:pt x="1048341" y="1987340"/>
                  <a:pt x="1050132" y="1987340"/>
                </a:cubicBezTo>
                <a:close/>
                <a:moveTo>
                  <a:pt x="1110851" y="1987168"/>
                </a:moveTo>
                <a:cubicBezTo>
                  <a:pt x="1112727" y="1987168"/>
                  <a:pt x="1114262" y="1988695"/>
                  <a:pt x="1114262" y="1990580"/>
                </a:cubicBezTo>
                <a:cubicBezTo>
                  <a:pt x="1114262" y="1992464"/>
                  <a:pt x="1112727" y="1993991"/>
                  <a:pt x="1110851" y="1993991"/>
                </a:cubicBezTo>
                <a:cubicBezTo>
                  <a:pt x="1108975" y="1993991"/>
                  <a:pt x="1107440" y="1992464"/>
                  <a:pt x="1107440" y="1990580"/>
                </a:cubicBezTo>
                <a:cubicBezTo>
                  <a:pt x="1107440" y="1988695"/>
                  <a:pt x="1108975" y="1987168"/>
                  <a:pt x="1110851" y="1987168"/>
                </a:cubicBezTo>
                <a:close/>
                <a:moveTo>
                  <a:pt x="1172253" y="1986827"/>
                </a:moveTo>
                <a:cubicBezTo>
                  <a:pt x="1174317" y="1986827"/>
                  <a:pt x="1176005" y="1988507"/>
                  <a:pt x="1176005" y="1990580"/>
                </a:cubicBezTo>
                <a:cubicBezTo>
                  <a:pt x="1176005" y="1992652"/>
                  <a:pt x="1174317" y="1994332"/>
                  <a:pt x="1172253" y="1994332"/>
                </a:cubicBezTo>
                <a:cubicBezTo>
                  <a:pt x="1170189" y="1994332"/>
                  <a:pt x="1168501" y="1992652"/>
                  <a:pt x="1168501" y="1990580"/>
                </a:cubicBezTo>
                <a:cubicBezTo>
                  <a:pt x="1168501" y="1988507"/>
                  <a:pt x="1170189" y="1986827"/>
                  <a:pt x="1172253" y="1986827"/>
                </a:cubicBezTo>
                <a:close/>
                <a:moveTo>
                  <a:pt x="1234020" y="1986522"/>
                </a:moveTo>
                <a:cubicBezTo>
                  <a:pt x="1236186" y="1986522"/>
                  <a:pt x="1237943" y="1988278"/>
                  <a:pt x="1237943" y="1990445"/>
                </a:cubicBezTo>
                <a:cubicBezTo>
                  <a:pt x="1237943" y="1992611"/>
                  <a:pt x="1236186" y="1994368"/>
                  <a:pt x="1234020" y="1994368"/>
                </a:cubicBezTo>
                <a:cubicBezTo>
                  <a:pt x="1231853" y="1994368"/>
                  <a:pt x="1230097" y="1992611"/>
                  <a:pt x="1230097" y="1990445"/>
                </a:cubicBezTo>
                <a:cubicBezTo>
                  <a:pt x="1230097" y="1988278"/>
                  <a:pt x="1231853" y="1986522"/>
                  <a:pt x="1234020" y="1986522"/>
                </a:cubicBezTo>
                <a:close/>
                <a:moveTo>
                  <a:pt x="1664145" y="1985975"/>
                </a:moveTo>
                <a:cubicBezTo>
                  <a:pt x="1664264" y="1985972"/>
                  <a:pt x="1664384" y="1985972"/>
                  <a:pt x="1664486" y="1985975"/>
                </a:cubicBezTo>
                <a:cubicBezTo>
                  <a:pt x="1667215" y="1986071"/>
                  <a:pt x="1669364" y="1988361"/>
                  <a:pt x="1669262" y="1991092"/>
                </a:cubicBezTo>
                <a:cubicBezTo>
                  <a:pt x="1669262" y="1993918"/>
                  <a:pt x="1666976" y="1996209"/>
                  <a:pt x="1664145" y="1996209"/>
                </a:cubicBezTo>
                <a:cubicBezTo>
                  <a:pt x="1661365" y="1996120"/>
                  <a:pt x="1659113" y="1993880"/>
                  <a:pt x="1659029" y="1991092"/>
                </a:cubicBezTo>
                <a:cubicBezTo>
                  <a:pt x="1659029" y="1988266"/>
                  <a:pt x="1661314" y="1985975"/>
                  <a:pt x="1664145" y="1985975"/>
                </a:cubicBezTo>
                <a:close/>
                <a:moveTo>
                  <a:pt x="1602061" y="1985975"/>
                </a:moveTo>
                <a:cubicBezTo>
                  <a:pt x="1602181" y="1985972"/>
                  <a:pt x="1602300" y="1985972"/>
                  <a:pt x="1602403" y="1985975"/>
                </a:cubicBezTo>
                <a:cubicBezTo>
                  <a:pt x="1605132" y="1986071"/>
                  <a:pt x="1607280" y="1988361"/>
                  <a:pt x="1607178" y="1991092"/>
                </a:cubicBezTo>
                <a:cubicBezTo>
                  <a:pt x="1607178" y="1993918"/>
                  <a:pt x="1604893" y="1996209"/>
                  <a:pt x="1602061" y="1996209"/>
                </a:cubicBezTo>
                <a:cubicBezTo>
                  <a:pt x="1599281" y="1996120"/>
                  <a:pt x="1597030" y="1993880"/>
                  <a:pt x="1596945" y="1991092"/>
                </a:cubicBezTo>
                <a:cubicBezTo>
                  <a:pt x="1596945" y="1988266"/>
                  <a:pt x="1599230" y="1985975"/>
                  <a:pt x="1602061" y="1985975"/>
                </a:cubicBezTo>
                <a:close/>
                <a:moveTo>
                  <a:pt x="1971151" y="1985974"/>
                </a:moveTo>
                <a:cubicBezTo>
                  <a:pt x="1973693" y="1985974"/>
                  <a:pt x="1975756" y="1988036"/>
                  <a:pt x="1975756" y="1990580"/>
                </a:cubicBezTo>
                <a:cubicBezTo>
                  <a:pt x="1975756" y="1993123"/>
                  <a:pt x="1973693" y="1995185"/>
                  <a:pt x="1971151" y="1995185"/>
                </a:cubicBezTo>
                <a:cubicBezTo>
                  <a:pt x="1968610" y="1995185"/>
                  <a:pt x="1966547" y="1993123"/>
                  <a:pt x="1966547" y="1990580"/>
                </a:cubicBezTo>
                <a:cubicBezTo>
                  <a:pt x="1966547" y="1988036"/>
                  <a:pt x="1968610" y="1985974"/>
                  <a:pt x="1971151" y="1985974"/>
                </a:cubicBezTo>
                <a:close/>
                <a:moveTo>
                  <a:pt x="1909068" y="1985974"/>
                </a:moveTo>
                <a:cubicBezTo>
                  <a:pt x="1911985" y="1985974"/>
                  <a:pt x="1914356" y="1988342"/>
                  <a:pt x="1914356" y="1991262"/>
                </a:cubicBezTo>
                <a:cubicBezTo>
                  <a:pt x="1914356" y="1994182"/>
                  <a:pt x="1911985" y="1996549"/>
                  <a:pt x="1909068" y="1996549"/>
                </a:cubicBezTo>
                <a:cubicBezTo>
                  <a:pt x="1906151" y="1996549"/>
                  <a:pt x="1903781" y="1994182"/>
                  <a:pt x="1903781" y="1991262"/>
                </a:cubicBezTo>
                <a:cubicBezTo>
                  <a:pt x="1903781" y="1988342"/>
                  <a:pt x="1906151" y="1985974"/>
                  <a:pt x="1909068" y="1985974"/>
                </a:cubicBezTo>
                <a:close/>
                <a:moveTo>
                  <a:pt x="1847667" y="1985974"/>
                </a:moveTo>
                <a:cubicBezTo>
                  <a:pt x="1850583" y="1985974"/>
                  <a:pt x="1852954" y="1988342"/>
                  <a:pt x="1852954" y="1991262"/>
                </a:cubicBezTo>
                <a:cubicBezTo>
                  <a:pt x="1852954" y="1994182"/>
                  <a:pt x="1850583" y="1996549"/>
                  <a:pt x="1847667" y="1996549"/>
                </a:cubicBezTo>
                <a:cubicBezTo>
                  <a:pt x="1844750" y="1996549"/>
                  <a:pt x="1842380" y="1994182"/>
                  <a:pt x="1842380" y="1991262"/>
                </a:cubicBezTo>
                <a:cubicBezTo>
                  <a:pt x="1842380" y="1988342"/>
                  <a:pt x="1844750" y="1985974"/>
                  <a:pt x="1847667" y="1985974"/>
                </a:cubicBezTo>
                <a:close/>
                <a:moveTo>
                  <a:pt x="1786265" y="1985974"/>
                </a:moveTo>
                <a:cubicBezTo>
                  <a:pt x="1789181" y="1985974"/>
                  <a:pt x="1791552" y="1988342"/>
                  <a:pt x="1791552" y="1991262"/>
                </a:cubicBezTo>
                <a:cubicBezTo>
                  <a:pt x="1791552" y="1994182"/>
                  <a:pt x="1789181" y="1996549"/>
                  <a:pt x="1786265" y="1996549"/>
                </a:cubicBezTo>
                <a:cubicBezTo>
                  <a:pt x="1783348" y="1996549"/>
                  <a:pt x="1780978" y="1994182"/>
                  <a:pt x="1780978" y="1991262"/>
                </a:cubicBezTo>
                <a:cubicBezTo>
                  <a:pt x="1780978" y="1988342"/>
                  <a:pt x="1783348" y="1985974"/>
                  <a:pt x="1786265" y="1985974"/>
                </a:cubicBezTo>
                <a:close/>
                <a:moveTo>
                  <a:pt x="1724864" y="1985974"/>
                </a:moveTo>
                <a:cubicBezTo>
                  <a:pt x="1727780" y="1985974"/>
                  <a:pt x="1730151" y="1988342"/>
                  <a:pt x="1730151" y="1991262"/>
                </a:cubicBezTo>
                <a:cubicBezTo>
                  <a:pt x="1730151" y="1994182"/>
                  <a:pt x="1727780" y="1996549"/>
                  <a:pt x="1724864" y="1996549"/>
                </a:cubicBezTo>
                <a:cubicBezTo>
                  <a:pt x="1721947" y="1996549"/>
                  <a:pt x="1719577" y="1994182"/>
                  <a:pt x="1719577" y="1991262"/>
                </a:cubicBezTo>
                <a:cubicBezTo>
                  <a:pt x="1719577" y="1988342"/>
                  <a:pt x="1721947" y="1985974"/>
                  <a:pt x="1724864" y="1985974"/>
                </a:cubicBezTo>
                <a:close/>
                <a:moveTo>
                  <a:pt x="1479259" y="1985974"/>
                </a:moveTo>
                <a:cubicBezTo>
                  <a:pt x="1479378" y="1985969"/>
                  <a:pt x="1479498" y="1985969"/>
                  <a:pt x="1479600" y="1985974"/>
                </a:cubicBezTo>
                <a:cubicBezTo>
                  <a:pt x="1482142" y="1986070"/>
                  <a:pt x="1484137" y="1988209"/>
                  <a:pt x="1484035" y="1990750"/>
                </a:cubicBezTo>
                <a:cubicBezTo>
                  <a:pt x="1484035" y="1993387"/>
                  <a:pt x="1481903" y="1995526"/>
                  <a:pt x="1479259" y="1995526"/>
                </a:cubicBezTo>
                <a:cubicBezTo>
                  <a:pt x="1476667" y="1995437"/>
                  <a:pt x="1474569" y="1993349"/>
                  <a:pt x="1474484" y="1990750"/>
                </a:cubicBezTo>
                <a:cubicBezTo>
                  <a:pt x="1474484" y="1988113"/>
                  <a:pt x="1476616" y="1985974"/>
                  <a:pt x="1479259" y="1985974"/>
                </a:cubicBezTo>
                <a:close/>
                <a:moveTo>
                  <a:pt x="1417857" y="1985974"/>
                </a:moveTo>
                <a:cubicBezTo>
                  <a:pt x="1420399" y="1985974"/>
                  <a:pt x="1422462" y="1988036"/>
                  <a:pt x="1422462" y="1990580"/>
                </a:cubicBezTo>
                <a:cubicBezTo>
                  <a:pt x="1422462" y="1993123"/>
                  <a:pt x="1420399" y="1995185"/>
                  <a:pt x="1417857" y="1995185"/>
                </a:cubicBezTo>
                <a:cubicBezTo>
                  <a:pt x="1415316" y="1995185"/>
                  <a:pt x="1413253" y="1993123"/>
                  <a:pt x="1413253" y="1990580"/>
                </a:cubicBezTo>
                <a:cubicBezTo>
                  <a:pt x="1413253" y="1988036"/>
                  <a:pt x="1415316" y="1985974"/>
                  <a:pt x="1417857" y="1985974"/>
                </a:cubicBezTo>
                <a:close/>
                <a:moveTo>
                  <a:pt x="1357138" y="1985974"/>
                </a:moveTo>
                <a:cubicBezTo>
                  <a:pt x="1357257" y="1985969"/>
                  <a:pt x="1357377" y="1985969"/>
                  <a:pt x="1357479" y="1985974"/>
                </a:cubicBezTo>
                <a:cubicBezTo>
                  <a:pt x="1359833" y="1986070"/>
                  <a:pt x="1361675" y="1988055"/>
                  <a:pt x="1361573" y="1990409"/>
                </a:cubicBezTo>
                <a:cubicBezTo>
                  <a:pt x="1361573" y="1992858"/>
                  <a:pt x="1359595" y="1994843"/>
                  <a:pt x="1357138" y="1994843"/>
                </a:cubicBezTo>
                <a:cubicBezTo>
                  <a:pt x="1354682" y="1994843"/>
                  <a:pt x="1352704" y="1992858"/>
                  <a:pt x="1352704" y="1990409"/>
                </a:cubicBezTo>
                <a:cubicBezTo>
                  <a:pt x="1352704" y="1987960"/>
                  <a:pt x="1354682" y="1985974"/>
                  <a:pt x="1357138" y="1985974"/>
                </a:cubicBezTo>
                <a:close/>
                <a:moveTo>
                  <a:pt x="1295055" y="1985974"/>
                </a:moveTo>
                <a:cubicBezTo>
                  <a:pt x="1297408" y="1985974"/>
                  <a:pt x="1299319" y="1987883"/>
                  <a:pt x="1299319" y="1990238"/>
                </a:cubicBezTo>
                <a:cubicBezTo>
                  <a:pt x="1299319" y="1992594"/>
                  <a:pt x="1297408" y="1994502"/>
                  <a:pt x="1295055" y="1994502"/>
                </a:cubicBezTo>
                <a:cubicBezTo>
                  <a:pt x="1292735" y="1994415"/>
                  <a:pt x="1290876" y="1992556"/>
                  <a:pt x="1290791" y="1990238"/>
                </a:cubicBezTo>
                <a:cubicBezTo>
                  <a:pt x="1290791" y="1987883"/>
                  <a:pt x="1292701" y="1985974"/>
                  <a:pt x="1295055" y="1985974"/>
                </a:cubicBezTo>
                <a:close/>
                <a:moveTo>
                  <a:pt x="1541026" y="1985499"/>
                </a:moveTo>
                <a:cubicBezTo>
                  <a:pt x="1543758" y="1985499"/>
                  <a:pt x="1545972" y="1987713"/>
                  <a:pt x="1545972" y="1990445"/>
                </a:cubicBezTo>
                <a:cubicBezTo>
                  <a:pt x="1545972" y="1993177"/>
                  <a:pt x="1543758" y="1995391"/>
                  <a:pt x="1541026" y="1995391"/>
                </a:cubicBezTo>
                <a:cubicBezTo>
                  <a:pt x="1538295" y="1995391"/>
                  <a:pt x="1536080" y="1993177"/>
                  <a:pt x="1536080" y="1990445"/>
                </a:cubicBezTo>
                <a:cubicBezTo>
                  <a:pt x="1536080" y="1987713"/>
                  <a:pt x="1538295" y="1985499"/>
                  <a:pt x="1541026" y="1985499"/>
                </a:cubicBezTo>
                <a:close/>
                <a:moveTo>
                  <a:pt x="558240" y="1928155"/>
                </a:moveTo>
                <a:cubicBezTo>
                  <a:pt x="558359" y="1928126"/>
                  <a:pt x="558495" y="1928126"/>
                  <a:pt x="558632" y="1928155"/>
                </a:cubicBezTo>
                <a:cubicBezTo>
                  <a:pt x="559076" y="1928261"/>
                  <a:pt x="559366" y="1928720"/>
                  <a:pt x="559263" y="1929179"/>
                </a:cubicBezTo>
                <a:cubicBezTo>
                  <a:pt x="559263" y="1929743"/>
                  <a:pt x="558803" y="1930202"/>
                  <a:pt x="558240" y="1930202"/>
                </a:cubicBezTo>
                <a:cubicBezTo>
                  <a:pt x="557677" y="1930202"/>
                  <a:pt x="557217" y="1929743"/>
                  <a:pt x="557217" y="1929179"/>
                </a:cubicBezTo>
                <a:cubicBezTo>
                  <a:pt x="557217" y="1928614"/>
                  <a:pt x="557677" y="1928155"/>
                  <a:pt x="558240" y="1928155"/>
                </a:cubicBezTo>
                <a:close/>
                <a:moveTo>
                  <a:pt x="620008" y="1927509"/>
                </a:moveTo>
                <a:cubicBezTo>
                  <a:pt x="620856" y="1927509"/>
                  <a:pt x="621543" y="1928196"/>
                  <a:pt x="621543" y="1929044"/>
                </a:cubicBezTo>
                <a:cubicBezTo>
                  <a:pt x="621543" y="1929892"/>
                  <a:pt x="620856" y="1930579"/>
                  <a:pt x="620008" y="1930579"/>
                </a:cubicBezTo>
                <a:cubicBezTo>
                  <a:pt x="619160" y="1930579"/>
                  <a:pt x="618473" y="1929892"/>
                  <a:pt x="618473" y="1929044"/>
                </a:cubicBezTo>
                <a:cubicBezTo>
                  <a:pt x="618473" y="1928196"/>
                  <a:pt x="619160" y="1927509"/>
                  <a:pt x="620008" y="1927509"/>
                </a:cubicBezTo>
                <a:close/>
                <a:moveTo>
                  <a:pt x="681042" y="1927131"/>
                </a:moveTo>
                <a:cubicBezTo>
                  <a:pt x="682168" y="1927131"/>
                  <a:pt x="683089" y="1928047"/>
                  <a:pt x="683089" y="1929178"/>
                </a:cubicBezTo>
                <a:cubicBezTo>
                  <a:pt x="683089" y="1930309"/>
                  <a:pt x="682168" y="1931225"/>
                  <a:pt x="681042" y="1931225"/>
                </a:cubicBezTo>
                <a:cubicBezTo>
                  <a:pt x="679951" y="1931143"/>
                  <a:pt x="679081" y="1930273"/>
                  <a:pt x="678996" y="1929178"/>
                </a:cubicBezTo>
                <a:cubicBezTo>
                  <a:pt x="678996" y="1928047"/>
                  <a:pt x="679917" y="1927131"/>
                  <a:pt x="681042" y="1927131"/>
                </a:cubicBezTo>
                <a:close/>
                <a:moveTo>
                  <a:pt x="743126" y="1926790"/>
                </a:moveTo>
                <a:cubicBezTo>
                  <a:pt x="744439" y="1926790"/>
                  <a:pt x="745514" y="1927860"/>
                  <a:pt x="745514" y="1929178"/>
                </a:cubicBezTo>
                <a:cubicBezTo>
                  <a:pt x="745514" y="1930497"/>
                  <a:pt x="744439" y="1931566"/>
                  <a:pt x="743126" y="1931566"/>
                </a:cubicBezTo>
                <a:cubicBezTo>
                  <a:pt x="741846" y="1931482"/>
                  <a:pt x="740823" y="1930461"/>
                  <a:pt x="740738" y="1929178"/>
                </a:cubicBezTo>
                <a:cubicBezTo>
                  <a:pt x="740738" y="1927860"/>
                  <a:pt x="741812" y="1926790"/>
                  <a:pt x="743126" y="1926790"/>
                </a:cubicBezTo>
                <a:close/>
                <a:moveTo>
                  <a:pt x="803845" y="1926279"/>
                </a:moveTo>
                <a:cubicBezTo>
                  <a:pt x="803964" y="1926272"/>
                  <a:pt x="804084" y="1926272"/>
                  <a:pt x="804203" y="1926279"/>
                </a:cubicBezTo>
                <a:cubicBezTo>
                  <a:pt x="805704" y="1926376"/>
                  <a:pt x="806847" y="1927674"/>
                  <a:pt x="806745" y="1929178"/>
                </a:cubicBezTo>
                <a:cubicBezTo>
                  <a:pt x="806745" y="1930780"/>
                  <a:pt x="805448" y="1932078"/>
                  <a:pt x="803845" y="1932078"/>
                </a:cubicBezTo>
                <a:cubicBezTo>
                  <a:pt x="802275" y="1931992"/>
                  <a:pt x="801030" y="1930744"/>
                  <a:pt x="800946" y="1929178"/>
                </a:cubicBezTo>
                <a:cubicBezTo>
                  <a:pt x="800946" y="1927577"/>
                  <a:pt x="802242" y="1926279"/>
                  <a:pt x="803845" y="1926279"/>
                </a:cubicBezTo>
                <a:close/>
                <a:moveTo>
                  <a:pt x="865246" y="1925938"/>
                </a:moveTo>
                <a:cubicBezTo>
                  <a:pt x="865365" y="1925931"/>
                  <a:pt x="865485" y="1925931"/>
                  <a:pt x="865604" y="1925938"/>
                </a:cubicBezTo>
                <a:cubicBezTo>
                  <a:pt x="867293" y="1926035"/>
                  <a:pt x="868589" y="1927486"/>
                  <a:pt x="868487" y="1929178"/>
                </a:cubicBezTo>
                <a:cubicBezTo>
                  <a:pt x="868487" y="1930967"/>
                  <a:pt x="867037" y="1932419"/>
                  <a:pt x="865246" y="1932419"/>
                </a:cubicBezTo>
                <a:cubicBezTo>
                  <a:pt x="863490" y="1932334"/>
                  <a:pt x="862091" y="1930932"/>
                  <a:pt x="862006" y="1929178"/>
                </a:cubicBezTo>
                <a:cubicBezTo>
                  <a:pt x="862006" y="1927389"/>
                  <a:pt x="863455" y="1925938"/>
                  <a:pt x="865246" y="1925938"/>
                </a:cubicBezTo>
                <a:close/>
                <a:moveTo>
                  <a:pt x="926648" y="1925426"/>
                </a:moveTo>
                <a:cubicBezTo>
                  <a:pt x="928728" y="1925426"/>
                  <a:pt x="930400" y="1927106"/>
                  <a:pt x="930400" y="1929179"/>
                </a:cubicBezTo>
                <a:cubicBezTo>
                  <a:pt x="930400" y="1931251"/>
                  <a:pt x="928728" y="1932931"/>
                  <a:pt x="926648" y="1932931"/>
                </a:cubicBezTo>
                <a:cubicBezTo>
                  <a:pt x="924584" y="1932931"/>
                  <a:pt x="922896" y="1931251"/>
                  <a:pt x="922896" y="1929179"/>
                </a:cubicBezTo>
                <a:cubicBezTo>
                  <a:pt x="922896" y="1927106"/>
                  <a:pt x="924584" y="1925426"/>
                  <a:pt x="926648" y="1925426"/>
                </a:cubicBezTo>
                <a:close/>
                <a:moveTo>
                  <a:pt x="988049" y="1925085"/>
                </a:moveTo>
                <a:cubicBezTo>
                  <a:pt x="988169" y="1925080"/>
                  <a:pt x="988288" y="1925080"/>
                  <a:pt x="988390" y="1925085"/>
                </a:cubicBezTo>
                <a:cubicBezTo>
                  <a:pt x="990556" y="1925181"/>
                  <a:pt x="992245" y="1927014"/>
                  <a:pt x="992143" y="1929179"/>
                </a:cubicBezTo>
                <a:cubicBezTo>
                  <a:pt x="992143" y="1931439"/>
                  <a:pt x="990318" y="1933272"/>
                  <a:pt x="988049" y="1933272"/>
                </a:cubicBezTo>
                <a:cubicBezTo>
                  <a:pt x="985780" y="1933272"/>
                  <a:pt x="983956" y="1931439"/>
                  <a:pt x="983956" y="1929179"/>
                </a:cubicBezTo>
                <a:cubicBezTo>
                  <a:pt x="983956" y="1926919"/>
                  <a:pt x="985780" y="1925085"/>
                  <a:pt x="988049" y="1925085"/>
                </a:cubicBezTo>
                <a:close/>
                <a:moveTo>
                  <a:pt x="1050132" y="1924744"/>
                </a:moveTo>
                <a:cubicBezTo>
                  <a:pt x="1050251" y="1924739"/>
                  <a:pt x="1050371" y="1924739"/>
                  <a:pt x="1050473" y="1924744"/>
                </a:cubicBezTo>
                <a:cubicBezTo>
                  <a:pt x="1052827" y="1924840"/>
                  <a:pt x="1054669" y="1926825"/>
                  <a:pt x="1054567" y="1929179"/>
                </a:cubicBezTo>
                <a:cubicBezTo>
                  <a:pt x="1054567" y="1931628"/>
                  <a:pt x="1052589" y="1933613"/>
                  <a:pt x="1050132" y="1933613"/>
                </a:cubicBezTo>
                <a:cubicBezTo>
                  <a:pt x="1047676" y="1933613"/>
                  <a:pt x="1045698" y="1931628"/>
                  <a:pt x="1045698" y="1929179"/>
                </a:cubicBezTo>
                <a:cubicBezTo>
                  <a:pt x="1045698" y="1926730"/>
                  <a:pt x="1047676" y="1924744"/>
                  <a:pt x="1050132" y="1924744"/>
                </a:cubicBezTo>
                <a:close/>
                <a:moveTo>
                  <a:pt x="1110851" y="1924403"/>
                </a:moveTo>
                <a:cubicBezTo>
                  <a:pt x="1110970" y="1924398"/>
                  <a:pt x="1111090" y="1924398"/>
                  <a:pt x="1111192" y="1924403"/>
                </a:cubicBezTo>
                <a:cubicBezTo>
                  <a:pt x="1113734" y="1924499"/>
                  <a:pt x="1115729" y="1926638"/>
                  <a:pt x="1115627" y="1929179"/>
                </a:cubicBezTo>
                <a:cubicBezTo>
                  <a:pt x="1115627" y="1931816"/>
                  <a:pt x="1113495" y="1933955"/>
                  <a:pt x="1110851" y="1933955"/>
                </a:cubicBezTo>
                <a:cubicBezTo>
                  <a:pt x="1108259" y="1933866"/>
                  <a:pt x="1106161" y="1931778"/>
                  <a:pt x="1106076" y="1929179"/>
                </a:cubicBezTo>
                <a:cubicBezTo>
                  <a:pt x="1106076" y="1926542"/>
                  <a:pt x="1108208" y="1924403"/>
                  <a:pt x="1110851" y="1924403"/>
                </a:cubicBezTo>
                <a:close/>
                <a:moveTo>
                  <a:pt x="1172253" y="1924062"/>
                </a:moveTo>
                <a:cubicBezTo>
                  <a:pt x="1172372" y="1924059"/>
                  <a:pt x="1172492" y="1924059"/>
                  <a:pt x="1172594" y="1924062"/>
                </a:cubicBezTo>
                <a:cubicBezTo>
                  <a:pt x="1175323" y="1924158"/>
                  <a:pt x="1177472" y="1926448"/>
                  <a:pt x="1177369" y="1929179"/>
                </a:cubicBezTo>
                <a:cubicBezTo>
                  <a:pt x="1177369" y="1932005"/>
                  <a:pt x="1175084" y="1934296"/>
                  <a:pt x="1172253" y="1934296"/>
                </a:cubicBezTo>
                <a:cubicBezTo>
                  <a:pt x="1169473" y="1934207"/>
                  <a:pt x="1167221" y="1931967"/>
                  <a:pt x="1167136" y="1929179"/>
                </a:cubicBezTo>
                <a:cubicBezTo>
                  <a:pt x="1167136" y="1926353"/>
                  <a:pt x="1169421" y="1924062"/>
                  <a:pt x="1172253" y="1924062"/>
                </a:cubicBezTo>
                <a:close/>
                <a:moveTo>
                  <a:pt x="1234020" y="1923757"/>
                </a:moveTo>
                <a:cubicBezTo>
                  <a:pt x="1236941" y="1923757"/>
                  <a:pt x="1239308" y="1926124"/>
                  <a:pt x="1239308" y="1929044"/>
                </a:cubicBezTo>
                <a:cubicBezTo>
                  <a:pt x="1239308" y="1931965"/>
                  <a:pt x="1236940" y="1934332"/>
                  <a:pt x="1234020" y="1934332"/>
                </a:cubicBezTo>
                <a:cubicBezTo>
                  <a:pt x="1231100" y="1934332"/>
                  <a:pt x="1228733" y="1931964"/>
                  <a:pt x="1228733" y="1929044"/>
                </a:cubicBezTo>
                <a:cubicBezTo>
                  <a:pt x="1228733" y="1926124"/>
                  <a:pt x="1231100" y="1923757"/>
                  <a:pt x="1234020" y="1923757"/>
                </a:cubicBezTo>
                <a:close/>
                <a:moveTo>
                  <a:pt x="1295055" y="1923550"/>
                </a:moveTo>
                <a:cubicBezTo>
                  <a:pt x="1298159" y="1923550"/>
                  <a:pt x="1300684" y="1926070"/>
                  <a:pt x="1300684" y="1929179"/>
                </a:cubicBezTo>
                <a:cubicBezTo>
                  <a:pt x="1300684" y="1932288"/>
                  <a:pt x="1298159" y="1934807"/>
                  <a:pt x="1295055" y="1934807"/>
                </a:cubicBezTo>
                <a:cubicBezTo>
                  <a:pt x="1291951" y="1934807"/>
                  <a:pt x="1289427" y="1932288"/>
                  <a:pt x="1289427" y="1929179"/>
                </a:cubicBezTo>
                <a:cubicBezTo>
                  <a:pt x="1289427" y="1926070"/>
                  <a:pt x="1291951" y="1923550"/>
                  <a:pt x="1295055" y="1923550"/>
                </a:cubicBezTo>
                <a:close/>
                <a:moveTo>
                  <a:pt x="1357139" y="1923379"/>
                </a:moveTo>
                <a:cubicBezTo>
                  <a:pt x="1360277" y="1923378"/>
                  <a:pt x="1362852" y="1925871"/>
                  <a:pt x="1362937" y="1929008"/>
                </a:cubicBezTo>
                <a:cubicBezTo>
                  <a:pt x="1362937" y="1932211"/>
                  <a:pt x="1360345" y="1934807"/>
                  <a:pt x="1357139" y="1934807"/>
                </a:cubicBezTo>
                <a:cubicBezTo>
                  <a:pt x="1354034" y="1934723"/>
                  <a:pt x="1351510" y="1932278"/>
                  <a:pt x="1351340" y="1929178"/>
                </a:cubicBezTo>
                <a:cubicBezTo>
                  <a:pt x="1351340" y="1925975"/>
                  <a:pt x="1353932" y="1923379"/>
                  <a:pt x="1357139" y="1923379"/>
                </a:cubicBezTo>
                <a:close/>
                <a:moveTo>
                  <a:pt x="1971151" y="1923209"/>
                </a:moveTo>
                <a:cubicBezTo>
                  <a:pt x="1974358" y="1923117"/>
                  <a:pt x="1977036" y="1925636"/>
                  <a:pt x="1977121" y="1928837"/>
                </a:cubicBezTo>
                <a:cubicBezTo>
                  <a:pt x="1977121" y="1932134"/>
                  <a:pt x="1974443" y="1934807"/>
                  <a:pt x="1971151" y="1934807"/>
                </a:cubicBezTo>
                <a:cubicBezTo>
                  <a:pt x="1967979" y="1934812"/>
                  <a:pt x="1965369" y="1932341"/>
                  <a:pt x="1965182" y="1929178"/>
                </a:cubicBezTo>
                <a:cubicBezTo>
                  <a:pt x="1965182" y="1925882"/>
                  <a:pt x="1967860" y="1923209"/>
                  <a:pt x="1971151" y="1923209"/>
                </a:cubicBezTo>
                <a:close/>
                <a:moveTo>
                  <a:pt x="1417857" y="1923038"/>
                </a:moveTo>
                <a:cubicBezTo>
                  <a:pt x="1421252" y="1923038"/>
                  <a:pt x="1423998" y="1925788"/>
                  <a:pt x="1423998" y="1929179"/>
                </a:cubicBezTo>
                <a:cubicBezTo>
                  <a:pt x="1423998" y="1932569"/>
                  <a:pt x="1421252" y="1935319"/>
                  <a:pt x="1417857" y="1935319"/>
                </a:cubicBezTo>
                <a:cubicBezTo>
                  <a:pt x="1414463" y="1935319"/>
                  <a:pt x="1411718" y="1932569"/>
                  <a:pt x="1411718" y="1929179"/>
                </a:cubicBezTo>
                <a:cubicBezTo>
                  <a:pt x="1411718" y="1925788"/>
                  <a:pt x="1414463" y="1923038"/>
                  <a:pt x="1417857" y="1923038"/>
                </a:cubicBezTo>
                <a:close/>
                <a:moveTo>
                  <a:pt x="1479259" y="1922868"/>
                </a:moveTo>
                <a:cubicBezTo>
                  <a:pt x="1479378" y="1922865"/>
                  <a:pt x="1479498" y="1922865"/>
                  <a:pt x="1479600" y="1922868"/>
                </a:cubicBezTo>
                <a:cubicBezTo>
                  <a:pt x="1482994" y="1922963"/>
                  <a:pt x="1485672" y="1925790"/>
                  <a:pt x="1485570" y="1929179"/>
                </a:cubicBezTo>
                <a:cubicBezTo>
                  <a:pt x="1485570" y="1932663"/>
                  <a:pt x="1482739" y="1935489"/>
                  <a:pt x="1479259" y="1935489"/>
                </a:cubicBezTo>
                <a:cubicBezTo>
                  <a:pt x="1475814" y="1935399"/>
                  <a:pt x="1473034" y="1932626"/>
                  <a:pt x="1472949" y="1929179"/>
                </a:cubicBezTo>
                <a:cubicBezTo>
                  <a:pt x="1472949" y="1925694"/>
                  <a:pt x="1475780" y="1922868"/>
                  <a:pt x="1479259" y="1922868"/>
                </a:cubicBezTo>
                <a:close/>
                <a:moveTo>
                  <a:pt x="1540660" y="1922697"/>
                </a:moveTo>
                <a:cubicBezTo>
                  <a:pt x="1544241" y="1922697"/>
                  <a:pt x="1547141" y="1925599"/>
                  <a:pt x="1547141" y="1929179"/>
                </a:cubicBezTo>
                <a:cubicBezTo>
                  <a:pt x="1547141" y="1932759"/>
                  <a:pt x="1544241" y="1935660"/>
                  <a:pt x="1540660" y="1935660"/>
                </a:cubicBezTo>
                <a:cubicBezTo>
                  <a:pt x="1537078" y="1935660"/>
                  <a:pt x="1534179" y="1932759"/>
                  <a:pt x="1534179" y="1929179"/>
                </a:cubicBezTo>
                <a:cubicBezTo>
                  <a:pt x="1534179" y="1925599"/>
                  <a:pt x="1537078" y="1922697"/>
                  <a:pt x="1540660" y="1922697"/>
                </a:cubicBezTo>
                <a:close/>
                <a:moveTo>
                  <a:pt x="1664145" y="1922527"/>
                </a:moveTo>
                <a:cubicBezTo>
                  <a:pt x="1664264" y="1922524"/>
                  <a:pt x="1664384" y="1922524"/>
                  <a:pt x="1664486" y="1922527"/>
                </a:cubicBezTo>
                <a:cubicBezTo>
                  <a:pt x="1668068" y="1922623"/>
                  <a:pt x="1670899" y="1925600"/>
                  <a:pt x="1670797" y="1929179"/>
                </a:cubicBezTo>
                <a:cubicBezTo>
                  <a:pt x="1670797" y="1932853"/>
                  <a:pt x="1667812" y="1935831"/>
                  <a:pt x="1664145" y="1935831"/>
                </a:cubicBezTo>
                <a:cubicBezTo>
                  <a:pt x="1660511" y="1935740"/>
                  <a:pt x="1657578" y="1932815"/>
                  <a:pt x="1657493" y="1929179"/>
                </a:cubicBezTo>
                <a:cubicBezTo>
                  <a:pt x="1657493" y="1925505"/>
                  <a:pt x="1660478" y="1922527"/>
                  <a:pt x="1664145" y="1922527"/>
                </a:cubicBezTo>
                <a:close/>
                <a:moveTo>
                  <a:pt x="1602428" y="1922392"/>
                </a:moveTo>
                <a:cubicBezTo>
                  <a:pt x="1606102" y="1922392"/>
                  <a:pt x="1609080" y="1925370"/>
                  <a:pt x="1609080" y="1929044"/>
                </a:cubicBezTo>
                <a:cubicBezTo>
                  <a:pt x="1609080" y="1932718"/>
                  <a:pt x="1606102" y="1935696"/>
                  <a:pt x="1602428" y="1935696"/>
                </a:cubicBezTo>
                <a:cubicBezTo>
                  <a:pt x="1598754" y="1935696"/>
                  <a:pt x="1595776" y="1932718"/>
                  <a:pt x="1595776" y="1929044"/>
                </a:cubicBezTo>
                <a:cubicBezTo>
                  <a:pt x="1595776" y="1925370"/>
                  <a:pt x="1598754" y="1922392"/>
                  <a:pt x="1602428" y="1922392"/>
                </a:cubicBezTo>
                <a:close/>
                <a:moveTo>
                  <a:pt x="1909068" y="1922356"/>
                </a:moveTo>
                <a:cubicBezTo>
                  <a:pt x="1912837" y="1922356"/>
                  <a:pt x="1915891" y="1925411"/>
                  <a:pt x="1915891" y="1929179"/>
                </a:cubicBezTo>
                <a:cubicBezTo>
                  <a:pt x="1915891" y="1932946"/>
                  <a:pt x="1912837" y="1936001"/>
                  <a:pt x="1909068" y="1936001"/>
                </a:cubicBezTo>
                <a:cubicBezTo>
                  <a:pt x="1905299" y="1936001"/>
                  <a:pt x="1902246" y="1932946"/>
                  <a:pt x="1902246" y="1929179"/>
                </a:cubicBezTo>
                <a:cubicBezTo>
                  <a:pt x="1902246" y="1925411"/>
                  <a:pt x="1905299" y="1922356"/>
                  <a:pt x="1909068" y="1922356"/>
                </a:cubicBezTo>
                <a:close/>
                <a:moveTo>
                  <a:pt x="1847666" y="1922356"/>
                </a:moveTo>
                <a:cubicBezTo>
                  <a:pt x="1851435" y="1922356"/>
                  <a:pt x="1854489" y="1925411"/>
                  <a:pt x="1854489" y="1929179"/>
                </a:cubicBezTo>
                <a:cubicBezTo>
                  <a:pt x="1854489" y="1932946"/>
                  <a:pt x="1851435" y="1936001"/>
                  <a:pt x="1847666" y="1936001"/>
                </a:cubicBezTo>
                <a:cubicBezTo>
                  <a:pt x="1843897" y="1936001"/>
                  <a:pt x="1840844" y="1932946"/>
                  <a:pt x="1840844" y="1929179"/>
                </a:cubicBezTo>
                <a:cubicBezTo>
                  <a:pt x="1840844" y="1925411"/>
                  <a:pt x="1843897" y="1922356"/>
                  <a:pt x="1847666" y="1922356"/>
                </a:cubicBezTo>
                <a:close/>
                <a:moveTo>
                  <a:pt x="1786265" y="1922356"/>
                </a:moveTo>
                <a:cubicBezTo>
                  <a:pt x="1790034" y="1922356"/>
                  <a:pt x="1793087" y="1925411"/>
                  <a:pt x="1793087" y="1929179"/>
                </a:cubicBezTo>
                <a:cubicBezTo>
                  <a:pt x="1793087" y="1932946"/>
                  <a:pt x="1790034" y="1936001"/>
                  <a:pt x="1786265" y="1936001"/>
                </a:cubicBezTo>
                <a:cubicBezTo>
                  <a:pt x="1782495" y="1936001"/>
                  <a:pt x="1779443" y="1932946"/>
                  <a:pt x="1779443" y="1929179"/>
                </a:cubicBezTo>
                <a:cubicBezTo>
                  <a:pt x="1779443" y="1925411"/>
                  <a:pt x="1782495" y="1922356"/>
                  <a:pt x="1786265" y="1922356"/>
                </a:cubicBezTo>
                <a:close/>
                <a:moveTo>
                  <a:pt x="1724864" y="1922356"/>
                </a:moveTo>
                <a:cubicBezTo>
                  <a:pt x="1728633" y="1922356"/>
                  <a:pt x="1731686" y="1925411"/>
                  <a:pt x="1731686" y="1929179"/>
                </a:cubicBezTo>
                <a:cubicBezTo>
                  <a:pt x="1731686" y="1932946"/>
                  <a:pt x="1728633" y="1936001"/>
                  <a:pt x="1724864" y="1936001"/>
                </a:cubicBezTo>
                <a:cubicBezTo>
                  <a:pt x="1721094" y="1936001"/>
                  <a:pt x="1718042" y="1932946"/>
                  <a:pt x="1718042" y="1929179"/>
                </a:cubicBezTo>
                <a:cubicBezTo>
                  <a:pt x="1718042" y="1925411"/>
                  <a:pt x="1721094" y="1922356"/>
                  <a:pt x="1724864" y="1922356"/>
                </a:cubicBezTo>
                <a:close/>
                <a:moveTo>
                  <a:pt x="558240" y="1866584"/>
                </a:moveTo>
                <a:cubicBezTo>
                  <a:pt x="558359" y="1866570"/>
                  <a:pt x="558479" y="1866570"/>
                  <a:pt x="558598" y="1866584"/>
                </a:cubicBezTo>
                <a:cubicBezTo>
                  <a:pt x="559451" y="1866684"/>
                  <a:pt x="560048" y="1867447"/>
                  <a:pt x="559946" y="1868289"/>
                </a:cubicBezTo>
                <a:cubicBezTo>
                  <a:pt x="559946" y="1869231"/>
                  <a:pt x="559178" y="1869995"/>
                  <a:pt x="558240" y="1869995"/>
                </a:cubicBezTo>
                <a:cubicBezTo>
                  <a:pt x="557336" y="1869916"/>
                  <a:pt x="556620" y="1869197"/>
                  <a:pt x="556535" y="1868289"/>
                </a:cubicBezTo>
                <a:cubicBezTo>
                  <a:pt x="556535" y="1867348"/>
                  <a:pt x="557302" y="1866584"/>
                  <a:pt x="558240" y="1866584"/>
                </a:cubicBezTo>
                <a:close/>
                <a:moveTo>
                  <a:pt x="496839" y="1866583"/>
                </a:moveTo>
                <a:cubicBezTo>
                  <a:pt x="497504" y="1866583"/>
                  <a:pt x="498033" y="1867117"/>
                  <a:pt x="498033" y="1867777"/>
                </a:cubicBezTo>
                <a:cubicBezTo>
                  <a:pt x="498033" y="1868437"/>
                  <a:pt x="497504" y="1868971"/>
                  <a:pt x="496839" y="1868971"/>
                </a:cubicBezTo>
                <a:cubicBezTo>
                  <a:pt x="496173" y="1868971"/>
                  <a:pt x="495645" y="1868437"/>
                  <a:pt x="495645" y="1867777"/>
                </a:cubicBezTo>
                <a:cubicBezTo>
                  <a:pt x="495645" y="1867117"/>
                  <a:pt x="496173" y="1866583"/>
                  <a:pt x="496839" y="1866583"/>
                </a:cubicBezTo>
                <a:close/>
                <a:moveTo>
                  <a:pt x="619641" y="1865560"/>
                </a:moveTo>
                <a:cubicBezTo>
                  <a:pt x="620869" y="1865560"/>
                  <a:pt x="621858" y="1866553"/>
                  <a:pt x="621858" y="1867778"/>
                </a:cubicBezTo>
                <a:cubicBezTo>
                  <a:pt x="621858" y="1869002"/>
                  <a:pt x="620869" y="1869995"/>
                  <a:pt x="619641" y="1869995"/>
                </a:cubicBezTo>
                <a:cubicBezTo>
                  <a:pt x="618413" y="1869995"/>
                  <a:pt x="617424" y="1869002"/>
                  <a:pt x="617424" y="1867778"/>
                </a:cubicBezTo>
                <a:cubicBezTo>
                  <a:pt x="617424" y="1866553"/>
                  <a:pt x="618413" y="1865560"/>
                  <a:pt x="619641" y="1865560"/>
                </a:cubicBezTo>
                <a:close/>
                <a:moveTo>
                  <a:pt x="681042" y="1865048"/>
                </a:moveTo>
                <a:cubicBezTo>
                  <a:pt x="682543" y="1865048"/>
                  <a:pt x="683771" y="1866270"/>
                  <a:pt x="683771" y="1867777"/>
                </a:cubicBezTo>
                <a:cubicBezTo>
                  <a:pt x="683771" y="1869285"/>
                  <a:pt x="682543" y="1870506"/>
                  <a:pt x="681042" y="1870506"/>
                </a:cubicBezTo>
                <a:cubicBezTo>
                  <a:pt x="679541" y="1870506"/>
                  <a:pt x="678314" y="1869285"/>
                  <a:pt x="678314" y="1867777"/>
                </a:cubicBezTo>
                <a:cubicBezTo>
                  <a:pt x="678314" y="1866270"/>
                  <a:pt x="679541" y="1865048"/>
                  <a:pt x="681042" y="1865048"/>
                </a:cubicBezTo>
                <a:close/>
                <a:moveTo>
                  <a:pt x="743126" y="1864537"/>
                </a:moveTo>
                <a:cubicBezTo>
                  <a:pt x="743245" y="1864530"/>
                  <a:pt x="743365" y="1864530"/>
                  <a:pt x="743484" y="1864537"/>
                </a:cubicBezTo>
                <a:cubicBezTo>
                  <a:pt x="745173" y="1864634"/>
                  <a:pt x="746469" y="1866085"/>
                  <a:pt x="746367" y="1867777"/>
                </a:cubicBezTo>
                <a:cubicBezTo>
                  <a:pt x="746367" y="1869566"/>
                  <a:pt x="744917" y="1871018"/>
                  <a:pt x="743126" y="1871018"/>
                </a:cubicBezTo>
                <a:cubicBezTo>
                  <a:pt x="741370" y="1870933"/>
                  <a:pt x="739971" y="1869531"/>
                  <a:pt x="739886" y="1867777"/>
                </a:cubicBezTo>
                <a:cubicBezTo>
                  <a:pt x="739886" y="1865988"/>
                  <a:pt x="741335" y="1864537"/>
                  <a:pt x="743126" y="1864537"/>
                </a:cubicBezTo>
                <a:close/>
                <a:moveTo>
                  <a:pt x="803845" y="1864195"/>
                </a:moveTo>
                <a:cubicBezTo>
                  <a:pt x="805824" y="1864195"/>
                  <a:pt x="807427" y="1865799"/>
                  <a:pt x="807427" y="1867777"/>
                </a:cubicBezTo>
                <a:cubicBezTo>
                  <a:pt x="807427" y="1869756"/>
                  <a:pt x="805824" y="1871359"/>
                  <a:pt x="803845" y="1871359"/>
                </a:cubicBezTo>
                <a:cubicBezTo>
                  <a:pt x="801901" y="1871272"/>
                  <a:pt x="800349" y="1869718"/>
                  <a:pt x="800264" y="1867777"/>
                </a:cubicBezTo>
                <a:cubicBezTo>
                  <a:pt x="800264" y="1865799"/>
                  <a:pt x="801867" y="1864195"/>
                  <a:pt x="803845" y="1864195"/>
                </a:cubicBezTo>
                <a:close/>
                <a:moveTo>
                  <a:pt x="865246" y="1863683"/>
                </a:moveTo>
                <a:cubicBezTo>
                  <a:pt x="867514" y="1863683"/>
                  <a:pt x="869339" y="1865517"/>
                  <a:pt x="869339" y="1867777"/>
                </a:cubicBezTo>
                <a:cubicBezTo>
                  <a:pt x="869339" y="1870037"/>
                  <a:pt x="867514" y="1871870"/>
                  <a:pt x="865246" y="1871870"/>
                </a:cubicBezTo>
                <a:cubicBezTo>
                  <a:pt x="862977" y="1871870"/>
                  <a:pt x="861153" y="1870037"/>
                  <a:pt x="861153" y="1867777"/>
                </a:cubicBezTo>
                <a:cubicBezTo>
                  <a:pt x="861153" y="1865517"/>
                  <a:pt x="862977" y="1863683"/>
                  <a:pt x="865246" y="1863683"/>
                </a:cubicBezTo>
                <a:close/>
                <a:moveTo>
                  <a:pt x="926647" y="1863342"/>
                </a:moveTo>
                <a:cubicBezTo>
                  <a:pt x="926766" y="1863337"/>
                  <a:pt x="926886" y="1863337"/>
                  <a:pt x="926988" y="1863342"/>
                </a:cubicBezTo>
                <a:cubicBezTo>
                  <a:pt x="929342" y="1863438"/>
                  <a:pt x="931184" y="1865423"/>
                  <a:pt x="931081" y="1867777"/>
                </a:cubicBezTo>
                <a:cubicBezTo>
                  <a:pt x="931081" y="1870226"/>
                  <a:pt x="929103" y="1872211"/>
                  <a:pt x="926647" y="1872211"/>
                </a:cubicBezTo>
                <a:cubicBezTo>
                  <a:pt x="924191" y="1872211"/>
                  <a:pt x="922213" y="1870226"/>
                  <a:pt x="922213" y="1867777"/>
                </a:cubicBezTo>
                <a:cubicBezTo>
                  <a:pt x="922213" y="1865328"/>
                  <a:pt x="924191" y="1863342"/>
                  <a:pt x="926647" y="1863342"/>
                </a:cubicBezTo>
                <a:close/>
                <a:moveTo>
                  <a:pt x="988048" y="1863001"/>
                </a:moveTo>
                <a:cubicBezTo>
                  <a:pt x="988168" y="1862996"/>
                  <a:pt x="988287" y="1862996"/>
                  <a:pt x="988390" y="1863001"/>
                </a:cubicBezTo>
                <a:cubicBezTo>
                  <a:pt x="990931" y="1863097"/>
                  <a:pt x="992926" y="1865236"/>
                  <a:pt x="992824" y="1867777"/>
                </a:cubicBezTo>
                <a:cubicBezTo>
                  <a:pt x="992824" y="1870414"/>
                  <a:pt x="990692" y="1872553"/>
                  <a:pt x="988048" y="1872553"/>
                </a:cubicBezTo>
                <a:cubicBezTo>
                  <a:pt x="985456" y="1872464"/>
                  <a:pt x="983358" y="1870376"/>
                  <a:pt x="983273" y="1867777"/>
                </a:cubicBezTo>
                <a:cubicBezTo>
                  <a:pt x="983273" y="1865140"/>
                  <a:pt x="985405" y="1863001"/>
                  <a:pt x="988048" y="1863001"/>
                </a:cubicBezTo>
                <a:close/>
                <a:moveTo>
                  <a:pt x="1050132" y="1862660"/>
                </a:moveTo>
                <a:cubicBezTo>
                  <a:pt x="1050251" y="1862657"/>
                  <a:pt x="1050371" y="1862657"/>
                  <a:pt x="1050473" y="1862660"/>
                </a:cubicBezTo>
                <a:cubicBezTo>
                  <a:pt x="1053202" y="1862756"/>
                  <a:pt x="1055351" y="1865046"/>
                  <a:pt x="1055249" y="1867777"/>
                </a:cubicBezTo>
                <a:cubicBezTo>
                  <a:pt x="1055249" y="1870603"/>
                  <a:pt x="1052963" y="1872894"/>
                  <a:pt x="1050132" y="1872894"/>
                </a:cubicBezTo>
                <a:cubicBezTo>
                  <a:pt x="1047352" y="1872805"/>
                  <a:pt x="1045100" y="1870565"/>
                  <a:pt x="1045016" y="1867777"/>
                </a:cubicBezTo>
                <a:cubicBezTo>
                  <a:pt x="1045016" y="1864951"/>
                  <a:pt x="1047301" y="1862660"/>
                  <a:pt x="1050132" y="1862660"/>
                </a:cubicBezTo>
                <a:close/>
                <a:moveTo>
                  <a:pt x="1110852" y="1862319"/>
                </a:moveTo>
                <a:cubicBezTo>
                  <a:pt x="1113871" y="1862319"/>
                  <a:pt x="1116310" y="1864764"/>
                  <a:pt x="1116310" y="1867777"/>
                </a:cubicBezTo>
                <a:cubicBezTo>
                  <a:pt x="1116310" y="1870791"/>
                  <a:pt x="1113871" y="1873235"/>
                  <a:pt x="1110852" y="1873235"/>
                </a:cubicBezTo>
                <a:cubicBezTo>
                  <a:pt x="1107867" y="1873147"/>
                  <a:pt x="1105479" y="1870754"/>
                  <a:pt x="1105394" y="1867777"/>
                </a:cubicBezTo>
                <a:cubicBezTo>
                  <a:pt x="1105394" y="1864764"/>
                  <a:pt x="1107833" y="1862319"/>
                  <a:pt x="1110852" y="1862319"/>
                </a:cubicBezTo>
                <a:close/>
                <a:moveTo>
                  <a:pt x="1172619" y="1861844"/>
                </a:moveTo>
                <a:cubicBezTo>
                  <a:pt x="1175822" y="1861844"/>
                  <a:pt x="1178418" y="1864440"/>
                  <a:pt x="1178418" y="1867643"/>
                </a:cubicBezTo>
                <a:cubicBezTo>
                  <a:pt x="1178418" y="1870846"/>
                  <a:pt x="1175822" y="1873442"/>
                  <a:pt x="1172619" y="1873442"/>
                </a:cubicBezTo>
                <a:cubicBezTo>
                  <a:pt x="1169416" y="1873442"/>
                  <a:pt x="1166820" y="1870846"/>
                  <a:pt x="1166820" y="1867643"/>
                </a:cubicBezTo>
                <a:cubicBezTo>
                  <a:pt x="1166820" y="1864440"/>
                  <a:pt x="1169416" y="1861844"/>
                  <a:pt x="1172619" y="1861844"/>
                </a:cubicBezTo>
                <a:close/>
                <a:moveTo>
                  <a:pt x="1233654" y="1861637"/>
                </a:moveTo>
                <a:cubicBezTo>
                  <a:pt x="1237048" y="1861637"/>
                  <a:pt x="1239794" y="1864387"/>
                  <a:pt x="1239794" y="1867778"/>
                </a:cubicBezTo>
                <a:cubicBezTo>
                  <a:pt x="1239794" y="1871168"/>
                  <a:pt x="1237048" y="1873918"/>
                  <a:pt x="1233654" y="1873918"/>
                </a:cubicBezTo>
                <a:cubicBezTo>
                  <a:pt x="1230260" y="1873918"/>
                  <a:pt x="1227514" y="1871168"/>
                  <a:pt x="1227514" y="1867778"/>
                </a:cubicBezTo>
                <a:cubicBezTo>
                  <a:pt x="1227514" y="1864387"/>
                  <a:pt x="1230260" y="1861637"/>
                  <a:pt x="1233654" y="1861637"/>
                </a:cubicBezTo>
                <a:close/>
                <a:moveTo>
                  <a:pt x="1295055" y="1861467"/>
                </a:moveTo>
                <a:cubicBezTo>
                  <a:pt x="1295175" y="1861464"/>
                  <a:pt x="1295294" y="1861464"/>
                  <a:pt x="1295397" y="1861467"/>
                </a:cubicBezTo>
                <a:cubicBezTo>
                  <a:pt x="1298791" y="1861563"/>
                  <a:pt x="1301468" y="1864389"/>
                  <a:pt x="1301366" y="1867778"/>
                </a:cubicBezTo>
                <a:cubicBezTo>
                  <a:pt x="1301366" y="1871262"/>
                  <a:pt x="1298535" y="1874088"/>
                  <a:pt x="1295055" y="1874088"/>
                </a:cubicBezTo>
                <a:cubicBezTo>
                  <a:pt x="1291610" y="1873998"/>
                  <a:pt x="1288830" y="1871225"/>
                  <a:pt x="1288745" y="1867778"/>
                </a:cubicBezTo>
                <a:cubicBezTo>
                  <a:pt x="1288745" y="1864293"/>
                  <a:pt x="1291576" y="1861467"/>
                  <a:pt x="1295055" y="1861467"/>
                </a:cubicBezTo>
                <a:close/>
                <a:moveTo>
                  <a:pt x="1971152" y="1861125"/>
                </a:moveTo>
                <a:cubicBezTo>
                  <a:pt x="1971271" y="1861122"/>
                  <a:pt x="1971391" y="1861122"/>
                  <a:pt x="1971493" y="1861125"/>
                </a:cubicBezTo>
                <a:cubicBezTo>
                  <a:pt x="1975075" y="1861221"/>
                  <a:pt x="1977906" y="1864198"/>
                  <a:pt x="1977804" y="1867777"/>
                </a:cubicBezTo>
                <a:cubicBezTo>
                  <a:pt x="1977804" y="1871451"/>
                  <a:pt x="1974819" y="1874429"/>
                  <a:pt x="1971152" y="1874429"/>
                </a:cubicBezTo>
                <a:cubicBezTo>
                  <a:pt x="1967518" y="1874338"/>
                  <a:pt x="1964585" y="1871413"/>
                  <a:pt x="1964500" y="1867777"/>
                </a:cubicBezTo>
                <a:cubicBezTo>
                  <a:pt x="1964500" y="1864103"/>
                  <a:pt x="1967485" y="1861125"/>
                  <a:pt x="1971152" y="1861125"/>
                </a:cubicBezTo>
                <a:close/>
                <a:moveTo>
                  <a:pt x="1357139" y="1861125"/>
                </a:moveTo>
                <a:cubicBezTo>
                  <a:pt x="1357258" y="1861122"/>
                  <a:pt x="1357378" y="1861122"/>
                  <a:pt x="1357480" y="1861125"/>
                </a:cubicBezTo>
                <a:cubicBezTo>
                  <a:pt x="1361062" y="1861221"/>
                  <a:pt x="1363893" y="1864198"/>
                  <a:pt x="1363791" y="1867777"/>
                </a:cubicBezTo>
                <a:cubicBezTo>
                  <a:pt x="1363791" y="1871451"/>
                  <a:pt x="1360806" y="1874429"/>
                  <a:pt x="1357139" y="1874429"/>
                </a:cubicBezTo>
                <a:cubicBezTo>
                  <a:pt x="1353505" y="1874338"/>
                  <a:pt x="1350572" y="1871413"/>
                  <a:pt x="1350487" y="1867777"/>
                </a:cubicBezTo>
                <a:cubicBezTo>
                  <a:pt x="1350487" y="1864103"/>
                  <a:pt x="1353472" y="1861125"/>
                  <a:pt x="1357139" y="1861125"/>
                </a:cubicBezTo>
                <a:close/>
                <a:moveTo>
                  <a:pt x="1417858" y="1860954"/>
                </a:moveTo>
                <a:cubicBezTo>
                  <a:pt x="1421627" y="1860954"/>
                  <a:pt x="1424680" y="1864009"/>
                  <a:pt x="1424680" y="1867777"/>
                </a:cubicBezTo>
                <a:cubicBezTo>
                  <a:pt x="1424680" y="1871544"/>
                  <a:pt x="1421627" y="1874599"/>
                  <a:pt x="1417858" y="1874599"/>
                </a:cubicBezTo>
                <a:cubicBezTo>
                  <a:pt x="1414088" y="1874599"/>
                  <a:pt x="1411036" y="1871544"/>
                  <a:pt x="1411036" y="1867777"/>
                </a:cubicBezTo>
                <a:cubicBezTo>
                  <a:pt x="1411036" y="1864009"/>
                  <a:pt x="1414088" y="1860954"/>
                  <a:pt x="1417858" y="1860954"/>
                </a:cubicBezTo>
                <a:close/>
                <a:moveTo>
                  <a:pt x="1479625" y="1860650"/>
                </a:moveTo>
                <a:cubicBezTo>
                  <a:pt x="1483487" y="1860650"/>
                  <a:pt x="1486618" y="1863781"/>
                  <a:pt x="1486618" y="1867643"/>
                </a:cubicBezTo>
                <a:cubicBezTo>
                  <a:pt x="1486618" y="1871505"/>
                  <a:pt x="1483487" y="1874636"/>
                  <a:pt x="1479625" y="1874636"/>
                </a:cubicBezTo>
                <a:cubicBezTo>
                  <a:pt x="1475763" y="1874636"/>
                  <a:pt x="1472632" y="1871505"/>
                  <a:pt x="1472632" y="1867643"/>
                </a:cubicBezTo>
                <a:cubicBezTo>
                  <a:pt x="1472632" y="1863781"/>
                  <a:pt x="1475763" y="1860650"/>
                  <a:pt x="1479625" y="1860650"/>
                </a:cubicBezTo>
                <a:close/>
                <a:moveTo>
                  <a:pt x="1540660" y="1860613"/>
                </a:moveTo>
                <a:cubicBezTo>
                  <a:pt x="1544617" y="1860613"/>
                  <a:pt x="1547823" y="1863820"/>
                  <a:pt x="1547823" y="1867777"/>
                </a:cubicBezTo>
                <a:cubicBezTo>
                  <a:pt x="1547823" y="1871734"/>
                  <a:pt x="1544617" y="1874940"/>
                  <a:pt x="1540660" y="1874940"/>
                </a:cubicBezTo>
                <a:cubicBezTo>
                  <a:pt x="1536703" y="1874940"/>
                  <a:pt x="1533497" y="1871734"/>
                  <a:pt x="1533497" y="1867777"/>
                </a:cubicBezTo>
                <a:cubicBezTo>
                  <a:pt x="1533497" y="1863820"/>
                  <a:pt x="1536703" y="1860613"/>
                  <a:pt x="1540660" y="1860613"/>
                </a:cubicBezTo>
                <a:close/>
                <a:moveTo>
                  <a:pt x="1602061" y="1860443"/>
                </a:moveTo>
                <a:cubicBezTo>
                  <a:pt x="1606104" y="1860443"/>
                  <a:pt x="1609396" y="1863727"/>
                  <a:pt x="1609396" y="1867777"/>
                </a:cubicBezTo>
                <a:cubicBezTo>
                  <a:pt x="1609396" y="1871828"/>
                  <a:pt x="1606104" y="1875112"/>
                  <a:pt x="1602061" y="1875112"/>
                </a:cubicBezTo>
                <a:cubicBezTo>
                  <a:pt x="1598054" y="1875021"/>
                  <a:pt x="1594813" y="1871791"/>
                  <a:pt x="1594728" y="1867777"/>
                </a:cubicBezTo>
                <a:cubicBezTo>
                  <a:pt x="1594728" y="1863727"/>
                  <a:pt x="1598003" y="1860443"/>
                  <a:pt x="1602061" y="1860443"/>
                </a:cubicBezTo>
                <a:close/>
                <a:moveTo>
                  <a:pt x="1664145" y="1860273"/>
                </a:moveTo>
                <a:cubicBezTo>
                  <a:pt x="1664264" y="1860270"/>
                  <a:pt x="1664367" y="1860270"/>
                  <a:pt x="1664486" y="1860273"/>
                </a:cubicBezTo>
                <a:cubicBezTo>
                  <a:pt x="1668546" y="1860368"/>
                  <a:pt x="1671752" y="1863729"/>
                  <a:pt x="1671650" y="1867778"/>
                </a:cubicBezTo>
                <a:cubicBezTo>
                  <a:pt x="1671650" y="1871922"/>
                  <a:pt x="1668290" y="1875282"/>
                  <a:pt x="1664145" y="1875282"/>
                </a:cubicBezTo>
                <a:cubicBezTo>
                  <a:pt x="1660000" y="1875282"/>
                  <a:pt x="1656641" y="1871922"/>
                  <a:pt x="1656641" y="1867778"/>
                </a:cubicBezTo>
                <a:cubicBezTo>
                  <a:pt x="1656641" y="1863633"/>
                  <a:pt x="1660000" y="1860273"/>
                  <a:pt x="1664145" y="1860273"/>
                </a:cubicBezTo>
                <a:close/>
                <a:moveTo>
                  <a:pt x="1909067" y="1860102"/>
                </a:moveTo>
                <a:cubicBezTo>
                  <a:pt x="1913315" y="1860102"/>
                  <a:pt x="1916743" y="1863539"/>
                  <a:pt x="1916743" y="1867778"/>
                </a:cubicBezTo>
                <a:cubicBezTo>
                  <a:pt x="1916743" y="1872016"/>
                  <a:pt x="1913315" y="1875453"/>
                  <a:pt x="1909067" y="1875453"/>
                </a:cubicBezTo>
                <a:cubicBezTo>
                  <a:pt x="1904821" y="1875453"/>
                  <a:pt x="1901393" y="1872016"/>
                  <a:pt x="1901393" y="1867778"/>
                </a:cubicBezTo>
                <a:cubicBezTo>
                  <a:pt x="1901393" y="1863539"/>
                  <a:pt x="1904821" y="1860102"/>
                  <a:pt x="1909067" y="1860102"/>
                </a:cubicBezTo>
                <a:close/>
                <a:moveTo>
                  <a:pt x="1847667" y="1860102"/>
                </a:moveTo>
                <a:cubicBezTo>
                  <a:pt x="1851914" y="1860102"/>
                  <a:pt x="1855342" y="1863539"/>
                  <a:pt x="1855342" y="1867778"/>
                </a:cubicBezTo>
                <a:cubicBezTo>
                  <a:pt x="1855342" y="1872016"/>
                  <a:pt x="1851914" y="1875453"/>
                  <a:pt x="1847667" y="1875453"/>
                </a:cubicBezTo>
                <a:cubicBezTo>
                  <a:pt x="1843420" y="1875453"/>
                  <a:pt x="1839992" y="1872016"/>
                  <a:pt x="1839992" y="1867778"/>
                </a:cubicBezTo>
                <a:cubicBezTo>
                  <a:pt x="1839992" y="1863539"/>
                  <a:pt x="1843420" y="1860102"/>
                  <a:pt x="1847667" y="1860102"/>
                </a:cubicBezTo>
                <a:close/>
                <a:moveTo>
                  <a:pt x="1786265" y="1860102"/>
                </a:moveTo>
                <a:cubicBezTo>
                  <a:pt x="1790512" y="1860102"/>
                  <a:pt x="1793940" y="1863539"/>
                  <a:pt x="1793940" y="1867778"/>
                </a:cubicBezTo>
                <a:cubicBezTo>
                  <a:pt x="1793940" y="1872016"/>
                  <a:pt x="1790512" y="1875453"/>
                  <a:pt x="1786265" y="1875453"/>
                </a:cubicBezTo>
                <a:cubicBezTo>
                  <a:pt x="1782018" y="1875453"/>
                  <a:pt x="1778590" y="1872016"/>
                  <a:pt x="1778590" y="1867778"/>
                </a:cubicBezTo>
                <a:cubicBezTo>
                  <a:pt x="1778590" y="1863539"/>
                  <a:pt x="1782018" y="1860102"/>
                  <a:pt x="1786265" y="1860102"/>
                </a:cubicBezTo>
                <a:close/>
                <a:moveTo>
                  <a:pt x="1724864" y="1860102"/>
                </a:moveTo>
                <a:cubicBezTo>
                  <a:pt x="1729111" y="1860102"/>
                  <a:pt x="1732539" y="1863539"/>
                  <a:pt x="1732539" y="1867778"/>
                </a:cubicBezTo>
                <a:cubicBezTo>
                  <a:pt x="1732539" y="1872016"/>
                  <a:pt x="1729111" y="1875453"/>
                  <a:pt x="1724864" y="1875453"/>
                </a:cubicBezTo>
                <a:cubicBezTo>
                  <a:pt x="1720617" y="1875453"/>
                  <a:pt x="1717189" y="1872016"/>
                  <a:pt x="1717189" y="1867778"/>
                </a:cubicBezTo>
                <a:cubicBezTo>
                  <a:pt x="1717189" y="1863539"/>
                  <a:pt x="1720617" y="1860102"/>
                  <a:pt x="1724864" y="1860102"/>
                </a:cubicBezTo>
                <a:close/>
                <a:moveTo>
                  <a:pt x="373184" y="1806376"/>
                </a:moveTo>
                <a:cubicBezTo>
                  <a:pt x="373440" y="1806224"/>
                  <a:pt x="373781" y="1806224"/>
                  <a:pt x="374036" y="1806376"/>
                </a:cubicBezTo>
                <a:lnTo>
                  <a:pt x="374889" y="1806376"/>
                </a:lnTo>
                <a:cubicBezTo>
                  <a:pt x="374889" y="1806847"/>
                  <a:pt x="374514" y="1807229"/>
                  <a:pt x="374036" y="1807229"/>
                </a:cubicBezTo>
                <a:cubicBezTo>
                  <a:pt x="373593" y="1807161"/>
                  <a:pt x="373252" y="1806816"/>
                  <a:pt x="373184" y="1806376"/>
                </a:cubicBezTo>
                <a:close/>
                <a:moveTo>
                  <a:pt x="435437" y="1805011"/>
                </a:moveTo>
                <a:cubicBezTo>
                  <a:pt x="435557" y="1804993"/>
                  <a:pt x="435676" y="1804993"/>
                  <a:pt x="435812" y="1805011"/>
                </a:cubicBezTo>
                <a:cubicBezTo>
                  <a:pt x="436460" y="1805114"/>
                  <a:pt x="436904" y="1805724"/>
                  <a:pt x="436802" y="1806376"/>
                </a:cubicBezTo>
                <a:cubicBezTo>
                  <a:pt x="436802" y="1807130"/>
                  <a:pt x="436187" y="1807740"/>
                  <a:pt x="435437" y="1807740"/>
                </a:cubicBezTo>
                <a:cubicBezTo>
                  <a:pt x="434721" y="1807664"/>
                  <a:pt x="434141" y="1807096"/>
                  <a:pt x="434073" y="1806376"/>
                </a:cubicBezTo>
                <a:cubicBezTo>
                  <a:pt x="434073" y="1805622"/>
                  <a:pt x="434686" y="1805011"/>
                  <a:pt x="435437" y="1805011"/>
                </a:cubicBezTo>
                <a:close/>
                <a:moveTo>
                  <a:pt x="496838" y="1804499"/>
                </a:moveTo>
                <a:cubicBezTo>
                  <a:pt x="497879" y="1804499"/>
                  <a:pt x="498715" y="1805340"/>
                  <a:pt x="498715" y="1806376"/>
                </a:cubicBezTo>
                <a:cubicBezTo>
                  <a:pt x="498715" y="1807413"/>
                  <a:pt x="497879" y="1808252"/>
                  <a:pt x="496838" y="1808252"/>
                </a:cubicBezTo>
                <a:cubicBezTo>
                  <a:pt x="495798" y="1808252"/>
                  <a:pt x="494963" y="1807413"/>
                  <a:pt x="494963" y="1806376"/>
                </a:cubicBezTo>
                <a:cubicBezTo>
                  <a:pt x="494963" y="1805339"/>
                  <a:pt x="495798" y="1804499"/>
                  <a:pt x="496838" y="1804499"/>
                </a:cubicBezTo>
                <a:close/>
                <a:moveTo>
                  <a:pt x="558240" y="1803988"/>
                </a:moveTo>
                <a:cubicBezTo>
                  <a:pt x="559553" y="1803988"/>
                  <a:pt x="560627" y="1805058"/>
                  <a:pt x="560627" y="1806376"/>
                </a:cubicBezTo>
                <a:cubicBezTo>
                  <a:pt x="560627" y="1807695"/>
                  <a:pt x="559553" y="1808764"/>
                  <a:pt x="558240" y="1808764"/>
                </a:cubicBezTo>
                <a:cubicBezTo>
                  <a:pt x="556960" y="1808681"/>
                  <a:pt x="555937" y="1807659"/>
                  <a:pt x="555852" y="1806376"/>
                </a:cubicBezTo>
                <a:cubicBezTo>
                  <a:pt x="555852" y="1805058"/>
                  <a:pt x="556926" y="1803988"/>
                  <a:pt x="558240" y="1803988"/>
                </a:cubicBezTo>
                <a:close/>
                <a:moveTo>
                  <a:pt x="619641" y="1803477"/>
                </a:moveTo>
                <a:cubicBezTo>
                  <a:pt x="619760" y="1803470"/>
                  <a:pt x="619880" y="1803470"/>
                  <a:pt x="619999" y="1803477"/>
                </a:cubicBezTo>
                <a:cubicBezTo>
                  <a:pt x="621500" y="1803574"/>
                  <a:pt x="622643" y="1804872"/>
                  <a:pt x="622541" y="1806376"/>
                </a:cubicBezTo>
                <a:cubicBezTo>
                  <a:pt x="622541" y="1807978"/>
                  <a:pt x="621244" y="1809276"/>
                  <a:pt x="619641" y="1809276"/>
                </a:cubicBezTo>
                <a:cubicBezTo>
                  <a:pt x="618072" y="1809190"/>
                  <a:pt x="616827" y="1807942"/>
                  <a:pt x="616742" y="1806376"/>
                </a:cubicBezTo>
                <a:cubicBezTo>
                  <a:pt x="616742" y="1804775"/>
                  <a:pt x="618038" y="1803477"/>
                  <a:pt x="619641" y="1803477"/>
                </a:cubicBezTo>
                <a:close/>
                <a:moveTo>
                  <a:pt x="681042" y="1802964"/>
                </a:moveTo>
                <a:cubicBezTo>
                  <a:pt x="682919" y="1802964"/>
                  <a:pt x="684454" y="1804491"/>
                  <a:pt x="684454" y="1806376"/>
                </a:cubicBezTo>
                <a:cubicBezTo>
                  <a:pt x="684454" y="1808260"/>
                  <a:pt x="682919" y="1809787"/>
                  <a:pt x="681042" y="1809787"/>
                </a:cubicBezTo>
                <a:cubicBezTo>
                  <a:pt x="679167" y="1809787"/>
                  <a:pt x="677632" y="1808260"/>
                  <a:pt x="677632" y="1806376"/>
                </a:cubicBezTo>
                <a:cubicBezTo>
                  <a:pt x="677632" y="1804491"/>
                  <a:pt x="679167" y="1802964"/>
                  <a:pt x="681042" y="1802964"/>
                </a:cubicBezTo>
                <a:close/>
                <a:moveTo>
                  <a:pt x="743126" y="1802453"/>
                </a:moveTo>
                <a:cubicBezTo>
                  <a:pt x="745292" y="1802453"/>
                  <a:pt x="747049" y="1804210"/>
                  <a:pt x="747049" y="1806376"/>
                </a:cubicBezTo>
                <a:cubicBezTo>
                  <a:pt x="747049" y="1808542"/>
                  <a:pt x="745292" y="1810299"/>
                  <a:pt x="743126" y="1810299"/>
                </a:cubicBezTo>
                <a:cubicBezTo>
                  <a:pt x="740994" y="1810212"/>
                  <a:pt x="739288" y="1808507"/>
                  <a:pt x="739203" y="1806376"/>
                </a:cubicBezTo>
                <a:cubicBezTo>
                  <a:pt x="739203" y="1804210"/>
                  <a:pt x="740959" y="1802453"/>
                  <a:pt x="743126" y="1802453"/>
                </a:cubicBezTo>
                <a:close/>
                <a:moveTo>
                  <a:pt x="803845" y="1802112"/>
                </a:moveTo>
                <a:cubicBezTo>
                  <a:pt x="806198" y="1802112"/>
                  <a:pt x="808109" y="1804021"/>
                  <a:pt x="808109" y="1806376"/>
                </a:cubicBezTo>
                <a:cubicBezTo>
                  <a:pt x="808109" y="1808732"/>
                  <a:pt x="806198" y="1810640"/>
                  <a:pt x="803845" y="1810640"/>
                </a:cubicBezTo>
                <a:cubicBezTo>
                  <a:pt x="801491" y="1810640"/>
                  <a:pt x="799581" y="1808732"/>
                  <a:pt x="799581" y="1806376"/>
                </a:cubicBezTo>
                <a:cubicBezTo>
                  <a:pt x="799581" y="1804021"/>
                  <a:pt x="801491" y="1802112"/>
                  <a:pt x="803845" y="1802112"/>
                </a:cubicBezTo>
                <a:close/>
                <a:moveTo>
                  <a:pt x="865246" y="1801600"/>
                </a:moveTo>
                <a:cubicBezTo>
                  <a:pt x="865365" y="1801595"/>
                  <a:pt x="865485" y="1801595"/>
                  <a:pt x="865587" y="1801600"/>
                </a:cubicBezTo>
                <a:cubicBezTo>
                  <a:pt x="868129" y="1801696"/>
                  <a:pt x="870124" y="1803835"/>
                  <a:pt x="870022" y="1806376"/>
                </a:cubicBezTo>
                <a:cubicBezTo>
                  <a:pt x="870022" y="1809013"/>
                  <a:pt x="867890" y="1811152"/>
                  <a:pt x="865246" y="1811152"/>
                </a:cubicBezTo>
                <a:cubicBezTo>
                  <a:pt x="862654" y="1811063"/>
                  <a:pt x="860556" y="1808975"/>
                  <a:pt x="860471" y="1806376"/>
                </a:cubicBezTo>
                <a:cubicBezTo>
                  <a:pt x="860471" y="1803739"/>
                  <a:pt x="862603" y="1801600"/>
                  <a:pt x="865246" y="1801600"/>
                </a:cubicBezTo>
                <a:close/>
                <a:moveTo>
                  <a:pt x="926648" y="1801259"/>
                </a:moveTo>
                <a:cubicBezTo>
                  <a:pt x="926767" y="1801256"/>
                  <a:pt x="926886" y="1801256"/>
                  <a:pt x="926989" y="1801259"/>
                </a:cubicBezTo>
                <a:cubicBezTo>
                  <a:pt x="929718" y="1801355"/>
                  <a:pt x="931867" y="1803645"/>
                  <a:pt x="931764" y="1806376"/>
                </a:cubicBezTo>
                <a:cubicBezTo>
                  <a:pt x="931764" y="1809202"/>
                  <a:pt x="929479" y="1811493"/>
                  <a:pt x="926648" y="1811493"/>
                </a:cubicBezTo>
                <a:cubicBezTo>
                  <a:pt x="923867" y="1811404"/>
                  <a:pt x="921616" y="1809164"/>
                  <a:pt x="921531" y="1806376"/>
                </a:cubicBezTo>
                <a:cubicBezTo>
                  <a:pt x="921531" y="1803550"/>
                  <a:pt x="923816" y="1801259"/>
                  <a:pt x="926648" y="1801259"/>
                </a:cubicBezTo>
                <a:close/>
                <a:moveTo>
                  <a:pt x="988049" y="1800747"/>
                </a:moveTo>
                <a:cubicBezTo>
                  <a:pt x="991153" y="1800747"/>
                  <a:pt x="993678" y="1803267"/>
                  <a:pt x="993678" y="1806376"/>
                </a:cubicBezTo>
                <a:cubicBezTo>
                  <a:pt x="993678" y="1809485"/>
                  <a:pt x="991153" y="1812004"/>
                  <a:pt x="988049" y="1812004"/>
                </a:cubicBezTo>
                <a:cubicBezTo>
                  <a:pt x="984945" y="1812004"/>
                  <a:pt x="982421" y="1809485"/>
                  <a:pt x="982421" y="1806376"/>
                </a:cubicBezTo>
                <a:cubicBezTo>
                  <a:pt x="982421" y="1803267"/>
                  <a:pt x="984945" y="1800747"/>
                  <a:pt x="988049" y="1800747"/>
                </a:cubicBezTo>
                <a:close/>
                <a:moveTo>
                  <a:pt x="1050132" y="1800406"/>
                </a:moveTo>
                <a:cubicBezTo>
                  <a:pt x="1050251" y="1800403"/>
                  <a:pt x="1050371" y="1800403"/>
                  <a:pt x="1050473" y="1800406"/>
                </a:cubicBezTo>
                <a:cubicBezTo>
                  <a:pt x="1053680" y="1800502"/>
                  <a:pt x="1056204" y="1803174"/>
                  <a:pt x="1056102" y="1806376"/>
                </a:cubicBezTo>
                <a:cubicBezTo>
                  <a:pt x="1056102" y="1809672"/>
                  <a:pt x="1053424" y="1812345"/>
                  <a:pt x="1050132" y="1812345"/>
                </a:cubicBezTo>
                <a:cubicBezTo>
                  <a:pt x="1046841" y="1812345"/>
                  <a:pt x="1044163" y="1809672"/>
                  <a:pt x="1044163" y="1806376"/>
                </a:cubicBezTo>
                <a:cubicBezTo>
                  <a:pt x="1044163" y="1803079"/>
                  <a:pt x="1046841" y="1800406"/>
                  <a:pt x="1050132" y="1800406"/>
                </a:cubicBezTo>
                <a:close/>
                <a:moveTo>
                  <a:pt x="1110851" y="1800065"/>
                </a:moveTo>
                <a:cubicBezTo>
                  <a:pt x="1110970" y="1800062"/>
                  <a:pt x="1111090" y="1800062"/>
                  <a:pt x="1111192" y="1800065"/>
                </a:cubicBezTo>
                <a:cubicBezTo>
                  <a:pt x="1114586" y="1800161"/>
                  <a:pt x="1117264" y="1802987"/>
                  <a:pt x="1117162" y="1806376"/>
                </a:cubicBezTo>
                <a:cubicBezTo>
                  <a:pt x="1117162" y="1809860"/>
                  <a:pt x="1114331" y="1812686"/>
                  <a:pt x="1110851" y="1812686"/>
                </a:cubicBezTo>
                <a:cubicBezTo>
                  <a:pt x="1107406" y="1812596"/>
                  <a:pt x="1104626" y="1809823"/>
                  <a:pt x="1104541" y="1806376"/>
                </a:cubicBezTo>
                <a:cubicBezTo>
                  <a:pt x="1104541" y="1802891"/>
                  <a:pt x="1107372" y="1800065"/>
                  <a:pt x="1110851" y="1800065"/>
                </a:cubicBezTo>
                <a:close/>
                <a:moveTo>
                  <a:pt x="1172253" y="1799724"/>
                </a:moveTo>
                <a:cubicBezTo>
                  <a:pt x="1172372" y="1799721"/>
                  <a:pt x="1172492" y="1799721"/>
                  <a:pt x="1172594" y="1799724"/>
                </a:cubicBezTo>
                <a:cubicBezTo>
                  <a:pt x="1176176" y="1799820"/>
                  <a:pt x="1179007" y="1802797"/>
                  <a:pt x="1178904" y="1806376"/>
                </a:cubicBezTo>
                <a:cubicBezTo>
                  <a:pt x="1178904" y="1810050"/>
                  <a:pt x="1175920" y="1813028"/>
                  <a:pt x="1172253" y="1813028"/>
                </a:cubicBezTo>
                <a:cubicBezTo>
                  <a:pt x="1168619" y="1812937"/>
                  <a:pt x="1165686" y="1810012"/>
                  <a:pt x="1165601" y="1806376"/>
                </a:cubicBezTo>
                <a:cubicBezTo>
                  <a:pt x="1165601" y="1802702"/>
                  <a:pt x="1168586" y="1799724"/>
                  <a:pt x="1172253" y="1799724"/>
                </a:cubicBezTo>
                <a:close/>
                <a:moveTo>
                  <a:pt x="1234020" y="1799419"/>
                </a:moveTo>
                <a:cubicBezTo>
                  <a:pt x="1237788" y="1799419"/>
                  <a:pt x="1240843" y="1802473"/>
                  <a:pt x="1240843" y="1806241"/>
                </a:cubicBezTo>
                <a:cubicBezTo>
                  <a:pt x="1240843" y="1810009"/>
                  <a:pt x="1237788" y="1813064"/>
                  <a:pt x="1234020" y="1813064"/>
                </a:cubicBezTo>
                <a:cubicBezTo>
                  <a:pt x="1230252" y="1813064"/>
                  <a:pt x="1227198" y="1810009"/>
                  <a:pt x="1227198" y="1806241"/>
                </a:cubicBezTo>
                <a:cubicBezTo>
                  <a:pt x="1227198" y="1802473"/>
                  <a:pt x="1230252" y="1799419"/>
                  <a:pt x="1234020" y="1799419"/>
                </a:cubicBezTo>
                <a:close/>
                <a:moveTo>
                  <a:pt x="1295055" y="1799212"/>
                </a:moveTo>
                <a:cubicBezTo>
                  <a:pt x="1299012" y="1799212"/>
                  <a:pt x="1302218" y="1802419"/>
                  <a:pt x="1302218" y="1806376"/>
                </a:cubicBezTo>
                <a:cubicBezTo>
                  <a:pt x="1302218" y="1810333"/>
                  <a:pt x="1299012" y="1813539"/>
                  <a:pt x="1295055" y="1813539"/>
                </a:cubicBezTo>
                <a:cubicBezTo>
                  <a:pt x="1291098" y="1813539"/>
                  <a:pt x="1287892" y="1810333"/>
                  <a:pt x="1287892" y="1806376"/>
                </a:cubicBezTo>
                <a:cubicBezTo>
                  <a:pt x="1287892" y="1802419"/>
                  <a:pt x="1291098" y="1799212"/>
                  <a:pt x="1295055" y="1799212"/>
                </a:cubicBezTo>
                <a:close/>
                <a:moveTo>
                  <a:pt x="1602061" y="1798360"/>
                </a:moveTo>
                <a:cubicBezTo>
                  <a:pt x="1602181" y="1798358"/>
                  <a:pt x="1602283" y="1798358"/>
                  <a:pt x="1602403" y="1798360"/>
                </a:cubicBezTo>
                <a:cubicBezTo>
                  <a:pt x="1606837" y="1798455"/>
                  <a:pt x="1610351" y="1802121"/>
                  <a:pt x="1610248" y="1806547"/>
                </a:cubicBezTo>
                <a:cubicBezTo>
                  <a:pt x="1610248" y="1811068"/>
                  <a:pt x="1606581" y="1814733"/>
                  <a:pt x="1602061" y="1814733"/>
                </a:cubicBezTo>
                <a:cubicBezTo>
                  <a:pt x="1597575" y="1814643"/>
                  <a:pt x="1593960" y="1811031"/>
                  <a:pt x="1593875" y="1806547"/>
                </a:cubicBezTo>
                <a:cubicBezTo>
                  <a:pt x="1593875" y="1802025"/>
                  <a:pt x="1597542" y="1798360"/>
                  <a:pt x="1602061" y="1798360"/>
                </a:cubicBezTo>
                <a:close/>
                <a:moveTo>
                  <a:pt x="1479259" y="1798360"/>
                </a:moveTo>
                <a:cubicBezTo>
                  <a:pt x="1479378" y="1798357"/>
                  <a:pt x="1479481" y="1798357"/>
                  <a:pt x="1479600" y="1798360"/>
                </a:cubicBezTo>
                <a:cubicBezTo>
                  <a:pt x="1483847" y="1798456"/>
                  <a:pt x="1487207" y="1801967"/>
                  <a:pt x="1487105" y="1806206"/>
                </a:cubicBezTo>
                <a:cubicBezTo>
                  <a:pt x="1487105" y="1810538"/>
                  <a:pt x="1483591" y="1814051"/>
                  <a:pt x="1479259" y="1814051"/>
                </a:cubicBezTo>
                <a:cubicBezTo>
                  <a:pt x="1474961" y="1813961"/>
                  <a:pt x="1471498" y="1810500"/>
                  <a:pt x="1471414" y="1806206"/>
                </a:cubicBezTo>
                <a:cubicBezTo>
                  <a:pt x="1471414" y="1801872"/>
                  <a:pt x="1474927" y="1798360"/>
                  <a:pt x="1479259" y="1798360"/>
                </a:cubicBezTo>
                <a:close/>
                <a:moveTo>
                  <a:pt x="1357138" y="1798360"/>
                </a:moveTo>
                <a:cubicBezTo>
                  <a:pt x="1357257" y="1798357"/>
                  <a:pt x="1357360" y="1798357"/>
                  <a:pt x="1357479" y="1798360"/>
                </a:cubicBezTo>
                <a:cubicBezTo>
                  <a:pt x="1361539" y="1798456"/>
                  <a:pt x="1364745" y="1801816"/>
                  <a:pt x="1364643" y="1805865"/>
                </a:cubicBezTo>
                <a:cubicBezTo>
                  <a:pt x="1364643" y="1810009"/>
                  <a:pt x="1361283" y="1813369"/>
                  <a:pt x="1357138" y="1813369"/>
                </a:cubicBezTo>
                <a:cubicBezTo>
                  <a:pt x="1352993" y="1813369"/>
                  <a:pt x="1349634" y="1810009"/>
                  <a:pt x="1349634" y="1805865"/>
                </a:cubicBezTo>
                <a:cubicBezTo>
                  <a:pt x="1349634" y="1801720"/>
                  <a:pt x="1352993" y="1798360"/>
                  <a:pt x="1357138" y="1798360"/>
                </a:cubicBezTo>
                <a:close/>
                <a:moveTo>
                  <a:pt x="1971151" y="1798359"/>
                </a:moveTo>
                <a:cubicBezTo>
                  <a:pt x="1975194" y="1798359"/>
                  <a:pt x="1978485" y="1801643"/>
                  <a:pt x="1978485" y="1805693"/>
                </a:cubicBezTo>
                <a:cubicBezTo>
                  <a:pt x="1978485" y="1809744"/>
                  <a:pt x="1975194" y="1813028"/>
                  <a:pt x="1971151" y="1813028"/>
                </a:cubicBezTo>
                <a:cubicBezTo>
                  <a:pt x="1967144" y="1812937"/>
                  <a:pt x="1963903" y="1809707"/>
                  <a:pt x="1963818" y="1805693"/>
                </a:cubicBezTo>
                <a:cubicBezTo>
                  <a:pt x="1963818" y="1801643"/>
                  <a:pt x="1967109" y="1798359"/>
                  <a:pt x="1971151" y="1798359"/>
                </a:cubicBezTo>
                <a:close/>
                <a:moveTo>
                  <a:pt x="1909068" y="1798359"/>
                </a:moveTo>
                <a:cubicBezTo>
                  <a:pt x="1913775" y="1798359"/>
                  <a:pt x="1917595" y="1802178"/>
                  <a:pt x="1917595" y="1806887"/>
                </a:cubicBezTo>
                <a:cubicBezTo>
                  <a:pt x="1917595" y="1811597"/>
                  <a:pt x="1913775" y="1815415"/>
                  <a:pt x="1909068" y="1815415"/>
                </a:cubicBezTo>
                <a:cubicBezTo>
                  <a:pt x="1904394" y="1815325"/>
                  <a:pt x="1900625" y="1811559"/>
                  <a:pt x="1900540" y="1806887"/>
                </a:cubicBezTo>
                <a:cubicBezTo>
                  <a:pt x="1900540" y="1802178"/>
                  <a:pt x="1904361" y="1798359"/>
                  <a:pt x="1909068" y="1798359"/>
                </a:cubicBezTo>
                <a:close/>
                <a:moveTo>
                  <a:pt x="1847667" y="1798359"/>
                </a:moveTo>
                <a:cubicBezTo>
                  <a:pt x="1852374" y="1798359"/>
                  <a:pt x="1856194" y="1802178"/>
                  <a:pt x="1856194" y="1806887"/>
                </a:cubicBezTo>
                <a:cubicBezTo>
                  <a:pt x="1856194" y="1811597"/>
                  <a:pt x="1852374" y="1815415"/>
                  <a:pt x="1847667" y="1815415"/>
                </a:cubicBezTo>
                <a:cubicBezTo>
                  <a:pt x="1842993" y="1815325"/>
                  <a:pt x="1839224" y="1811559"/>
                  <a:pt x="1839139" y="1806887"/>
                </a:cubicBezTo>
                <a:cubicBezTo>
                  <a:pt x="1839139" y="1802178"/>
                  <a:pt x="1842959" y="1798359"/>
                  <a:pt x="1847667" y="1798359"/>
                </a:cubicBezTo>
                <a:close/>
                <a:moveTo>
                  <a:pt x="1786266" y="1798359"/>
                </a:moveTo>
                <a:cubicBezTo>
                  <a:pt x="1790973" y="1798359"/>
                  <a:pt x="1794793" y="1802178"/>
                  <a:pt x="1794793" y="1806887"/>
                </a:cubicBezTo>
                <a:cubicBezTo>
                  <a:pt x="1794793" y="1811597"/>
                  <a:pt x="1790973" y="1815415"/>
                  <a:pt x="1786266" y="1815415"/>
                </a:cubicBezTo>
                <a:cubicBezTo>
                  <a:pt x="1781592" y="1815325"/>
                  <a:pt x="1777823" y="1811559"/>
                  <a:pt x="1777738" y="1806887"/>
                </a:cubicBezTo>
                <a:cubicBezTo>
                  <a:pt x="1777738" y="1802178"/>
                  <a:pt x="1781558" y="1798359"/>
                  <a:pt x="1786266" y="1798359"/>
                </a:cubicBezTo>
                <a:close/>
                <a:moveTo>
                  <a:pt x="1724864" y="1798359"/>
                </a:moveTo>
                <a:cubicBezTo>
                  <a:pt x="1729486" y="1798359"/>
                  <a:pt x="1733221" y="1802102"/>
                  <a:pt x="1733221" y="1806717"/>
                </a:cubicBezTo>
                <a:cubicBezTo>
                  <a:pt x="1733221" y="1811332"/>
                  <a:pt x="1729486" y="1815074"/>
                  <a:pt x="1724864" y="1815074"/>
                </a:cubicBezTo>
                <a:cubicBezTo>
                  <a:pt x="1720242" y="1815074"/>
                  <a:pt x="1716507" y="1811332"/>
                  <a:pt x="1716507" y="1806717"/>
                </a:cubicBezTo>
                <a:cubicBezTo>
                  <a:pt x="1716507" y="1802102"/>
                  <a:pt x="1720242" y="1798359"/>
                  <a:pt x="1724864" y="1798359"/>
                </a:cubicBezTo>
                <a:close/>
                <a:moveTo>
                  <a:pt x="1664145" y="1798359"/>
                </a:moveTo>
                <a:cubicBezTo>
                  <a:pt x="1664264" y="1798359"/>
                  <a:pt x="1664384" y="1798361"/>
                  <a:pt x="1664486" y="1798366"/>
                </a:cubicBezTo>
                <a:cubicBezTo>
                  <a:pt x="1669108" y="1798556"/>
                  <a:pt x="1672690" y="1802446"/>
                  <a:pt x="1672502" y="1807058"/>
                </a:cubicBezTo>
                <a:cubicBezTo>
                  <a:pt x="1672502" y="1811673"/>
                  <a:pt x="1668767" y="1815415"/>
                  <a:pt x="1664145" y="1815415"/>
                </a:cubicBezTo>
                <a:cubicBezTo>
                  <a:pt x="1664026" y="1815415"/>
                  <a:pt x="1663906" y="1815414"/>
                  <a:pt x="1663804" y="1815409"/>
                </a:cubicBezTo>
                <a:cubicBezTo>
                  <a:pt x="1659182" y="1815219"/>
                  <a:pt x="1655600" y="1811329"/>
                  <a:pt x="1655788" y="1806717"/>
                </a:cubicBezTo>
                <a:cubicBezTo>
                  <a:pt x="1655788" y="1802102"/>
                  <a:pt x="1659523" y="1798359"/>
                  <a:pt x="1664145" y="1798359"/>
                </a:cubicBezTo>
                <a:close/>
                <a:moveTo>
                  <a:pt x="1540660" y="1798359"/>
                </a:moveTo>
                <a:cubicBezTo>
                  <a:pt x="1545094" y="1798359"/>
                  <a:pt x="1548676" y="1801948"/>
                  <a:pt x="1548676" y="1806376"/>
                </a:cubicBezTo>
                <a:cubicBezTo>
                  <a:pt x="1548676" y="1810803"/>
                  <a:pt x="1545094" y="1814392"/>
                  <a:pt x="1540660" y="1814392"/>
                </a:cubicBezTo>
                <a:cubicBezTo>
                  <a:pt x="1536225" y="1814392"/>
                  <a:pt x="1532644" y="1810803"/>
                  <a:pt x="1532644" y="1806376"/>
                </a:cubicBezTo>
                <a:cubicBezTo>
                  <a:pt x="1532644" y="1801948"/>
                  <a:pt x="1536225" y="1798359"/>
                  <a:pt x="1540660" y="1798359"/>
                </a:cubicBezTo>
                <a:close/>
                <a:moveTo>
                  <a:pt x="1417858" y="1798359"/>
                </a:moveTo>
                <a:cubicBezTo>
                  <a:pt x="1422105" y="1798359"/>
                  <a:pt x="1425533" y="1801796"/>
                  <a:pt x="1425533" y="1806035"/>
                </a:cubicBezTo>
                <a:cubicBezTo>
                  <a:pt x="1425533" y="1810273"/>
                  <a:pt x="1422105" y="1813710"/>
                  <a:pt x="1417858" y="1813710"/>
                </a:cubicBezTo>
                <a:cubicBezTo>
                  <a:pt x="1413611" y="1813710"/>
                  <a:pt x="1410183" y="1810273"/>
                  <a:pt x="1410183" y="1806035"/>
                </a:cubicBezTo>
                <a:cubicBezTo>
                  <a:pt x="1410183" y="1801796"/>
                  <a:pt x="1413611" y="1798359"/>
                  <a:pt x="1417858" y="1798359"/>
                </a:cubicBezTo>
                <a:close/>
                <a:moveTo>
                  <a:pt x="311782" y="1744974"/>
                </a:moveTo>
                <a:cubicBezTo>
                  <a:pt x="312038" y="1744822"/>
                  <a:pt x="312379" y="1744822"/>
                  <a:pt x="312635" y="1744974"/>
                </a:cubicBezTo>
                <a:lnTo>
                  <a:pt x="313487" y="1744974"/>
                </a:lnTo>
                <a:cubicBezTo>
                  <a:pt x="313487" y="1745445"/>
                  <a:pt x="313112" y="1745827"/>
                  <a:pt x="312635" y="1745827"/>
                </a:cubicBezTo>
                <a:cubicBezTo>
                  <a:pt x="312191" y="1745759"/>
                  <a:pt x="311850" y="1745414"/>
                  <a:pt x="311782" y="1744974"/>
                </a:cubicBezTo>
                <a:close/>
                <a:moveTo>
                  <a:pt x="374036" y="1743439"/>
                </a:moveTo>
                <a:cubicBezTo>
                  <a:pt x="374889" y="1743439"/>
                  <a:pt x="375571" y="1744127"/>
                  <a:pt x="375571" y="1744974"/>
                </a:cubicBezTo>
                <a:cubicBezTo>
                  <a:pt x="375571" y="1745822"/>
                  <a:pt x="374889" y="1746510"/>
                  <a:pt x="374036" y="1746510"/>
                </a:cubicBezTo>
                <a:cubicBezTo>
                  <a:pt x="373183" y="1746510"/>
                  <a:pt x="372501" y="1745822"/>
                  <a:pt x="372501" y="1744974"/>
                </a:cubicBezTo>
                <a:cubicBezTo>
                  <a:pt x="372501" y="1744127"/>
                  <a:pt x="373183" y="1743439"/>
                  <a:pt x="374036" y="1743439"/>
                </a:cubicBezTo>
                <a:close/>
                <a:moveTo>
                  <a:pt x="436119" y="1742928"/>
                </a:moveTo>
                <a:cubicBezTo>
                  <a:pt x="436170" y="1742928"/>
                  <a:pt x="436238" y="1742930"/>
                  <a:pt x="436290" y="1742935"/>
                </a:cubicBezTo>
                <a:cubicBezTo>
                  <a:pt x="437415" y="1743029"/>
                  <a:pt x="438268" y="1744020"/>
                  <a:pt x="438166" y="1745146"/>
                </a:cubicBezTo>
                <a:cubicBezTo>
                  <a:pt x="438166" y="1746277"/>
                  <a:pt x="437245" y="1747192"/>
                  <a:pt x="436119" y="1747192"/>
                </a:cubicBezTo>
                <a:cubicBezTo>
                  <a:pt x="434960" y="1747104"/>
                  <a:pt x="434073" y="1746137"/>
                  <a:pt x="434073" y="1744975"/>
                </a:cubicBezTo>
                <a:cubicBezTo>
                  <a:pt x="434073" y="1743844"/>
                  <a:pt x="434993" y="1742928"/>
                  <a:pt x="436119" y="1742928"/>
                </a:cubicBezTo>
                <a:close/>
                <a:moveTo>
                  <a:pt x="496839" y="1742416"/>
                </a:moveTo>
                <a:cubicBezTo>
                  <a:pt x="496958" y="1742407"/>
                  <a:pt x="497078" y="1742407"/>
                  <a:pt x="497197" y="1742416"/>
                </a:cubicBezTo>
                <a:cubicBezTo>
                  <a:pt x="498510" y="1742513"/>
                  <a:pt x="499500" y="1743659"/>
                  <a:pt x="499397" y="1744974"/>
                </a:cubicBezTo>
                <a:cubicBezTo>
                  <a:pt x="499397" y="1746386"/>
                  <a:pt x="498255" y="1747533"/>
                  <a:pt x="496839" y="1747533"/>
                </a:cubicBezTo>
                <a:cubicBezTo>
                  <a:pt x="495423" y="1747533"/>
                  <a:pt x="494281" y="1746386"/>
                  <a:pt x="494281" y="1744974"/>
                </a:cubicBezTo>
                <a:cubicBezTo>
                  <a:pt x="494281" y="1743562"/>
                  <a:pt x="495423" y="1742416"/>
                  <a:pt x="496839" y="1742416"/>
                </a:cubicBezTo>
                <a:close/>
                <a:moveTo>
                  <a:pt x="558240" y="1741904"/>
                </a:moveTo>
                <a:cubicBezTo>
                  <a:pt x="559928" y="1741904"/>
                  <a:pt x="561309" y="1743279"/>
                  <a:pt x="561309" y="1744975"/>
                </a:cubicBezTo>
                <a:cubicBezTo>
                  <a:pt x="561309" y="1746670"/>
                  <a:pt x="559928" y="1748045"/>
                  <a:pt x="558240" y="1748045"/>
                </a:cubicBezTo>
                <a:cubicBezTo>
                  <a:pt x="556551" y="1748045"/>
                  <a:pt x="555170" y="1746670"/>
                  <a:pt x="555170" y="1744975"/>
                </a:cubicBezTo>
                <a:cubicBezTo>
                  <a:pt x="555170" y="1743279"/>
                  <a:pt x="556551" y="1741904"/>
                  <a:pt x="558240" y="1741904"/>
                </a:cubicBezTo>
                <a:close/>
                <a:moveTo>
                  <a:pt x="619642" y="1741392"/>
                </a:moveTo>
                <a:cubicBezTo>
                  <a:pt x="621620" y="1741392"/>
                  <a:pt x="623223" y="1742996"/>
                  <a:pt x="623223" y="1744974"/>
                </a:cubicBezTo>
                <a:cubicBezTo>
                  <a:pt x="623223" y="1746953"/>
                  <a:pt x="621620" y="1748556"/>
                  <a:pt x="619642" y="1748556"/>
                </a:cubicBezTo>
                <a:cubicBezTo>
                  <a:pt x="617697" y="1748469"/>
                  <a:pt x="616145" y="1746915"/>
                  <a:pt x="616060" y="1744974"/>
                </a:cubicBezTo>
                <a:cubicBezTo>
                  <a:pt x="616060" y="1742996"/>
                  <a:pt x="617663" y="1741392"/>
                  <a:pt x="619642" y="1741392"/>
                </a:cubicBezTo>
                <a:close/>
                <a:moveTo>
                  <a:pt x="681042" y="1740881"/>
                </a:moveTo>
                <a:cubicBezTo>
                  <a:pt x="681162" y="1740876"/>
                  <a:pt x="681281" y="1740876"/>
                  <a:pt x="681383" y="1740881"/>
                </a:cubicBezTo>
                <a:cubicBezTo>
                  <a:pt x="683549" y="1740978"/>
                  <a:pt x="685238" y="1742810"/>
                  <a:pt x="685136" y="1744975"/>
                </a:cubicBezTo>
                <a:cubicBezTo>
                  <a:pt x="685136" y="1747236"/>
                  <a:pt x="683311" y="1749068"/>
                  <a:pt x="681042" y="1749068"/>
                </a:cubicBezTo>
                <a:cubicBezTo>
                  <a:pt x="678773" y="1749068"/>
                  <a:pt x="676949" y="1747236"/>
                  <a:pt x="676949" y="1744975"/>
                </a:cubicBezTo>
                <a:cubicBezTo>
                  <a:pt x="676949" y="1742715"/>
                  <a:pt x="678773" y="1740881"/>
                  <a:pt x="681042" y="1740881"/>
                </a:cubicBezTo>
                <a:close/>
                <a:moveTo>
                  <a:pt x="743125" y="1740369"/>
                </a:moveTo>
                <a:cubicBezTo>
                  <a:pt x="745667" y="1740369"/>
                  <a:pt x="747730" y="1742432"/>
                  <a:pt x="747730" y="1744975"/>
                </a:cubicBezTo>
                <a:cubicBezTo>
                  <a:pt x="747730" y="1747518"/>
                  <a:pt x="745667" y="1749580"/>
                  <a:pt x="743125" y="1749580"/>
                </a:cubicBezTo>
                <a:cubicBezTo>
                  <a:pt x="740584" y="1749580"/>
                  <a:pt x="738521" y="1747518"/>
                  <a:pt x="738521" y="1744975"/>
                </a:cubicBezTo>
                <a:cubicBezTo>
                  <a:pt x="738521" y="1742432"/>
                  <a:pt x="740584" y="1740369"/>
                  <a:pt x="743125" y="1740369"/>
                </a:cubicBezTo>
                <a:close/>
                <a:moveTo>
                  <a:pt x="803845" y="1740028"/>
                </a:moveTo>
                <a:cubicBezTo>
                  <a:pt x="806574" y="1740028"/>
                  <a:pt x="808791" y="1742242"/>
                  <a:pt x="808791" y="1744975"/>
                </a:cubicBezTo>
                <a:cubicBezTo>
                  <a:pt x="808791" y="1747707"/>
                  <a:pt x="806574" y="1749921"/>
                  <a:pt x="803845" y="1749921"/>
                </a:cubicBezTo>
                <a:cubicBezTo>
                  <a:pt x="801116" y="1749921"/>
                  <a:pt x="798899" y="1747707"/>
                  <a:pt x="798899" y="1744975"/>
                </a:cubicBezTo>
                <a:cubicBezTo>
                  <a:pt x="798899" y="1742242"/>
                  <a:pt x="801116" y="1740028"/>
                  <a:pt x="803845" y="1740028"/>
                </a:cubicBezTo>
                <a:close/>
                <a:moveTo>
                  <a:pt x="865247" y="1739516"/>
                </a:moveTo>
                <a:cubicBezTo>
                  <a:pt x="868266" y="1739516"/>
                  <a:pt x="870705" y="1741961"/>
                  <a:pt x="870705" y="1744974"/>
                </a:cubicBezTo>
                <a:cubicBezTo>
                  <a:pt x="870705" y="1747988"/>
                  <a:pt x="868266" y="1750432"/>
                  <a:pt x="865247" y="1750432"/>
                </a:cubicBezTo>
                <a:cubicBezTo>
                  <a:pt x="862261" y="1750344"/>
                  <a:pt x="859874" y="1747951"/>
                  <a:pt x="859789" y="1744974"/>
                </a:cubicBezTo>
                <a:cubicBezTo>
                  <a:pt x="859789" y="1741961"/>
                  <a:pt x="862228" y="1739516"/>
                  <a:pt x="865247" y="1739516"/>
                </a:cubicBezTo>
                <a:close/>
                <a:moveTo>
                  <a:pt x="926647" y="1739005"/>
                </a:moveTo>
                <a:cubicBezTo>
                  <a:pt x="926766" y="1739002"/>
                  <a:pt x="926886" y="1739002"/>
                  <a:pt x="926988" y="1739005"/>
                </a:cubicBezTo>
                <a:cubicBezTo>
                  <a:pt x="930194" y="1739101"/>
                  <a:pt x="932719" y="1741773"/>
                  <a:pt x="932616" y="1744975"/>
                </a:cubicBezTo>
                <a:cubicBezTo>
                  <a:pt x="932616" y="1748271"/>
                  <a:pt x="929939" y="1750944"/>
                  <a:pt x="926647" y="1750944"/>
                </a:cubicBezTo>
                <a:cubicBezTo>
                  <a:pt x="923355" y="1750944"/>
                  <a:pt x="920678" y="1748271"/>
                  <a:pt x="920678" y="1744975"/>
                </a:cubicBezTo>
                <a:cubicBezTo>
                  <a:pt x="920678" y="1741678"/>
                  <a:pt x="923355" y="1739005"/>
                  <a:pt x="926647" y="1739005"/>
                </a:cubicBezTo>
                <a:close/>
                <a:moveTo>
                  <a:pt x="988048" y="1738664"/>
                </a:moveTo>
                <a:cubicBezTo>
                  <a:pt x="988168" y="1738661"/>
                  <a:pt x="988287" y="1738661"/>
                  <a:pt x="988390" y="1738664"/>
                </a:cubicBezTo>
                <a:cubicBezTo>
                  <a:pt x="991784" y="1738759"/>
                  <a:pt x="994461" y="1741586"/>
                  <a:pt x="994359" y="1744975"/>
                </a:cubicBezTo>
                <a:cubicBezTo>
                  <a:pt x="994359" y="1748459"/>
                  <a:pt x="991528" y="1751285"/>
                  <a:pt x="988048" y="1751285"/>
                </a:cubicBezTo>
                <a:cubicBezTo>
                  <a:pt x="984603" y="1751195"/>
                  <a:pt x="981823" y="1748422"/>
                  <a:pt x="981738" y="1744975"/>
                </a:cubicBezTo>
                <a:cubicBezTo>
                  <a:pt x="981738" y="1741490"/>
                  <a:pt x="984569" y="1738664"/>
                  <a:pt x="988048" y="1738664"/>
                </a:cubicBezTo>
                <a:close/>
                <a:moveTo>
                  <a:pt x="1050133" y="1738323"/>
                </a:moveTo>
                <a:cubicBezTo>
                  <a:pt x="1050252" y="1738320"/>
                  <a:pt x="1050372" y="1738320"/>
                  <a:pt x="1050474" y="1738323"/>
                </a:cubicBezTo>
                <a:cubicBezTo>
                  <a:pt x="1054056" y="1738418"/>
                  <a:pt x="1056887" y="1741396"/>
                  <a:pt x="1056785" y="1744975"/>
                </a:cubicBezTo>
                <a:cubicBezTo>
                  <a:pt x="1056785" y="1748649"/>
                  <a:pt x="1053800" y="1751627"/>
                  <a:pt x="1050133" y="1751627"/>
                </a:cubicBezTo>
                <a:cubicBezTo>
                  <a:pt x="1046499" y="1751536"/>
                  <a:pt x="1043566" y="1748611"/>
                  <a:pt x="1043481" y="1744975"/>
                </a:cubicBezTo>
                <a:cubicBezTo>
                  <a:pt x="1043481" y="1741301"/>
                  <a:pt x="1046466" y="1738323"/>
                  <a:pt x="1050133" y="1738323"/>
                </a:cubicBezTo>
                <a:close/>
                <a:moveTo>
                  <a:pt x="1110852" y="1737981"/>
                </a:moveTo>
                <a:cubicBezTo>
                  <a:pt x="1114706" y="1737981"/>
                  <a:pt x="1117845" y="1741113"/>
                  <a:pt x="1117845" y="1744974"/>
                </a:cubicBezTo>
                <a:cubicBezTo>
                  <a:pt x="1117845" y="1748836"/>
                  <a:pt x="1114706" y="1751967"/>
                  <a:pt x="1110852" y="1751967"/>
                </a:cubicBezTo>
                <a:cubicBezTo>
                  <a:pt x="1107031" y="1751877"/>
                  <a:pt x="1103944" y="1748798"/>
                  <a:pt x="1103859" y="1744974"/>
                </a:cubicBezTo>
                <a:cubicBezTo>
                  <a:pt x="1103859" y="1741113"/>
                  <a:pt x="1106997" y="1737981"/>
                  <a:pt x="1110852" y="1737981"/>
                </a:cubicBezTo>
                <a:close/>
                <a:moveTo>
                  <a:pt x="1172252" y="1737640"/>
                </a:moveTo>
                <a:cubicBezTo>
                  <a:pt x="1176295" y="1737640"/>
                  <a:pt x="1179586" y="1740924"/>
                  <a:pt x="1179586" y="1744974"/>
                </a:cubicBezTo>
                <a:cubicBezTo>
                  <a:pt x="1179586" y="1749025"/>
                  <a:pt x="1176295" y="1752309"/>
                  <a:pt x="1172252" y="1752309"/>
                </a:cubicBezTo>
                <a:cubicBezTo>
                  <a:pt x="1168244" y="1752218"/>
                  <a:pt x="1165003" y="1748988"/>
                  <a:pt x="1164919" y="1744974"/>
                </a:cubicBezTo>
                <a:cubicBezTo>
                  <a:pt x="1164919" y="1740924"/>
                  <a:pt x="1168210" y="1737640"/>
                  <a:pt x="1172252" y="1737640"/>
                </a:cubicBezTo>
                <a:close/>
                <a:moveTo>
                  <a:pt x="1233654" y="1737299"/>
                </a:moveTo>
                <a:cubicBezTo>
                  <a:pt x="1237901" y="1737299"/>
                  <a:pt x="1241329" y="1740736"/>
                  <a:pt x="1241329" y="1744975"/>
                </a:cubicBezTo>
                <a:cubicBezTo>
                  <a:pt x="1241329" y="1749213"/>
                  <a:pt x="1237901" y="1752650"/>
                  <a:pt x="1233654" y="1752650"/>
                </a:cubicBezTo>
                <a:cubicBezTo>
                  <a:pt x="1229407" y="1752650"/>
                  <a:pt x="1225979" y="1749213"/>
                  <a:pt x="1225979" y="1744975"/>
                </a:cubicBezTo>
                <a:cubicBezTo>
                  <a:pt x="1225979" y="1740736"/>
                  <a:pt x="1229407" y="1737299"/>
                  <a:pt x="1233654" y="1737299"/>
                </a:cubicBezTo>
                <a:close/>
                <a:moveTo>
                  <a:pt x="1295054" y="1736958"/>
                </a:moveTo>
                <a:cubicBezTo>
                  <a:pt x="1299489" y="1736958"/>
                  <a:pt x="1303071" y="1740547"/>
                  <a:pt x="1303071" y="1744975"/>
                </a:cubicBezTo>
                <a:cubicBezTo>
                  <a:pt x="1303071" y="1749402"/>
                  <a:pt x="1299489" y="1752991"/>
                  <a:pt x="1295054" y="1752991"/>
                </a:cubicBezTo>
                <a:cubicBezTo>
                  <a:pt x="1290620" y="1752991"/>
                  <a:pt x="1287039" y="1749402"/>
                  <a:pt x="1287039" y="1744975"/>
                </a:cubicBezTo>
                <a:cubicBezTo>
                  <a:pt x="1287039" y="1740547"/>
                  <a:pt x="1290620" y="1736958"/>
                  <a:pt x="1295054" y="1736958"/>
                </a:cubicBezTo>
                <a:close/>
                <a:moveTo>
                  <a:pt x="1971152" y="1736788"/>
                </a:moveTo>
                <a:cubicBezTo>
                  <a:pt x="1971271" y="1736786"/>
                  <a:pt x="1971373" y="1736786"/>
                  <a:pt x="1971493" y="1736788"/>
                </a:cubicBezTo>
                <a:cubicBezTo>
                  <a:pt x="1975927" y="1736883"/>
                  <a:pt x="1979441" y="1740549"/>
                  <a:pt x="1979339" y="1744975"/>
                </a:cubicBezTo>
                <a:cubicBezTo>
                  <a:pt x="1979339" y="1749496"/>
                  <a:pt x="1975672" y="1753161"/>
                  <a:pt x="1971152" y="1753161"/>
                </a:cubicBezTo>
                <a:cubicBezTo>
                  <a:pt x="1966666" y="1753071"/>
                  <a:pt x="1963050" y="1749459"/>
                  <a:pt x="1962965" y="1744975"/>
                </a:cubicBezTo>
                <a:cubicBezTo>
                  <a:pt x="1962965" y="1740453"/>
                  <a:pt x="1966632" y="1736788"/>
                  <a:pt x="1971152" y="1736788"/>
                </a:cubicBezTo>
                <a:close/>
                <a:moveTo>
                  <a:pt x="1357139" y="1736788"/>
                </a:moveTo>
                <a:cubicBezTo>
                  <a:pt x="1357258" y="1736786"/>
                  <a:pt x="1357360" y="1736786"/>
                  <a:pt x="1357480" y="1736788"/>
                </a:cubicBezTo>
                <a:cubicBezTo>
                  <a:pt x="1361914" y="1736883"/>
                  <a:pt x="1365428" y="1740549"/>
                  <a:pt x="1365326" y="1744975"/>
                </a:cubicBezTo>
                <a:cubicBezTo>
                  <a:pt x="1365326" y="1749496"/>
                  <a:pt x="1361659" y="1753161"/>
                  <a:pt x="1357139" y="1753161"/>
                </a:cubicBezTo>
                <a:cubicBezTo>
                  <a:pt x="1352653" y="1753071"/>
                  <a:pt x="1349037" y="1749459"/>
                  <a:pt x="1348952" y="1744975"/>
                </a:cubicBezTo>
                <a:cubicBezTo>
                  <a:pt x="1348952" y="1740453"/>
                  <a:pt x="1352619" y="1736788"/>
                  <a:pt x="1357139" y="1736788"/>
                </a:cubicBezTo>
                <a:close/>
                <a:moveTo>
                  <a:pt x="1417858" y="1736446"/>
                </a:moveTo>
                <a:cubicBezTo>
                  <a:pt x="1422565" y="1736446"/>
                  <a:pt x="1426385" y="1740265"/>
                  <a:pt x="1426385" y="1744974"/>
                </a:cubicBezTo>
                <a:cubicBezTo>
                  <a:pt x="1426385" y="1749684"/>
                  <a:pt x="1422565" y="1753502"/>
                  <a:pt x="1417858" y="1753502"/>
                </a:cubicBezTo>
                <a:cubicBezTo>
                  <a:pt x="1413184" y="1753412"/>
                  <a:pt x="1409415" y="1749646"/>
                  <a:pt x="1409330" y="1744974"/>
                </a:cubicBezTo>
                <a:cubicBezTo>
                  <a:pt x="1409330" y="1740265"/>
                  <a:pt x="1413150" y="1736446"/>
                  <a:pt x="1417858" y="1736446"/>
                </a:cubicBezTo>
                <a:close/>
                <a:moveTo>
                  <a:pt x="1479259" y="1736276"/>
                </a:moveTo>
                <a:cubicBezTo>
                  <a:pt x="1484069" y="1736276"/>
                  <a:pt x="1487958" y="1740170"/>
                  <a:pt x="1487958" y="1744975"/>
                </a:cubicBezTo>
                <a:cubicBezTo>
                  <a:pt x="1487958" y="1749780"/>
                  <a:pt x="1484069" y="1753673"/>
                  <a:pt x="1479259" y="1753673"/>
                </a:cubicBezTo>
                <a:cubicBezTo>
                  <a:pt x="1474449" y="1753673"/>
                  <a:pt x="1470561" y="1749780"/>
                  <a:pt x="1470561" y="1744975"/>
                </a:cubicBezTo>
                <a:cubicBezTo>
                  <a:pt x="1470561" y="1740170"/>
                  <a:pt x="1474449" y="1736276"/>
                  <a:pt x="1479259" y="1736276"/>
                </a:cubicBezTo>
                <a:close/>
                <a:moveTo>
                  <a:pt x="1541026" y="1735971"/>
                </a:moveTo>
                <a:cubicBezTo>
                  <a:pt x="1545924" y="1735971"/>
                  <a:pt x="1549895" y="1739942"/>
                  <a:pt x="1549895" y="1744840"/>
                </a:cubicBezTo>
                <a:cubicBezTo>
                  <a:pt x="1549895" y="1749738"/>
                  <a:pt x="1545924" y="1753709"/>
                  <a:pt x="1541026" y="1753709"/>
                </a:cubicBezTo>
                <a:cubicBezTo>
                  <a:pt x="1536128" y="1753709"/>
                  <a:pt x="1532157" y="1749738"/>
                  <a:pt x="1532157" y="1744840"/>
                </a:cubicBezTo>
                <a:cubicBezTo>
                  <a:pt x="1532157" y="1739942"/>
                  <a:pt x="1536128" y="1735971"/>
                  <a:pt x="1541026" y="1735971"/>
                </a:cubicBezTo>
                <a:close/>
                <a:moveTo>
                  <a:pt x="1602061" y="1735935"/>
                </a:moveTo>
                <a:cubicBezTo>
                  <a:pt x="1607059" y="1735935"/>
                  <a:pt x="1611101" y="1739983"/>
                  <a:pt x="1611101" y="1744975"/>
                </a:cubicBezTo>
                <a:cubicBezTo>
                  <a:pt x="1611101" y="1749967"/>
                  <a:pt x="1607059" y="1754015"/>
                  <a:pt x="1602061" y="1754015"/>
                </a:cubicBezTo>
                <a:cubicBezTo>
                  <a:pt x="1597064" y="1754015"/>
                  <a:pt x="1593022" y="1749967"/>
                  <a:pt x="1593022" y="1744975"/>
                </a:cubicBezTo>
                <a:cubicBezTo>
                  <a:pt x="1593022" y="1739983"/>
                  <a:pt x="1597064" y="1735935"/>
                  <a:pt x="1602061" y="1735935"/>
                </a:cubicBezTo>
                <a:close/>
                <a:moveTo>
                  <a:pt x="1724864" y="1735764"/>
                </a:moveTo>
                <a:cubicBezTo>
                  <a:pt x="1729947" y="1735764"/>
                  <a:pt x="1734074" y="1739889"/>
                  <a:pt x="1734074" y="1744975"/>
                </a:cubicBezTo>
                <a:cubicBezTo>
                  <a:pt x="1734074" y="1750061"/>
                  <a:pt x="1729947" y="1754185"/>
                  <a:pt x="1724864" y="1754185"/>
                </a:cubicBezTo>
                <a:cubicBezTo>
                  <a:pt x="1719816" y="1754094"/>
                  <a:pt x="1715739" y="1750023"/>
                  <a:pt x="1715654" y="1744975"/>
                </a:cubicBezTo>
                <a:cubicBezTo>
                  <a:pt x="1715654" y="1739889"/>
                  <a:pt x="1719781" y="1735764"/>
                  <a:pt x="1724864" y="1735764"/>
                </a:cubicBezTo>
                <a:close/>
                <a:moveTo>
                  <a:pt x="1664145" y="1735764"/>
                </a:moveTo>
                <a:cubicBezTo>
                  <a:pt x="1669228" y="1735764"/>
                  <a:pt x="1673355" y="1739889"/>
                  <a:pt x="1673355" y="1744975"/>
                </a:cubicBezTo>
                <a:cubicBezTo>
                  <a:pt x="1673355" y="1750061"/>
                  <a:pt x="1669228" y="1754185"/>
                  <a:pt x="1664145" y="1754185"/>
                </a:cubicBezTo>
                <a:cubicBezTo>
                  <a:pt x="1659097" y="1754094"/>
                  <a:pt x="1655020" y="1750023"/>
                  <a:pt x="1654935" y="1744975"/>
                </a:cubicBezTo>
                <a:cubicBezTo>
                  <a:pt x="1654935" y="1739889"/>
                  <a:pt x="1659062" y="1735764"/>
                  <a:pt x="1664145" y="1735764"/>
                </a:cubicBezTo>
                <a:close/>
                <a:moveTo>
                  <a:pt x="1909067" y="1735594"/>
                </a:moveTo>
                <a:cubicBezTo>
                  <a:pt x="1909187" y="1735592"/>
                  <a:pt x="1909289" y="1735592"/>
                  <a:pt x="1909409" y="1735594"/>
                </a:cubicBezTo>
                <a:cubicBezTo>
                  <a:pt x="1914491" y="1735689"/>
                  <a:pt x="1918550" y="1739888"/>
                  <a:pt x="1918448" y="1744974"/>
                </a:cubicBezTo>
                <a:cubicBezTo>
                  <a:pt x="1918448" y="1750156"/>
                  <a:pt x="1914252" y="1754355"/>
                  <a:pt x="1909067" y="1754355"/>
                </a:cubicBezTo>
                <a:cubicBezTo>
                  <a:pt x="1903882" y="1754355"/>
                  <a:pt x="1899687" y="1750156"/>
                  <a:pt x="1899687" y="1744974"/>
                </a:cubicBezTo>
                <a:cubicBezTo>
                  <a:pt x="1899687" y="1739793"/>
                  <a:pt x="1903882" y="1735594"/>
                  <a:pt x="1909067" y="1735594"/>
                </a:cubicBezTo>
                <a:close/>
                <a:moveTo>
                  <a:pt x="1847667" y="1735594"/>
                </a:moveTo>
                <a:cubicBezTo>
                  <a:pt x="1847786" y="1735592"/>
                  <a:pt x="1847888" y="1735592"/>
                  <a:pt x="1848008" y="1735594"/>
                </a:cubicBezTo>
                <a:cubicBezTo>
                  <a:pt x="1853090" y="1735689"/>
                  <a:pt x="1857150" y="1739888"/>
                  <a:pt x="1857047" y="1744974"/>
                </a:cubicBezTo>
                <a:cubicBezTo>
                  <a:pt x="1857047" y="1750156"/>
                  <a:pt x="1852851" y="1754355"/>
                  <a:pt x="1847667" y="1754355"/>
                </a:cubicBezTo>
                <a:cubicBezTo>
                  <a:pt x="1842481" y="1754355"/>
                  <a:pt x="1838286" y="1750156"/>
                  <a:pt x="1838286" y="1744974"/>
                </a:cubicBezTo>
                <a:cubicBezTo>
                  <a:pt x="1838286" y="1739793"/>
                  <a:pt x="1842481" y="1735594"/>
                  <a:pt x="1847667" y="1735594"/>
                </a:cubicBezTo>
                <a:close/>
                <a:moveTo>
                  <a:pt x="1786266" y="1735594"/>
                </a:moveTo>
                <a:cubicBezTo>
                  <a:pt x="1786385" y="1735592"/>
                  <a:pt x="1786487" y="1735592"/>
                  <a:pt x="1786607" y="1735594"/>
                </a:cubicBezTo>
                <a:cubicBezTo>
                  <a:pt x="1791689" y="1735689"/>
                  <a:pt x="1795749" y="1739888"/>
                  <a:pt x="1795646" y="1744974"/>
                </a:cubicBezTo>
                <a:cubicBezTo>
                  <a:pt x="1795646" y="1750156"/>
                  <a:pt x="1791450" y="1754355"/>
                  <a:pt x="1786266" y="1754355"/>
                </a:cubicBezTo>
                <a:cubicBezTo>
                  <a:pt x="1781080" y="1754355"/>
                  <a:pt x="1776885" y="1750156"/>
                  <a:pt x="1776885" y="1744974"/>
                </a:cubicBezTo>
                <a:cubicBezTo>
                  <a:pt x="1776885" y="1739793"/>
                  <a:pt x="1781080" y="1735594"/>
                  <a:pt x="1786266" y="1735594"/>
                </a:cubicBezTo>
                <a:close/>
                <a:moveTo>
                  <a:pt x="251234" y="1682550"/>
                </a:moveTo>
                <a:cubicBezTo>
                  <a:pt x="251353" y="1682521"/>
                  <a:pt x="251489" y="1682521"/>
                  <a:pt x="251626" y="1682550"/>
                </a:cubicBezTo>
                <a:cubicBezTo>
                  <a:pt x="252070" y="1682656"/>
                  <a:pt x="252360" y="1683115"/>
                  <a:pt x="252257" y="1683574"/>
                </a:cubicBezTo>
                <a:cubicBezTo>
                  <a:pt x="252257" y="1684138"/>
                  <a:pt x="251797" y="1684597"/>
                  <a:pt x="251234" y="1684597"/>
                </a:cubicBezTo>
                <a:cubicBezTo>
                  <a:pt x="250671" y="1684597"/>
                  <a:pt x="250211" y="1684138"/>
                  <a:pt x="250211" y="1683574"/>
                </a:cubicBezTo>
                <a:cubicBezTo>
                  <a:pt x="250211" y="1683009"/>
                  <a:pt x="250671" y="1682550"/>
                  <a:pt x="251234" y="1682550"/>
                </a:cubicBezTo>
                <a:close/>
                <a:moveTo>
                  <a:pt x="312635" y="1682038"/>
                </a:moveTo>
                <a:cubicBezTo>
                  <a:pt x="313487" y="1682038"/>
                  <a:pt x="314170" y="1682726"/>
                  <a:pt x="314170" y="1683573"/>
                </a:cubicBezTo>
                <a:cubicBezTo>
                  <a:pt x="314170" y="1684421"/>
                  <a:pt x="313487" y="1685109"/>
                  <a:pt x="312635" y="1685109"/>
                </a:cubicBezTo>
                <a:cubicBezTo>
                  <a:pt x="311781" y="1685109"/>
                  <a:pt x="311100" y="1684421"/>
                  <a:pt x="311100" y="1683573"/>
                </a:cubicBezTo>
                <a:cubicBezTo>
                  <a:pt x="311100" y="1682726"/>
                  <a:pt x="311781" y="1682038"/>
                  <a:pt x="312635" y="1682038"/>
                </a:cubicBezTo>
                <a:close/>
                <a:moveTo>
                  <a:pt x="374036" y="1681526"/>
                </a:moveTo>
                <a:cubicBezTo>
                  <a:pt x="375162" y="1681526"/>
                  <a:pt x="376083" y="1682442"/>
                  <a:pt x="376083" y="1683573"/>
                </a:cubicBezTo>
                <a:cubicBezTo>
                  <a:pt x="376083" y="1684704"/>
                  <a:pt x="375162" y="1685620"/>
                  <a:pt x="374036" y="1685620"/>
                </a:cubicBezTo>
                <a:cubicBezTo>
                  <a:pt x="372945" y="1685538"/>
                  <a:pt x="372075" y="1684668"/>
                  <a:pt x="371990" y="1683573"/>
                </a:cubicBezTo>
                <a:cubicBezTo>
                  <a:pt x="371990" y="1682442"/>
                  <a:pt x="372911" y="1681526"/>
                  <a:pt x="374036" y="1681526"/>
                </a:cubicBezTo>
                <a:close/>
                <a:moveTo>
                  <a:pt x="436120" y="1680844"/>
                </a:moveTo>
                <a:cubicBezTo>
                  <a:pt x="437621" y="1680844"/>
                  <a:pt x="438849" y="1682066"/>
                  <a:pt x="438849" y="1683573"/>
                </a:cubicBezTo>
                <a:cubicBezTo>
                  <a:pt x="438849" y="1685081"/>
                  <a:pt x="437621" y="1686302"/>
                  <a:pt x="436120" y="1686302"/>
                </a:cubicBezTo>
                <a:cubicBezTo>
                  <a:pt x="434618" y="1686302"/>
                  <a:pt x="433391" y="1685081"/>
                  <a:pt x="433391" y="1683573"/>
                </a:cubicBezTo>
                <a:cubicBezTo>
                  <a:pt x="433391" y="1682066"/>
                  <a:pt x="434618" y="1680844"/>
                  <a:pt x="436120" y="1680844"/>
                </a:cubicBezTo>
                <a:close/>
                <a:moveTo>
                  <a:pt x="496838" y="1680333"/>
                </a:moveTo>
                <a:cubicBezTo>
                  <a:pt x="496957" y="1680326"/>
                  <a:pt x="497077" y="1680326"/>
                  <a:pt x="497196" y="1680333"/>
                </a:cubicBezTo>
                <a:cubicBezTo>
                  <a:pt x="498885" y="1680430"/>
                  <a:pt x="500181" y="1681881"/>
                  <a:pt x="500079" y="1683573"/>
                </a:cubicBezTo>
                <a:cubicBezTo>
                  <a:pt x="500079" y="1685362"/>
                  <a:pt x="498629" y="1686814"/>
                  <a:pt x="496838" y="1686814"/>
                </a:cubicBezTo>
                <a:cubicBezTo>
                  <a:pt x="495082" y="1686729"/>
                  <a:pt x="493683" y="1685326"/>
                  <a:pt x="493598" y="1683573"/>
                </a:cubicBezTo>
                <a:cubicBezTo>
                  <a:pt x="493598" y="1681784"/>
                  <a:pt x="495047" y="1680333"/>
                  <a:pt x="496838" y="1680333"/>
                </a:cubicBezTo>
                <a:close/>
                <a:moveTo>
                  <a:pt x="558240" y="1679821"/>
                </a:moveTo>
                <a:cubicBezTo>
                  <a:pt x="560304" y="1679821"/>
                  <a:pt x="561992" y="1681501"/>
                  <a:pt x="561992" y="1683574"/>
                </a:cubicBezTo>
                <a:cubicBezTo>
                  <a:pt x="561992" y="1685646"/>
                  <a:pt x="560304" y="1687326"/>
                  <a:pt x="558240" y="1687326"/>
                </a:cubicBezTo>
                <a:cubicBezTo>
                  <a:pt x="556176" y="1687326"/>
                  <a:pt x="554488" y="1685646"/>
                  <a:pt x="554488" y="1683574"/>
                </a:cubicBezTo>
                <a:cubicBezTo>
                  <a:pt x="554488" y="1681501"/>
                  <a:pt x="556176" y="1679821"/>
                  <a:pt x="558240" y="1679821"/>
                </a:cubicBezTo>
                <a:close/>
                <a:moveTo>
                  <a:pt x="743126" y="1678968"/>
                </a:moveTo>
                <a:cubicBezTo>
                  <a:pt x="746042" y="1678968"/>
                  <a:pt x="748413" y="1681336"/>
                  <a:pt x="748413" y="1684256"/>
                </a:cubicBezTo>
                <a:cubicBezTo>
                  <a:pt x="748413" y="1687176"/>
                  <a:pt x="746042" y="1689543"/>
                  <a:pt x="743126" y="1689543"/>
                </a:cubicBezTo>
                <a:cubicBezTo>
                  <a:pt x="740209" y="1689543"/>
                  <a:pt x="737839" y="1687176"/>
                  <a:pt x="737839" y="1684256"/>
                </a:cubicBezTo>
                <a:cubicBezTo>
                  <a:pt x="737839" y="1681336"/>
                  <a:pt x="740209" y="1678968"/>
                  <a:pt x="743126" y="1678968"/>
                </a:cubicBezTo>
                <a:close/>
                <a:moveTo>
                  <a:pt x="681042" y="1678968"/>
                </a:moveTo>
                <a:cubicBezTo>
                  <a:pt x="681162" y="1678963"/>
                  <a:pt x="681281" y="1678963"/>
                  <a:pt x="681384" y="1678968"/>
                </a:cubicBezTo>
                <a:cubicBezTo>
                  <a:pt x="683925" y="1679064"/>
                  <a:pt x="685920" y="1681203"/>
                  <a:pt x="685818" y="1683744"/>
                </a:cubicBezTo>
                <a:cubicBezTo>
                  <a:pt x="685818" y="1686381"/>
                  <a:pt x="683686" y="1688520"/>
                  <a:pt x="681042" y="1688520"/>
                </a:cubicBezTo>
                <a:cubicBezTo>
                  <a:pt x="678450" y="1688431"/>
                  <a:pt x="676352" y="1686343"/>
                  <a:pt x="676267" y="1683744"/>
                </a:cubicBezTo>
                <a:cubicBezTo>
                  <a:pt x="676267" y="1681107"/>
                  <a:pt x="678399" y="1678968"/>
                  <a:pt x="681042" y="1678968"/>
                </a:cubicBezTo>
                <a:close/>
                <a:moveTo>
                  <a:pt x="619642" y="1678968"/>
                </a:moveTo>
                <a:cubicBezTo>
                  <a:pt x="621995" y="1678968"/>
                  <a:pt x="623906" y="1680877"/>
                  <a:pt x="623906" y="1683232"/>
                </a:cubicBezTo>
                <a:cubicBezTo>
                  <a:pt x="623906" y="1685588"/>
                  <a:pt x="621995" y="1687496"/>
                  <a:pt x="619642" y="1687496"/>
                </a:cubicBezTo>
                <a:cubicBezTo>
                  <a:pt x="617322" y="1687409"/>
                  <a:pt x="615463" y="1685550"/>
                  <a:pt x="615378" y="1683232"/>
                </a:cubicBezTo>
                <a:cubicBezTo>
                  <a:pt x="615378" y="1680877"/>
                  <a:pt x="617288" y="1678968"/>
                  <a:pt x="619642" y="1678968"/>
                </a:cubicBezTo>
                <a:close/>
                <a:moveTo>
                  <a:pt x="803845" y="1677945"/>
                </a:moveTo>
                <a:cubicBezTo>
                  <a:pt x="806949" y="1677945"/>
                  <a:pt x="809474" y="1680465"/>
                  <a:pt x="809474" y="1683574"/>
                </a:cubicBezTo>
                <a:cubicBezTo>
                  <a:pt x="809474" y="1686683"/>
                  <a:pt x="806949" y="1689202"/>
                  <a:pt x="803845" y="1689202"/>
                </a:cubicBezTo>
                <a:cubicBezTo>
                  <a:pt x="800740" y="1689202"/>
                  <a:pt x="798217" y="1686683"/>
                  <a:pt x="798217" y="1683574"/>
                </a:cubicBezTo>
                <a:cubicBezTo>
                  <a:pt x="798217" y="1680465"/>
                  <a:pt x="800740" y="1677945"/>
                  <a:pt x="803845" y="1677945"/>
                </a:cubicBezTo>
                <a:close/>
                <a:moveTo>
                  <a:pt x="865246" y="1677433"/>
                </a:moveTo>
                <a:cubicBezTo>
                  <a:pt x="868640" y="1677433"/>
                  <a:pt x="871386" y="1680183"/>
                  <a:pt x="871386" y="1683574"/>
                </a:cubicBezTo>
                <a:cubicBezTo>
                  <a:pt x="871386" y="1686964"/>
                  <a:pt x="868640" y="1689714"/>
                  <a:pt x="865246" y="1689714"/>
                </a:cubicBezTo>
                <a:cubicBezTo>
                  <a:pt x="861852" y="1689714"/>
                  <a:pt x="859106" y="1686964"/>
                  <a:pt x="859106" y="1683574"/>
                </a:cubicBezTo>
                <a:cubicBezTo>
                  <a:pt x="859106" y="1680183"/>
                  <a:pt x="861852" y="1677433"/>
                  <a:pt x="865246" y="1677433"/>
                </a:cubicBezTo>
                <a:close/>
                <a:moveTo>
                  <a:pt x="926648" y="1676922"/>
                </a:moveTo>
                <a:cubicBezTo>
                  <a:pt x="926767" y="1676919"/>
                  <a:pt x="926886" y="1676919"/>
                  <a:pt x="926989" y="1676922"/>
                </a:cubicBezTo>
                <a:cubicBezTo>
                  <a:pt x="930570" y="1677018"/>
                  <a:pt x="933402" y="1679995"/>
                  <a:pt x="933299" y="1683574"/>
                </a:cubicBezTo>
                <a:cubicBezTo>
                  <a:pt x="933299" y="1687248"/>
                  <a:pt x="930315" y="1690226"/>
                  <a:pt x="926648" y="1690226"/>
                </a:cubicBezTo>
                <a:cubicBezTo>
                  <a:pt x="923014" y="1690135"/>
                  <a:pt x="920081" y="1687210"/>
                  <a:pt x="919996" y="1683574"/>
                </a:cubicBezTo>
                <a:cubicBezTo>
                  <a:pt x="919996" y="1679900"/>
                  <a:pt x="922981" y="1676922"/>
                  <a:pt x="926648" y="1676922"/>
                </a:cubicBezTo>
                <a:close/>
                <a:moveTo>
                  <a:pt x="988415" y="1676446"/>
                </a:moveTo>
                <a:cubicBezTo>
                  <a:pt x="992277" y="1676446"/>
                  <a:pt x="995408" y="1679577"/>
                  <a:pt x="995408" y="1683439"/>
                </a:cubicBezTo>
                <a:cubicBezTo>
                  <a:pt x="995408" y="1687301"/>
                  <a:pt x="992277" y="1690432"/>
                  <a:pt x="988415" y="1690432"/>
                </a:cubicBezTo>
                <a:cubicBezTo>
                  <a:pt x="984553" y="1690432"/>
                  <a:pt x="981422" y="1687301"/>
                  <a:pt x="981422" y="1683439"/>
                </a:cubicBezTo>
                <a:cubicBezTo>
                  <a:pt x="981422" y="1679577"/>
                  <a:pt x="984553" y="1676446"/>
                  <a:pt x="988415" y="1676446"/>
                </a:cubicBezTo>
                <a:close/>
                <a:moveTo>
                  <a:pt x="1050132" y="1676239"/>
                </a:moveTo>
                <a:cubicBezTo>
                  <a:pt x="1054175" y="1676239"/>
                  <a:pt x="1057466" y="1679523"/>
                  <a:pt x="1057466" y="1683573"/>
                </a:cubicBezTo>
                <a:cubicBezTo>
                  <a:pt x="1057466" y="1687624"/>
                  <a:pt x="1054175" y="1690908"/>
                  <a:pt x="1050132" y="1690908"/>
                </a:cubicBezTo>
                <a:cubicBezTo>
                  <a:pt x="1046125" y="1690817"/>
                  <a:pt x="1042884" y="1687587"/>
                  <a:pt x="1042799" y="1683573"/>
                </a:cubicBezTo>
                <a:cubicBezTo>
                  <a:pt x="1042799" y="1679523"/>
                  <a:pt x="1046090" y="1676239"/>
                  <a:pt x="1050132" y="1676239"/>
                </a:cubicBezTo>
                <a:close/>
                <a:moveTo>
                  <a:pt x="1110851" y="1675728"/>
                </a:moveTo>
                <a:cubicBezTo>
                  <a:pt x="1110970" y="1675725"/>
                  <a:pt x="1111073" y="1675725"/>
                  <a:pt x="1111192" y="1675728"/>
                </a:cubicBezTo>
                <a:cubicBezTo>
                  <a:pt x="1115439" y="1675824"/>
                  <a:pt x="1118799" y="1679335"/>
                  <a:pt x="1118697" y="1683574"/>
                </a:cubicBezTo>
                <a:cubicBezTo>
                  <a:pt x="1118697" y="1687908"/>
                  <a:pt x="1115183" y="1691419"/>
                  <a:pt x="1110851" y="1691419"/>
                </a:cubicBezTo>
                <a:cubicBezTo>
                  <a:pt x="1106553" y="1691329"/>
                  <a:pt x="1103091" y="1687868"/>
                  <a:pt x="1103006" y="1683574"/>
                </a:cubicBezTo>
                <a:cubicBezTo>
                  <a:pt x="1103006" y="1679240"/>
                  <a:pt x="1106519" y="1675728"/>
                  <a:pt x="1110851" y="1675728"/>
                </a:cubicBezTo>
                <a:close/>
                <a:moveTo>
                  <a:pt x="1172253" y="1675387"/>
                </a:moveTo>
                <a:cubicBezTo>
                  <a:pt x="1172372" y="1675385"/>
                  <a:pt x="1172474" y="1675385"/>
                  <a:pt x="1172594" y="1675387"/>
                </a:cubicBezTo>
                <a:cubicBezTo>
                  <a:pt x="1177028" y="1675482"/>
                  <a:pt x="1180542" y="1679148"/>
                  <a:pt x="1180440" y="1683574"/>
                </a:cubicBezTo>
                <a:cubicBezTo>
                  <a:pt x="1180440" y="1688095"/>
                  <a:pt x="1176772" y="1691760"/>
                  <a:pt x="1172253" y="1691760"/>
                </a:cubicBezTo>
                <a:cubicBezTo>
                  <a:pt x="1167767" y="1691670"/>
                  <a:pt x="1164151" y="1688058"/>
                  <a:pt x="1164066" y="1683574"/>
                </a:cubicBezTo>
                <a:cubicBezTo>
                  <a:pt x="1164066" y="1679052"/>
                  <a:pt x="1167733" y="1675387"/>
                  <a:pt x="1172253" y="1675387"/>
                </a:cubicBezTo>
                <a:close/>
                <a:moveTo>
                  <a:pt x="1233654" y="1675045"/>
                </a:moveTo>
                <a:cubicBezTo>
                  <a:pt x="1238361" y="1675045"/>
                  <a:pt x="1242181" y="1678864"/>
                  <a:pt x="1242181" y="1683573"/>
                </a:cubicBezTo>
                <a:cubicBezTo>
                  <a:pt x="1242181" y="1688283"/>
                  <a:pt x="1238361" y="1692101"/>
                  <a:pt x="1233654" y="1692101"/>
                </a:cubicBezTo>
                <a:cubicBezTo>
                  <a:pt x="1228980" y="1692011"/>
                  <a:pt x="1225211" y="1688245"/>
                  <a:pt x="1225126" y="1683573"/>
                </a:cubicBezTo>
                <a:cubicBezTo>
                  <a:pt x="1225126" y="1678864"/>
                  <a:pt x="1228946" y="1675045"/>
                  <a:pt x="1233654" y="1675045"/>
                </a:cubicBezTo>
                <a:close/>
                <a:moveTo>
                  <a:pt x="1295055" y="1674874"/>
                </a:moveTo>
                <a:cubicBezTo>
                  <a:pt x="1299865" y="1674874"/>
                  <a:pt x="1303753" y="1678768"/>
                  <a:pt x="1303753" y="1683573"/>
                </a:cubicBezTo>
                <a:cubicBezTo>
                  <a:pt x="1303753" y="1688378"/>
                  <a:pt x="1299865" y="1692271"/>
                  <a:pt x="1295055" y="1692271"/>
                </a:cubicBezTo>
                <a:cubicBezTo>
                  <a:pt x="1290245" y="1692271"/>
                  <a:pt x="1286357" y="1688378"/>
                  <a:pt x="1286357" y="1683573"/>
                </a:cubicBezTo>
                <a:cubicBezTo>
                  <a:pt x="1286357" y="1678768"/>
                  <a:pt x="1290245" y="1674874"/>
                  <a:pt x="1295055" y="1674874"/>
                </a:cubicBezTo>
                <a:close/>
                <a:moveTo>
                  <a:pt x="1970835" y="1674570"/>
                </a:moveTo>
                <a:cubicBezTo>
                  <a:pt x="1975733" y="1674570"/>
                  <a:pt x="1979704" y="1678541"/>
                  <a:pt x="1979704" y="1683439"/>
                </a:cubicBezTo>
                <a:cubicBezTo>
                  <a:pt x="1979704" y="1688337"/>
                  <a:pt x="1975733" y="1692308"/>
                  <a:pt x="1970835" y="1692308"/>
                </a:cubicBezTo>
                <a:cubicBezTo>
                  <a:pt x="1965937" y="1692308"/>
                  <a:pt x="1961966" y="1688337"/>
                  <a:pt x="1961966" y="1683439"/>
                </a:cubicBezTo>
                <a:cubicBezTo>
                  <a:pt x="1961966" y="1678541"/>
                  <a:pt x="1965937" y="1674570"/>
                  <a:pt x="1970835" y="1674570"/>
                </a:cubicBezTo>
                <a:close/>
                <a:moveTo>
                  <a:pt x="1357138" y="1674533"/>
                </a:moveTo>
                <a:cubicBezTo>
                  <a:pt x="1362136" y="1674533"/>
                  <a:pt x="1366178" y="1678581"/>
                  <a:pt x="1366178" y="1683573"/>
                </a:cubicBezTo>
                <a:cubicBezTo>
                  <a:pt x="1366178" y="1688565"/>
                  <a:pt x="1362136" y="1692613"/>
                  <a:pt x="1357138" y="1692613"/>
                </a:cubicBezTo>
                <a:cubicBezTo>
                  <a:pt x="1352141" y="1692613"/>
                  <a:pt x="1348099" y="1688565"/>
                  <a:pt x="1348099" y="1683573"/>
                </a:cubicBezTo>
                <a:cubicBezTo>
                  <a:pt x="1348099" y="1678581"/>
                  <a:pt x="1352141" y="1674533"/>
                  <a:pt x="1357138" y="1674533"/>
                </a:cubicBezTo>
                <a:close/>
                <a:moveTo>
                  <a:pt x="1417858" y="1674363"/>
                </a:moveTo>
                <a:cubicBezTo>
                  <a:pt x="1422941" y="1674363"/>
                  <a:pt x="1427068" y="1678488"/>
                  <a:pt x="1427068" y="1683574"/>
                </a:cubicBezTo>
                <a:cubicBezTo>
                  <a:pt x="1427068" y="1688660"/>
                  <a:pt x="1422941" y="1692784"/>
                  <a:pt x="1417858" y="1692784"/>
                </a:cubicBezTo>
                <a:cubicBezTo>
                  <a:pt x="1412810" y="1692693"/>
                  <a:pt x="1408733" y="1688622"/>
                  <a:pt x="1408648" y="1683574"/>
                </a:cubicBezTo>
                <a:cubicBezTo>
                  <a:pt x="1408648" y="1678488"/>
                  <a:pt x="1412775" y="1674363"/>
                  <a:pt x="1417858" y="1674363"/>
                </a:cubicBezTo>
                <a:close/>
                <a:moveTo>
                  <a:pt x="1479259" y="1674022"/>
                </a:moveTo>
                <a:cubicBezTo>
                  <a:pt x="1484529" y="1674022"/>
                  <a:pt x="1488810" y="1678298"/>
                  <a:pt x="1488810" y="1683574"/>
                </a:cubicBezTo>
                <a:cubicBezTo>
                  <a:pt x="1488810" y="1688849"/>
                  <a:pt x="1484529" y="1693125"/>
                  <a:pt x="1479259" y="1693125"/>
                </a:cubicBezTo>
                <a:cubicBezTo>
                  <a:pt x="1473989" y="1693125"/>
                  <a:pt x="1469708" y="1688849"/>
                  <a:pt x="1469708" y="1683574"/>
                </a:cubicBezTo>
                <a:cubicBezTo>
                  <a:pt x="1469708" y="1678298"/>
                  <a:pt x="1473989" y="1674022"/>
                  <a:pt x="1479259" y="1674022"/>
                </a:cubicBezTo>
                <a:close/>
                <a:moveTo>
                  <a:pt x="1540661" y="1673852"/>
                </a:moveTo>
                <a:cubicBezTo>
                  <a:pt x="1540780" y="1673850"/>
                  <a:pt x="1540882" y="1673850"/>
                  <a:pt x="1541001" y="1673852"/>
                </a:cubicBezTo>
                <a:cubicBezTo>
                  <a:pt x="1546272" y="1673947"/>
                  <a:pt x="1550485" y="1678300"/>
                  <a:pt x="1550382" y="1683574"/>
                </a:cubicBezTo>
                <a:cubicBezTo>
                  <a:pt x="1550382" y="1688943"/>
                  <a:pt x="1546033" y="1693295"/>
                  <a:pt x="1540661" y="1693295"/>
                </a:cubicBezTo>
                <a:cubicBezTo>
                  <a:pt x="1535322" y="1693205"/>
                  <a:pt x="1531024" y="1688905"/>
                  <a:pt x="1530939" y="1683574"/>
                </a:cubicBezTo>
                <a:cubicBezTo>
                  <a:pt x="1530939" y="1678204"/>
                  <a:pt x="1535288" y="1673852"/>
                  <a:pt x="1540661" y="1673852"/>
                </a:cubicBezTo>
                <a:close/>
                <a:moveTo>
                  <a:pt x="1602427" y="1673547"/>
                </a:moveTo>
                <a:cubicBezTo>
                  <a:pt x="1607891" y="1673547"/>
                  <a:pt x="1612320" y="1677976"/>
                  <a:pt x="1612320" y="1683439"/>
                </a:cubicBezTo>
                <a:cubicBezTo>
                  <a:pt x="1612320" y="1688903"/>
                  <a:pt x="1607891" y="1693332"/>
                  <a:pt x="1602427" y="1693332"/>
                </a:cubicBezTo>
                <a:cubicBezTo>
                  <a:pt x="1596964" y="1693332"/>
                  <a:pt x="1592535" y="1688903"/>
                  <a:pt x="1592535" y="1683439"/>
                </a:cubicBezTo>
                <a:cubicBezTo>
                  <a:pt x="1592535" y="1677976"/>
                  <a:pt x="1596964" y="1673547"/>
                  <a:pt x="1602427" y="1673547"/>
                </a:cubicBezTo>
                <a:close/>
                <a:moveTo>
                  <a:pt x="1724863" y="1673511"/>
                </a:moveTo>
                <a:cubicBezTo>
                  <a:pt x="1724983" y="1673509"/>
                  <a:pt x="1725085" y="1673509"/>
                  <a:pt x="1725204" y="1673511"/>
                </a:cubicBezTo>
                <a:cubicBezTo>
                  <a:pt x="1730662" y="1673606"/>
                  <a:pt x="1735029" y="1678111"/>
                  <a:pt x="1734926" y="1683574"/>
                </a:cubicBezTo>
                <a:cubicBezTo>
                  <a:pt x="1734926" y="1689130"/>
                  <a:pt x="1730424" y="1693637"/>
                  <a:pt x="1724863" y="1693637"/>
                </a:cubicBezTo>
                <a:cubicBezTo>
                  <a:pt x="1719337" y="1693546"/>
                  <a:pt x="1714886" y="1689093"/>
                  <a:pt x="1714801" y="1683574"/>
                </a:cubicBezTo>
                <a:cubicBezTo>
                  <a:pt x="1714801" y="1678017"/>
                  <a:pt x="1719303" y="1673511"/>
                  <a:pt x="1724863" y="1673511"/>
                </a:cubicBezTo>
                <a:close/>
                <a:moveTo>
                  <a:pt x="1664144" y="1673511"/>
                </a:moveTo>
                <a:cubicBezTo>
                  <a:pt x="1664264" y="1673509"/>
                  <a:pt x="1664366" y="1673509"/>
                  <a:pt x="1664485" y="1673511"/>
                </a:cubicBezTo>
                <a:cubicBezTo>
                  <a:pt x="1669943" y="1673606"/>
                  <a:pt x="1674310" y="1678111"/>
                  <a:pt x="1674207" y="1683574"/>
                </a:cubicBezTo>
                <a:cubicBezTo>
                  <a:pt x="1674207" y="1689130"/>
                  <a:pt x="1669705" y="1693637"/>
                  <a:pt x="1664144" y="1693637"/>
                </a:cubicBezTo>
                <a:cubicBezTo>
                  <a:pt x="1658618" y="1693546"/>
                  <a:pt x="1654167" y="1689093"/>
                  <a:pt x="1654082" y="1683574"/>
                </a:cubicBezTo>
                <a:cubicBezTo>
                  <a:pt x="1654082" y="1678017"/>
                  <a:pt x="1658584" y="1673511"/>
                  <a:pt x="1664144" y="1673511"/>
                </a:cubicBezTo>
                <a:close/>
                <a:moveTo>
                  <a:pt x="1909068" y="1673339"/>
                </a:moveTo>
                <a:cubicBezTo>
                  <a:pt x="1914714" y="1673339"/>
                  <a:pt x="1919301" y="1677921"/>
                  <a:pt x="1919301" y="1683573"/>
                </a:cubicBezTo>
                <a:cubicBezTo>
                  <a:pt x="1919301" y="1689225"/>
                  <a:pt x="1914714" y="1693807"/>
                  <a:pt x="1909068" y="1693807"/>
                </a:cubicBezTo>
                <a:cubicBezTo>
                  <a:pt x="1903422" y="1693807"/>
                  <a:pt x="1898835" y="1689225"/>
                  <a:pt x="1898835" y="1683573"/>
                </a:cubicBezTo>
                <a:cubicBezTo>
                  <a:pt x="1898835" y="1677921"/>
                  <a:pt x="1903422" y="1673339"/>
                  <a:pt x="1909068" y="1673339"/>
                </a:cubicBezTo>
                <a:close/>
                <a:moveTo>
                  <a:pt x="1847666" y="1673339"/>
                </a:moveTo>
                <a:cubicBezTo>
                  <a:pt x="1853312" y="1673339"/>
                  <a:pt x="1857899" y="1677921"/>
                  <a:pt x="1857899" y="1683573"/>
                </a:cubicBezTo>
                <a:cubicBezTo>
                  <a:pt x="1857899" y="1689225"/>
                  <a:pt x="1853312" y="1693807"/>
                  <a:pt x="1847666" y="1693807"/>
                </a:cubicBezTo>
                <a:cubicBezTo>
                  <a:pt x="1842020" y="1693807"/>
                  <a:pt x="1837433" y="1689225"/>
                  <a:pt x="1837433" y="1683573"/>
                </a:cubicBezTo>
                <a:cubicBezTo>
                  <a:pt x="1837433" y="1677921"/>
                  <a:pt x="1842020" y="1673339"/>
                  <a:pt x="1847666" y="1673339"/>
                </a:cubicBezTo>
                <a:close/>
                <a:moveTo>
                  <a:pt x="1786265" y="1673339"/>
                </a:moveTo>
                <a:cubicBezTo>
                  <a:pt x="1791911" y="1673339"/>
                  <a:pt x="1796499" y="1677921"/>
                  <a:pt x="1796499" y="1683573"/>
                </a:cubicBezTo>
                <a:cubicBezTo>
                  <a:pt x="1796499" y="1689225"/>
                  <a:pt x="1791911" y="1693807"/>
                  <a:pt x="1786265" y="1693807"/>
                </a:cubicBezTo>
                <a:cubicBezTo>
                  <a:pt x="1780620" y="1693807"/>
                  <a:pt x="1776032" y="1689225"/>
                  <a:pt x="1776032" y="1683573"/>
                </a:cubicBezTo>
                <a:cubicBezTo>
                  <a:pt x="1776032" y="1677921"/>
                  <a:pt x="1780620" y="1673339"/>
                  <a:pt x="1786265" y="1673339"/>
                </a:cubicBezTo>
                <a:close/>
                <a:moveTo>
                  <a:pt x="189832" y="1621319"/>
                </a:moveTo>
                <a:lnTo>
                  <a:pt x="190685" y="1622172"/>
                </a:lnTo>
                <a:cubicBezTo>
                  <a:pt x="190429" y="1622324"/>
                  <a:pt x="190088" y="1622324"/>
                  <a:pt x="189832" y="1622172"/>
                </a:cubicBezTo>
                <a:cubicBezTo>
                  <a:pt x="189559" y="1622297"/>
                  <a:pt x="189252" y="1622297"/>
                  <a:pt x="188980" y="1622172"/>
                </a:cubicBezTo>
                <a:cubicBezTo>
                  <a:pt x="188980" y="1621701"/>
                  <a:pt x="189355" y="1621319"/>
                  <a:pt x="189832" y="1621319"/>
                </a:cubicBezTo>
                <a:close/>
                <a:moveTo>
                  <a:pt x="251234" y="1620637"/>
                </a:moveTo>
                <a:cubicBezTo>
                  <a:pt x="252086" y="1620637"/>
                  <a:pt x="252769" y="1621325"/>
                  <a:pt x="252769" y="1622172"/>
                </a:cubicBezTo>
                <a:cubicBezTo>
                  <a:pt x="252769" y="1623020"/>
                  <a:pt x="252086" y="1623707"/>
                  <a:pt x="251234" y="1623707"/>
                </a:cubicBezTo>
                <a:cubicBezTo>
                  <a:pt x="250380" y="1623707"/>
                  <a:pt x="249699" y="1623020"/>
                  <a:pt x="249699" y="1622172"/>
                </a:cubicBezTo>
                <a:cubicBezTo>
                  <a:pt x="249699" y="1621325"/>
                  <a:pt x="250380" y="1620637"/>
                  <a:pt x="251234" y="1620637"/>
                </a:cubicBezTo>
                <a:close/>
                <a:moveTo>
                  <a:pt x="312635" y="1620125"/>
                </a:moveTo>
                <a:cubicBezTo>
                  <a:pt x="313761" y="1620125"/>
                  <a:pt x="314682" y="1621041"/>
                  <a:pt x="314682" y="1622172"/>
                </a:cubicBezTo>
                <a:cubicBezTo>
                  <a:pt x="314682" y="1623303"/>
                  <a:pt x="313761" y="1624219"/>
                  <a:pt x="312635" y="1624219"/>
                </a:cubicBezTo>
                <a:cubicBezTo>
                  <a:pt x="311544" y="1624137"/>
                  <a:pt x="310673" y="1623267"/>
                  <a:pt x="310589" y="1622172"/>
                </a:cubicBezTo>
                <a:cubicBezTo>
                  <a:pt x="310589" y="1621041"/>
                  <a:pt x="311509" y="1620125"/>
                  <a:pt x="312635" y="1620125"/>
                </a:cubicBezTo>
                <a:close/>
                <a:moveTo>
                  <a:pt x="374036" y="1619443"/>
                </a:moveTo>
                <a:cubicBezTo>
                  <a:pt x="375537" y="1619443"/>
                  <a:pt x="376765" y="1620665"/>
                  <a:pt x="376765" y="1622172"/>
                </a:cubicBezTo>
                <a:cubicBezTo>
                  <a:pt x="376765" y="1623680"/>
                  <a:pt x="375537" y="1624901"/>
                  <a:pt x="374036" y="1624901"/>
                </a:cubicBezTo>
                <a:cubicBezTo>
                  <a:pt x="372535" y="1624901"/>
                  <a:pt x="371308" y="1623680"/>
                  <a:pt x="371308" y="1622172"/>
                </a:cubicBezTo>
                <a:cubicBezTo>
                  <a:pt x="371308" y="1620665"/>
                  <a:pt x="372535" y="1619443"/>
                  <a:pt x="374036" y="1619443"/>
                </a:cubicBezTo>
                <a:close/>
                <a:moveTo>
                  <a:pt x="436119" y="1618932"/>
                </a:moveTo>
                <a:cubicBezTo>
                  <a:pt x="436238" y="1618925"/>
                  <a:pt x="436358" y="1618925"/>
                  <a:pt x="436477" y="1618932"/>
                </a:cubicBezTo>
                <a:cubicBezTo>
                  <a:pt x="438166" y="1619029"/>
                  <a:pt x="439462" y="1620480"/>
                  <a:pt x="439360" y="1622172"/>
                </a:cubicBezTo>
                <a:cubicBezTo>
                  <a:pt x="439360" y="1623961"/>
                  <a:pt x="437910" y="1625413"/>
                  <a:pt x="436119" y="1625413"/>
                </a:cubicBezTo>
                <a:cubicBezTo>
                  <a:pt x="434363" y="1625328"/>
                  <a:pt x="432964" y="1623926"/>
                  <a:pt x="432879" y="1622172"/>
                </a:cubicBezTo>
                <a:cubicBezTo>
                  <a:pt x="432879" y="1620383"/>
                  <a:pt x="434328" y="1618932"/>
                  <a:pt x="436119" y="1618932"/>
                </a:cubicBezTo>
                <a:close/>
                <a:moveTo>
                  <a:pt x="496839" y="1618419"/>
                </a:moveTo>
                <a:cubicBezTo>
                  <a:pt x="498903" y="1618419"/>
                  <a:pt x="500591" y="1620099"/>
                  <a:pt x="500591" y="1622172"/>
                </a:cubicBezTo>
                <a:cubicBezTo>
                  <a:pt x="500591" y="1624244"/>
                  <a:pt x="498903" y="1625924"/>
                  <a:pt x="496839" y="1625924"/>
                </a:cubicBezTo>
                <a:cubicBezTo>
                  <a:pt x="494775" y="1625924"/>
                  <a:pt x="493087" y="1624244"/>
                  <a:pt x="493087" y="1622172"/>
                </a:cubicBezTo>
                <a:cubicBezTo>
                  <a:pt x="493087" y="1620099"/>
                  <a:pt x="494775" y="1618419"/>
                  <a:pt x="496839" y="1618419"/>
                </a:cubicBezTo>
                <a:close/>
                <a:moveTo>
                  <a:pt x="558240" y="1617737"/>
                </a:moveTo>
                <a:cubicBezTo>
                  <a:pt x="558359" y="1617732"/>
                  <a:pt x="558479" y="1617732"/>
                  <a:pt x="558581" y="1617737"/>
                </a:cubicBezTo>
                <a:cubicBezTo>
                  <a:pt x="560935" y="1617833"/>
                  <a:pt x="562777" y="1619818"/>
                  <a:pt x="562675" y="1622172"/>
                </a:cubicBezTo>
                <a:cubicBezTo>
                  <a:pt x="562675" y="1624621"/>
                  <a:pt x="560696" y="1626606"/>
                  <a:pt x="558240" y="1626606"/>
                </a:cubicBezTo>
                <a:cubicBezTo>
                  <a:pt x="555784" y="1626606"/>
                  <a:pt x="553806" y="1624621"/>
                  <a:pt x="553806" y="1622172"/>
                </a:cubicBezTo>
                <a:cubicBezTo>
                  <a:pt x="553806" y="1619723"/>
                  <a:pt x="555784" y="1617737"/>
                  <a:pt x="558240" y="1617737"/>
                </a:cubicBezTo>
                <a:close/>
                <a:moveTo>
                  <a:pt x="619641" y="1617226"/>
                </a:moveTo>
                <a:cubicBezTo>
                  <a:pt x="622370" y="1617226"/>
                  <a:pt x="624587" y="1619440"/>
                  <a:pt x="624587" y="1622173"/>
                </a:cubicBezTo>
                <a:cubicBezTo>
                  <a:pt x="624587" y="1624905"/>
                  <a:pt x="622370" y="1627119"/>
                  <a:pt x="619641" y="1627119"/>
                </a:cubicBezTo>
                <a:cubicBezTo>
                  <a:pt x="616912" y="1627119"/>
                  <a:pt x="614695" y="1624905"/>
                  <a:pt x="614695" y="1622173"/>
                </a:cubicBezTo>
                <a:cubicBezTo>
                  <a:pt x="614695" y="1619440"/>
                  <a:pt x="616912" y="1617226"/>
                  <a:pt x="619641" y="1617226"/>
                </a:cubicBezTo>
                <a:close/>
                <a:moveTo>
                  <a:pt x="681042" y="1616714"/>
                </a:moveTo>
                <a:cubicBezTo>
                  <a:pt x="684061" y="1616714"/>
                  <a:pt x="686500" y="1619159"/>
                  <a:pt x="686500" y="1622172"/>
                </a:cubicBezTo>
                <a:cubicBezTo>
                  <a:pt x="686500" y="1625186"/>
                  <a:pt x="684061" y="1627630"/>
                  <a:pt x="681042" y="1627630"/>
                </a:cubicBezTo>
                <a:cubicBezTo>
                  <a:pt x="678057" y="1627542"/>
                  <a:pt x="675670" y="1625149"/>
                  <a:pt x="675585" y="1622172"/>
                </a:cubicBezTo>
                <a:cubicBezTo>
                  <a:pt x="675585" y="1619159"/>
                  <a:pt x="678024" y="1616714"/>
                  <a:pt x="681042" y="1616714"/>
                </a:cubicBezTo>
                <a:close/>
                <a:moveTo>
                  <a:pt x="743126" y="1616203"/>
                </a:moveTo>
                <a:cubicBezTo>
                  <a:pt x="746333" y="1616111"/>
                  <a:pt x="749011" y="1618630"/>
                  <a:pt x="749096" y="1621831"/>
                </a:cubicBezTo>
                <a:cubicBezTo>
                  <a:pt x="749096" y="1625128"/>
                  <a:pt x="746418" y="1627801"/>
                  <a:pt x="743126" y="1627801"/>
                </a:cubicBezTo>
                <a:cubicBezTo>
                  <a:pt x="739954" y="1627806"/>
                  <a:pt x="737344" y="1625335"/>
                  <a:pt x="737157" y="1622172"/>
                </a:cubicBezTo>
                <a:cubicBezTo>
                  <a:pt x="737157" y="1618876"/>
                  <a:pt x="739835" y="1616203"/>
                  <a:pt x="743126" y="1616203"/>
                </a:cubicBezTo>
                <a:close/>
                <a:moveTo>
                  <a:pt x="803845" y="1615690"/>
                </a:moveTo>
                <a:cubicBezTo>
                  <a:pt x="807426" y="1615690"/>
                  <a:pt x="810326" y="1618592"/>
                  <a:pt x="810326" y="1622172"/>
                </a:cubicBezTo>
                <a:cubicBezTo>
                  <a:pt x="810326" y="1625752"/>
                  <a:pt x="807426" y="1628653"/>
                  <a:pt x="803845" y="1628653"/>
                </a:cubicBezTo>
                <a:cubicBezTo>
                  <a:pt x="800263" y="1628653"/>
                  <a:pt x="797364" y="1625752"/>
                  <a:pt x="797364" y="1622172"/>
                </a:cubicBezTo>
                <a:cubicBezTo>
                  <a:pt x="797364" y="1618592"/>
                  <a:pt x="800263" y="1615690"/>
                  <a:pt x="803845" y="1615690"/>
                </a:cubicBezTo>
                <a:close/>
                <a:moveTo>
                  <a:pt x="865246" y="1615349"/>
                </a:moveTo>
                <a:cubicBezTo>
                  <a:pt x="869015" y="1615349"/>
                  <a:pt x="872068" y="1618404"/>
                  <a:pt x="872068" y="1622172"/>
                </a:cubicBezTo>
                <a:cubicBezTo>
                  <a:pt x="872068" y="1625939"/>
                  <a:pt x="869015" y="1628994"/>
                  <a:pt x="865246" y="1628994"/>
                </a:cubicBezTo>
                <a:cubicBezTo>
                  <a:pt x="861476" y="1628994"/>
                  <a:pt x="858424" y="1625939"/>
                  <a:pt x="858424" y="1622172"/>
                </a:cubicBezTo>
                <a:cubicBezTo>
                  <a:pt x="858424" y="1618404"/>
                  <a:pt x="861476" y="1615349"/>
                  <a:pt x="865246" y="1615349"/>
                </a:cubicBezTo>
                <a:close/>
                <a:moveTo>
                  <a:pt x="926648" y="1614838"/>
                </a:moveTo>
                <a:cubicBezTo>
                  <a:pt x="930690" y="1614838"/>
                  <a:pt x="933982" y="1618122"/>
                  <a:pt x="933982" y="1622172"/>
                </a:cubicBezTo>
                <a:cubicBezTo>
                  <a:pt x="933982" y="1626223"/>
                  <a:pt x="930690" y="1629506"/>
                  <a:pt x="926648" y="1629506"/>
                </a:cubicBezTo>
                <a:cubicBezTo>
                  <a:pt x="922640" y="1629416"/>
                  <a:pt x="919399" y="1626186"/>
                  <a:pt x="919314" y="1622172"/>
                </a:cubicBezTo>
                <a:cubicBezTo>
                  <a:pt x="919314" y="1618122"/>
                  <a:pt x="922606" y="1614838"/>
                  <a:pt x="926648" y="1614838"/>
                </a:cubicBezTo>
                <a:close/>
                <a:moveTo>
                  <a:pt x="988048" y="1614497"/>
                </a:moveTo>
                <a:cubicBezTo>
                  <a:pt x="992296" y="1614497"/>
                  <a:pt x="995724" y="1617934"/>
                  <a:pt x="995724" y="1622173"/>
                </a:cubicBezTo>
                <a:cubicBezTo>
                  <a:pt x="995724" y="1626411"/>
                  <a:pt x="992296" y="1629848"/>
                  <a:pt x="988048" y="1629848"/>
                </a:cubicBezTo>
                <a:cubicBezTo>
                  <a:pt x="983802" y="1629848"/>
                  <a:pt x="980374" y="1626411"/>
                  <a:pt x="980374" y="1622173"/>
                </a:cubicBezTo>
                <a:cubicBezTo>
                  <a:pt x="980374" y="1617934"/>
                  <a:pt x="983802" y="1614497"/>
                  <a:pt x="988048" y="1614497"/>
                </a:cubicBezTo>
                <a:close/>
                <a:moveTo>
                  <a:pt x="1050133" y="1613986"/>
                </a:moveTo>
                <a:cubicBezTo>
                  <a:pt x="1050252" y="1613984"/>
                  <a:pt x="1050354" y="1613984"/>
                  <a:pt x="1050474" y="1613986"/>
                </a:cubicBezTo>
                <a:cubicBezTo>
                  <a:pt x="1054908" y="1614081"/>
                  <a:pt x="1058422" y="1617747"/>
                  <a:pt x="1058320" y="1622173"/>
                </a:cubicBezTo>
                <a:cubicBezTo>
                  <a:pt x="1058320" y="1626694"/>
                  <a:pt x="1054653" y="1630359"/>
                  <a:pt x="1050133" y="1630359"/>
                </a:cubicBezTo>
                <a:cubicBezTo>
                  <a:pt x="1045647" y="1630269"/>
                  <a:pt x="1042031" y="1626657"/>
                  <a:pt x="1041946" y="1622173"/>
                </a:cubicBezTo>
                <a:cubicBezTo>
                  <a:pt x="1041946" y="1617651"/>
                  <a:pt x="1045613" y="1613986"/>
                  <a:pt x="1050133" y="1613986"/>
                </a:cubicBezTo>
                <a:close/>
                <a:moveTo>
                  <a:pt x="1110852" y="1613644"/>
                </a:moveTo>
                <a:cubicBezTo>
                  <a:pt x="1115559" y="1613644"/>
                  <a:pt x="1119379" y="1617463"/>
                  <a:pt x="1119379" y="1622172"/>
                </a:cubicBezTo>
                <a:cubicBezTo>
                  <a:pt x="1119379" y="1626882"/>
                  <a:pt x="1115559" y="1630700"/>
                  <a:pt x="1110852" y="1630700"/>
                </a:cubicBezTo>
                <a:cubicBezTo>
                  <a:pt x="1106178" y="1630610"/>
                  <a:pt x="1102409" y="1626844"/>
                  <a:pt x="1102324" y="1622172"/>
                </a:cubicBezTo>
                <a:cubicBezTo>
                  <a:pt x="1102324" y="1617463"/>
                  <a:pt x="1106144" y="1613644"/>
                  <a:pt x="1110852" y="1613644"/>
                </a:cubicBezTo>
                <a:close/>
                <a:moveTo>
                  <a:pt x="1172252" y="1613303"/>
                </a:moveTo>
                <a:cubicBezTo>
                  <a:pt x="1177147" y="1613303"/>
                  <a:pt x="1181121" y="1617274"/>
                  <a:pt x="1181121" y="1622172"/>
                </a:cubicBezTo>
                <a:cubicBezTo>
                  <a:pt x="1181121" y="1627071"/>
                  <a:pt x="1177147" y="1631042"/>
                  <a:pt x="1172252" y="1631042"/>
                </a:cubicBezTo>
                <a:cubicBezTo>
                  <a:pt x="1167391" y="1630951"/>
                  <a:pt x="1163468" y="1627033"/>
                  <a:pt x="1163384" y="1622172"/>
                </a:cubicBezTo>
                <a:cubicBezTo>
                  <a:pt x="1163384" y="1617274"/>
                  <a:pt x="1167357" y="1613303"/>
                  <a:pt x="1172252" y="1613303"/>
                </a:cubicBezTo>
                <a:close/>
                <a:moveTo>
                  <a:pt x="1233654" y="1612962"/>
                </a:moveTo>
                <a:cubicBezTo>
                  <a:pt x="1238737" y="1612962"/>
                  <a:pt x="1242864" y="1617087"/>
                  <a:pt x="1242864" y="1622173"/>
                </a:cubicBezTo>
                <a:cubicBezTo>
                  <a:pt x="1242864" y="1627259"/>
                  <a:pt x="1238737" y="1631383"/>
                  <a:pt x="1233654" y="1631383"/>
                </a:cubicBezTo>
                <a:cubicBezTo>
                  <a:pt x="1228571" y="1631383"/>
                  <a:pt x="1224444" y="1627259"/>
                  <a:pt x="1224444" y="1622173"/>
                </a:cubicBezTo>
                <a:cubicBezTo>
                  <a:pt x="1224444" y="1617087"/>
                  <a:pt x="1228571" y="1612962"/>
                  <a:pt x="1233654" y="1612962"/>
                </a:cubicBezTo>
                <a:close/>
                <a:moveTo>
                  <a:pt x="1971151" y="1612620"/>
                </a:moveTo>
                <a:cubicBezTo>
                  <a:pt x="1976421" y="1612620"/>
                  <a:pt x="1980702" y="1616896"/>
                  <a:pt x="1980702" y="1622172"/>
                </a:cubicBezTo>
                <a:cubicBezTo>
                  <a:pt x="1980702" y="1627447"/>
                  <a:pt x="1976421" y="1631723"/>
                  <a:pt x="1971151" y="1631723"/>
                </a:cubicBezTo>
                <a:cubicBezTo>
                  <a:pt x="1965881" y="1631723"/>
                  <a:pt x="1961600" y="1627447"/>
                  <a:pt x="1961600" y="1622172"/>
                </a:cubicBezTo>
                <a:cubicBezTo>
                  <a:pt x="1961600" y="1616896"/>
                  <a:pt x="1965881" y="1612620"/>
                  <a:pt x="1971151" y="1612620"/>
                </a:cubicBezTo>
                <a:close/>
                <a:moveTo>
                  <a:pt x="1295055" y="1612620"/>
                </a:moveTo>
                <a:cubicBezTo>
                  <a:pt x="1300325" y="1612620"/>
                  <a:pt x="1304607" y="1616896"/>
                  <a:pt x="1304607" y="1622172"/>
                </a:cubicBezTo>
                <a:cubicBezTo>
                  <a:pt x="1304607" y="1627447"/>
                  <a:pt x="1300325" y="1631723"/>
                  <a:pt x="1295055" y="1631723"/>
                </a:cubicBezTo>
                <a:cubicBezTo>
                  <a:pt x="1289785" y="1631723"/>
                  <a:pt x="1285504" y="1627447"/>
                  <a:pt x="1285504" y="1622172"/>
                </a:cubicBezTo>
                <a:cubicBezTo>
                  <a:pt x="1285504" y="1616896"/>
                  <a:pt x="1289785" y="1612620"/>
                  <a:pt x="1295055" y="1612620"/>
                </a:cubicBezTo>
                <a:close/>
                <a:moveTo>
                  <a:pt x="1357139" y="1612279"/>
                </a:moveTo>
                <a:cubicBezTo>
                  <a:pt x="1362597" y="1612279"/>
                  <a:pt x="1367031" y="1616709"/>
                  <a:pt x="1367031" y="1622172"/>
                </a:cubicBezTo>
                <a:cubicBezTo>
                  <a:pt x="1367031" y="1627635"/>
                  <a:pt x="1362597" y="1632064"/>
                  <a:pt x="1357139" y="1632064"/>
                </a:cubicBezTo>
                <a:cubicBezTo>
                  <a:pt x="1351681" y="1632064"/>
                  <a:pt x="1347247" y="1627635"/>
                  <a:pt x="1347247" y="1622172"/>
                </a:cubicBezTo>
                <a:cubicBezTo>
                  <a:pt x="1347247" y="1616709"/>
                  <a:pt x="1351681" y="1612279"/>
                  <a:pt x="1357139" y="1612279"/>
                </a:cubicBezTo>
                <a:close/>
                <a:moveTo>
                  <a:pt x="1417857" y="1612109"/>
                </a:moveTo>
                <a:cubicBezTo>
                  <a:pt x="1417977" y="1612107"/>
                  <a:pt x="1418079" y="1612107"/>
                  <a:pt x="1418198" y="1612109"/>
                </a:cubicBezTo>
                <a:cubicBezTo>
                  <a:pt x="1423656" y="1612204"/>
                  <a:pt x="1428023" y="1616709"/>
                  <a:pt x="1427920" y="1622172"/>
                </a:cubicBezTo>
                <a:cubicBezTo>
                  <a:pt x="1427920" y="1627729"/>
                  <a:pt x="1423418" y="1632235"/>
                  <a:pt x="1417857" y="1632235"/>
                </a:cubicBezTo>
                <a:cubicBezTo>
                  <a:pt x="1412331" y="1632144"/>
                  <a:pt x="1407880" y="1627691"/>
                  <a:pt x="1407795" y="1622172"/>
                </a:cubicBezTo>
                <a:cubicBezTo>
                  <a:pt x="1407795" y="1616615"/>
                  <a:pt x="1412297" y="1612109"/>
                  <a:pt x="1417857" y="1612109"/>
                </a:cubicBezTo>
                <a:close/>
                <a:moveTo>
                  <a:pt x="1479259" y="1611938"/>
                </a:moveTo>
                <a:cubicBezTo>
                  <a:pt x="1484905" y="1611938"/>
                  <a:pt x="1489493" y="1616520"/>
                  <a:pt x="1489493" y="1622172"/>
                </a:cubicBezTo>
                <a:cubicBezTo>
                  <a:pt x="1489493" y="1627824"/>
                  <a:pt x="1484905" y="1632406"/>
                  <a:pt x="1479259" y="1632406"/>
                </a:cubicBezTo>
                <a:cubicBezTo>
                  <a:pt x="1473614" y="1632406"/>
                  <a:pt x="1469026" y="1627824"/>
                  <a:pt x="1469026" y="1622172"/>
                </a:cubicBezTo>
                <a:cubicBezTo>
                  <a:pt x="1469026" y="1616520"/>
                  <a:pt x="1473614" y="1611938"/>
                  <a:pt x="1479259" y="1611938"/>
                </a:cubicBezTo>
                <a:close/>
                <a:moveTo>
                  <a:pt x="1540660" y="1611597"/>
                </a:moveTo>
                <a:cubicBezTo>
                  <a:pt x="1546493" y="1611597"/>
                  <a:pt x="1551235" y="1616332"/>
                  <a:pt x="1551235" y="1622172"/>
                </a:cubicBezTo>
                <a:cubicBezTo>
                  <a:pt x="1551235" y="1628012"/>
                  <a:pt x="1546493" y="1632747"/>
                  <a:pt x="1540660" y="1632747"/>
                </a:cubicBezTo>
                <a:cubicBezTo>
                  <a:pt x="1534827" y="1632747"/>
                  <a:pt x="1530086" y="1628012"/>
                  <a:pt x="1530086" y="1622172"/>
                </a:cubicBezTo>
                <a:cubicBezTo>
                  <a:pt x="1530086" y="1616332"/>
                  <a:pt x="1534827" y="1611597"/>
                  <a:pt x="1540660" y="1611597"/>
                </a:cubicBezTo>
                <a:close/>
                <a:moveTo>
                  <a:pt x="1786266" y="1610745"/>
                </a:moveTo>
                <a:cubicBezTo>
                  <a:pt x="1786385" y="1610743"/>
                  <a:pt x="1786487" y="1610743"/>
                  <a:pt x="1786607" y="1610745"/>
                </a:cubicBezTo>
                <a:cubicBezTo>
                  <a:pt x="1792542" y="1610840"/>
                  <a:pt x="1797284" y="1615727"/>
                  <a:pt x="1797181" y="1621660"/>
                </a:cubicBezTo>
                <a:cubicBezTo>
                  <a:pt x="1797181" y="1627690"/>
                  <a:pt x="1792286" y="1632576"/>
                  <a:pt x="1786266" y="1632576"/>
                </a:cubicBezTo>
                <a:cubicBezTo>
                  <a:pt x="1780245" y="1632576"/>
                  <a:pt x="1775350" y="1627690"/>
                  <a:pt x="1775350" y="1621660"/>
                </a:cubicBezTo>
                <a:cubicBezTo>
                  <a:pt x="1775350" y="1615631"/>
                  <a:pt x="1780245" y="1610745"/>
                  <a:pt x="1786266" y="1610745"/>
                </a:cubicBezTo>
                <a:close/>
                <a:moveTo>
                  <a:pt x="1724864" y="1610745"/>
                </a:moveTo>
                <a:cubicBezTo>
                  <a:pt x="1724983" y="1610743"/>
                  <a:pt x="1725086" y="1610743"/>
                  <a:pt x="1725205" y="1610745"/>
                </a:cubicBezTo>
                <a:cubicBezTo>
                  <a:pt x="1731141" y="1610840"/>
                  <a:pt x="1735882" y="1615727"/>
                  <a:pt x="1735780" y="1621660"/>
                </a:cubicBezTo>
                <a:cubicBezTo>
                  <a:pt x="1735780" y="1627690"/>
                  <a:pt x="1730885" y="1632576"/>
                  <a:pt x="1724864" y="1632576"/>
                </a:cubicBezTo>
                <a:cubicBezTo>
                  <a:pt x="1718843" y="1632576"/>
                  <a:pt x="1713949" y="1627690"/>
                  <a:pt x="1713949" y="1621660"/>
                </a:cubicBezTo>
                <a:cubicBezTo>
                  <a:pt x="1713949" y="1615631"/>
                  <a:pt x="1718843" y="1610745"/>
                  <a:pt x="1724864" y="1610745"/>
                </a:cubicBezTo>
                <a:close/>
                <a:moveTo>
                  <a:pt x="1909068" y="1610744"/>
                </a:moveTo>
                <a:cubicBezTo>
                  <a:pt x="1915191" y="1610744"/>
                  <a:pt x="1920155" y="1615708"/>
                  <a:pt x="1920155" y="1621831"/>
                </a:cubicBezTo>
                <a:cubicBezTo>
                  <a:pt x="1920069" y="1627915"/>
                  <a:pt x="1915157" y="1632825"/>
                  <a:pt x="1909068" y="1632917"/>
                </a:cubicBezTo>
                <a:cubicBezTo>
                  <a:pt x="1902979" y="1632825"/>
                  <a:pt x="1898067" y="1627915"/>
                  <a:pt x="1897982" y="1621831"/>
                </a:cubicBezTo>
                <a:cubicBezTo>
                  <a:pt x="1897982" y="1615708"/>
                  <a:pt x="1902945" y="1610744"/>
                  <a:pt x="1909068" y="1610744"/>
                </a:cubicBezTo>
                <a:close/>
                <a:moveTo>
                  <a:pt x="1847666" y="1610744"/>
                </a:moveTo>
                <a:cubicBezTo>
                  <a:pt x="1853789" y="1610744"/>
                  <a:pt x="1858753" y="1615708"/>
                  <a:pt x="1858753" y="1621831"/>
                </a:cubicBezTo>
                <a:cubicBezTo>
                  <a:pt x="1858667" y="1627915"/>
                  <a:pt x="1853755" y="1632825"/>
                  <a:pt x="1847666" y="1632917"/>
                </a:cubicBezTo>
                <a:cubicBezTo>
                  <a:pt x="1841577" y="1632825"/>
                  <a:pt x="1836665" y="1627915"/>
                  <a:pt x="1836580" y="1621831"/>
                </a:cubicBezTo>
                <a:cubicBezTo>
                  <a:pt x="1836580" y="1615708"/>
                  <a:pt x="1841543" y="1610744"/>
                  <a:pt x="1847666" y="1610744"/>
                </a:cubicBezTo>
                <a:close/>
                <a:moveTo>
                  <a:pt x="1664145" y="1610744"/>
                </a:moveTo>
                <a:cubicBezTo>
                  <a:pt x="1670080" y="1610744"/>
                  <a:pt x="1674890" y="1615556"/>
                  <a:pt x="1674890" y="1621490"/>
                </a:cubicBezTo>
                <a:cubicBezTo>
                  <a:pt x="1674890" y="1627423"/>
                  <a:pt x="1670080" y="1632235"/>
                  <a:pt x="1664145" y="1632235"/>
                </a:cubicBezTo>
                <a:cubicBezTo>
                  <a:pt x="1658243" y="1632143"/>
                  <a:pt x="1653485" y="1627386"/>
                  <a:pt x="1653400" y="1621490"/>
                </a:cubicBezTo>
                <a:cubicBezTo>
                  <a:pt x="1653400" y="1615556"/>
                  <a:pt x="1658210" y="1610744"/>
                  <a:pt x="1664145" y="1610744"/>
                </a:cubicBezTo>
                <a:close/>
                <a:moveTo>
                  <a:pt x="1602061" y="1610744"/>
                </a:moveTo>
                <a:cubicBezTo>
                  <a:pt x="1607997" y="1610744"/>
                  <a:pt x="1612807" y="1615556"/>
                  <a:pt x="1612807" y="1621490"/>
                </a:cubicBezTo>
                <a:cubicBezTo>
                  <a:pt x="1612807" y="1627423"/>
                  <a:pt x="1607997" y="1632235"/>
                  <a:pt x="1602061" y="1632235"/>
                </a:cubicBezTo>
                <a:cubicBezTo>
                  <a:pt x="1596160" y="1632143"/>
                  <a:pt x="1591401" y="1627386"/>
                  <a:pt x="1591317" y="1621490"/>
                </a:cubicBezTo>
                <a:cubicBezTo>
                  <a:pt x="1591317" y="1615556"/>
                  <a:pt x="1596126" y="1610744"/>
                  <a:pt x="1602061" y="1610744"/>
                </a:cubicBezTo>
                <a:close/>
                <a:moveTo>
                  <a:pt x="251233" y="1559577"/>
                </a:moveTo>
                <a:cubicBezTo>
                  <a:pt x="252359" y="1559577"/>
                  <a:pt x="253280" y="1560493"/>
                  <a:pt x="253280" y="1561624"/>
                </a:cubicBezTo>
                <a:cubicBezTo>
                  <a:pt x="253280" y="1562755"/>
                  <a:pt x="252359" y="1563671"/>
                  <a:pt x="251233" y="1563671"/>
                </a:cubicBezTo>
                <a:cubicBezTo>
                  <a:pt x="250142" y="1563589"/>
                  <a:pt x="249272" y="1562719"/>
                  <a:pt x="249187" y="1561624"/>
                </a:cubicBezTo>
                <a:cubicBezTo>
                  <a:pt x="249187" y="1560493"/>
                  <a:pt x="250107" y="1559577"/>
                  <a:pt x="251233" y="1559577"/>
                </a:cubicBezTo>
                <a:close/>
                <a:moveTo>
                  <a:pt x="189833" y="1559577"/>
                </a:moveTo>
                <a:cubicBezTo>
                  <a:pt x="190685" y="1559577"/>
                  <a:pt x="191368" y="1560265"/>
                  <a:pt x="191368" y="1561112"/>
                </a:cubicBezTo>
                <a:cubicBezTo>
                  <a:pt x="191368" y="1561960"/>
                  <a:pt x="190685" y="1562648"/>
                  <a:pt x="189833" y="1562648"/>
                </a:cubicBezTo>
                <a:cubicBezTo>
                  <a:pt x="188980" y="1562648"/>
                  <a:pt x="188298" y="1561960"/>
                  <a:pt x="188298" y="1561112"/>
                </a:cubicBezTo>
                <a:cubicBezTo>
                  <a:pt x="188298" y="1560265"/>
                  <a:pt x="188980" y="1559577"/>
                  <a:pt x="189833" y="1559577"/>
                </a:cubicBezTo>
                <a:close/>
                <a:moveTo>
                  <a:pt x="312635" y="1558042"/>
                </a:moveTo>
                <a:cubicBezTo>
                  <a:pt x="314135" y="1558042"/>
                  <a:pt x="315364" y="1559264"/>
                  <a:pt x="315364" y="1560771"/>
                </a:cubicBezTo>
                <a:cubicBezTo>
                  <a:pt x="315364" y="1562279"/>
                  <a:pt x="314135" y="1563500"/>
                  <a:pt x="312635" y="1563500"/>
                </a:cubicBezTo>
                <a:cubicBezTo>
                  <a:pt x="311133" y="1563500"/>
                  <a:pt x="309906" y="1562279"/>
                  <a:pt x="309906" y="1560771"/>
                </a:cubicBezTo>
                <a:cubicBezTo>
                  <a:pt x="309906" y="1559264"/>
                  <a:pt x="311133" y="1558042"/>
                  <a:pt x="312635" y="1558042"/>
                </a:cubicBezTo>
                <a:close/>
                <a:moveTo>
                  <a:pt x="374036" y="1557531"/>
                </a:moveTo>
                <a:cubicBezTo>
                  <a:pt x="374155" y="1557524"/>
                  <a:pt x="374275" y="1557524"/>
                  <a:pt x="374394" y="1557531"/>
                </a:cubicBezTo>
                <a:cubicBezTo>
                  <a:pt x="376083" y="1557628"/>
                  <a:pt x="377379" y="1559079"/>
                  <a:pt x="377276" y="1560771"/>
                </a:cubicBezTo>
                <a:cubicBezTo>
                  <a:pt x="377276" y="1562560"/>
                  <a:pt x="375827" y="1564012"/>
                  <a:pt x="374036" y="1564012"/>
                </a:cubicBezTo>
                <a:cubicBezTo>
                  <a:pt x="372279" y="1563927"/>
                  <a:pt x="370880" y="1562524"/>
                  <a:pt x="370796" y="1560771"/>
                </a:cubicBezTo>
                <a:cubicBezTo>
                  <a:pt x="370796" y="1558982"/>
                  <a:pt x="372245" y="1557531"/>
                  <a:pt x="374036" y="1557531"/>
                </a:cubicBezTo>
                <a:close/>
                <a:moveTo>
                  <a:pt x="436120" y="1556848"/>
                </a:moveTo>
                <a:cubicBezTo>
                  <a:pt x="438286" y="1556848"/>
                  <a:pt x="440043" y="1558605"/>
                  <a:pt x="440043" y="1560771"/>
                </a:cubicBezTo>
                <a:cubicBezTo>
                  <a:pt x="440043" y="1562937"/>
                  <a:pt x="438286" y="1564694"/>
                  <a:pt x="436120" y="1564694"/>
                </a:cubicBezTo>
                <a:cubicBezTo>
                  <a:pt x="433988" y="1564607"/>
                  <a:pt x="432282" y="1562902"/>
                  <a:pt x="432197" y="1560771"/>
                </a:cubicBezTo>
                <a:cubicBezTo>
                  <a:pt x="432197" y="1558605"/>
                  <a:pt x="433953" y="1556848"/>
                  <a:pt x="436120" y="1556848"/>
                </a:cubicBezTo>
                <a:close/>
                <a:moveTo>
                  <a:pt x="496838" y="1556336"/>
                </a:moveTo>
                <a:cubicBezTo>
                  <a:pt x="496957" y="1556331"/>
                  <a:pt x="497077" y="1556331"/>
                  <a:pt x="497179" y="1556336"/>
                </a:cubicBezTo>
                <a:cubicBezTo>
                  <a:pt x="499533" y="1556432"/>
                  <a:pt x="501375" y="1558417"/>
                  <a:pt x="501273" y="1560771"/>
                </a:cubicBezTo>
                <a:cubicBezTo>
                  <a:pt x="501273" y="1563220"/>
                  <a:pt x="499295" y="1565205"/>
                  <a:pt x="496838" y="1565205"/>
                </a:cubicBezTo>
                <a:cubicBezTo>
                  <a:pt x="494382" y="1565205"/>
                  <a:pt x="492404" y="1563220"/>
                  <a:pt x="492404" y="1560771"/>
                </a:cubicBezTo>
                <a:cubicBezTo>
                  <a:pt x="492404" y="1558322"/>
                  <a:pt x="494382" y="1556336"/>
                  <a:pt x="496838" y="1556336"/>
                </a:cubicBezTo>
                <a:close/>
                <a:moveTo>
                  <a:pt x="558606" y="1555690"/>
                </a:moveTo>
                <a:cubicBezTo>
                  <a:pt x="561338" y="1555690"/>
                  <a:pt x="563552" y="1557905"/>
                  <a:pt x="563552" y="1560636"/>
                </a:cubicBezTo>
                <a:cubicBezTo>
                  <a:pt x="563552" y="1563368"/>
                  <a:pt x="561338" y="1565582"/>
                  <a:pt x="558606" y="1565582"/>
                </a:cubicBezTo>
                <a:cubicBezTo>
                  <a:pt x="555874" y="1565582"/>
                  <a:pt x="553660" y="1563368"/>
                  <a:pt x="553660" y="1560636"/>
                </a:cubicBezTo>
                <a:cubicBezTo>
                  <a:pt x="553660" y="1557905"/>
                  <a:pt x="555874" y="1555690"/>
                  <a:pt x="558606" y="1555690"/>
                </a:cubicBezTo>
                <a:close/>
                <a:moveTo>
                  <a:pt x="619641" y="1555142"/>
                </a:moveTo>
                <a:cubicBezTo>
                  <a:pt x="622745" y="1555142"/>
                  <a:pt x="625270" y="1557662"/>
                  <a:pt x="625270" y="1560771"/>
                </a:cubicBezTo>
                <a:cubicBezTo>
                  <a:pt x="625270" y="1563880"/>
                  <a:pt x="622745" y="1566399"/>
                  <a:pt x="619641" y="1566399"/>
                </a:cubicBezTo>
                <a:cubicBezTo>
                  <a:pt x="616537" y="1566399"/>
                  <a:pt x="614013" y="1563880"/>
                  <a:pt x="614013" y="1560771"/>
                </a:cubicBezTo>
                <a:cubicBezTo>
                  <a:pt x="614013" y="1557662"/>
                  <a:pt x="616537" y="1555142"/>
                  <a:pt x="619641" y="1555142"/>
                </a:cubicBezTo>
                <a:close/>
                <a:moveTo>
                  <a:pt x="681042" y="1554630"/>
                </a:moveTo>
                <a:cubicBezTo>
                  <a:pt x="684437" y="1554630"/>
                  <a:pt x="687183" y="1557380"/>
                  <a:pt x="687183" y="1560771"/>
                </a:cubicBezTo>
                <a:cubicBezTo>
                  <a:pt x="687183" y="1564161"/>
                  <a:pt x="684437" y="1566911"/>
                  <a:pt x="681042" y="1566911"/>
                </a:cubicBezTo>
                <a:cubicBezTo>
                  <a:pt x="677649" y="1566911"/>
                  <a:pt x="674903" y="1564161"/>
                  <a:pt x="674903" y="1560771"/>
                </a:cubicBezTo>
                <a:cubicBezTo>
                  <a:pt x="674903" y="1557380"/>
                  <a:pt x="677649" y="1554630"/>
                  <a:pt x="681042" y="1554630"/>
                </a:cubicBezTo>
                <a:close/>
                <a:moveTo>
                  <a:pt x="743126" y="1554119"/>
                </a:moveTo>
                <a:cubicBezTo>
                  <a:pt x="743245" y="1554116"/>
                  <a:pt x="743365" y="1554116"/>
                  <a:pt x="743467" y="1554119"/>
                </a:cubicBezTo>
                <a:cubicBezTo>
                  <a:pt x="747049" y="1554215"/>
                  <a:pt x="749880" y="1557192"/>
                  <a:pt x="749778" y="1560771"/>
                </a:cubicBezTo>
                <a:cubicBezTo>
                  <a:pt x="749778" y="1564445"/>
                  <a:pt x="746793" y="1567423"/>
                  <a:pt x="743126" y="1567423"/>
                </a:cubicBezTo>
                <a:cubicBezTo>
                  <a:pt x="739492" y="1567332"/>
                  <a:pt x="736559" y="1564407"/>
                  <a:pt x="736474" y="1560771"/>
                </a:cubicBezTo>
                <a:cubicBezTo>
                  <a:pt x="736474" y="1557097"/>
                  <a:pt x="739459" y="1554119"/>
                  <a:pt x="743126" y="1554119"/>
                </a:cubicBezTo>
                <a:close/>
                <a:moveTo>
                  <a:pt x="803845" y="1553607"/>
                </a:moveTo>
                <a:cubicBezTo>
                  <a:pt x="807802" y="1553607"/>
                  <a:pt x="811008" y="1556814"/>
                  <a:pt x="811008" y="1560771"/>
                </a:cubicBezTo>
                <a:cubicBezTo>
                  <a:pt x="811008" y="1564728"/>
                  <a:pt x="807802" y="1567934"/>
                  <a:pt x="803845" y="1567934"/>
                </a:cubicBezTo>
                <a:cubicBezTo>
                  <a:pt x="799888" y="1567934"/>
                  <a:pt x="796682" y="1564728"/>
                  <a:pt x="796682" y="1560771"/>
                </a:cubicBezTo>
                <a:cubicBezTo>
                  <a:pt x="796682" y="1556814"/>
                  <a:pt x="799888" y="1553607"/>
                  <a:pt x="803845" y="1553607"/>
                </a:cubicBezTo>
                <a:close/>
                <a:moveTo>
                  <a:pt x="865246" y="1553266"/>
                </a:moveTo>
                <a:cubicBezTo>
                  <a:pt x="865365" y="1553263"/>
                  <a:pt x="865468" y="1553263"/>
                  <a:pt x="865587" y="1553266"/>
                </a:cubicBezTo>
                <a:cubicBezTo>
                  <a:pt x="869647" y="1553362"/>
                  <a:pt x="872853" y="1556722"/>
                  <a:pt x="872751" y="1560771"/>
                </a:cubicBezTo>
                <a:cubicBezTo>
                  <a:pt x="872751" y="1564915"/>
                  <a:pt x="869391" y="1568275"/>
                  <a:pt x="865246" y="1568275"/>
                </a:cubicBezTo>
                <a:cubicBezTo>
                  <a:pt x="861101" y="1568275"/>
                  <a:pt x="857742" y="1564915"/>
                  <a:pt x="857742" y="1560771"/>
                </a:cubicBezTo>
                <a:cubicBezTo>
                  <a:pt x="857742" y="1556626"/>
                  <a:pt x="861101" y="1553266"/>
                  <a:pt x="865246" y="1553266"/>
                </a:cubicBezTo>
                <a:close/>
                <a:moveTo>
                  <a:pt x="926648" y="1552754"/>
                </a:moveTo>
                <a:cubicBezTo>
                  <a:pt x="931082" y="1552754"/>
                  <a:pt x="934664" y="1556343"/>
                  <a:pt x="934664" y="1560771"/>
                </a:cubicBezTo>
                <a:cubicBezTo>
                  <a:pt x="934664" y="1565198"/>
                  <a:pt x="931082" y="1568787"/>
                  <a:pt x="926648" y="1568787"/>
                </a:cubicBezTo>
                <a:cubicBezTo>
                  <a:pt x="922213" y="1568787"/>
                  <a:pt x="918632" y="1565198"/>
                  <a:pt x="918632" y="1560771"/>
                </a:cubicBezTo>
                <a:cubicBezTo>
                  <a:pt x="918632" y="1556343"/>
                  <a:pt x="922213" y="1552754"/>
                  <a:pt x="926648" y="1552754"/>
                </a:cubicBezTo>
                <a:close/>
                <a:moveTo>
                  <a:pt x="988049" y="1552242"/>
                </a:moveTo>
                <a:cubicBezTo>
                  <a:pt x="992756" y="1552242"/>
                  <a:pt x="996576" y="1556061"/>
                  <a:pt x="996576" y="1560770"/>
                </a:cubicBezTo>
                <a:cubicBezTo>
                  <a:pt x="996576" y="1565480"/>
                  <a:pt x="992756" y="1569298"/>
                  <a:pt x="988049" y="1569298"/>
                </a:cubicBezTo>
                <a:cubicBezTo>
                  <a:pt x="983375" y="1569208"/>
                  <a:pt x="979606" y="1565442"/>
                  <a:pt x="979521" y="1560770"/>
                </a:cubicBezTo>
                <a:cubicBezTo>
                  <a:pt x="979521" y="1556061"/>
                  <a:pt x="983342" y="1552242"/>
                  <a:pt x="988049" y="1552242"/>
                </a:cubicBezTo>
                <a:close/>
                <a:moveTo>
                  <a:pt x="1049816" y="1551767"/>
                </a:moveTo>
                <a:cubicBezTo>
                  <a:pt x="1054714" y="1551767"/>
                  <a:pt x="1058685" y="1555738"/>
                  <a:pt x="1058685" y="1560636"/>
                </a:cubicBezTo>
                <a:cubicBezTo>
                  <a:pt x="1058685" y="1565534"/>
                  <a:pt x="1054714" y="1569505"/>
                  <a:pt x="1049816" y="1569505"/>
                </a:cubicBezTo>
                <a:cubicBezTo>
                  <a:pt x="1044918" y="1569505"/>
                  <a:pt x="1040947" y="1565534"/>
                  <a:pt x="1040947" y="1560636"/>
                </a:cubicBezTo>
                <a:cubicBezTo>
                  <a:pt x="1040947" y="1555738"/>
                  <a:pt x="1044918" y="1551767"/>
                  <a:pt x="1049816" y="1551767"/>
                </a:cubicBezTo>
                <a:close/>
                <a:moveTo>
                  <a:pt x="1110851" y="1551560"/>
                </a:moveTo>
                <a:cubicBezTo>
                  <a:pt x="1115934" y="1551560"/>
                  <a:pt x="1120061" y="1555685"/>
                  <a:pt x="1120061" y="1560771"/>
                </a:cubicBezTo>
                <a:cubicBezTo>
                  <a:pt x="1120061" y="1565857"/>
                  <a:pt x="1115934" y="1569981"/>
                  <a:pt x="1110851" y="1569981"/>
                </a:cubicBezTo>
                <a:cubicBezTo>
                  <a:pt x="1105803" y="1569890"/>
                  <a:pt x="1101726" y="1565819"/>
                  <a:pt x="1101641" y="1560771"/>
                </a:cubicBezTo>
                <a:cubicBezTo>
                  <a:pt x="1101641" y="1555685"/>
                  <a:pt x="1105768" y="1551560"/>
                  <a:pt x="1110851" y="1551560"/>
                </a:cubicBezTo>
                <a:close/>
                <a:moveTo>
                  <a:pt x="1172253" y="1551049"/>
                </a:moveTo>
                <a:cubicBezTo>
                  <a:pt x="1172372" y="1551047"/>
                  <a:pt x="1172474" y="1551047"/>
                  <a:pt x="1172593" y="1551049"/>
                </a:cubicBezTo>
                <a:cubicBezTo>
                  <a:pt x="1177864" y="1551144"/>
                  <a:pt x="1182077" y="1555497"/>
                  <a:pt x="1181975" y="1560771"/>
                </a:cubicBezTo>
                <a:cubicBezTo>
                  <a:pt x="1181975" y="1566140"/>
                  <a:pt x="1177625" y="1570492"/>
                  <a:pt x="1172253" y="1570492"/>
                </a:cubicBezTo>
                <a:cubicBezTo>
                  <a:pt x="1166914" y="1570402"/>
                  <a:pt x="1162616" y="1566102"/>
                  <a:pt x="1162531" y="1560771"/>
                </a:cubicBezTo>
                <a:cubicBezTo>
                  <a:pt x="1162531" y="1555401"/>
                  <a:pt x="1166880" y="1551049"/>
                  <a:pt x="1172253" y="1551049"/>
                </a:cubicBezTo>
                <a:close/>
                <a:moveTo>
                  <a:pt x="1233653" y="1550708"/>
                </a:moveTo>
                <a:cubicBezTo>
                  <a:pt x="1233773" y="1550706"/>
                  <a:pt x="1233875" y="1550706"/>
                  <a:pt x="1233994" y="1550708"/>
                </a:cubicBezTo>
                <a:cubicBezTo>
                  <a:pt x="1239452" y="1550803"/>
                  <a:pt x="1243818" y="1555308"/>
                  <a:pt x="1243716" y="1560771"/>
                </a:cubicBezTo>
                <a:cubicBezTo>
                  <a:pt x="1243716" y="1566328"/>
                  <a:pt x="1239214" y="1570834"/>
                  <a:pt x="1233653" y="1570834"/>
                </a:cubicBezTo>
                <a:cubicBezTo>
                  <a:pt x="1228127" y="1570743"/>
                  <a:pt x="1223675" y="1566290"/>
                  <a:pt x="1223591" y="1560771"/>
                </a:cubicBezTo>
                <a:cubicBezTo>
                  <a:pt x="1223591" y="1555214"/>
                  <a:pt x="1228093" y="1550708"/>
                  <a:pt x="1233653" y="1550708"/>
                </a:cubicBezTo>
                <a:close/>
                <a:moveTo>
                  <a:pt x="1971151" y="1550537"/>
                </a:moveTo>
                <a:cubicBezTo>
                  <a:pt x="1976797" y="1550537"/>
                  <a:pt x="1981385" y="1555119"/>
                  <a:pt x="1981385" y="1560771"/>
                </a:cubicBezTo>
                <a:cubicBezTo>
                  <a:pt x="1981385" y="1566423"/>
                  <a:pt x="1976797" y="1571004"/>
                  <a:pt x="1971151" y="1571004"/>
                </a:cubicBezTo>
                <a:cubicBezTo>
                  <a:pt x="1965506" y="1571004"/>
                  <a:pt x="1960918" y="1566423"/>
                  <a:pt x="1960918" y="1560771"/>
                </a:cubicBezTo>
                <a:cubicBezTo>
                  <a:pt x="1960918" y="1555119"/>
                  <a:pt x="1965506" y="1550537"/>
                  <a:pt x="1971151" y="1550537"/>
                </a:cubicBezTo>
                <a:close/>
                <a:moveTo>
                  <a:pt x="1295055" y="1550537"/>
                </a:moveTo>
                <a:cubicBezTo>
                  <a:pt x="1300701" y="1550537"/>
                  <a:pt x="1305288" y="1555119"/>
                  <a:pt x="1305288" y="1560771"/>
                </a:cubicBezTo>
                <a:cubicBezTo>
                  <a:pt x="1305288" y="1566423"/>
                  <a:pt x="1300701" y="1571004"/>
                  <a:pt x="1295055" y="1571004"/>
                </a:cubicBezTo>
                <a:cubicBezTo>
                  <a:pt x="1289409" y="1571004"/>
                  <a:pt x="1284822" y="1566423"/>
                  <a:pt x="1284822" y="1560771"/>
                </a:cubicBezTo>
                <a:cubicBezTo>
                  <a:pt x="1284822" y="1555119"/>
                  <a:pt x="1289409" y="1550537"/>
                  <a:pt x="1295055" y="1550537"/>
                </a:cubicBezTo>
                <a:close/>
                <a:moveTo>
                  <a:pt x="1357138" y="1550196"/>
                </a:moveTo>
                <a:cubicBezTo>
                  <a:pt x="1362971" y="1550196"/>
                  <a:pt x="1367713" y="1554931"/>
                  <a:pt x="1367713" y="1560771"/>
                </a:cubicBezTo>
                <a:cubicBezTo>
                  <a:pt x="1367713" y="1566611"/>
                  <a:pt x="1362971" y="1571346"/>
                  <a:pt x="1357138" y="1571346"/>
                </a:cubicBezTo>
                <a:cubicBezTo>
                  <a:pt x="1351305" y="1571346"/>
                  <a:pt x="1346564" y="1566611"/>
                  <a:pt x="1346564" y="1560771"/>
                </a:cubicBezTo>
                <a:cubicBezTo>
                  <a:pt x="1346564" y="1554931"/>
                  <a:pt x="1351305" y="1550196"/>
                  <a:pt x="1357138" y="1550196"/>
                </a:cubicBezTo>
                <a:close/>
                <a:moveTo>
                  <a:pt x="1417857" y="1549855"/>
                </a:moveTo>
                <a:cubicBezTo>
                  <a:pt x="1417976" y="1549853"/>
                  <a:pt x="1418079" y="1549853"/>
                  <a:pt x="1418198" y="1549855"/>
                </a:cubicBezTo>
                <a:cubicBezTo>
                  <a:pt x="1424134" y="1549950"/>
                  <a:pt x="1428875" y="1554837"/>
                  <a:pt x="1428773" y="1560770"/>
                </a:cubicBezTo>
                <a:cubicBezTo>
                  <a:pt x="1428773" y="1566800"/>
                  <a:pt x="1423878" y="1571686"/>
                  <a:pt x="1417857" y="1571686"/>
                </a:cubicBezTo>
                <a:cubicBezTo>
                  <a:pt x="1411836" y="1571686"/>
                  <a:pt x="1406942" y="1566800"/>
                  <a:pt x="1406942" y="1560770"/>
                </a:cubicBezTo>
                <a:cubicBezTo>
                  <a:pt x="1406942" y="1554741"/>
                  <a:pt x="1411836" y="1549855"/>
                  <a:pt x="1417857" y="1549855"/>
                </a:cubicBezTo>
                <a:close/>
                <a:moveTo>
                  <a:pt x="1479259" y="1549684"/>
                </a:moveTo>
                <a:cubicBezTo>
                  <a:pt x="1485382" y="1549684"/>
                  <a:pt x="1490345" y="1554648"/>
                  <a:pt x="1490345" y="1560771"/>
                </a:cubicBezTo>
                <a:cubicBezTo>
                  <a:pt x="1490260" y="1566855"/>
                  <a:pt x="1485348" y="1571765"/>
                  <a:pt x="1479259" y="1571857"/>
                </a:cubicBezTo>
                <a:cubicBezTo>
                  <a:pt x="1473170" y="1571765"/>
                  <a:pt x="1468258" y="1566855"/>
                  <a:pt x="1468173" y="1560771"/>
                </a:cubicBezTo>
                <a:cubicBezTo>
                  <a:pt x="1468173" y="1554648"/>
                  <a:pt x="1473136" y="1549684"/>
                  <a:pt x="1479259" y="1549684"/>
                </a:cubicBezTo>
                <a:close/>
                <a:moveTo>
                  <a:pt x="1540661" y="1549514"/>
                </a:moveTo>
                <a:cubicBezTo>
                  <a:pt x="1540780" y="1549512"/>
                  <a:pt x="1540882" y="1549512"/>
                  <a:pt x="1541001" y="1549514"/>
                </a:cubicBezTo>
                <a:cubicBezTo>
                  <a:pt x="1547125" y="1549609"/>
                  <a:pt x="1552020" y="1554649"/>
                  <a:pt x="1551917" y="1560771"/>
                </a:cubicBezTo>
                <a:cubicBezTo>
                  <a:pt x="1551917" y="1566988"/>
                  <a:pt x="1546886" y="1572028"/>
                  <a:pt x="1540661" y="1572028"/>
                </a:cubicBezTo>
                <a:cubicBezTo>
                  <a:pt x="1534486" y="1571935"/>
                  <a:pt x="1529489" y="1566950"/>
                  <a:pt x="1529404" y="1560771"/>
                </a:cubicBezTo>
                <a:cubicBezTo>
                  <a:pt x="1529404" y="1554554"/>
                  <a:pt x="1534452" y="1549514"/>
                  <a:pt x="1540661" y="1549514"/>
                </a:cubicBezTo>
                <a:close/>
                <a:moveTo>
                  <a:pt x="1602061" y="1549343"/>
                </a:moveTo>
                <a:cubicBezTo>
                  <a:pt x="1608372" y="1549343"/>
                  <a:pt x="1613488" y="1554460"/>
                  <a:pt x="1613488" y="1560771"/>
                </a:cubicBezTo>
                <a:cubicBezTo>
                  <a:pt x="1613488" y="1567082"/>
                  <a:pt x="1608372" y="1572198"/>
                  <a:pt x="1602061" y="1572198"/>
                </a:cubicBezTo>
                <a:cubicBezTo>
                  <a:pt x="1595750" y="1572198"/>
                  <a:pt x="1590634" y="1567082"/>
                  <a:pt x="1590634" y="1560771"/>
                </a:cubicBezTo>
                <a:cubicBezTo>
                  <a:pt x="1590634" y="1554460"/>
                  <a:pt x="1595750" y="1549343"/>
                  <a:pt x="1602061" y="1549343"/>
                </a:cubicBezTo>
                <a:close/>
                <a:moveTo>
                  <a:pt x="1664144" y="1549173"/>
                </a:moveTo>
                <a:cubicBezTo>
                  <a:pt x="1664264" y="1549171"/>
                  <a:pt x="1664366" y="1549171"/>
                  <a:pt x="1664485" y="1549173"/>
                </a:cubicBezTo>
                <a:cubicBezTo>
                  <a:pt x="1670797" y="1549268"/>
                  <a:pt x="1675845" y="1554460"/>
                  <a:pt x="1675742" y="1560771"/>
                </a:cubicBezTo>
                <a:cubicBezTo>
                  <a:pt x="1675742" y="1567177"/>
                  <a:pt x="1670558" y="1572369"/>
                  <a:pt x="1664144" y="1572369"/>
                </a:cubicBezTo>
                <a:cubicBezTo>
                  <a:pt x="1657783" y="1572277"/>
                  <a:pt x="1652632" y="1567138"/>
                  <a:pt x="1652547" y="1560771"/>
                </a:cubicBezTo>
                <a:cubicBezTo>
                  <a:pt x="1652547" y="1554365"/>
                  <a:pt x="1657731" y="1549173"/>
                  <a:pt x="1664144" y="1549173"/>
                </a:cubicBezTo>
                <a:close/>
                <a:moveTo>
                  <a:pt x="1786265" y="1549002"/>
                </a:moveTo>
                <a:cubicBezTo>
                  <a:pt x="1792763" y="1549002"/>
                  <a:pt x="1798034" y="1554271"/>
                  <a:pt x="1798034" y="1560771"/>
                </a:cubicBezTo>
                <a:cubicBezTo>
                  <a:pt x="1798034" y="1567271"/>
                  <a:pt x="1792763" y="1572540"/>
                  <a:pt x="1786265" y="1572540"/>
                </a:cubicBezTo>
                <a:cubicBezTo>
                  <a:pt x="1779767" y="1572540"/>
                  <a:pt x="1774497" y="1567271"/>
                  <a:pt x="1774497" y="1560771"/>
                </a:cubicBezTo>
                <a:cubicBezTo>
                  <a:pt x="1774497" y="1554271"/>
                  <a:pt x="1779767" y="1549002"/>
                  <a:pt x="1786265" y="1549002"/>
                </a:cubicBezTo>
                <a:close/>
                <a:moveTo>
                  <a:pt x="1724864" y="1549002"/>
                </a:moveTo>
                <a:cubicBezTo>
                  <a:pt x="1731363" y="1549002"/>
                  <a:pt x="1736633" y="1554271"/>
                  <a:pt x="1736633" y="1560771"/>
                </a:cubicBezTo>
                <a:cubicBezTo>
                  <a:pt x="1736633" y="1567271"/>
                  <a:pt x="1731363" y="1572540"/>
                  <a:pt x="1724864" y="1572540"/>
                </a:cubicBezTo>
                <a:cubicBezTo>
                  <a:pt x="1718366" y="1572540"/>
                  <a:pt x="1713096" y="1567271"/>
                  <a:pt x="1713096" y="1560771"/>
                </a:cubicBezTo>
                <a:cubicBezTo>
                  <a:pt x="1713096" y="1554271"/>
                  <a:pt x="1718366" y="1549002"/>
                  <a:pt x="1724864" y="1549002"/>
                </a:cubicBezTo>
                <a:close/>
                <a:moveTo>
                  <a:pt x="1909067" y="1548831"/>
                </a:moveTo>
                <a:cubicBezTo>
                  <a:pt x="1915668" y="1548831"/>
                  <a:pt x="1921007" y="1554177"/>
                  <a:pt x="1921007" y="1560771"/>
                </a:cubicBezTo>
                <a:cubicBezTo>
                  <a:pt x="1921007" y="1567364"/>
                  <a:pt x="1915668" y="1572710"/>
                  <a:pt x="1909067" y="1572710"/>
                </a:cubicBezTo>
                <a:cubicBezTo>
                  <a:pt x="1902518" y="1572618"/>
                  <a:pt x="1897214" y="1567325"/>
                  <a:pt x="1897129" y="1560771"/>
                </a:cubicBezTo>
                <a:cubicBezTo>
                  <a:pt x="1897129" y="1554177"/>
                  <a:pt x="1902467" y="1548831"/>
                  <a:pt x="1909067" y="1548831"/>
                </a:cubicBezTo>
                <a:close/>
                <a:moveTo>
                  <a:pt x="1847667" y="1548831"/>
                </a:moveTo>
                <a:cubicBezTo>
                  <a:pt x="1854267" y="1548831"/>
                  <a:pt x="1859606" y="1554177"/>
                  <a:pt x="1859606" y="1560771"/>
                </a:cubicBezTo>
                <a:cubicBezTo>
                  <a:pt x="1859606" y="1567364"/>
                  <a:pt x="1854267" y="1572710"/>
                  <a:pt x="1847667" y="1572710"/>
                </a:cubicBezTo>
                <a:cubicBezTo>
                  <a:pt x="1841117" y="1572618"/>
                  <a:pt x="1835813" y="1567325"/>
                  <a:pt x="1835728" y="1560771"/>
                </a:cubicBezTo>
                <a:cubicBezTo>
                  <a:pt x="1835728" y="1554177"/>
                  <a:pt x="1841066" y="1548831"/>
                  <a:pt x="1847667" y="1548831"/>
                </a:cubicBezTo>
                <a:close/>
                <a:moveTo>
                  <a:pt x="128431" y="1498005"/>
                </a:moveTo>
                <a:cubicBezTo>
                  <a:pt x="128551" y="1497987"/>
                  <a:pt x="128670" y="1497987"/>
                  <a:pt x="128806" y="1498005"/>
                </a:cubicBezTo>
                <a:cubicBezTo>
                  <a:pt x="129454" y="1498108"/>
                  <a:pt x="129898" y="1498718"/>
                  <a:pt x="129796" y="1499370"/>
                </a:cubicBezTo>
                <a:cubicBezTo>
                  <a:pt x="129796" y="1500124"/>
                  <a:pt x="129181" y="1500734"/>
                  <a:pt x="128431" y="1500734"/>
                </a:cubicBezTo>
                <a:cubicBezTo>
                  <a:pt x="127715" y="1500658"/>
                  <a:pt x="127135" y="1500090"/>
                  <a:pt x="127067" y="1499370"/>
                </a:cubicBezTo>
                <a:cubicBezTo>
                  <a:pt x="127067" y="1498616"/>
                  <a:pt x="127680" y="1498005"/>
                  <a:pt x="128431" y="1498005"/>
                </a:cubicBezTo>
                <a:close/>
                <a:moveTo>
                  <a:pt x="189832" y="1497322"/>
                </a:moveTo>
                <a:cubicBezTo>
                  <a:pt x="190958" y="1497322"/>
                  <a:pt x="191879" y="1498238"/>
                  <a:pt x="191879" y="1499369"/>
                </a:cubicBezTo>
                <a:cubicBezTo>
                  <a:pt x="191879" y="1500500"/>
                  <a:pt x="190958" y="1501416"/>
                  <a:pt x="189832" y="1501416"/>
                </a:cubicBezTo>
                <a:cubicBezTo>
                  <a:pt x="188741" y="1501334"/>
                  <a:pt x="187871" y="1500464"/>
                  <a:pt x="187786" y="1499369"/>
                </a:cubicBezTo>
                <a:cubicBezTo>
                  <a:pt x="187786" y="1498238"/>
                  <a:pt x="188706" y="1497322"/>
                  <a:pt x="189832" y="1497322"/>
                </a:cubicBezTo>
                <a:close/>
                <a:moveTo>
                  <a:pt x="251234" y="1496640"/>
                </a:moveTo>
                <a:cubicBezTo>
                  <a:pt x="252734" y="1496640"/>
                  <a:pt x="253963" y="1497862"/>
                  <a:pt x="253963" y="1499369"/>
                </a:cubicBezTo>
                <a:cubicBezTo>
                  <a:pt x="253963" y="1500877"/>
                  <a:pt x="252734" y="1502098"/>
                  <a:pt x="251234" y="1502098"/>
                </a:cubicBezTo>
                <a:cubicBezTo>
                  <a:pt x="249732" y="1502098"/>
                  <a:pt x="248505" y="1500877"/>
                  <a:pt x="248505" y="1499369"/>
                </a:cubicBezTo>
                <a:cubicBezTo>
                  <a:pt x="248505" y="1497862"/>
                  <a:pt x="249732" y="1496640"/>
                  <a:pt x="251234" y="1496640"/>
                </a:cubicBezTo>
                <a:close/>
                <a:moveTo>
                  <a:pt x="312635" y="1496129"/>
                </a:moveTo>
                <a:cubicBezTo>
                  <a:pt x="312754" y="1496122"/>
                  <a:pt x="312874" y="1496122"/>
                  <a:pt x="312993" y="1496129"/>
                </a:cubicBezTo>
                <a:cubicBezTo>
                  <a:pt x="314682" y="1496226"/>
                  <a:pt x="315978" y="1497677"/>
                  <a:pt x="315876" y="1499369"/>
                </a:cubicBezTo>
                <a:cubicBezTo>
                  <a:pt x="315876" y="1501158"/>
                  <a:pt x="314426" y="1502610"/>
                  <a:pt x="312635" y="1502610"/>
                </a:cubicBezTo>
                <a:cubicBezTo>
                  <a:pt x="310879" y="1502525"/>
                  <a:pt x="309480" y="1501123"/>
                  <a:pt x="309395" y="1499369"/>
                </a:cubicBezTo>
                <a:cubicBezTo>
                  <a:pt x="309395" y="1497580"/>
                  <a:pt x="310844" y="1496129"/>
                  <a:pt x="312635" y="1496129"/>
                </a:cubicBezTo>
                <a:close/>
                <a:moveTo>
                  <a:pt x="374036" y="1495446"/>
                </a:moveTo>
                <a:cubicBezTo>
                  <a:pt x="376202" y="1495446"/>
                  <a:pt x="377959" y="1497203"/>
                  <a:pt x="377959" y="1499369"/>
                </a:cubicBezTo>
                <a:cubicBezTo>
                  <a:pt x="377959" y="1501535"/>
                  <a:pt x="376202" y="1503292"/>
                  <a:pt x="374036" y="1503292"/>
                </a:cubicBezTo>
                <a:cubicBezTo>
                  <a:pt x="371904" y="1503205"/>
                  <a:pt x="370199" y="1501500"/>
                  <a:pt x="370114" y="1499369"/>
                </a:cubicBezTo>
                <a:cubicBezTo>
                  <a:pt x="370114" y="1497203"/>
                  <a:pt x="371870" y="1495446"/>
                  <a:pt x="374036" y="1495446"/>
                </a:cubicBezTo>
                <a:close/>
                <a:moveTo>
                  <a:pt x="436119" y="1494935"/>
                </a:moveTo>
                <a:cubicBezTo>
                  <a:pt x="436238" y="1494930"/>
                  <a:pt x="436358" y="1494930"/>
                  <a:pt x="436460" y="1494935"/>
                </a:cubicBezTo>
                <a:cubicBezTo>
                  <a:pt x="438814" y="1495031"/>
                  <a:pt x="440656" y="1497016"/>
                  <a:pt x="440554" y="1499370"/>
                </a:cubicBezTo>
                <a:cubicBezTo>
                  <a:pt x="440554" y="1501819"/>
                  <a:pt x="438576" y="1503804"/>
                  <a:pt x="436119" y="1503804"/>
                </a:cubicBezTo>
                <a:cubicBezTo>
                  <a:pt x="433663" y="1503804"/>
                  <a:pt x="431685" y="1501819"/>
                  <a:pt x="431685" y="1499370"/>
                </a:cubicBezTo>
                <a:cubicBezTo>
                  <a:pt x="431685" y="1496921"/>
                  <a:pt x="433663" y="1494935"/>
                  <a:pt x="436119" y="1494935"/>
                </a:cubicBezTo>
                <a:close/>
                <a:moveTo>
                  <a:pt x="496838" y="1494253"/>
                </a:moveTo>
                <a:cubicBezTo>
                  <a:pt x="496957" y="1494250"/>
                  <a:pt x="497077" y="1494250"/>
                  <a:pt x="497179" y="1494253"/>
                </a:cubicBezTo>
                <a:cubicBezTo>
                  <a:pt x="499908" y="1494348"/>
                  <a:pt x="502057" y="1496639"/>
                  <a:pt x="501955" y="1499370"/>
                </a:cubicBezTo>
                <a:cubicBezTo>
                  <a:pt x="501955" y="1502196"/>
                  <a:pt x="499670" y="1504487"/>
                  <a:pt x="496838" y="1504487"/>
                </a:cubicBezTo>
                <a:cubicBezTo>
                  <a:pt x="494058" y="1504398"/>
                  <a:pt x="491807" y="1502158"/>
                  <a:pt x="491722" y="1499370"/>
                </a:cubicBezTo>
                <a:cubicBezTo>
                  <a:pt x="491722" y="1496544"/>
                  <a:pt x="494007" y="1494253"/>
                  <a:pt x="496838" y="1494253"/>
                </a:cubicBezTo>
                <a:close/>
                <a:moveTo>
                  <a:pt x="558240" y="1493741"/>
                </a:moveTo>
                <a:cubicBezTo>
                  <a:pt x="561345" y="1493741"/>
                  <a:pt x="563869" y="1496261"/>
                  <a:pt x="563869" y="1499370"/>
                </a:cubicBezTo>
                <a:cubicBezTo>
                  <a:pt x="563869" y="1502479"/>
                  <a:pt x="561345" y="1504998"/>
                  <a:pt x="558240" y="1504998"/>
                </a:cubicBezTo>
                <a:cubicBezTo>
                  <a:pt x="555136" y="1504998"/>
                  <a:pt x="552612" y="1502479"/>
                  <a:pt x="552612" y="1499370"/>
                </a:cubicBezTo>
                <a:cubicBezTo>
                  <a:pt x="552612" y="1496261"/>
                  <a:pt x="555136" y="1493741"/>
                  <a:pt x="558240" y="1493741"/>
                </a:cubicBezTo>
                <a:close/>
                <a:moveTo>
                  <a:pt x="619641" y="1493229"/>
                </a:moveTo>
                <a:cubicBezTo>
                  <a:pt x="623035" y="1493229"/>
                  <a:pt x="625781" y="1495979"/>
                  <a:pt x="625781" y="1499370"/>
                </a:cubicBezTo>
                <a:cubicBezTo>
                  <a:pt x="625781" y="1502760"/>
                  <a:pt x="623035" y="1505510"/>
                  <a:pt x="619641" y="1505510"/>
                </a:cubicBezTo>
                <a:cubicBezTo>
                  <a:pt x="616247" y="1505510"/>
                  <a:pt x="613501" y="1502760"/>
                  <a:pt x="613501" y="1499370"/>
                </a:cubicBezTo>
                <a:cubicBezTo>
                  <a:pt x="613501" y="1495979"/>
                  <a:pt x="616247" y="1493229"/>
                  <a:pt x="619641" y="1493229"/>
                </a:cubicBezTo>
                <a:close/>
                <a:moveTo>
                  <a:pt x="681042" y="1492718"/>
                </a:moveTo>
                <a:cubicBezTo>
                  <a:pt x="681162" y="1492715"/>
                  <a:pt x="681281" y="1492715"/>
                  <a:pt x="681384" y="1492718"/>
                </a:cubicBezTo>
                <a:cubicBezTo>
                  <a:pt x="684965" y="1492814"/>
                  <a:pt x="687797" y="1495791"/>
                  <a:pt x="687694" y="1499370"/>
                </a:cubicBezTo>
                <a:cubicBezTo>
                  <a:pt x="687694" y="1503044"/>
                  <a:pt x="684710" y="1506022"/>
                  <a:pt x="681042" y="1506022"/>
                </a:cubicBezTo>
                <a:cubicBezTo>
                  <a:pt x="677409" y="1505931"/>
                  <a:pt x="674476" y="1503006"/>
                  <a:pt x="674391" y="1499370"/>
                </a:cubicBezTo>
                <a:cubicBezTo>
                  <a:pt x="674391" y="1495696"/>
                  <a:pt x="677375" y="1492718"/>
                  <a:pt x="681042" y="1492718"/>
                </a:cubicBezTo>
                <a:close/>
                <a:moveTo>
                  <a:pt x="743126" y="1492206"/>
                </a:moveTo>
                <a:cubicBezTo>
                  <a:pt x="747083" y="1492206"/>
                  <a:pt x="750290" y="1495413"/>
                  <a:pt x="750290" y="1499370"/>
                </a:cubicBezTo>
                <a:cubicBezTo>
                  <a:pt x="750290" y="1503327"/>
                  <a:pt x="747083" y="1506533"/>
                  <a:pt x="743126" y="1506533"/>
                </a:cubicBezTo>
                <a:cubicBezTo>
                  <a:pt x="739169" y="1506533"/>
                  <a:pt x="735963" y="1503327"/>
                  <a:pt x="735963" y="1499370"/>
                </a:cubicBezTo>
                <a:cubicBezTo>
                  <a:pt x="735963" y="1495413"/>
                  <a:pt x="739169" y="1492206"/>
                  <a:pt x="743126" y="1492206"/>
                </a:cubicBezTo>
                <a:close/>
                <a:moveTo>
                  <a:pt x="865247" y="1491354"/>
                </a:moveTo>
                <a:cubicBezTo>
                  <a:pt x="865366" y="1491352"/>
                  <a:pt x="865468" y="1491352"/>
                  <a:pt x="865588" y="1491354"/>
                </a:cubicBezTo>
                <a:cubicBezTo>
                  <a:pt x="870022" y="1491449"/>
                  <a:pt x="873536" y="1495115"/>
                  <a:pt x="873434" y="1499541"/>
                </a:cubicBezTo>
                <a:cubicBezTo>
                  <a:pt x="873434" y="1504062"/>
                  <a:pt x="869766" y="1507727"/>
                  <a:pt x="865247" y="1507727"/>
                </a:cubicBezTo>
                <a:cubicBezTo>
                  <a:pt x="860761" y="1507637"/>
                  <a:pt x="857145" y="1504025"/>
                  <a:pt x="857060" y="1499541"/>
                </a:cubicBezTo>
                <a:cubicBezTo>
                  <a:pt x="857060" y="1495019"/>
                  <a:pt x="860727" y="1491354"/>
                  <a:pt x="865247" y="1491354"/>
                </a:cubicBezTo>
                <a:close/>
                <a:moveTo>
                  <a:pt x="926647" y="1491353"/>
                </a:moveTo>
                <a:cubicBezTo>
                  <a:pt x="931457" y="1491353"/>
                  <a:pt x="935345" y="1495247"/>
                  <a:pt x="935345" y="1500052"/>
                </a:cubicBezTo>
                <a:cubicBezTo>
                  <a:pt x="935345" y="1504857"/>
                  <a:pt x="931457" y="1508750"/>
                  <a:pt x="926647" y="1508750"/>
                </a:cubicBezTo>
                <a:cubicBezTo>
                  <a:pt x="921837" y="1508750"/>
                  <a:pt x="917949" y="1504857"/>
                  <a:pt x="917949" y="1500052"/>
                </a:cubicBezTo>
                <a:cubicBezTo>
                  <a:pt x="917949" y="1495247"/>
                  <a:pt x="921837" y="1491353"/>
                  <a:pt x="926647" y="1491353"/>
                </a:cubicBezTo>
                <a:close/>
                <a:moveTo>
                  <a:pt x="803845" y="1491353"/>
                </a:moveTo>
                <a:cubicBezTo>
                  <a:pt x="808092" y="1491353"/>
                  <a:pt x="811520" y="1494790"/>
                  <a:pt x="811520" y="1499029"/>
                </a:cubicBezTo>
                <a:cubicBezTo>
                  <a:pt x="811520" y="1503267"/>
                  <a:pt x="808092" y="1506704"/>
                  <a:pt x="803845" y="1506704"/>
                </a:cubicBezTo>
                <a:cubicBezTo>
                  <a:pt x="799598" y="1506704"/>
                  <a:pt x="796170" y="1503267"/>
                  <a:pt x="796170" y="1499029"/>
                </a:cubicBezTo>
                <a:cubicBezTo>
                  <a:pt x="796170" y="1494790"/>
                  <a:pt x="799598" y="1491353"/>
                  <a:pt x="803845" y="1491353"/>
                </a:cubicBezTo>
                <a:close/>
                <a:moveTo>
                  <a:pt x="988048" y="1490159"/>
                </a:moveTo>
                <a:cubicBezTo>
                  <a:pt x="993131" y="1490159"/>
                  <a:pt x="997259" y="1494284"/>
                  <a:pt x="997259" y="1499370"/>
                </a:cubicBezTo>
                <a:cubicBezTo>
                  <a:pt x="997259" y="1504456"/>
                  <a:pt x="993131" y="1508580"/>
                  <a:pt x="988048" y="1508580"/>
                </a:cubicBezTo>
                <a:cubicBezTo>
                  <a:pt x="982966" y="1508580"/>
                  <a:pt x="978839" y="1504456"/>
                  <a:pt x="978839" y="1499370"/>
                </a:cubicBezTo>
                <a:cubicBezTo>
                  <a:pt x="978839" y="1494284"/>
                  <a:pt x="982966" y="1490159"/>
                  <a:pt x="988048" y="1490159"/>
                </a:cubicBezTo>
                <a:close/>
                <a:moveTo>
                  <a:pt x="1050132" y="1489818"/>
                </a:moveTo>
                <a:cubicBezTo>
                  <a:pt x="1055215" y="1489812"/>
                  <a:pt x="1059410" y="1493784"/>
                  <a:pt x="1059683" y="1498858"/>
                </a:cubicBezTo>
                <a:cubicBezTo>
                  <a:pt x="1059683" y="1504133"/>
                  <a:pt x="1055402" y="1508409"/>
                  <a:pt x="1050132" y="1508409"/>
                </a:cubicBezTo>
                <a:cubicBezTo>
                  <a:pt x="1045049" y="1508416"/>
                  <a:pt x="1040853" y="1504444"/>
                  <a:pt x="1040581" y="1499370"/>
                </a:cubicBezTo>
                <a:cubicBezTo>
                  <a:pt x="1040581" y="1494094"/>
                  <a:pt x="1044862" y="1489818"/>
                  <a:pt x="1050132" y="1489818"/>
                </a:cubicBezTo>
                <a:close/>
                <a:moveTo>
                  <a:pt x="1110851" y="1489307"/>
                </a:moveTo>
                <a:cubicBezTo>
                  <a:pt x="1110971" y="1489305"/>
                  <a:pt x="1111073" y="1489305"/>
                  <a:pt x="1111192" y="1489307"/>
                </a:cubicBezTo>
                <a:cubicBezTo>
                  <a:pt x="1116650" y="1489402"/>
                  <a:pt x="1121017" y="1493907"/>
                  <a:pt x="1120914" y="1499370"/>
                </a:cubicBezTo>
                <a:cubicBezTo>
                  <a:pt x="1120914" y="1504926"/>
                  <a:pt x="1116412" y="1509433"/>
                  <a:pt x="1110851" y="1509433"/>
                </a:cubicBezTo>
                <a:cubicBezTo>
                  <a:pt x="1105325" y="1509342"/>
                  <a:pt x="1100874" y="1504889"/>
                  <a:pt x="1100789" y="1499370"/>
                </a:cubicBezTo>
                <a:cubicBezTo>
                  <a:pt x="1100789" y="1493813"/>
                  <a:pt x="1105291" y="1489307"/>
                  <a:pt x="1110851" y="1489307"/>
                </a:cubicBezTo>
                <a:close/>
                <a:moveTo>
                  <a:pt x="1172253" y="1488965"/>
                </a:moveTo>
                <a:cubicBezTo>
                  <a:pt x="1178001" y="1488965"/>
                  <a:pt x="1182657" y="1493623"/>
                  <a:pt x="1182657" y="1499370"/>
                </a:cubicBezTo>
                <a:cubicBezTo>
                  <a:pt x="1182657" y="1505116"/>
                  <a:pt x="1178001" y="1509774"/>
                  <a:pt x="1172253" y="1509774"/>
                </a:cubicBezTo>
                <a:cubicBezTo>
                  <a:pt x="1166539" y="1509682"/>
                  <a:pt x="1161934" y="1505078"/>
                  <a:pt x="1161849" y="1499370"/>
                </a:cubicBezTo>
                <a:cubicBezTo>
                  <a:pt x="1161849" y="1493623"/>
                  <a:pt x="1166505" y="1488965"/>
                  <a:pt x="1172253" y="1488965"/>
                </a:cubicBezTo>
                <a:close/>
                <a:moveTo>
                  <a:pt x="1234020" y="1488490"/>
                </a:moveTo>
                <a:cubicBezTo>
                  <a:pt x="1239955" y="1488490"/>
                  <a:pt x="1244765" y="1493301"/>
                  <a:pt x="1244765" y="1499235"/>
                </a:cubicBezTo>
                <a:cubicBezTo>
                  <a:pt x="1244765" y="1505170"/>
                  <a:pt x="1239955" y="1509980"/>
                  <a:pt x="1234020" y="1509980"/>
                </a:cubicBezTo>
                <a:cubicBezTo>
                  <a:pt x="1228086" y="1509980"/>
                  <a:pt x="1223275" y="1505170"/>
                  <a:pt x="1223275" y="1499235"/>
                </a:cubicBezTo>
                <a:cubicBezTo>
                  <a:pt x="1223275" y="1493301"/>
                  <a:pt x="1228086" y="1488490"/>
                  <a:pt x="1234020" y="1488490"/>
                </a:cubicBezTo>
                <a:close/>
                <a:moveTo>
                  <a:pt x="1971151" y="1488283"/>
                </a:moveTo>
                <a:cubicBezTo>
                  <a:pt x="1977274" y="1488283"/>
                  <a:pt x="1982237" y="1493247"/>
                  <a:pt x="1982237" y="1499370"/>
                </a:cubicBezTo>
                <a:cubicBezTo>
                  <a:pt x="1982152" y="1505454"/>
                  <a:pt x="1977240" y="1510364"/>
                  <a:pt x="1971151" y="1510456"/>
                </a:cubicBezTo>
                <a:cubicBezTo>
                  <a:pt x="1965062" y="1510364"/>
                  <a:pt x="1960150" y="1505454"/>
                  <a:pt x="1960065" y="1499370"/>
                </a:cubicBezTo>
                <a:cubicBezTo>
                  <a:pt x="1960065" y="1493247"/>
                  <a:pt x="1965028" y="1488283"/>
                  <a:pt x="1971151" y="1488283"/>
                </a:cubicBezTo>
                <a:close/>
                <a:moveTo>
                  <a:pt x="1295055" y="1488283"/>
                </a:moveTo>
                <a:cubicBezTo>
                  <a:pt x="1301178" y="1488283"/>
                  <a:pt x="1306142" y="1493247"/>
                  <a:pt x="1306142" y="1499370"/>
                </a:cubicBezTo>
                <a:cubicBezTo>
                  <a:pt x="1306056" y="1505454"/>
                  <a:pt x="1301144" y="1510364"/>
                  <a:pt x="1295055" y="1510456"/>
                </a:cubicBezTo>
                <a:cubicBezTo>
                  <a:pt x="1288966" y="1510364"/>
                  <a:pt x="1284054" y="1505454"/>
                  <a:pt x="1283969" y="1499370"/>
                </a:cubicBezTo>
                <a:cubicBezTo>
                  <a:pt x="1283969" y="1493247"/>
                  <a:pt x="1288932" y="1488283"/>
                  <a:pt x="1295055" y="1488283"/>
                </a:cubicBezTo>
                <a:close/>
                <a:moveTo>
                  <a:pt x="1357138" y="1487942"/>
                </a:moveTo>
                <a:cubicBezTo>
                  <a:pt x="1363449" y="1487942"/>
                  <a:pt x="1368566" y="1493059"/>
                  <a:pt x="1368566" y="1499370"/>
                </a:cubicBezTo>
                <a:cubicBezTo>
                  <a:pt x="1368566" y="1505681"/>
                  <a:pt x="1363449" y="1510797"/>
                  <a:pt x="1357138" y="1510797"/>
                </a:cubicBezTo>
                <a:cubicBezTo>
                  <a:pt x="1350828" y="1510797"/>
                  <a:pt x="1345711" y="1505681"/>
                  <a:pt x="1345711" y="1499370"/>
                </a:cubicBezTo>
                <a:cubicBezTo>
                  <a:pt x="1345711" y="1493059"/>
                  <a:pt x="1350828" y="1487942"/>
                  <a:pt x="1357138" y="1487942"/>
                </a:cubicBezTo>
                <a:close/>
                <a:moveTo>
                  <a:pt x="1417857" y="1487772"/>
                </a:moveTo>
                <a:cubicBezTo>
                  <a:pt x="1417977" y="1487770"/>
                  <a:pt x="1418079" y="1487770"/>
                  <a:pt x="1418198" y="1487772"/>
                </a:cubicBezTo>
                <a:cubicBezTo>
                  <a:pt x="1424510" y="1487867"/>
                  <a:pt x="1429558" y="1493059"/>
                  <a:pt x="1429455" y="1499370"/>
                </a:cubicBezTo>
                <a:cubicBezTo>
                  <a:pt x="1429455" y="1505776"/>
                  <a:pt x="1424271" y="1510968"/>
                  <a:pt x="1417857" y="1510968"/>
                </a:cubicBezTo>
                <a:cubicBezTo>
                  <a:pt x="1411496" y="1510876"/>
                  <a:pt x="1406345" y="1505737"/>
                  <a:pt x="1406260" y="1499370"/>
                </a:cubicBezTo>
                <a:cubicBezTo>
                  <a:pt x="1406260" y="1492963"/>
                  <a:pt x="1411444" y="1487772"/>
                  <a:pt x="1417857" y="1487772"/>
                </a:cubicBezTo>
                <a:close/>
                <a:moveTo>
                  <a:pt x="1479259" y="1487430"/>
                </a:moveTo>
                <a:cubicBezTo>
                  <a:pt x="1485859" y="1487430"/>
                  <a:pt x="1491198" y="1492776"/>
                  <a:pt x="1491198" y="1499370"/>
                </a:cubicBezTo>
                <a:cubicBezTo>
                  <a:pt x="1491198" y="1505963"/>
                  <a:pt x="1485859" y="1511309"/>
                  <a:pt x="1479259" y="1511309"/>
                </a:cubicBezTo>
                <a:cubicBezTo>
                  <a:pt x="1472709" y="1511217"/>
                  <a:pt x="1467405" y="1505926"/>
                  <a:pt x="1467320" y="1499370"/>
                </a:cubicBezTo>
                <a:cubicBezTo>
                  <a:pt x="1467320" y="1492776"/>
                  <a:pt x="1472658" y="1487430"/>
                  <a:pt x="1479259" y="1487430"/>
                </a:cubicBezTo>
                <a:close/>
                <a:moveTo>
                  <a:pt x="1540661" y="1487259"/>
                </a:moveTo>
                <a:cubicBezTo>
                  <a:pt x="1547347" y="1487259"/>
                  <a:pt x="1552770" y="1492682"/>
                  <a:pt x="1552770" y="1499369"/>
                </a:cubicBezTo>
                <a:cubicBezTo>
                  <a:pt x="1552770" y="1506057"/>
                  <a:pt x="1547347" y="1511479"/>
                  <a:pt x="1540661" y="1511479"/>
                </a:cubicBezTo>
                <a:cubicBezTo>
                  <a:pt x="1533975" y="1511479"/>
                  <a:pt x="1528551" y="1506057"/>
                  <a:pt x="1528551" y="1499369"/>
                </a:cubicBezTo>
                <a:cubicBezTo>
                  <a:pt x="1528551" y="1492682"/>
                  <a:pt x="1533975" y="1487259"/>
                  <a:pt x="1540661" y="1487259"/>
                </a:cubicBezTo>
                <a:close/>
                <a:moveTo>
                  <a:pt x="1602061" y="1487089"/>
                </a:moveTo>
                <a:cubicBezTo>
                  <a:pt x="1608850" y="1487089"/>
                  <a:pt x="1614342" y="1492588"/>
                  <a:pt x="1614342" y="1499370"/>
                </a:cubicBezTo>
                <a:cubicBezTo>
                  <a:pt x="1614342" y="1506151"/>
                  <a:pt x="1608850" y="1511650"/>
                  <a:pt x="1602061" y="1511650"/>
                </a:cubicBezTo>
                <a:cubicBezTo>
                  <a:pt x="1595324" y="1511558"/>
                  <a:pt x="1589866" y="1506114"/>
                  <a:pt x="1589782" y="1499370"/>
                </a:cubicBezTo>
                <a:cubicBezTo>
                  <a:pt x="1589782" y="1492588"/>
                  <a:pt x="1595273" y="1487089"/>
                  <a:pt x="1602061" y="1487089"/>
                </a:cubicBezTo>
                <a:close/>
                <a:moveTo>
                  <a:pt x="1664145" y="1486919"/>
                </a:moveTo>
                <a:cubicBezTo>
                  <a:pt x="1664264" y="1486917"/>
                  <a:pt x="1664366" y="1486917"/>
                  <a:pt x="1664485" y="1486919"/>
                </a:cubicBezTo>
                <a:cubicBezTo>
                  <a:pt x="1671274" y="1487014"/>
                  <a:pt x="1676698" y="1492588"/>
                  <a:pt x="1676596" y="1499370"/>
                </a:cubicBezTo>
                <a:cubicBezTo>
                  <a:pt x="1676596" y="1506246"/>
                  <a:pt x="1671018" y="1511820"/>
                  <a:pt x="1664145" y="1511820"/>
                </a:cubicBezTo>
                <a:cubicBezTo>
                  <a:pt x="1657271" y="1511820"/>
                  <a:pt x="1651694" y="1506246"/>
                  <a:pt x="1651694" y="1499370"/>
                </a:cubicBezTo>
                <a:cubicBezTo>
                  <a:pt x="1651694" y="1492493"/>
                  <a:pt x="1657271" y="1486919"/>
                  <a:pt x="1664145" y="1486919"/>
                </a:cubicBezTo>
                <a:close/>
                <a:moveTo>
                  <a:pt x="1786265" y="1486748"/>
                </a:moveTo>
                <a:cubicBezTo>
                  <a:pt x="1793241" y="1486748"/>
                  <a:pt x="1798886" y="1492399"/>
                  <a:pt x="1798886" y="1499370"/>
                </a:cubicBezTo>
                <a:cubicBezTo>
                  <a:pt x="1798886" y="1506341"/>
                  <a:pt x="1793241" y="1511991"/>
                  <a:pt x="1786265" y="1511991"/>
                </a:cubicBezTo>
                <a:cubicBezTo>
                  <a:pt x="1779289" y="1511991"/>
                  <a:pt x="1773644" y="1506341"/>
                  <a:pt x="1773644" y="1499370"/>
                </a:cubicBezTo>
                <a:cubicBezTo>
                  <a:pt x="1773644" y="1492399"/>
                  <a:pt x="1779289" y="1486748"/>
                  <a:pt x="1786265" y="1486748"/>
                </a:cubicBezTo>
                <a:close/>
                <a:moveTo>
                  <a:pt x="1724864" y="1486748"/>
                </a:moveTo>
                <a:cubicBezTo>
                  <a:pt x="1731840" y="1486748"/>
                  <a:pt x="1737485" y="1492399"/>
                  <a:pt x="1737485" y="1499370"/>
                </a:cubicBezTo>
                <a:cubicBezTo>
                  <a:pt x="1737485" y="1506341"/>
                  <a:pt x="1731840" y="1511991"/>
                  <a:pt x="1724864" y="1511991"/>
                </a:cubicBezTo>
                <a:cubicBezTo>
                  <a:pt x="1717888" y="1511991"/>
                  <a:pt x="1712243" y="1506341"/>
                  <a:pt x="1712243" y="1499370"/>
                </a:cubicBezTo>
                <a:cubicBezTo>
                  <a:pt x="1712243" y="1492399"/>
                  <a:pt x="1717888" y="1486748"/>
                  <a:pt x="1724864" y="1486748"/>
                </a:cubicBezTo>
                <a:close/>
                <a:moveTo>
                  <a:pt x="1909067" y="1486578"/>
                </a:moveTo>
                <a:cubicBezTo>
                  <a:pt x="1909187" y="1486576"/>
                  <a:pt x="1909289" y="1486576"/>
                  <a:pt x="1909409" y="1486578"/>
                </a:cubicBezTo>
                <a:cubicBezTo>
                  <a:pt x="1916385" y="1486673"/>
                  <a:pt x="1921962" y="1492399"/>
                  <a:pt x="1921859" y="1499370"/>
                </a:cubicBezTo>
                <a:cubicBezTo>
                  <a:pt x="1921859" y="1506434"/>
                  <a:pt x="1916129" y="1512162"/>
                  <a:pt x="1909067" y="1512162"/>
                </a:cubicBezTo>
                <a:cubicBezTo>
                  <a:pt x="1902041" y="1512069"/>
                  <a:pt x="1896361" y="1506397"/>
                  <a:pt x="1896276" y="1499370"/>
                </a:cubicBezTo>
                <a:cubicBezTo>
                  <a:pt x="1896276" y="1492305"/>
                  <a:pt x="1902007" y="1486578"/>
                  <a:pt x="1909067" y="1486578"/>
                </a:cubicBezTo>
                <a:close/>
                <a:moveTo>
                  <a:pt x="1847666" y="1486578"/>
                </a:moveTo>
                <a:cubicBezTo>
                  <a:pt x="1847786" y="1486576"/>
                  <a:pt x="1847888" y="1486576"/>
                  <a:pt x="1848007" y="1486578"/>
                </a:cubicBezTo>
                <a:cubicBezTo>
                  <a:pt x="1854983" y="1486673"/>
                  <a:pt x="1860560" y="1492399"/>
                  <a:pt x="1860458" y="1499370"/>
                </a:cubicBezTo>
                <a:cubicBezTo>
                  <a:pt x="1860458" y="1506434"/>
                  <a:pt x="1854728" y="1512162"/>
                  <a:pt x="1847666" y="1512162"/>
                </a:cubicBezTo>
                <a:cubicBezTo>
                  <a:pt x="1840639" y="1512069"/>
                  <a:pt x="1834960" y="1506397"/>
                  <a:pt x="1834875" y="1499370"/>
                </a:cubicBezTo>
                <a:cubicBezTo>
                  <a:pt x="1834875" y="1492305"/>
                  <a:pt x="1840605" y="1486578"/>
                  <a:pt x="1847666" y="1486578"/>
                </a:cubicBezTo>
                <a:close/>
                <a:moveTo>
                  <a:pt x="67029" y="1436774"/>
                </a:moveTo>
                <a:cubicBezTo>
                  <a:pt x="67694" y="1436774"/>
                  <a:pt x="68223" y="1437308"/>
                  <a:pt x="68223" y="1437968"/>
                </a:cubicBezTo>
                <a:cubicBezTo>
                  <a:pt x="68223" y="1438628"/>
                  <a:pt x="67694" y="1439162"/>
                  <a:pt x="67029" y="1439162"/>
                </a:cubicBezTo>
                <a:cubicBezTo>
                  <a:pt x="66364" y="1439162"/>
                  <a:pt x="65836" y="1438628"/>
                  <a:pt x="65836" y="1437968"/>
                </a:cubicBezTo>
                <a:cubicBezTo>
                  <a:pt x="65836" y="1437308"/>
                  <a:pt x="66364" y="1436774"/>
                  <a:pt x="67029" y="1436774"/>
                </a:cubicBezTo>
                <a:close/>
                <a:moveTo>
                  <a:pt x="129113" y="1436093"/>
                </a:moveTo>
                <a:cubicBezTo>
                  <a:pt x="129232" y="1436091"/>
                  <a:pt x="129369" y="1436101"/>
                  <a:pt x="129488" y="1436123"/>
                </a:cubicBezTo>
                <a:cubicBezTo>
                  <a:pt x="130512" y="1436313"/>
                  <a:pt x="131177" y="1437292"/>
                  <a:pt x="130989" y="1438310"/>
                </a:cubicBezTo>
                <a:cubicBezTo>
                  <a:pt x="130989" y="1439345"/>
                  <a:pt x="130154" y="1440186"/>
                  <a:pt x="129113" y="1440186"/>
                </a:cubicBezTo>
                <a:cubicBezTo>
                  <a:pt x="128994" y="1440188"/>
                  <a:pt x="128857" y="1440178"/>
                  <a:pt x="128738" y="1440155"/>
                </a:cubicBezTo>
                <a:cubicBezTo>
                  <a:pt x="127715" y="1439966"/>
                  <a:pt x="127049" y="1438987"/>
                  <a:pt x="127237" y="1437969"/>
                </a:cubicBezTo>
                <a:cubicBezTo>
                  <a:pt x="127237" y="1436932"/>
                  <a:pt x="128073" y="1436093"/>
                  <a:pt x="129113" y="1436093"/>
                </a:cubicBezTo>
                <a:close/>
                <a:moveTo>
                  <a:pt x="189832" y="1435410"/>
                </a:moveTo>
                <a:cubicBezTo>
                  <a:pt x="189951" y="1435401"/>
                  <a:pt x="190071" y="1435401"/>
                  <a:pt x="190190" y="1435410"/>
                </a:cubicBezTo>
                <a:cubicBezTo>
                  <a:pt x="191503" y="1435507"/>
                  <a:pt x="192493" y="1436653"/>
                  <a:pt x="192390" y="1437968"/>
                </a:cubicBezTo>
                <a:cubicBezTo>
                  <a:pt x="192390" y="1439380"/>
                  <a:pt x="191248" y="1440527"/>
                  <a:pt x="189832" y="1440527"/>
                </a:cubicBezTo>
                <a:cubicBezTo>
                  <a:pt x="188416" y="1440527"/>
                  <a:pt x="187274" y="1439380"/>
                  <a:pt x="187274" y="1437968"/>
                </a:cubicBezTo>
                <a:cubicBezTo>
                  <a:pt x="187274" y="1436556"/>
                  <a:pt x="188416" y="1435410"/>
                  <a:pt x="189832" y="1435410"/>
                </a:cubicBezTo>
                <a:close/>
                <a:moveTo>
                  <a:pt x="251233" y="1434728"/>
                </a:moveTo>
                <a:cubicBezTo>
                  <a:pt x="251352" y="1434721"/>
                  <a:pt x="251472" y="1434721"/>
                  <a:pt x="251591" y="1434728"/>
                </a:cubicBezTo>
                <a:cubicBezTo>
                  <a:pt x="253280" y="1434825"/>
                  <a:pt x="254576" y="1436276"/>
                  <a:pt x="254474" y="1437968"/>
                </a:cubicBezTo>
                <a:cubicBezTo>
                  <a:pt x="254474" y="1439757"/>
                  <a:pt x="253024" y="1441209"/>
                  <a:pt x="251233" y="1441209"/>
                </a:cubicBezTo>
                <a:cubicBezTo>
                  <a:pt x="249477" y="1441124"/>
                  <a:pt x="248078" y="1439722"/>
                  <a:pt x="247993" y="1437968"/>
                </a:cubicBezTo>
                <a:cubicBezTo>
                  <a:pt x="247993" y="1436179"/>
                  <a:pt x="249442" y="1434728"/>
                  <a:pt x="251233" y="1434728"/>
                </a:cubicBezTo>
                <a:close/>
                <a:moveTo>
                  <a:pt x="312635" y="1434216"/>
                </a:moveTo>
                <a:cubicBezTo>
                  <a:pt x="314715" y="1434216"/>
                  <a:pt x="316387" y="1435896"/>
                  <a:pt x="316387" y="1437969"/>
                </a:cubicBezTo>
                <a:cubicBezTo>
                  <a:pt x="316387" y="1440041"/>
                  <a:pt x="314715" y="1441721"/>
                  <a:pt x="312635" y="1441721"/>
                </a:cubicBezTo>
                <a:cubicBezTo>
                  <a:pt x="310571" y="1441721"/>
                  <a:pt x="308883" y="1440041"/>
                  <a:pt x="308883" y="1437969"/>
                </a:cubicBezTo>
                <a:cubicBezTo>
                  <a:pt x="308883" y="1435896"/>
                  <a:pt x="310571" y="1434216"/>
                  <a:pt x="312635" y="1434216"/>
                </a:cubicBezTo>
                <a:close/>
                <a:moveTo>
                  <a:pt x="374036" y="1433534"/>
                </a:moveTo>
                <a:cubicBezTo>
                  <a:pt x="374155" y="1433529"/>
                  <a:pt x="374275" y="1433529"/>
                  <a:pt x="374377" y="1433534"/>
                </a:cubicBezTo>
                <a:cubicBezTo>
                  <a:pt x="376731" y="1433630"/>
                  <a:pt x="378573" y="1435615"/>
                  <a:pt x="378470" y="1437969"/>
                </a:cubicBezTo>
                <a:cubicBezTo>
                  <a:pt x="378470" y="1440418"/>
                  <a:pt x="376492" y="1442403"/>
                  <a:pt x="374036" y="1442403"/>
                </a:cubicBezTo>
                <a:cubicBezTo>
                  <a:pt x="371580" y="1442403"/>
                  <a:pt x="369602" y="1440418"/>
                  <a:pt x="369602" y="1437969"/>
                </a:cubicBezTo>
                <a:cubicBezTo>
                  <a:pt x="369602" y="1435520"/>
                  <a:pt x="371580" y="1433534"/>
                  <a:pt x="374036" y="1433534"/>
                </a:cubicBezTo>
                <a:close/>
                <a:moveTo>
                  <a:pt x="436119" y="1432852"/>
                </a:moveTo>
                <a:cubicBezTo>
                  <a:pt x="436238" y="1432849"/>
                  <a:pt x="436358" y="1432849"/>
                  <a:pt x="436460" y="1432852"/>
                </a:cubicBezTo>
                <a:cubicBezTo>
                  <a:pt x="439189" y="1432947"/>
                  <a:pt x="441338" y="1435238"/>
                  <a:pt x="441236" y="1437969"/>
                </a:cubicBezTo>
                <a:cubicBezTo>
                  <a:pt x="441236" y="1440795"/>
                  <a:pt x="438950" y="1443085"/>
                  <a:pt x="436119" y="1443085"/>
                </a:cubicBezTo>
                <a:cubicBezTo>
                  <a:pt x="433339" y="1442997"/>
                  <a:pt x="431087" y="1440757"/>
                  <a:pt x="431003" y="1437969"/>
                </a:cubicBezTo>
                <a:cubicBezTo>
                  <a:pt x="431003" y="1435143"/>
                  <a:pt x="433288" y="1432852"/>
                  <a:pt x="436119" y="1432852"/>
                </a:cubicBezTo>
                <a:close/>
                <a:moveTo>
                  <a:pt x="496839" y="1432340"/>
                </a:moveTo>
                <a:cubicBezTo>
                  <a:pt x="499943" y="1432340"/>
                  <a:pt x="502468" y="1434860"/>
                  <a:pt x="502468" y="1437969"/>
                </a:cubicBezTo>
                <a:cubicBezTo>
                  <a:pt x="502468" y="1441078"/>
                  <a:pt x="499943" y="1443597"/>
                  <a:pt x="496839" y="1443597"/>
                </a:cubicBezTo>
                <a:cubicBezTo>
                  <a:pt x="493734" y="1443597"/>
                  <a:pt x="491211" y="1441078"/>
                  <a:pt x="491211" y="1437969"/>
                </a:cubicBezTo>
                <a:cubicBezTo>
                  <a:pt x="491211" y="1434860"/>
                  <a:pt x="493734" y="1432340"/>
                  <a:pt x="496839" y="1432340"/>
                </a:cubicBezTo>
                <a:close/>
                <a:moveTo>
                  <a:pt x="558240" y="1431658"/>
                </a:moveTo>
                <a:cubicBezTo>
                  <a:pt x="558359" y="1431655"/>
                  <a:pt x="558479" y="1431655"/>
                  <a:pt x="558581" y="1431658"/>
                </a:cubicBezTo>
                <a:cubicBezTo>
                  <a:pt x="561975" y="1431753"/>
                  <a:pt x="564653" y="1434580"/>
                  <a:pt x="564551" y="1437969"/>
                </a:cubicBezTo>
                <a:cubicBezTo>
                  <a:pt x="564551" y="1441453"/>
                  <a:pt x="561720" y="1444279"/>
                  <a:pt x="558240" y="1444279"/>
                </a:cubicBezTo>
                <a:cubicBezTo>
                  <a:pt x="554795" y="1444189"/>
                  <a:pt x="552015" y="1441416"/>
                  <a:pt x="551930" y="1437969"/>
                </a:cubicBezTo>
                <a:cubicBezTo>
                  <a:pt x="551930" y="1434484"/>
                  <a:pt x="554761" y="1431658"/>
                  <a:pt x="558240" y="1431658"/>
                </a:cubicBezTo>
                <a:close/>
                <a:moveTo>
                  <a:pt x="620007" y="1431012"/>
                </a:moveTo>
                <a:cubicBezTo>
                  <a:pt x="623775" y="1431012"/>
                  <a:pt x="626830" y="1434066"/>
                  <a:pt x="626830" y="1437834"/>
                </a:cubicBezTo>
                <a:cubicBezTo>
                  <a:pt x="626830" y="1441602"/>
                  <a:pt x="623775" y="1444657"/>
                  <a:pt x="620007" y="1444657"/>
                </a:cubicBezTo>
                <a:cubicBezTo>
                  <a:pt x="616239" y="1444657"/>
                  <a:pt x="613185" y="1441602"/>
                  <a:pt x="613185" y="1437834"/>
                </a:cubicBezTo>
                <a:cubicBezTo>
                  <a:pt x="613185" y="1434066"/>
                  <a:pt x="616239" y="1431012"/>
                  <a:pt x="620007" y="1431012"/>
                </a:cubicBezTo>
                <a:close/>
                <a:moveTo>
                  <a:pt x="681042" y="1430634"/>
                </a:moveTo>
                <a:cubicBezTo>
                  <a:pt x="685085" y="1430634"/>
                  <a:pt x="688377" y="1433918"/>
                  <a:pt x="688377" y="1437968"/>
                </a:cubicBezTo>
                <a:cubicBezTo>
                  <a:pt x="688377" y="1442019"/>
                  <a:pt x="685085" y="1445303"/>
                  <a:pt x="681042" y="1445303"/>
                </a:cubicBezTo>
                <a:cubicBezTo>
                  <a:pt x="677035" y="1445212"/>
                  <a:pt x="673794" y="1441982"/>
                  <a:pt x="673709" y="1437968"/>
                </a:cubicBezTo>
                <a:cubicBezTo>
                  <a:pt x="673709" y="1433918"/>
                  <a:pt x="676984" y="1430634"/>
                  <a:pt x="681042" y="1430634"/>
                </a:cubicBezTo>
                <a:close/>
                <a:moveTo>
                  <a:pt x="743126" y="1430123"/>
                </a:moveTo>
                <a:cubicBezTo>
                  <a:pt x="743245" y="1430120"/>
                  <a:pt x="743348" y="1430120"/>
                  <a:pt x="743467" y="1430123"/>
                </a:cubicBezTo>
                <a:cubicBezTo>
                  <a:pt x="747714" y="1430218"/>
                  <a:pt x="751074" y="1433730"/>
                  <a:pt x="750972" y="1437969"/>
                </a:cubicBezTo>
                <a:cubicBezTo>
                  <a:pt x="750972" y="1442303"/>
                  <a:pt x="747458" y="1445814"/>
                  <a:pt x="743126" y="1445814"/>
                </a:cubicBezTo>
                <a:cubicBezTo>
                  <a:pt x="738828" y="1445724"/>
                  <a:pt x="735366" y="1442263"/>
                  <a:pt x="735281" y="1437969"/>
                </a:cubicBezTo>
                <a:cubicBezTo>
                  <a:pt x="735281" y="1433635"/>
                  <a:pt x="738794" y="1430123"/>
                  <a:pt x="743126" y="1430123"/>
                </a:cubicBezTo>
                <a:close/>
                <a:moveTo>
                  <a:pt x="803845" y="1429611"/>
                </a:moveTo>
                <a:cubicBezTo>
                  <a:pt x="808467" y="1429611"/>
                  <a:pt x="812202" y="1433353"/>
                  <a:pt x="812202" y="1437969"/>
                </a:cubicBezTo>
                <a:cubicBezTo>
                  <a:pt x="812202" y="1442584"/>
                  <a:pt x="808467" y="1446326"/>
                  <a:pt x="803845" y="1446326"/>
                </a:cubicBezTo>
                <a:cubicBezTo>
                  <a:pt x="799223" y="1446326"/>
                  <a:pt x="795488" y="1442584"/>
                  <a:pt x="795488" y="1437969"/>
                </a:cubicBezTo>
                <a:cubicBezTo>
                  <a:pt x="795488" y="1433353"/>
                  <a:pt x="799223" y="1429611"/>
                  <a:pt x="803845" y="1429611"/>
                </a:cubicBezTo>
                <a:close/>
                <a:moveTo>
                  <a:pt x="865613" y="1428965"/>
                </a:moveTo>
                <a:cubicBezTo>
                  <a:pt x="870511" y="1428965"/>
                  <a:pt x="874482" y="1432936"/>
                  <a:pt x="874482" y="1437834"/>
                </a:cubicBezTo>
                <a:cubicBezTo>
                  <a:pt x="874482" y="1442732"/>
                  <a:pt x="870511" y="1446703"/>
                  <a:pt x="865613" y="1446703"/>
                </a:cubicBezTo>
                <a:cubicBezTo>
                  <a:pt x="860715" y="1446703"/>
                  <a:pt x="856744" y="1442732"/>
                  <a:pt x="856744" y="1437834"/>
                </a:cubicBezTo>
                <a:cubicBezTo>
                  <a:pt x="856744" y="1432936"/>
                  <a:pt x="860715" y="1428965"/>
                  <a:pt x="865613" y="1428965"/>
                </a:cubicBezTo>
                <a:close/>
                <a:moveTo>
                  <a:pt x="926648" y="1428588"/>
                </a:moveTo>
                <a:cubicBezTo>
                  <a:pt x="926767" y="1428586"/>
                  <a:pt x="926869" y="1428586"/>
                  <a:pt x="926989" y="1428588"/>
                </a:cubicBezTo>
                <a:cubicBezTo>
                  <a:pt x="932071" y="1428683"/>
                  <a:pt x="936131" y="1432882"/>
                  <a:pt x="936028" y="1437968"/>
                </a:cubicBezTo>
                <a:cubicBezTo>
                  <a:pt x="936028" y="1443150"/>
                  <a:pt x="931832" y="1447349"/>
                  <a:pt x="926648" y="1447349"/>
                </a:cubicBezTo>
                <a:cubicBezTo>
                  <a:pt x="921462" y="1447349"/>
                  <a:pt x="917267" y="1443150"/>
                  <a:pt x="917267" y="1437968"/>
                </a:cubicBezTo>
                <a:cubicBezTo>
                  <a:pt x="917267" y="1432787"/>
                  <a:pt x="921462" y="1428588"/>
                  <a:pt x="926648" y="1428588"/>
                </a:cubicBezTo>
                <a:close/>
                <a:moveTo>
                  <a:pt x="988049" y="1428076"/>
                </a:moveTo>
                <a:cubicBezTo>
                  <a:pt x="993507" y="1428076"/>
                  <a:pt x="997941" y="1432506"/>
                  <a:pt x="997941" y="1437969"/>
                </a:cubicBezTo>
                <a:cubicBezTo>
                  <a:pt x="997941" y="1443432"/>
                  <a:pt x="993507" y="1447861"/>
                  <a:pt x="988049" y="1447861"/>
                </a:cubicBezTo>
                <a:cubicBezTo>
                  <a:pt x="982591" y="1447861"/>
                  <a:pt x="978157" y="1443432"/>
                  <a:pt x="978157" y="1437969"/>
                </a:cubicBezTo>
                <a:cubicBezTo>
                  <a:pt x="978157" y="1432506"/>
                  <a:pt x="982591" y="1428076"/>
                  <a:pt x="988049" y="1428076"/>
                </a:cubicBezTo>
                <a:close/>
                <a:moveTo>
                  <a:pt x="1050132" y="1427734"/>
                </a:moveTo>
                <a:cubicBezTo>
                  <a:pt x="1055778" y="1427734"/>
                  <a:pt x="1060366" y="1432316"/>
                  <a:pt x="1060366" y="1437968"/>
                </a:cubicBezTo>
                <a:cubicBezTo>
                  <a:pt x="1060366" y="1443620"/>
                  <a:pt x="1055778" y="1448202"/>
                  <a:pt x="1050132" y="1448202"/>
                </a:cubicBezTo>
                <a:cubicBezTo>
                  <a:pt x="1044487" y="1448202"/>
                  <a:pt x="1039899" y="1443620"/>
                  <a:pt x="1039899" y="1437968"/>
                </a:cubicBezTo>
                <a:cubicBezTo>
                  <a:pt x="1039899" y="1432316"/>
                  <a:pt x="1044487" y="1427734"/>
                  <a:pt x="1050132" y="1427734"/>
                </a:cubicBezTo>
                <a:close/>
                <a:moveTo>
                  <a:pt x="1111217" y="1427089"/>
                </a:moveTo>
                <a:cubicBezTo>
                  <a:pt x="1117152" y="1427089"/>
                  <a:pt x="1121962" y="1431900"/>
                  <a:pt x="1121962" y="1437834"/>
                </a:cubicBezTo>
                <a:cubicBezTo>
                  <a:pt x="1121962" y="1443769"/>
                  <a:pt x="1117152" y="1448579"/>
                  <a:pt x="1111217" y="1448579"/>
                </a:cubicBezTo>
                <a:cubicBezTo>
                  <a:pt x="1105283" y="1448579"/>
                  <a:pt x="1100472" y="1443769"/>
                  <a:pt x="1100472" y="1437834"/>
                </a:cubicBezTo>
                <a:cubicBezTo>
                  <a:pt x="1100472" y="1431900"/>
                  <a:pt x="1105283" y="1427089"/>
                  <a:pt x="1111217" y="1427089"/>
                </a:cubicBezTo>
                <a:close/>
                <a:moveTo>
                  <a:pt x="1172253" y="1426882"/>
                </a:moveTo>
                <a:cubicBezTo>
                  <a:pt x="1178376" y="1426882"/>
                  <a:pt x="1183339" y="1431846"/>
                  <a:pt x="1183339" y="1437969"/>
                </a:cubicBezTo>
                <a:cubicBezTo>
                  <a:pt x="1183254" y="1444053"/>
                  <a:pt x="1178342" y="1448963"/>
                  <a:pt x="1172253" y="1449055"/>
                </a:cubicBezTo>
                <a:cubicBezTo>
                  <a:pt x="1166164" y="1448963"/>
                  <a:pt x="1161252" y="1444053"/>
                  <a:pt x="1161167" y="1437969"/>
                </a:cubicBezTo>
                <a:cubicBezTo>
                  <a:pt x="1161167" y="1431846"/>
                  <a:pt x="1166130" y="1426882"/>
                  <a:pt x="1172253" y="1426882"/>
                </a:cubicBezTo>
                <a:close/>
                <a:moveTo>
                  <a:pt x="1233654" y="1426540"/>
                </a:moveTo>
                <a:cubicBezTo>
                  <a:pt x="1239965" y="1426540"/>
                  <a:pt x="1245081" y="1431657"/>
                  <a:pt x="1245081" y="1437968"/>
                </a:cubicBezTo>
                <a:cubicBezTo>
                  <a:pt x="1245081" y="1444279"/>
                  <a:pt x="1239965" y="1449395"/>
                  <a:pt x="1233654" y="1449395"/>
                </a:cubicBezTo>
                <a:cubicBezTo>
                  <a:pt x="1227344" y="1449395"/>
                  <a:pt x="1222227" y="1444279"/>
                  <a:pt x="1222227" y="1437968"/>
                </a:cubicBezTo>
                <a:cubicBezTo>
                  <a:pt x="1222227" y="1431657"/>
                  <a:pt x="1227344" y="1426540"/>
                  <a:pt x="1233654" y="1426540"/>
                </a:cubicBezTo>
                <a:close/>
                <a:moveTo>
                  <a:pt x="1971151" y="1426199"/>
                </a:moveTo>
                <a:cubicBezTo>
                  <a:pt x="1977650" y="1426199"/>
                  <a:pt x="1982920" y="1431468"/>
                  <a:pt x="1982920" y="1437968"/>
                </a:cubicBezTo>
                <a:cubicBezTo>
                  <a:pt x="1982920" y="1444468"/>
                  <a:pt x="1977650" y="1449737"/>
                  <a:pt x="1971151" y="1449737"/>
                </a:cubicBezTo>
                <a:cubicBezTo>
                  <a:pt x="1964653" y="1449737"/>
                  <a:pt x="1959383" y="1444468"/>
                  <a:pt x="1959383" y="1437968"/>
                </a:cubicBezTo>
                <a:cubicBezTo>
                  <a:pt x="1959383" y="1431468"/>
                  <a:pt x="1964653" y="1426199"/>
                  <a:pt x="1971151" y="1426199"/>
                </a:cubicBezTo>
                <a:close/>
                <a:moveTo>
                  <a:pt x="1295055" y="1426199"/>
                </a:moveTo>
                <a:cubicBezTo>
                  <a:pt x="1301553" y="1426199"/>
                  <a:pt x="1306823" y="1431468"/>
                  <a:pt x="1306823" y="1437968"/>
                </a:cubicBezTo>
                <a:cubicBezTo>
                  <a:pt x="1306823" y="1444468"/>
                  <a:pt x="1301553" y="1449737"/>
                  <a:pt x="1295055" y="1449737"/>
                </a:cubicBezTo>
                <a:cubicBezTo>
                  <a:pt x="1288557" y="1449737"/>
                  <a:pt x="1283287" y="1444468"/>
                  <a:pt x="1283287" y="1437968"/>
                </a:cubicBezTo>
                <a:cubicBezTo>
                  <a:pt x="1283287" y="1431468"/>
                  <a:pt x="1288557" y="1426199"/>
                  <a:pt x="1295055" y="1426199"/>
                </a:cubicBezTo>
                <a:close/>
                <a:moveTo>
                  <a:pt x="1357138" y="1425858"/>
                </a:moveTo>
                <a:cubicBezTo>
                  <a:pt x="1363824" y="1425858"/>
                  <a:pt x="1369248" y="1431281"/>
                  <a:pt x="1369248" y="1437968"/>
                </a:cubicBezTo>
                <a:cubicBezTo>
                  <a:pt x="1369248" y="1444656"/>
                  <a:pt x="1363824" y="1450078"/>
                  <a:pt x="1357138" y="1450078"/>
                </a:cubicBezTo>
                <a:cubicBezTo>
                  <a:pt x="1350452" y="1450078"/>
                  <a:pt x="1345029" y="1444656"/>
                  <a:pt x="1345029" y="1437968"/>
                </a:cubicBezTo>
                <a:cubicBezTo>
                  <a:pt x="1345029" y="1431281"/>
                  <a:pt x="1350452" y="1425858"/>
                  <a:pt x="1357138" y="1425858"/>
                </a:cubicBezTo>
                <a:close/>
                <a:moveTo>
                  <a:pt x="1417858" y="1425518"/>
                </a:moveTo>
                <a:cubicBezTo>
                  <a:pt x="1417977" y="1425516"/>
                  <a:pt x="1418079" y="1425516"/>
                  <a:pt x="1418198" y="1425518"/>
                </a:cubicBezTo>
                <a:cubicBezTo>
                  <a:pt x="1424987" y="1425613"/>
                  <a:pt x="1430411" y="1431187"/>
                  <a:pt x="1430309" y="1437969"/>
                </a:cubicBezTo>
                <a:cubicBezTo>
                  <a:pt x="1430309" y="1444845"/>
                  <a:pt x="1424731" y="1450419"/>
                  <a:pt x="1417858" y="1450419"/>
                </a:cubicBezTo>
                <a:cubicBezTo>
                  <a:pt x="1410984" y="1450419"/>
                  <a:pt x="1405407" y="1444845"/>
                  <a:pt x="1405407" y="1437969"/>
                </a:cubicBezTo>
                <a:cubicBezTo>
                  <a:pt x="1405407" y="1431092"/>
                  <a:pt x="1410984" y="1425518"/>
                  <a:pt x="1417858" y="1425518"/>
                </a:cubicBezTo>
                <a:close/>
                <a:moveTo>
                  <a:pt x="1479258" y="1425177"/>
                </a:moveTo>
                <a:cubicBezTo>
                  <a:pt x="1479378" y="1425175"/>
                  <a:pt x="1479480" y="1425175"/>
                  <a:pt x="1479599" y="1425177"/>
                </a:cubicBezTo>
                <a:cubicBezTo>
                  <a:pt x="1486575" y="1425272"/>
                  <a:pt x="1492152" y="1430998"/>
                  <a:pt x="1492050" y="1437969"/>
                </a:cubicBezTo>
                <a:cubicBezTo>
                  <a:pt x="1492050" y="1445033"/>
                  <a:pt x="1486320" y="1450761"/>
                  <a:pt x="1479258" y="1450761"/>
                </a:cubicBezTo>
                <a:cubicBezTo>
                  <a:pt x="1472231" y="1450669"/>
                  <a:pt x="1466552" y="1444996"/>
                  <a:pt x="1466467" y="1437969"/>
                </a:cubicBezTo>
                <a:cubicBezTo>
                  <a:pt x="1466467" y="1430904"/>
                  <a:pt x="1472197" y="1425177"/>
                  <a:pt x="1479258" y="1425177"/>
                </a:cubicBezTo>
                <a:close/>
                <a:moveTo>
                  <a:pt x="1540660" y="1425005"/>
                </a:moveTo>
                <a:cubicBezTo>
                  <a:pt x="1547823" y="1425005"/>
                  <a:pt x="1553622" y="1430810"/>
                  <a:pt x="1553622" y="1437968"/>
                </a:cubicBezTo>
                <a:cubicBezTo>
                  <a:pt x="1553622" y="1445126"/>
                  <a:pt x="1547823" y="1450930"/>
                  <a:pt x="1540660" y="1450930"/>
                </a:cubicBezTo>
                <a:cubicBezTo>
                  <a:pt x="1533497" y="1450930"/>
                  <a:pt x="1527698" y="1445126"/>
                  <a:pt x="1527698" y="1437968"/>
                </a:cubicBezTo>
                <a:cubicBezTo>
                  <a:pt x="1527698" y="1430810"/>
                  <a:pt x="1533497" y="1425005"/>
                  <a:pt x="1540660" y="1425005"/>
                </a:cubicBezTo>
                <a:close/>
                <a:moveTo>
                  <a:pt x="1602061" y="1424836"/>
                </a:moveTo>
                <a:cubicBezTo>
                  <a:pt x="1602181" y="1424834"/>
                  <a:pt x="1602283" y="1424834"/>
                  <a:pt x="1602403" y="1424836"/>
                </a:cubicBezTo>
                <a:cubicBezTo>
                  <a:pt x="1609566" y="1424931"/>
                  <a:pt x="1615297" y="1430810"/>
                  <a:pt x="1615195" y="1437969"/>
                </a:cubicBezTo>
                <a:cubicBezTo>
                  <a:pt x="1615195" y="1445223"/>
                  <a:pt x="1609311" y="1451102"/>
                  <a:pt x="1602061" y="1451102"/>
                </a:cubicBezTo>
                <a:cubicBezTo>
                  <a:pt x="1594847" y="1451010"/>
                  <a:pt x="1589014" y="1445183"/>
                  <a:pt x="1588929" y="1437969"/>
                </a:cubicBezTo>
                <a:cubicBezTo>
                  <a:pt x="1588929" y="1430715"/>
                  <a:pt x="1594813" y="1424836"/>
                  <a:pt x="1602061" y="1424836"/>
                </a:cubicBezTo>
                <a:close/>
                <a:moveTo>
                  <a:pt x="1664145" y="1424664"/>
                </a:moveTo>
                <a:cubicBezTo>
                  <a:pt x="1671496" y="1424664"/>
                  <a:pt x="1677449" y="1430620"/>
                  <a:pt x="1677449" y="1437968"/>
                </a:cubicBezTo>
                <a:cubicBezTo>
                  <a:pt x="1677449" y="1445316"/>
                  <a:pt x="1671496" y="1451272"/>
                  <a:pt x="1664145" y="1451272"/>
                </a:cubicBezTo>
                <a:cubicBezTo>
                  <a:pt x="1656794" y="1451272"/>
                  <a:pt x="1650842" y="1445316"/>
                  <a:pt x="1650842" y="1437968"/>
                </a:cubicBezTo>
                <a:cubicBezTo>
                  <a:pt x="1650842" y="1430620"/>
                  <a:pt x="1656794" y="1424664"/>
                  <a:pt x="1664145" y="1424664"/>
                </a:cubicBezTo>
                <a:close/>
                <a:moveTo>
                  <a:pt x="1909067" y="1424494"/>
                </a:moveTo>
                <a:cubicBezTo>
                  <a:pt x="1916504" y="1424494"/>
                  <a:pt x="1922542" y="1430527"/>
                  <a:pt x="1922542" y="1437969"/>
                </a:cubicBezTo>
                <a:cubicBezTo>
                  <a:pt x="1922542" y="1445410"/>
                  <a:pt x="1916504" y="1451443"/>
                  <a:pt x="1909067" y="1451443"/>
                </a:cubicBezTo>
                <a:cubicBezTo>
                  <a:pt x="1901665" y="1451351"/>
                  <a:pt x="1895679" y="1445373"/>
                  <a:pt x="1895594" y="1437969"/>
                </a:cubicBezTo>
                <a:cubicBezTo>
                  <a:pt x="1895594" y="1430527"/>
                  <a:pt x="1901631" y="1424494"/>
                  <a:pt x="1909067" y="1424494"/>
                </a:cubicBezTo>
                <a:close/>
                <a:moveTo>
                  <a:pt x="1847667" y="1424494"/>
                </a:moveTo>
                <a:cubicBezTo>
                  <a:pt x="1855103" y="1424494"/>
                  <a:pt x="1861141" y="1430527"/>
                  <a:pt x="1861141" y="1437969"/>
                </a:cubicBezTo>
                <a:cubicBezTo>
                  <a:pt x="1861141" y="1445410"/>
                  <a:pt x="1855103" y="1451443"/>
                  <a:pt x="1847667" y="1451443"/>
                </a:cubicBezTo>
                <a:cubicBezTo>
                  <a:pt x="1840264" y="1451351"/>
                  <a:pt x="1834278" y="1445373"/>
                  <a:pt x="1834193" y="1437969"/>
                </a:cubicBezTo>
                <a:cubicBezTo>
                  <a:pt x="1834193" y="1430527"/>
                  <a:pt x="1840230" y="1424494"/>
                  <a:pt x="1847667" y="1424494"/>
                </a:cubicBezTo>
                <a:close/>
                <a:moveTo>
                  <a:pt x="1786265" y="1424494"/>
                </a:moveTo>
                <a:cubicBezTo>
                  <a:pt x="1793701" y="1424494"/>
                  <a:pt x="1799739" y="1430527"/>
                  <a:pt x="1799739" y="1437969"/>
                </a:cubicBezTo>
                <a:cubicBezTo>
                  <a:pt x="1799739" y="1445410"/>
                  <a:pt x="1793701" y="1451443"/>
                  <a:pt x="1786265" y="1451443"/>
                </a:cubicBezTo>
                <a:cubicBezTo>
                  <a:pt x="1778863" y="1451351"/>
                  <a:pt x="1772876" y="1445373"/>
                  <a:pt x="1772791" y="1437969"/>
                </a:cubicBezTo>
                <a:cubicBezTo>
                  <a:pt x="1772791" y="1430527"/>
                  <a:pt x="1778828" y="1424494"/>
                  <a:pt x="1786265" y="1424494"/>
                </a:cubicBezTo>
                <a:close/>
                <a:moveTo>
                  <a:pt x="1724864" y="1424494"/>
                </a:moveTo>
                <a:cubicBezTo>
                  <a:pt x="1732300" y="1424494"/>
                  <a:pt x="1738338" y="1430527"/>
                  <a:pt x="1738338" y="1437969"/>
                </a:cubicBezTo>
                <a:cubicBezTo>
                  <a:pt x="1738338" y="1445410"/>
                  <a:pt x="1732300" y="1451443"/>
                  <a:pt x="1724864" y="1451443"/>
                </a:cubicBezTo>
                <a:cubicBezTo>
                  <a:pt x="1717462" y="1451351"/>
                  <a:pt x="1711475" y="1445373"/>
                  <a:pt x="1711390" y="1437969"/>
                </a:cubicBezTo>
                <a:cubicBezTo>
                  <a:pt x="1711390" y="1430527"/>
                  <a:pt x="1717427" y="1424494"/>
                  <a:pt x="1724864" y="1424494"/>
                </a:cubicBezTo>
                <a:close/>
                <a:moveTo>
                  <a:pt x="5629" y="1375714"/>
                </a:moveTo>
                <a:lnTo>
                  <a:pt x="6481" y="1376567"/>
                </a:lnTo>
                <a:cubicBezTo>
                  <a:pt x="6209" y="1376719"/>
                  <a:pt x="5884" y="1376719"/>
                  <a:pt x="5629" y="1376567"/>
                </a:cubicBezTo>
                <a:cubicBezTo>
                  <a:pt x="5355" y="1376692"/>
                  <a:pt x="5049" y="1376692"/>
                  <a:pt x="4776" y="1376567"/>
                </a:cubicBezTo>
                <a:cubicBezTo>
                  <a:pt x="4776" y="1376096"/>
                  <a:pt x="5151" y="1375714"/>
                  <a:pt x="5629" y="1375714"/>
                </a:cubicBezTo>
                <a:close/>
                <a:moveTo>
                  <a:pt x="67030" y="1374862"/>
                </a:moveTo>
                <a:cubicBezTo>
                  <a:pt x="67149" y="1374848"/>
                  <a:pt x="67269" y="1374848"/>
                  <a:pt x="67388" y="1374862"/>
                </a:cubicBezTo>
                <a:cubicBezTo>
                  <a:pt x="68241" y="1374962"/>
                  <a:pt x="68838" y="1375725"/>
                  <a:pt x="68735" y="1376567"/>
                </a:cubicBezTo>
                <a:cubicBezTo>
                  <a:pt x="68735" y="1377509"/>
                  <a:pt x="67968" y="1378273"/>
                  <a:pt x="67030" y="1378273"/>
                </a:cubicBezTo>
                <a:cubicBezTo>
                  <a:pt x="66126" y="1378193"/>
                  <a:pt x="65410" y="1377475"/>
                  <a:pt x="65325" y="1376567"/>
                </a:cubicBezTo>
                <a:cubicBezTo>
                  <a:pt x="65325" y="1375626"/>
                  <a:pt x="66092" y="1374862"/>
                  <a:pt x="67030" y="1374862"/>
                </a:cubicBezTo>
                <a:close/>
                <a:moveTo>
                  <a:pt x="129114" y="1374179"/>
                </a:moveTo>
                <a:cubicBezTo>
                  <a:pt x="130427" y="1374179"/>
                  <a:pt x="131502" y="1375249"/>
                  <a:pt x="131502" y="1376567"/>
                </a:cubicBezTo>
                <a:cubicBezTo>
                  <a:pt x="131502" y="1377886"/>
                  <a:pt x="130427" y="1378955"/>
                  <a:pt x="129114" y="1378955"/>
                </a:cubicBezTo>
                <a:cubicBezTo>
                  <a:pt x="127834" y="1378872"/>
                  <a:pt x="126811" y="1377850"/>
                  <a:pt x="126726" y="1376567"/>
                </a:cubicBezTo>
                <a:cubicBezTo>
                  <a:pt x="126726" y="1375249"/>
                  <a:pt x="127800" y="1374179"/>
                  <a:pt x="129114" y="1374179"/>
                </a:cubicBezTo>
                <a:close/>
                <a:moveTo>
                  <a:pt x="189833" y="1373497"/>
                </a:moveTo>
                <a:cubicBezTo>
                  <a:pt x="191521" y="1373497"/>
                  <a:pt x="192902" y="1374872"/>
                  <a:pt x="192902" y="1376568"/>
                </a:cubicBezTo>
                <a:cubicBezTo>
                  <a:pt x="192902" y="1378263"/>
                  <a:pt x="191521" y="1379638"/>
                  <a:pt x="189833" y="1379638"/>
                </a:cubicBezTo>
                <a:cubicBezTo>
                  <a:pt x="188144" y="1379638"/>
                  <a:pt x="186763" y="1378263"/>
                  <a:pt x="186763" y="1376568"/>
                </a:cubicBezTo>
                <a:cubicBezTo>
                  <a:pt x="186763" y="1374872"/>
                  <a:pt x="188144" y="1373497"/>
                  <a:pt x="189833" y="1373497"/>
                </a:cubicBezTo>
                <a:close/>
                <a:moveTo>
                  <a:pt x="251234" y="1372814"/>
                </a:moveTo>
                <a:cubicBezTo>
                  <a:pt x="253298" y="1372814"/>
                  <a:pt x="254986" y="1374494"/>
                  <a:pt x="254986" y="1376567"/>
                </a:cubicBezTo>
                <a:cubicBezTo>
                  <a:pt x="254986" y="1378639"/>
                  <a:pt x="253298" y="1380319"/>
                  <a:pt x="251234" y="1380319"/>
                </a:cubicBezTo>
                <a:cubicBezTo>
                  <a:pt x="249170" y="1380319"/>
                  <a:pt x="247482" y="1378639"/>
                  <a:pt x="247482" y="1376567"/>
                </a:cubicBezTo>
                <a:cubicBezTo>
                  <a:pt x="247482" y="1374494"/>
                  <a:pt x="249170" y="1372814"/>
                  <a:pt x="251234" y="1372814"/>
                </a:cubicBezTo>
                <a:close/>
                <a:moveTo>
                  <a:pt x="312635" y="1371962"/>
                </a:moveTo>
                <a:cubicBezTo>
                  <a:pt x="312754" y="1371957"/>
                  <a:pt x="312874" y="1371957"/>
                  <a:pt x="312976" y="1371962"/>
                </a:cubicBezTo>
                <a:cubicBezTo>
                  <a:pt x="315330" y="1372058"/>
                  <a:pt x="317172" y="1374043"/>
                  <a:pt x="317069" y="1376397"/>
                </a:cubicBezTo>
                <a:cubicBezTo>
                  <a:pt x="317069" y="1378846"/>
                  <a:pt x="315091" y="1380831"/>
                  <a:pt x="312635" y="1380831"/>
                </a:cubicBezTo>
                <a:cubicBezTo>
                  <a:pt x="310179" y="1380831"/>
                  <a:pt x="308201" y="1378846"/>
                  <a:pt x="308201" y="1376397"/>
                </a:cubicBezTo>
                <a:cubicBezTo>
                  <a:pt x="308201" y="1373948"/>
                  <a:pt x="310179" y="1371962"/>
                  <a:pt x="312635" y="1371962"/>
                </a:cubicBezTo>
                <a:close/>
                <a:moveTo>
                  <a:pt x="374402" y="1371486"/>
                </a:moveTo>
                <a:cubicBezTo>
                  <a:pt x="377134" y="1371486"/>
                  <a:pt x="379348" y="1373700"/>
                  <a:pt x="379348" y="1376432"/>
                </a:cubicBezTo>
                <a:cubicBezTo>
                  <a:pt x="379348" y="1379164"/>
                  <a:pt x="377134" y="1381378"/>
                  <a:pt x="374402" y="1381378"/>
                </a:cubicBezTo>
                <a:cubicBezTo>
                  <a:pt x="371670" y="1381378"/>
                  <a:pt x="369456" y="1379164"/>
                  <a:pt x="369456" y="1376432"/>
                </a:cubicBezTo>
                <a:cubicBezTo>
                  <a:pt x="369456" y="1373700"/>
                  <a:pt x="371670" y="1371486"/>
                  <a:pt x="374402" y="1371486"/>
                </a:cubicBezTo>
                <a:close/>
                <a:moveTo>
                  <a:pt x="436120" y="1370938"/>
                </a:moveTo>
                <a:cubicBezTo>
                  <a:pt x="439224" y="1370938"/>
                  <a:pt x="441748" y="1373458"/>
                  <a:pt x="441748" y="1376567"/>
                </a:cubicBezTo>
                <a:cubicBezTo>
                  <a:pt x="441748" y="1379676"/>
                  <a:pt x="439224" y="1382195"/>
                  <a:pt x="436120" y="1382195"/>
                </a:cubicBezTo>
                <a:cubicBezTo>
                  <a:pt x="433015" y="1382195"/>
                  <a:pt x="430492" y="1379676"/>
                  <a:pt x="430492" y="1376567"/>
                </a:cubicBezTo>
                <a:cubicBezTo>
                  <a:pt x="430492" y="1373458"/>
                  <a:pt x="433015" y="1370938"/>
                  <a:pt x="436120" y="1370938"/>
                </a:cubicBezTo>
                <a:close/>
                <a:moveTo>
                  <a:pt x="496838" y="1370256"/>
                </a:moveTo>
                <a:cubicBezTo>
                  <a:pt x="496957" y="1370253"/>
                  <a:pt x="497077" y="1370253"/>
                  <a:pt x="497179" y="1370256"/>
                </a:cubicBezTo>
                <a:cubicBezTo>
                  <a:pt x="500573" y="1370352"/>
                  <a:pt x="503251" y="1373178"/>
                  <a:pt x="503149" y="1376567"/>
                </a:cubicBezTo>
                <a:cubicBezTo>
                  <a:pt x="503149" y="1380051"/>
                  <a:pt x="500318" y="1382877"/>
                  <a:pt x="496838" y="1382877"/>
                </a:cubicBezTo>
                <a:cubicBezTo>
                  <a:pt x="493393" y="1382787"/>
                  <a:pt x="490613" y="1380014"/>
                  <a:pt x="490528" y="1376567"/>
                </a:cubicBezTo>
                <a:cubicBezTo>
                  <a:pt x="490528" y="1373082"/>
                  <a:pt x="493359" y="1370256"/>
                  <a:pt x="496838" y="1370256"/>
                </a:cubicBezTo>
                <a:close/>
                <a:moveTo>
                  <a:pt x="558606" y="1369610"/>
                </a:moveTo>
                <a:cubicBezTo>
                  <a:pt x="562374" y="1369610"/>
                  <a:pt x="565429" y="1372664"/>
                  <a:pt x="565429" y="1376432"/>
                </a:cubicBezTo>
                <a:cubicBezTo>
                  <a:pt x="565429" y="1380200"/>
                  <a:pt x="562374" y="1383255"/>
                  <a:pt x="558606" y="1383255"/>
                </a:cubicBezTo>
                <a:cubicBezTo>
                  <a:pt x="554838" y="1383255"/>
                  <a:pt x="551784" y="1380200"/>
                  <a:pt x="551784" y="1376432"/>
                </a:cubicBezTo>
                <a:cubicBezTo>
                  <a:pt x="551784" y="1372664"/>
                  <a:pt x="554838" y="1369610"/>
                  <a:pt x="558606" y="1369610"/>
                </a:cubicBezTo>
                <a:close/>
                <a:moveTo>
                  <a:pt x="619641" y="1369233"/>
                </a:moveTo>
                <a:cubicBezTo>
                  <a:pt x="623683" y="1369233"/>
                  <a:pt x="626975" y="1372517"/>
                  <a:pt x="626975" y="1376567"/>
                </a:cubicBezTo>
                <a:cubicBezTo>
                  <a:pt x="626975" y="1380618"/>
                  <a:pt x="623683" y="1383902"/>
                  <a:pt x="619641" y="1383902"/>
                </a:cubicBezTo>
                <a:cubicBezTo>
                  <a:pt x="615633" y="1383811"/>
                  <a:pt x="612392" y="1380581"/>
                  <a:pt x="612307" y="1376567"/>
                </a:cubicBezTo>
                <a:cubicBezTo>
                  <a:pt x="612307" y="1372517"/>
                  <a:pt x="615599" y="1369233"/>
                  <a:pt x="619641" y="1369233"/>
                </a:cubicBezTo>
                <a:close/>
                <a:moveTo>
                  <a:pt x="681042" y="1368550"/>
                </a:moveTo>
                <a:cubicBezTo>
                  <a:pt x="685477" y="1368550"/>
                  <a:pt x="689059" y="1372139"/>
                  <a:pt x="689059" y="1376567"/>
                </a:cubicBezTo>
                <a:cubicBezTo>
                  <a:pt x="689059" y="1380994"/>
                  <a:pt x="685477" y="1384583"/>
                  <a:pt x="681042" y="1384583"/>
                </a:cubicBezTo>
                <a:cubicBezTo>
                  <a:pt x="676608" y="1384583"/>
                  <a:pt x="673027" y="1380994"/>
                  <a:pt x="673027" y="1376567"/>
                </a:cubicBezTo>
                <a:cubicBezTo>
                  <a:pt x="673027" y="1372139"/>
                  <a:pt x="676608" y="1368550"/>
                  <a:pt x="681042" y="1368550"/>
                </a:cubicBezTo>
                <a:close/>
                <a:moveTo>
                  <a:pt x="743126" y="1368039"/>
                </a:moveTo>
                <a:cubicBezTo>
                  <a:pt x="747833" y="1368039"/>
                  <a:pt x="751653" y="1371858"/>
                  <a:pt x="751653" y="1376567"/>
                </a:cubicBezTo>
                <a:cubicBezTo>
                  <a:pt x="751653" y="1381277"/>
                  <a:pt x="747833" y="1385095"/>
                  <a:pt x="743126" y="1385095"/>
                </a:cubicBezTo>
                <a:cubicBezTo>
                  <a:pt x="738452" y="1385005"/>
                  <a:pt x="734683" y="1381239"/>
                  <a:pt x="734598" y="1376567"/>
                </a:cubicBezTo>
                <a:cubicBezTo>
                  <a:pt x="734598" y="1371858"/>
                  <a:pt x="738418" y="1368039"/>
                  <a:pt x="743126" y="1368039"/>
                </a:cubicBezTo>
                <a:close/>
                <a:moveTo>
                  <a:pt x="803845" y="1367528"/>
                </a:moveTo>
                <a:cubicBezTo>
                  <a:pt x="803964" y="1367526"/>
                  <a:pt x="804067" y="1367526"/>
                  <a:pt x="804186" y="1367528"/>
                </a:cubicBezTo>
                <a:cubicBezTo>
                  <a:pt x="809081" y="1367623"/>
                  <a:pt x="812987" y="1371671"/>
                  <a:pt x="812885" y="1376567"/>
                </a:cubicBezTo>
                <a:cubicBezTo>
                  <a:pt x="812885" y="1381560"/>
                  <a:pt x="808843" y="1385607"/>
                  <a:pt x="803845" y="1385607"/>
                </a:cubicBezTo>
                <a:cubicBezTo>
                  <a:pt x="798848" y="1385607"/>
                  <a:pt x="794806" y="1381560"/>
                  <a:pt x="794806" y="1376567"/>
                </a:cubicBezTo>
                <a:cubicBezTo>
                  <a:pt x="794806" y="1371575"/>
                  <a:pt x="798848" y="1367528"/>
                  <a:pt x="803845" y="1367528"/>
                </a:cubicBezTo>
                <a:close/>
                <a:moveTo>
                  <a:pt x="865246" y="1367015"/>
                </a:moveTo>
                <a:cubicBezTo>
                  <a:pt x="870516" y="1367015"/>
                  <a:pt x="874797" y="1371291"/>
                  <a:pt x="874797" y="1376567"/>
                </a:cubicBezTo>
                <a:cubicBezTo>
                  <a:pt x="874797" y="1381842"/>
                  <a:pt x="870516" y="1386118"/>
                  <a:pt x="865246" y="1386118"/>
                </a:cubicBezTo>
                <a:cubicBezTo>
                  <a:pt x="859976" y="1386118"/>
                  <a:pt x="855695" y="1381842"/>
                  <a:pt x="855695" y="1376567"/>
                </a:cubicBezTo>
                <a:cubicBezTo>
                  <a:pt x="855695" y="1371291"/>
                  <a:pt x="859976" y="1367015"/>
                  <a:pt x="865246" y="1367015"/>
                </a:cubicBezTo>
                <a:close/>
                <a:moveTo>
                  <a:pt x="926647" y="1366504"/>
                </a:moveTo>
                <a:cubicBezTo>
                  <a:pt x="926767" y="1366502"/>
                  <a:pt x="926869" y="1366502"/>
                  <a:pt x="926988" y="1366504"/>
                </a:cubicBezTo>
                <a:cubicBezTo>
                  <a:pt x="932446" y="1366599"/>
                  <a:pt x="936812" y="1371104"/>
                  <a:pt x="936710" y="1376567"/>
                </a:cubicBezTo>
                <a:cubicBezTo>
                  <a:pt x="936710" y="1382123"/>
                  <a:pt x="932208" y="1386630"/>
                  <a:pt x="926647" y="1386630"/>
                </a:cubicBezTo>
                <a:cubicBezTo>
                  <a:pt x="921121" y="1386539"/>
                  <a:pt x="916669" y="1382086"/>
                  <a:pt x="916585" y="1376567"/>
                </a:cubicBezTo>
                <a:cubicBezTo>
                  <a:pt x="916585" y="1371010"/>
                  <a:pt x="921087" y="1366504"/>
                  <a:pt x="926647" y="1366504"/>
                </a:cubicBezTo>
                <a:close/>
                <a:moveTo>
                  <a:pt x="988048" y="1365992"/>
                </a:moveTo>
                <a:cubicBezTo>
                  <a:pt x="993881" y="1365992"/>
                  <a:pt x="998623" y="1370727"/>
                  <a:pt x="998623" y="1376567"/>
                </a:cubicBezTo>
                <a:cubicBezTo>
                  <a:pt x="998623" y="1382407"/>
                  <a:pt x="993881" y="1387142"/>
                  <a:pt x="988048" y="1387142"/>
                </a:cubicBezTo>
                <a:cubicBezTo>
                  <a:pt x="982215" y="1387142"/>
                  <a:pt x="977474" y="1382407"/>
                  <a:pt x="977474" y="1376567"/>
                </a:cubicBezTo>
                <a:cubicBezTo>
                  <a:pt x="977474" y="1370727"/>
                  <a:pt x="982215" y="1365992"/>
                  <a:pt x="988048" y="1365992"/>
                </a:cubicBezTo>
                <a:close/>
                <a:moveTo>
                  <a:pt x="1050132" y="1365480"/>
                </a:moveTo>
                <a:cubicBezTo>
                  <a:pt x="1056255" y="1365480"/>
                  <a:pt x="1061218" y="1370444"/>
                  <a:pt x="1061218" y="1376567"/>
                </a:cubicBezTo>
                <a:cubicBezTo>
                  <a:pt x="1061133" y="1382651"/>
                  <a:pt x="1056221" y="1387561"/>
                  <a:pt x="1050132" y="1387653"/>
                </a:cubicBezTo>
                <a:cubicBezTo>
                  <a:pt x="1044043" y="1387561"/>
                  <a:pt x="1039131" y="1382651"/>
                  <a:pt x="1039046" y="1376567"/>
                </a:cubicBezTo>
                <a:cubicBezTo>
                  <a:pt x="1039046" y="1370444"/>
                  <a:pt x="1044009" y="1365480"/>
                  <a:pt x="1050132" y="1365480"/>
                </a:cubicBezTo>
                <a:close/>
                <a:moveTo>
                  <a:pt x="1110851" y="1365139"/>
                </a:moveTo>
                <a:cubicBezTo>
                  <a:pt x="1117161" y="1365139"/>
                  <a:pt x="1122278" y="1370256"/>
                  <a:pt x="1122278" y="1376567"/>
                </a:cubicBezTo>
                <a:cubicBezTo>
                  <a:pt x="1122278" y="1382878"/>
                  <a:pt x="1117161" y="1387994"/>
                  <a:pt x="1110851" y="1387994"/>
                </a:cubicBezTo>
                <a:cubicBezTo>
                  <a:pt x="1104540" y="1387994"/>
                  <a:pt x="1099424" y="1382878"/>
                  <a:pt x="1099424" y="1376567"/>
                </a:cubicBezTo>
                <a:cubicBezTo>
                  <a:pt x="1099424" y="1370256"/>
                  <a:pt x="1104540" y="1365139"/>
                  <a:pt x="1110851" y="1365139"/>
                </a:cubicBezTo>
                <a:close/>
                <a:moveTo>
                  <a:pt x="1172253" y="1364628"/>
                </a:moveTo>
                <a:cubicBezTo>
                  <a:pt x="1178853" y="1364628"/>
                  <a:pt x="1184192" y="1369974"/>
                  <a:pt x="1184192" y="1376568"/>
                </a:cubicBezTo>
                <a:cubicBezTo>
                  <a:pt x="1184192" y="1383161"/>
                  <a:pt x="1178853" y="1388507"/>
                  <a:pt x="1172253" y="1388507"/>
                </a:cubicBezTo>
                <a:cubicBezTo>
                  <a:pt x="1165703" y="1388415"/>
                  <a:pt x="1160399" y="1383124"/>
                  <a:pt x="1160314" y="1376568"/>
                </a:cubicBezTo>
                <a:cubicBezTo>
                  <a:pt x="1160314" y="1369974"/>
                  <a:pt x="1165652" y="1364628"/>
                  <a:pt x="1172253" y="1364628"/>
                </a:cubicBezTo>
                <a:close/>
                <a:moveTo>
                  <a:pt x="1233654" y="1364286"/>
                </a:moveTo>
                <a:cubicBezTo>
                  <a:pt x="1240442" y="1364286"/>
                  <a:pt x="1245934" y="1369785"/>
                  <a:pt x="1245934" y="1376567"/>
                </a:cubicBezTo>
                <a:cubicBezTo>
                  <a:pt x="1245934" y="1383348"/>
                  <a:pt x="1240442" y="1388847"/>
                  <a:pt x="1233654" y="1388847"/>
                </a:cubicBezTo>
                <a:cubicBezTo>
                  <a:pt x="1226916" y="1388755"/>
                  <a:pt x="1221459" y="1383311"/>
                  <a:pt x="1221374" y="1376567"/>
                </a:cubicBezTo>
                <a:cubicBezTo>
                  <a:pt x="1221374" y="1369785"/>
                  <a:pt x="1226865" y="1364286"/>
                  <a:pt x="1233654" y="1364286"/>
                </a:cubicBezTo>
                <a:close/>
                <a:moveTo>
                  <a:pt x="1971152" y="1364117"/>
                </a:moveTo>
                <a:cubicBezTo>
                  <a:pt x="1971271" y="1364115"/>
                  <a:pt x="1971373" y="1364115"/>
                  <a:pt x="1971492" y="1364117"/>
                </a:cubicBezTo>
                <a:cubicBezTo>
                  <a:pt x="1978281" y="1364212"/>
                  <a:pt x="1983705" y="1369786"/>
                  <a:pt x="1983603" y="1376568"/>
                </a:cubicBezTo>
                <a:cubicBezTo>
                  <a:pt x="1983603" y="1383444"/>
                  <a:pt x="1978025" y="1389018"/>
                  <a:pt x="1971152" y="1389018"/>
                </a:cubicBezTo>
                <a:cubicBezTo>
                  <a:pt x="1964278" y="1389018"/>
                  <a:pt x="1958701" y="1383444"/>
                  <a:pt x="1958701" y="1376568"/>
                </a:cubicBezTo>
                <a:cubicBezTo>
                  <a:pt x="1958701" y="1369691"/>
                  <a:pt x="1964278" y="1364117"/>
                  <a:pt x="1971152" y="1364117"/>
                </a:cubicBezTo>
                <a:close/>
                <a:moveTo>
                  <a:pt x="1295055" y="1363945"/>
                </a:moveTo>
                <a:cubicBezTo>
                  <a:pt x="1302031" y="1363945"/>
                  <a:pt x="1307676" y="1369596"/>
                  <a:pt x="1307676" y="1376567"/>
                </a:cubicBezTo>
                <a:cubicBezTo>
                  <a:pt x="1307676" y="1383538"/>
                  <a:pt x="1302031" y="1389188"/>
                  <a:pt x="1295055" y="1389188"/>
                </a:cubicBezTo>
                <a:cubicBezTo>
                  <a:pt x="1288079" y="1389188"/>
                  <a:pt x="1282434" y="1383538"/>
                  <a:pt x="1282434" y="1376567"/>
                </a:cubicBezTo>
                <a:cubicBezTo>
                  <a:pt x="1282434" y="1369596"/>
                  <a:pt x="1288079" y="1363945"/>
                  <a:pt x="1295055" y="1363945"/>
                </a:cubicBezTo>
                <a:close/>
                <a:moveTo>
                  <a:pt x="1357138" y="1363604"/>
                </a:moveTo>
                <a:cubicBezTo>
                  <a:pt x="1364097" y="1363599"/>
                  <a:pt x="1369828" y="1369096"/>
                  <a:pt x="1370101" y="1376055"/>
                </a:cubicBezTo>
                <a:cubicBezTo>
                  <a:pt x="1370101" y="1383214"/>
                  <a:pt x="1364302" y="1389018"/>
                  <a:pt x="1357138" y="1389018"/>
                </a:cubicBezTo>
                <a:cubicBezTo>
                  <a:pt x="1350180" y="1389023"/>
                  <a:pt x="1344449" y="1383526"/>
                  <a:pt x="1344176" y="1376567"/>
                </a:cubicBezTo>
                <a:cubicBezTo>
                  <a:pt x="1344176" y="1369409"/>
                  <a:pt x="1349975" y="1363604"/>
                  <a:pt x="1357138" y="1363604"/>
                </a:cubicBezTo>
                <a:close/>
                <a:moveTo>
                  <a:pt x="1417857" y="1363263"/>
                </a:moveTo>
                <a:cubicBezTo>
                  <a:pt x="1425208" y="1363263"/>
                  <a:pt x="1431161" y="1369219"/>
                  <a:pt x="1431161" y="1376567"/>
                </a:cubicBezTo>
                <a:cubicBezTo>
                  <a:pt x="1431161" y="1383915"/>
                  <a:pt x="1425208" y="1389871"/>
                  <a:pt x="1417857" y="1389871"/>
                </a:cubicBezTo>
                <a:cubicBezTo>
                  <a:pt x="1410506" y="1389871"/>
                  <a:pt x="1404554" y="1383915"/>
                  <a:pt x="1404554" y="1376567"/>
                </a:cubicBezTo>
                <a:cubicBezTo>
                  <a:pt x="1404554" y="1369219"/>
                  <a:pt x="1410506" y="1363263"/>
                  <a:pt x="1417857" y="1363263"/>
                </a:cubicBezTo>
                <a:close/>
                <a:moveTo>
                  <a:pt x="1479259" y="1363092"/>
                </a:moveTo>
                <a:cubicBezTo>
                  <a:pt x="1486695" y="1363092"/>
                  <a:pt x="1492733" y="1369125"/>
                  <a:pt x="1492733" y="1376567"/>
                </a:cubicBezTo>
                <a:cubicBezTo>
                  <a:pt x="1492733" y="1384008"/>
                  <a:pt x="1486695" y="1390041"/>
                  <a:pt x="1479259" y="1390041"/>
                </a:cubicBezTo>
                <a:cubicBezTo>
                  <a:pt x="1471857" y="1389949"/>
                  <a:pt x="1465870" y="1383971"/>
                  <a:pt x="1465785" y="1376567"/>
                </a:cubicBezTo>
                <a:cubicBezTo>
                  <a:pt x="1465785" y="1369125"/>
                  <a:pt x="1471822" y="1363092"/>
                  <a:pt x="1479259" y="1363092"/>
                </a:cubicBezTo>
                <a:close/>
                <a:moveTo>
                  <a:pt x="1541026" y="1362617"/>
                </a:moveTo>
                <a:cubicBezTo>
                  <a:pt x="1548656" y="1362617"/>
                  <a:pt x="1554842" y="1368802"/>
                  <a:pt x="1554842" y="1376432"/>
                </a:cubicBezTo>
                <a:cubicBezTo>
                  <a:pt x="1554842" y="1384062"/>
                  <a:pt x="1548656" y="1390248"/>
                  <a:pt x="1541026" y="1390248"/>
                </a:cubicBezTo>
                <a:cubicBezTo>
                  <a:pt x="1533396" y="1390248"/>
                  <a:pt x="1527211" y="1384062"/>
                  <a:pt x="1527211" y="1376432"/>
                </a:cubicBezTo>
                <a:cubicBezTo>
                  <a:pt x="1527211" y="1368802"/>
                  <a:pt x="1533396" y="1362617"/>
                  <a:pt x="1541026" y="1362617"/>
                </a:cubicBezTo>
                <a:close/>
                <a:moveTo>
                  <a:pt x="1602061" y="1362581"/>
                </a:moveTo>
                <a:cubicBezTo>
                  <a:pt x="1609787" y="1362581"/>
                  <a:pt x="1616047" y="1368843"/>
                  <a:pt x="1616047" y="1376567"/>
                </a:cubicBezTo>
                <a:cubicBezTo>
                  <a:pt x="1616047" y="1384292"/>
                  <a:pt x="1609787" y="1390553"/>
                  <a:pt x="1602061" y="1390553"/>
                </a:cubicBezTo>
                <a:cubicBezTo>
                  <a:pt x="1594335" y="1390553"/>
                  <a:pt x="1588076" y="1384292"/>
                  <a:pt x="1588076" y="1376567"/>
                </a:cubicBezTo>
                <a:cubicBezTo>
                  <a:pt x="1588076" y="1368843"/>
                  <a:pt x="1594335" y="1362581"/>
                  <a:pt x="1602061" y="1362581"/>
                </a:cubicBezTo>
                <a:close/>
                <a:moveTo>
                  <a:pt x="1724864" y="1362410"/>
                </a:moveTo>
                <a:cubicBezTo>
                  <a:pt x="1732675" y="1362410"/>
                  <a:pt x="1739020" y="1368748"/>
                  <a:pt x="1739020" y="1376567"/>
                </a:cubicBezTo>
                <a:cubicBezTo>
                  <a:pt x="1739020" y="1384385"/>
                  <a:pt x="1732675" y="1390723"/>
                  <a:pt x="1724864" y="1390723"/>
                </a:cubicBezTo>
                <a:cubicBezTo>
                  <a:pt x="1717086" y="1390631"/>
                  <a:pt x="1710792" y="1384346"/>
                  <a:pt x="1710708" y="1376567"/>
                </a:cubicBezTo>
                <a:cubicBezTo>
                  <a:pt x="1710708" y="1368748"/>
                  <a:pt x="1717052" y="1362410"/>
                  <a:pt x="1724864" y="1362410"/>
                </a:cubicBezTo>
                <a:close/>
                <a:moveTo>
                  <a:pt x="1664145" y="1362410"/>
                </a:moveTo>
                <a:cubicBezTo>
                  <a:pt x="1671956" y="1362410"/>
                  <a:pt x="1678301" y="1368748"/>
                  <a:pt x="1678301" y="1376567"/>
                </a:cubicBezTo>
                <a:cubicBezTo>
                  <a:pt x="1678301" y="1384385"/>
                  <a:pt x="1671956" y="1390723"/>
                  <a:pt x="1664145" y="1390723"/>
                </a:cubicBezTo>
                <a:cubicBezTo>
                  <a:pt x="1656367" y="1390631"/>
                  <a:pt x="1650073" y="1384346"/>
                  <a:pt x="1649989" y="1376567"/>
                </a:cubicBezTo>
                <a:cubicBezTo>
                  <a:pt x="1649989" y="1368748"/>
                  <a:pt x="1656333" y="1362410"/>
                  <a:pt x="1664145" y="1362410"/>
                </a:cubicBezTo>
                <a:close/>
                <a:moveTo>
                  <a:pt x="1909067" y="1362240"/>
                </a:moveTo>
                <a:cubicBezTo>
                  <a:pt x="1909187" y="1362238"/>
                  <a:pt x="1909289" y="1362238"/>
                  <a:pt x="1909409" y="1362240"/>
                </a:cubicBezTo>
                <a:cubicBezTo>
                  <a:pt x="1917221" y="1362335"/>
                  <a:pt x="1923497" y="1368748"/>
                  <a:pt x="1923395" y="1376567"/>
                </a:cubicBezTo>
                <a:cubicBezTo>
                  <a:pt x="1923395" y="1384479"/>
                  <a:pt x="1916982" y="1390894"/>
                  <a:pt x="1909067" y="1390894"/>
                </a:cubicBezTo>
                <a:cubicBezTo>
                  <a:pt x="1901188" y="1390802"/>
                  <a:pt x="1894826" y="1384441"/>
                  <a:pt x="1894741" y="1376567"/>
                </a:cubicBezTo>
                <a:cubicBezTo>
                  <a:pt x="1894741" y="1368654"/>
                  <a:pt x="1901154" y="1362240"/>
                  <a:pt x="1909067" y="1362240"/>
                </a:cubicBezTo>
                <a:close/>
                <a:moveTo>
                  <a:pt x="1847666" y="1362240"/>
                </a:moveTo>
                <a:cubicBezTo>
                  <a:pt x="1847786" y="1362238"/>
                  <a:pt x="1847888" y="1362238"/>
                  <a:pt x="1848007" y="1362240"/>
                </a:cubicBezTo>
                <a:cubicBezTo>
                  <a:pt x="1855819" y="1362335"/>
                  <a:pt x="1862095" y="1368748"/>
                  <a:pt x="1861993" y="1376567"/>
                </a:cubicBezTo>
                <a:cubicBezTo>
                  <a:pt x="1861993" y="1384479"/>
                  <a:pt x="1855580" y="1390894"/>
                  <a:pt x="1847666" y="1390894"/>
                </a:cubicBezTo>
                <a:cubicBezTo>
                  <a:pt x="1839787" y="1390802"/>
                  <a:pt x="1833424" y="1384441"/>
                  <a:pt x="1833340" y="1376567"/>
                </a:cubicBezTo>
                <a:cubicBezTo>
                  <a:pt x="1833340" y="1368654"/>
                  <a:pt x="1839752" y="1362240"/>
                  <a:pt x="1847666" y="1362240"/>
                </a:cubicBezTo>
                <a:close/>
                <a:moveTo>
                  <a:pt x="1786265" y="1362240"/>
                </a:moveTo>
                <a:cubicBezTo>
                  <a:pt x="1786385" y="1362238"/>
                  <a:pt x="1786487" y="1362238"/>
                  <a:pt x="1786606" y="1362240"/>
                </a:cubicBezTo>
                <a:cubicBezTo>
                  <a:pt x="1794418" y="1362335"/>
                  <a:pt x="1800695" y="1368748"/>
                  <a:pt x="1800592" y="1376567"/>
                </a:cubicBezTo>
                <a:cubicBezTo>
                  <a:pt x="1800592" y="1384479"/>
                  <a:pt x="1794179" y="1390894"/>
                  <a:pt x="1786265" y="1390894"/>
                </a:cubicBezTo>
                <a:cubicBezTo>
                  <a:pt x="1778386" y="1390802"/>
                  <a:pt x="1772024" y="1384441"/>
                  <a:pt x="1771939" y="1376567"/>
                </a:cubicBezTo>
                <a:cubicBezTo>
                  <a:pt x="1771939" y="1368654"/>
                  <a:pt x="1778352" y="1362240"/>
                  <a:pt x="1786265" y="1362240"/>
                </a:cubicBezTo>
                <a:close/>
                <a:moveTo>
                  <a:pt x="5628" y="1313801"/>
                </a:moveTo>
                <a:cubicBezTo>
                  <a:pt x="5748" y="1313783"/>
                  <a:pt x="5867" y="1313783"/>
                  <a:pt x="6004" y="1313801"/>
                </a:cubicBezTo>
                <a:cubicBezTo>
                  <a:pt x="6652" y="1313904"/>
                  <a:pt x="7095" y="1314514"/>
                  <a:pt x="6993" y="1315166"/>
                </a:cubicBezTo>
                <a:cubicBezTo>
                  <a:pt x="6993" y="1315920"/>
                  <a:pt x="6378" y="1316530"/>
                  <a:pt x="5628" y="1316530"/>
                </a:cubicBezTo>
                <a:cubicBezTo>
                  <a:pt x="4912" y="1316454"/>
                  <a:pt x="4332" y="1315886"/>
                  <a:pt x="4264" y="1315166"/>
                </a:cubicBezTo>
                <a:cubicBezTo>
                  <a:pt x="4264" y="1314412"/>
                  <a:pt x="4878" y="1313801"/>
                  <a:pt x="5628" y="1313801"/>
                </a:cubicBezTo>
                <a:close/>
                <a:moveTo>
                  <a:pt x="67029" y="1312948"/>
                </a:moveTo>
                <a:cubicBezTo>
                  <a:pt x="68258" y="1312948"/>
                  <a:pt x="69247" y="1313941"/>
                  <a:pt x="69247" y="1315166"/>
                </a:cubicBezTo>
                <a:cubicBezTo>
                  <a:pt x="69247" y="1316390"/>
                  <a:pt x="68258" y="1317383"/>
                  <a:pt x="67029" y="1317383"/>
                </a:cubicBezTo>
                <a:cubicBezTo>
                  <a:pt x="65802" y="1317383"/>
                  <a:pt x="64813" y="1316390"/>
                  <a:pt x="64813" y="1315166"/>
                </a:cubicBezTo>
                <a:cubicBezTo>
                  <a:pt x="64813" y="1313941"/>
                  <a:pt x="65802" y="1312948"/>
                  <a:pt x="67029" y="1312948"/>
                </a:cubicBezTo>
                <a:close/>
                <a:moveTo>
                  <a:pt x="129113" y="1312267"/>
                </a:moveTo>
                <a:cubicBezTo>
                  <a:pt x="129232" y="1312260"/>
                  <a:pt x="129352" y="1312260"/>
                  <a:pt x="129471" y="1312267"/>
                </a:cubicBezTo>
                <a:cubicBezTo>
                  <a:pt x="130973" y="1312364"/>
                  <a:pt x="132115" y="1313662"/>
                  <a:pt x="132013" y="1315166"/>
                </a:cubicBezTo>
                <a:cubicBezTo>
                  <a:pt x="132013" y="1316768"/>
                  <a:pt x="130716" y="1318066"/>
                  <a:pt x="129113" y="1318066"/>
                </a:cubicBezTo>
                <a:cubicBezTo>
                  <a:pt x="127544" y="1317980"/>
                  <a:pt x="126299" y="1316730"/>
                  <a:pt x="126214" y="1315166"/>
                </a:cubicBezTo>
                <a:cubicBezTo>
                  <a:pt x="126214" y="1313565"/>
                  <a:pt x="127510" y="1312267"/>
                  <a:pt x="129113" y="1312267"/>
                </a:cubicBezTo>
                <a:close/>
                <a:moveTo>
                  <a:pt x="190199" y="1311450"/>
                </a:moveTo>
                <a:cubicBezTo>
                  <a:pt x="192177" y="1311450"/>
                  <a:pt x="193780" y="1313054"/>
                  <a:pt x="193780" y="1315032"/>
                </a:cubicBezTo>
                <a:cubicBezTo>
                  <a:pt x="193780" y="1317010"/>
                  <a:pt x="192177" y="1318613"/>
                  <a:pt x="190199" y="1318613"/>
                </a:cubicBezTo>
                <a:cubicBezTo>
                  <a:pt x="188221" y="1318613"/>
                  <a:pt x="186617" y="1317010"/>
                  <a:pt x="186617" y="1315032"/>
                </a:cubicBezTo>
                <a:cubicBezTo>
                  <a:pt x="186617" y="1313054"/>
                  <a:pt x="188221" y="1311450"/>
                  <a:pt x="190199" y="1311450"/>
                </a:cubicBezTo>
                <a:close/>
                <a:moveTo>
                  <a:pt x="251234" y="1310901"/>
                </a:moveTo>
                <a:cubicBezTo>
                  <a:pt x="253587" y="1310901"/>
                  <a:pt x="255498" y="1312810"/>
                  <a:pt x="255498" y="1315165"/>
                </a:cubicBezTo>
                <a:cubicBezTo>
                  <a:pt x="255498" y="1317521"/>
                  <a:pt x="253587" y="1319429"/>
                  <a:pt x="251234" y="1319429"/>
                </a:cubicBezTo>
                <a:cubicBezTo>
                  <a:pt x="248880" y="1319429"/>
                  <a:pt x="246970" y="1317521"/>
                  <a:pt x="246970" y="1315165"/>
                </a:cubicBezTo>
                <a:cubicBezTo>
                  <a:pt x="246970" y="1312810"/>
                  <a:pt x="248880" y="1310901"/>
                  <a:pt x="251234" y="1310901"/>
                </a:cubicBezTo>
                <a:close/>
                <a:moveTo>
                  <a:pt x="312635" y="1310219"/>
                </a:moveTo>
                <a:cubicBezTo>
                  <a:pt x="315364" y="1310219"/>
                  <a:pt x="317581" y="1312433"/>
                  <a:pt x="317581" y="1315166"/>
                </a:cubicBezTo>
                <a:cubicBezTo>
                  <a:pt x="317581" y="1317898"/>
                  <a:pt x="315364" y="1320112"/>
                  <a:pt x="312635" y="1320112"/>
                </a:cubicBezTo>
                <a:cubicBezTo>
                  <a:pt x="309906" y="1320112"/>
                  <a:pt x="307689" y="1317898"/>
                  <a:pt x="307689" y="1315166"/>
                </a:cubicBezTo>
                <a:cubicBezTo>
                  <a:pt x="307689" y="1312433"/>
                  <a:pt x="309906" y="1310219"/>
                  <a:pt x="312635" y="1310219"/>
                </a:cubicBezTo>
                <a:close/>
                <a:moveTo>
                  <a:pt x="374036" y="1309537"/>
                </a:moveTo>
                <a:cubicBezTo>
                  <a:pt x="377140" y="1309537"/>
                  <a:pt x="379665" y="1312057"/>
                  <a:pt x="379665" y="1315166"/>
                </a:cubicBezTo>
                <a:cubicBezTo>
                  <a:pt x="379665" y="1318275"/>
                  <a:pt x="377140" y="1320794"/>
                  <a:pt x="374036" y="1320794"/>
                </a:cubicBezTo>
                <a:cubicBezTo>
                  <a:pt x="370932" y="1320794"/>
                  <a:pt x="368408" y="1318275"/>
                  <a:pt x="368408" y="1315166"/>
                </a:cubicBezTo>
                <a:cubicBezTo>
                  <a:pt x="368408" y="1312057"/>
                  <a:pt x="370932" y="1309537"/>
                  <a:pt x="374036" y="1309537"/>
                </a:cubicBezTo>
                <a:close/>
                <a:moveTo>
                  <a:pt x="436119" y="1309025"/>
                </a:moveTo>
                <a:cubicBezTo>
                  <a:pt x="439326" y="1309014"/>
                  <a:pt x="441987" y="1311464"/>
                  <a:pt x="442259" y="1314654"/>
                </a:cubicBezTo>
                <a:cubicBezTo>
                  <a:pt x="442259" y="1318045"/>
                  <a:pt x="439514" y="1320794"/>
                  <a:pt x="436119" y="1320794"/>
                </a:cubicBezTo>
                <a:cubicBezTo>
                  <a:pt x="432913" y="1320806"/>
                  <a:pt x="430252" y="1318355"/>
                  <a:pt x="429980" y="1315166"/>
                </a:cubicBezTo>
                <a:cubicBezTo>
                  <a:pt x="429980" y="1311775"/>
                  <a:pt x="432725" y="1309025"/>
                  <a:pt x="436119" y="1309025"/>
                </a:cubicBezTo>
                <a:close/>
                <a:moveTo>
                  <a:pt x="496839" y="1308343"/>
                </a:moveTo>
                <a:cubicBezTo>
                  <a:pt x="500608" y="1308343"/>
                  <a:pt x="503661" y="1311398"/>
                  <a:pt x="503661" y="1315166"/>
                </a:cubicBezTo>
                <a:cubicBezTo>
                  <a:pt x="503661" y="1318933"/>
                  <a:pt x="500608" y="1321988"/>
                  <a:pt x="496839" y="1321988"/>
                </a:cubicBezTo>
                <a:cubicBezTo>
                  <a:pt x="493069" y="1321988"/>
                  <a:pt x="490017" y="1318933"/>
                  <a:pt x="490017" y="1315166"/>
                </a:cubicBezTo>
                <a:cubicBezTo>
                  <a:pt x="490017" y="1311398"/>
                  <a:pt x="493069" y="1308343"/>
                  <a:pt x="496839" y="1308343"/>
                </a:cubicBezTo>
                <a:close/>
                <a:moveTo>
                  <a:pt x="558239" y="1307831"/>
                </a:moveTo>
                <a:cubicBezTo>
                  <a:pt x="562282" y="1307831"/>
                  <a:pt x="565573" y="1311115"/>
                  <a:pt x="565573" y="1315165"/>
                </a:cubicBezTo>
                <a:cubicBezTo>
                  <a:pt x="565573" y="1319216"/>
                  <a:pt x="562282" y="1322499"/>
                  <a:pt x="558239" y="1322499"/>
                </a:cubicBezTo>
                <a:cubicBezTo>
                  <a:pt x="554231" y="1322409"/>
                  <a:pt x="550990" y="1319179"/>
                  <a:pt x="550906" y="1315165"/>
                </a:cubicBezTo>
                <a:cubicBezTo>
                  <a:pt x="550906" y="1311115"/>
                  <a:pt x="554197" y="1307831"/>
                  <a:pt x="558239" y="1307831"/>
                </a:cubicBezTo>
                <a:close/>
                <a:moveTo>
                  <a:pt x="619641" y="1307149"/>
                </a:moveTo>
                <a:cubicBezTo>
                  <a:pt x="624075" y="1307149"/>
                  <a:pt x="627657" y="1310738"/>
                  <a:pt x="627657" y="1315166"/>
                </a:cubicBezTo>
                <a:cubicBezTo>
                  <a:pt x="627657" y="1319593"/>
                  <a:pt x="624075" y="1323182"/>
                  <a:pt x="619641" y="1323182"/>
                </a:cubicBezTo>
                <a:cubicBezTo>
                  <a:pt x="615206" y="1323182"/>
                  <a:pt x="611625" y="1319593"/>
                  <a:pt x="611625" y="1315166"/>
                </a:cubicBezTo>
                <a:cubicBezTo>
                  <a:pt x="611625" y="1310738"/>
                  <a:pt x="615206" y="1307149"/>
                  <a:pt x="619641" y="1307149"/>
                </a:cubicBezTo>
                <a:close/>
                <a:moveTo>
                  <a:pt x="681409" y="1306503"/>
                </a:moveTo>
                <a:cubicBezTo>
                  <a:pt x="686119" y="1306503"/>
                  <a:pt x="689937" y="1310321"/>
                  <a:pt x="689937" y="1315031"/>
                </a:cubicBezTo>
                <a:cubicBezTo>
                  <a:pt x="689937" y="1319741"/>
                  <a:pt x="686119" y="1323559"/>
                  <a:pt x="681409" y="1323559"/>
                </a:cubicBezTo>
                <a:cubicBezTo>
                  <a:pt x="676699" y="1323559"/>
                  <a:pt x="672881" y="1319741"/>
                  <a:pt x="672881" y="1315031"/>
                </a:cubicBezTo>
                <a:cubicBezTo>
                  <a:pt x="672881" y="1310321"/>
                  <a:pt x="676699" y="1306503"/>
                  <a:pt x="681409" y="1306503"/>
                </a:cubicBezTo>
                <a:close/>
                <a:moveTo>
                  <a:pt x="743126" y="1305955"/>
                </a:moveTo>
                <a:cubicBezTo>
                  <a:pt x="748209" y="1305955"/>
                  <a:pt x="752336" y="1310080"/>
                  <a:pt x="752336" y="1315166"/>
                </a:cubicBezTo>
                <a:cubicBezTo>
                  <a:pt x="752336" y="1320252"/>
                  <a:pt x="748209" y="1324376"/>
                  <a:pt x="743126" y="1324376"/>
                </a:cubicBezTo>
                <a:cubicBezTo>
                  <a:pt x="738078" y="1324285"/>
                  <a:pt x="734001" y="1320214"/>
                  <a:pt x="733916" y="1315166"/>
                </a:cubicBezTo>
                <a:cubicBezTo>
                  <a:pt x="733916" y="1310080"/>
                  <a:pt x="738043" y="1305955"/>
                  <a:pt x="743126" y="1305955"/>
                </a:cubicBezTo>
                <a:close/>
                <a:moveTo>
                  <a:pt x="803845" y="1305444"/>
                </a:moveTo>
                <a:cubicBezTo>
                  <a:pt x="803964" y="1305442"/>
                  <a:pt x="804066" y="1305442"/>
                  <a:pt x="804185" y="1305444"/>
                </a:cubicBezTo>
                <a:cubicBezTo>
                  <a:pt x="809456" y="1305539"/>
                  <a:pt x="813669" y="1309892"/>
                  <a:pt x="813567" y="1315166"/>
                </a:cubicBezTo>
                <a:cubicBezTo>
                  <a:pt x="813567" y="1320535"/>
                  <a:pt x="809217" y="1324887"/>
                  <a:pt x="803845" y="1324887"/>
                </a:cubicBezTo>
                <a:cubicBezTo>
                  <a:pt x="798506" y="1324797"/>
                  <a:pt x="794208" y="1320497"/>
                  <a:pt x="794123" y="1315166"/>
                </a:cubicBezTo>
                <a:cubicBezTo>
                  <a:pt x="794123" y="1309796"/>
                  <a:pt x="798472" y="1305444"/>
                  <a:pt x="803845" y="1305444"/>
                </a:cubicBezTo>
                <a:close/>
                <a:moveTo>
                  <a:pt x="865246" y="1304932"/>
                </a:moveTo>
                <a:cubicBezTo>
                  <a:pt x="870892" y="1304932"/>
                  <a:pt x="875480" y="1309514"/>
                  <a:pt x="875480" y="1315166"/>
                </a:cubicBezTo>
                <a:cubicBezTo>
                  <a:pt x="875480" y="1320818"/>
                  <a:pt x="870892" y="1325400"/>
                  <a:pt x="865246" y="1325400"/>
                </a:cubicBezTo>
                <a:cubicBezTo>
                  <a:pt x="859601" y="1325400"/>
                  <a:pt x="855013" y="1320818"/>
                  <a:pt x="855013" y="1315166"/>
                </a:cubicBezTo>
                <a:cubicBezTo>
                  <a:pt x="855013" y="1309514"/>
                  <a:pt x="859601" y="1304932"/>
                  <a:pt x="865246" y="1304932"/>
                </a:cubicBezTo>
                <a:close/>
                <a:moveTo>
                  <a:pt x="988048" y="1303739"/>
                </a:moveTo>
                <a:cubicBezTo>
                  <a:pt x="988168" y="1303737"/>
                  <a:pt x="988270" y="1303737"/>
                  <a:pt x="988389" y="1303739"/>
                </a:cubicBezTo>
                <a:cubicBezTo>
                  <a:pt x="994513" y="1303834"/>
                  <a:pt x="999408" y="1308874"/>
                  <a:pt x="999305" y="1314996"/>
                </a:cubicBezTo>
                <a:cubicBezTo>
                  <a:pt x="999305" y="1321213"/>
                  <a:pt x="994257" y="1326253"/>
                  <a:pt x="988048" y="1326253"/>
                </a:cubicBezTo>
                <a:cubicBezTo>
                  <a:pt x="981874" y="1326160"/>
                  <a:pt x="976876" y="1321175"/>
                  <a:pt x="976792" y="1314996"/>
                </a:cubicBezTo>
                <a:cubicBezTo>
                  <a:pt x="976792" y="1308779"/>
                  <a:pt x="981823" y="1303739"/>
                  <a:pt x="988048" y="1303739"/>
                </a:cubicBezTo>
                <a:close/>
                <a:moveTo>
                  <a:pt x="1110851" y="1303738"/>
                </a:moveTo>
                <a:cubicBezTo>
                  <a:pt x="1117537" y="1303738"/>
                  <a:pt x="1122961" y="1309161"/>
                  <a:pt x="1122961" y="1315848"/>
                </a:cubicBezTo>
                <a:cubicBezTo>
                  <a:pt x="1122961" y="1322536"/>
                  <a:pt x="1117537" y="1327958"/>
                  <a:pt x="1110851" y="1327958"/>
                </a:cubicBezTo>
                <a:cubicBezTo>
                  <a:pt x="1104165" y="1327958"/>
                  <a:pt x="1098742" y="1322536"/>
                  <a:pt x="1098742" y="1315848"/>
                </a:cubicBezTo>
                <a:cubicBezTo>
                  <a:pt x="1098742" y="1309161"/>
                  <a:pt x="1104165" y="1303738"/>
                  <a:pt x="1110851" y="1303738"/>
                </a:cubicBezTo>
                <a:close/>
                <a:moveTo>
                  <a:pt x="1050132" y="1303738"/>
                </a:moveTo>
                <a:cubicBezTo>
                  <a:pt x="1056631" y="1303738"/>
                  <a:pt x="1061901" y="1309007"/>
                  <a:pt x="1061901" y="1315507"/>
                </a:cubicBezTo>
                <a:cubicBezTo>
                  <a:pt x="1061901" y="1322007"/>
                  <a:pt x="1056631" y="1327276"/>
                  <a:pt x="1050132" y="1327276"/>
                </a:cubicBezTo>
                <a:cubicBezTo>
                  <a:pt x="1043634" y="1327276"/>
                  <a:pt x="1038364" y="1322007"/>
                  <a:pt x="1038364" y="1315507"/>
                </a:cubicBezTo>
                <a:cubicBezTo>
                  <a:pt x="1038364" y="1309007"/>
                  <a:pt x="1043634" y="1303738"/>
                  <a:pt x="1050132" y="1303738"/>
                </a:cubicBezTo>
                <a:close/>
                <a:moveTo>
                  <a:pt x="926648" y="1303738"/>
                </a:moveTo>
                <a:cubicBezTo>
                  <a:pt x="932583" y="1303738"/>
                  <a:pt x="937393" y="1308550"/>
                  <a:pt x="937393" y="1314484"/>
                </a:cubicBezTo>
                <a:cubicBezTo>
                  <a:pt x="937393" y="1320417"/>
                  <a:pt x="932583" y="1325229"/>
                  <a:pt x="926648" y="1325229"/>
                </a:cubicBezTo>
                <a:cubicBezTo>
                  <a:pt x="920746" y="1325137"/>
                  <a:pt x="915988" y="1320380"/>
                  <a:pt x="915903" y="1314484"/>
                </a:cubicBezTo>
                <a:cubicBezTo>
                  <a:pt x="915903" y="1308550"/>
                  <a:pt x="920712" y="1303738"/>
                  <a:pt x="926648" y="1303738"/>
                </a:cubicBezTo>
                <a:close/>
                <a:moveTo>
                  <a:pt x="1172253" y="1302544"/>
                </a:moveTo>
                <a:cubicBezTo>
                  <a:pt x="1179229" y="1302544"/>
                  <a:pt x="1184874" y="1308195"/>
                  <a:pt x="1184874" y="1315166"/>
                </a:cubicBezTo>
                <a:cubicBezTo>
                  <a:pt x="1184874" y="1322137"/>
                  <a:pt x="1179229" y="1327787"/>
                  <a:pt x="1172253" y="1327787"/>
                </a:cubicBezTo>
                <a:cubicBezTo>
                  <a:pt x="1165277" y="1327787"/>
                  <a:pt x="1159632" y="1322137"/>
                  <a:pt x="1159632" y="1315166"/>
                </a:cubicBezTo>
                <a:cubicBezTo>
                  <a:pt x="1159632" y="1308195"/>
                  <a:pt x="1165277" y="1302544"/>
                  <a:pt x="1172253" y="1302544"/>
                </a:cubicBezTo>
                <a:close/>
                <a:moveTo>
                  <a:pt x="1233654" y="1302203"/>
                </a:moveTo>
                <a:cubicBezTo>
                  <a:pt x="1240817" y="1302203"/>
                  <a:pt x="1246616" y="1308008"/>
                  <a:pt x="1246616" y="1315166"/>
                </a:cubicBezTo>
                <a:cubicBezTo>
                  <a:pt x="1246616" y="1322324"/>
                  <a:pt x="1240817" y="1328128"/>
                  <a:pt x="1233654" y="1328128"/>
                </a:cubicBezTo>
                <a:cubicBezTo>
                  <a:pt x="1226491" y="1328128"/>
                  <a:pt x="1220692" y="1322324"/>
                  <a:pt x="1220692" y="1315166"/>
                </a:cubicBezTo>
                <a:cubicBezTo>
                  <a:pt x="1220692" y="1308008"/>
                  <a:pt x="1226491" y="1302203"/>
                  <a:pt x="1233654" y="1302203"/>
                </a:cubicBezTo>
                <a:close/>
                <a:moveTo>
                  <a:pt x="1971151" y="1302033"/>
                </a:moveTo>
                <a:cubicBezTo>
                  <a:pt x="1971271" y="1302031"/>
                  <a:pt x="1971373" y="1302031"/>
                  <a:pt x="1971492" y="1302033"/>
                </a:cubicBezTo>
                <a:cubicBezTo>
                  <a:pt x="1978656" y="1302128"/>
                  <a:pt x="1984387" y="1308007"/>
                  <a:pt x="1984284" y="1315166"/>
                </a:cubicBezTo>
                <a:cubicBezTo>
                  <a:pt x="1984284" y="1322420"/>
                  <a:pt x="1978400" y="1328299"/>
                  <a:pt x="1971151" y="1328299"/>
                </a:cubicBezTo>
                <a:cubicBezTo>
                  <a:pt x="1963937" y="1328207"/>
                  <a:pt x="1958103" y="1322380"/>
                  <a:pt x="1958019" y="1315166"/>
                </a:cubicBezTo>
                <a:cubicBezTo>
                  <a:pt x="1958019" y="1307912"/>
                  <a:pt x="1963903" y="1302033"/>
                  <a:pt x="1971151" y="1302033"/>
                </a:cubicBezTo>
                <a:close/>
                <a:moveTo>
                  <a:pt x="1295055" y="1301862"/>
                </a:moveTo>
                <a:cubicBezTo>
                  <a:pt x="1302406" y="1301862"/>
                  <a:pt x="1308359" y="1307818"/>
                  <a:pt x="1308359" y="1315166"/>
                </a:cubicBezTo>
                <a:cubicBezTo>
                  <a:pt x="1308359" y="1322514"/>
                  <a:pt x="1302406" y="1328470"/>
                  <a:pt x="1295055" y="1328470"/>
                </a:cubicBezTo>
                <a:cubicBezTo>
                  <a:pt x="1287704" y="1328470"/>
                  <a:pt x="1281752" y="1322514"/>
                  <a:pt x="1281752" y="1315166"/>
                </a:cubicBezTo>
                <a:cubicBezTo>
                  <a:pt x="1281752" y="1307818"/>
                  <a:pt x="1287704" y="1301862"/>
                  <a:pt x="1295055" y="1301862"/>
                </a:cubicBezTo>
                <a:close/>
                <a:moveTo>
                  <a:pt x="1357138" y="1301521"/>
                </a:moveTo>
                <a:cubicBezTo>
                  <a:pt x="1364677" y="1301521"/>
                  <a:pt x="1370783" y="1307631"/>
                  <a:pt x="1370783" y="1315166"/>
                </a:cubicBezTo>
                <a:cubicBezTo>
                  <a:pt x="1370783" y="1322702"/>
                  <a:pt x="1364677" y="1328811"/>
                  <a:pt x="1357138" y="1328811"/>
                </a:cubicBezTo>
                <a:cubicBezTo>
                  <a:pt x="1349600" y="1328811"/>
                  <a:pt x="1343494" y="1322702"/>
                  <a:pt x="1343494" y="1315166"/>
                </a:cubicBezTo>
                <a:cubicBezTo>
                  <a:pt x="1343494" y="1307631"/>
                  <a:pt x="1349600" y="1301521"/>
                  <a:pt x="1357138" y="1301521"/>
                </a:cubicBezTo>
                <a:close/>
                <a:moveTo>
                  <a:pt x="1417858" y="1301180"/>
                </a:moveTo>
                <a:cubicBezTo>
                  <a:pt x="1425584" y="1301180"/>
                  <a:pt x="1431844" y="1307442"/>
                  <a:pt x="1431844" y="1315166"/>
                </a:cubicBezTo>
                <a:cubicBezTo>
                  <a:pt x="1431844" y="1322891"/>
                  <a:pt x="1425584" y="1329152"/>
                  <a:pt x="1417858" y="1329152"/>
                </a:cubicBezTo>
                <a:cubicBezTo>
                  <a:pt x="1410131" y="1329152"/>
                  <a:pt x="1403872" y="1322891"/>
                  <a:pt x="1403872" y="1315166"/>
                </a:cubicBezTo>
                <a:cubicBezTo>
                  <a:pt x="1403872" y="1307442"/>
                  <a:pt x="1410131" y="1301180"/>
                  <a:pt x="1417858" y="1301180"/>
                </a:cubicBezTo>
                <a:close/>
                <a:moveTo>
                  <a:pt x="1479258" y="1300839"/>
                </a:moveTo>
                <a:cubicBezTo>
                  <a:pt x="1479378" y="1300837"/>
                  <a:pt x="1479480" y="1300837"/>
                  <a:pt x="1479599" y="1300839"/>
                </a:cubicBezTo>
                <a:cubicBezTo>
                  <a:pt x="1487411" y="1300934"/>
                  <a:pt x="1493688" y="1307347"/>
                  <a:pt x="1493585" y="1315166"/>
                </a:cubicBezTo>
                <a:cubicBezTo>
                  <a:pt x="1493585" y="1323078"/>
                  <a:pt x="1487172" y="1329493"/>
                  <a:pt x="1479258" y="1329493"/>
                </a:cubicBezTo>
                <a:cubicBezTo>
                  <a:pt x="1471379" y="1329401"/>
                  <a:pt x="1465017" y="1323040"/>
                  <a:pt x="1464932" y="1315166"/>
                </a:cubicBezTo>
                <a:cubicBezTo>
                  <a:pt x="1464932" y="1307253"/>
                  <a:pt x="1471345" y="1300839"/>
                  <a:pt x="1479258" y="1300839"/>
                </a:cubicBezTo>
                <a:close/>
                <a:moveTo>
                  <a:pt x="1540660" y="1300668"/>
                </a:moveTo>
                <a:cubicBezTo>
                  <a:pt x="1548659" y="1300668"/>
                  <a:pt x="1555157" y="1307160"/>
                  <a:pt x="1555157" y="1315166"/>
                </a:cubicBezTo>
                <a:cubicBezTo>
                  <a:pt x="1555157" y="1323172"/>
                  <a:pt x="1548659" y="1329663"/>
                  <a:pt x="1540660" y="1329663"/>
                </a:cubicBezTo>
                <a:cubicBezTo>
                  <a:pt x="1532661" y="1329663"/>
                  <a:pt x="1526163" y="1323172"/>
                  <a:pt x="1526163" y="1315166"/>
                </a:cubicBezTo>
                <a:cubicBezTo>
                  <a:pt x="1526163" y="1307160"/>
                  <a:pt x="1532661" y="1300668"/>
                  <a:pt x="1540660" y="1300668"/>
                </a:cubicBezTo>
                <a:close/>
                <a:moveTo>
                  <a:pt x="1602061" y="1300498"/>
                </a:moveTo>
                <a:cubicBezTo>
                  <a:pt x="1602181" y="1300496"/>
                  <a:pt x="1602283" y="1300496"/>
                  <a:pt x="1602403" y="1300498"/>
                </a:cubicBezTo>
                <a:cubicBezTo>
                  <a:pt x="1610402" y="1300593"/>
                  <a:pt x="1616832" y="1307160"/>
                  <a:pt x="1616730" y="1315166"/>
                </a:cubicBezTo>
                <a:cubicBezTo>
                  <a:pt x="1616730" y="1323267"/>
                  <a:pt x="1610163" y="1329834"/>
                  <a:pt x="1602061" y="1329834"/>
                </a:cubicBezTo>
                <a:cubicBezTo>
                  <a:pt x="1593994" y="1329742"/>
                  <a:pt x="1587479" y="1323228"/>
                  <a:pt x="1587394" y="1315166"/>
                </a:cubicBezTo>
                <a:cubicBezTo>
                  <a:pt x="1587394" y="1307064"/>
                  <a:pt x="1593960" y="1300498"/>
                  <a:pt x="1602061" y="1300498"/>
                </a:cubicBezTo>
                <a:close/>
                <a:moveTo>
                  <a:pt x="1664145" y="1300327"/>
                </a:moveTo>
                <a:cubicBezTo>
                  <a:pt x="1672332" y="1300327"/>
                  <a:pt x="1678984" y="1306971"/>
                  <a:pt x="1678984" y="1315166"/>
                </a:cubicBezTo>
                <a:cubicBezTo>
                  <a:pt x="1678984" y="1323361"/>
                  <a:pt x="1672332" y="1330005"/>
                  <a:pt x="1664145" y="1330005"/>
                </a:cubicBezTo>
                <a:cubicBezTo>
                  <a:pt x="1655958" y="1330005"/>
                  <a:pt x="1649307" y="1323361"/>
                  <a:pt x="1649307" y="1315166"/>
                </a:cubicBezTo>
                <a:cubicBezTo>
                  <a:pt x="1649307" y="1306971"/>
                  <a:pt x="1655958" y="1300327"/>
                  <a:pt x="1664145" y="1300327"/>
                </a:cubicBezTo>
                <a:close/>
                <a:moveTo>
                  <a:pt x="1724864" y="1300157"/>
                </a:moveTo>
                <a:cubicBezTo>
                  <a:pt x="1724983" y="1300155"/>
                  <a:pt x="1725086" y="1300155"/>
                  <a:pt x="1725205" y="1300157"/>
                </a:cubicBezTo>
                <a:cubicBezTo>
                  <a:pt x="1733409" y="1300252"/>
                  <a:pt x="1739976" y="1306971"/>
                  <a:pt x="1739873" y="1315166"/>
                </a:cubicBezTo>
                <a:cubicBezTo>
                  <a:pt x="1739873" y="1315224"/>
                  <a:pt x="1739873" y="1315280"/>
                  <a:pt x="1739873" y="1315338"/>
                </a:cubicBezTo>
                <a:cubicBezTo>
                  <a:pt x="1739771" y="1323532"/>
                  <a:pt x="1733051" y="1330098"/>
                  <a:pt x="1724864" y="1330005"/>
                </a:cubicBezTo>
                <a:cubicBezTo>
                  <a:pt x="1716643" y="1330005"/>
                  <a:pt x="1709940" y="1323389"/>
                  <a:pt x="1709855" y="1315166"/>
                </a:cubicBezTo>
                <a:cubicBezTo>
                  <a:pt x="1709855" y="1306877"/>
                  <a:pt x="1716575" y="1300157"/>
                  <a:pt x="1724864" y="1300157"/>
                </a:cubicBezTo>
                <a:close/>
                <a:moveTo>
                  <a:pt x="1909067" y="1299986"/>
                </a:moveTo>
                <a:cubicBezTo>
                  <a:pt x="1917459" y="1299986"/>
                  <a:pt x="1924247" y="1306783"/>
                  <a:pt x="1924247" y="1315166"/>
                </a:cubicBezTo>
                <a:cubicBezTo>
                  <a:pt x="1924247" y="1315224"/>
                  <a:pt x="1924247" y="1315281"/>
                  <a:pt x="1924247" y="1315338"/>
                </a:cubicBezTo>
                <a:cubicBezTo>
                  <a:pt x="1924145" y="1323626"/>
                  <a:pt x="1917357" y="1330269"/>
                  <a:pt x="1909067" y="1330175"/>
                </a:cubicBezTo>
                <a:cubicBezTo>
                  <a:pt x="1909016" y="1330175"/>
                  <a:pt x="1908948" y="1330177"/>
                  <a:pt x="1908897" y="1330177"/>
                </a:cubicBezTo>
                <a:cubicBezTo>
                  <a:pt x="1900608" y="1330175"/>
                  <a:pt x="1893888" y="1323455"/>
                  <a:pt x="1893888" y="1315166"/>
                </a:cubicBezTo>
                <a:cubicBezTo>
                  <a:pt x="1893888" y="1306783"/>
                  <a:pt x="1900676" y="1299986"/>
                  <a:pt x="1909067" y="1299986"/>
                </a:cubicBezTo>
                <a:close/>
                <a:moveTo>
                  <a:pt x="1847667" y="1299986"/>
                </a:moveTo>
                <a:cubicBezTo>
                  <a:pt x="1856058" y="1299986"/>
                  <a:pt x="1862846" y="1306783"/>
                  <a:pt x="1862846" y="1315166"/>
                </a:cubicBezTo>
                <a:cubicBezTo>
                  <a:pt x="1862846" y="1315224"/>
                  <a:pt x="1862846" y="1315281"/>
                  <a:pt x="1862846" y="1315338"/>
                </a:cubicBezTo>
                <a:cubicBezTo>
                  <a:pt x="1862744" y="1323626"/>
                  <a:pt x="1855956" y="1330269"/>
                  <a:pt x="1847667" y="1330175"/>
                </a:cubicBezTo>
                <a:cubicBezTo>
                  <a:pt x="1847615" y="1330175"/>
                  <a:pt x="1847547" y="1330177"/>
                  <a:pt x="1847496" y="1330177"/>
                </a:cubicBezTo>
                <a:cubicBezTo>
                  <a:pt x="1839207" y="1330175"/>
                  <a:pt x="1832487" y="1323455"/>
                  <a:pt x="1832487" y="1315166"/>
                </a:cubicBezTo>
                <a:cubicBezTo>
                  <a:pt x="1832487" y="1306783"/>
                  <a:pt x="1839275" y="1299986"/>
                  <a:pt x="1847667" y="1299986"/>
                </a:cubicBezTo>
                <a:close/>
                <a:moveTo>
                  <a:pt x="1786266" y="1299986"/>
                </a:moveTo>
                <a:cubicBezTo>
                  <a:pt x="1794657" y="1299986"/>
                  <a:pt x="1801445" y="1306783"/>
                  <a:pt x="1801445" y="1315166"/>
                </a:cubicBezTo>
                <a:cubicBezTo>
                  <a:pt x="1801445" y="1315224"/>
                  <a:pt x="1801445" y="1315281"/>
                  <a:pt x="1801445" y="1315338"/>
                </a:cubicBezTo>
                <a:cubicBezTo>
                  <a:pt x="1801343" y="1323626"/>
                  <a:pt x="1794555" y="1330269"/>
                  <a:pt x="1786266" y="1330175"/>
                </a:cubicBezTo>
                <a:cubicBezTo>
                  <a:pt x="1786215" y="1330175"/>
                  <a:pt x="1786146" y="1330177"/>
                  <a:pt x="1786095" y="1330177"/>
                </a:cubicBezTo>
                <a:cubicBezTo>
                  <a:pt x="1777806" y="1330175"/>
                  <a:pt x="1771086" y="1323455"/>
                  <a:pt x="1771086" y="1315166"/>
                </a:cubicBezTo>
                <a:cubicBezTo>
                  <a:pt x="1771086" y="1306783"/>
                  <a:pt x="1777874" y="1299986"/>
                  <a:pt x="1786266" y="1299986"/>
                </a:cubicBezTo>
                <a:close/>
                <a:moveTo>
                  <a:pt x="5628" y="1252571"/>
                </a:moveTo>
                <a:cubicBezTo>
                  <a:pt x="5747" y="1252557"/>
                  <a:pt x="5867" y="1252557"/>
                  <a:pt x="5986" y="1252571"/>
                </a:cubicBezTo>
                <a:cubicBezTo>
                  <a:pt x="6839" y="1252671"/>
                  <a:pt x="7436" y="1253434"/>
                  <a:pt x="7333" y="1254276"/>
                </a:cubicBezTo>
                <a:cubicBezTo>
                  <a:pt x="7333" y="1255218"/>
                  <a:pt x="6566" y="1255982"/>
                  <a:pt x="5628" y="1255982"/>
                </a:cubicBezTo>
                <a:cubicBezTo>
                  <a:pt x="4724" y="1255902"/>
                  <a:pt x="4008" y="1255184"/>
                  <a:pt x="3923" y="1254276"/>
                </a:cubicBezTo>
                <a:cubicBezTo>
                  <a:pt x="3923" y="1253335"/>
                  <a:pt x="4690" y="1252571"/>
                  <a:pt x="5628" y="1252571"/>
                </a:cubicBezTo>
                <a:close/>
                <a:moveTo>
                  <a:pt x="67029" y="1251035"/>
                </a:moveTo>
                <a:cubicBezTo>
                  <a:pt x="68530" y="1251035"/>
                  <a:pt x="69758" y="1252257"/>
                  <a:pt x="69758" y="1253764"/>
                </a:cubicBezTo>
                <a:cubicBezTo>
                  <a:pt x="69758" y="1255272"/>
                  <a:pt x="68530" y="1256493"/>
                  <a:pt x="67029" y="1256493"/>
                </a:cubicBezTo>
                <a:cubicBezTo>
                  <a:pt x="65528" y="1256493"/>
                  <a:pt x="64301" y="1255272"/>
                  <a:pt x="64301" y="1253764"/>
                </a:cubicBezTo>
                <a:cubicBezTo>
                  <a:pt x="64301" y="1252257"/>
                  <a:pt x="65528" y="1251035"/>
                  <a:pt x="67029" y="1251035"/>
                </a:cubicBezTo>
                <a:close/>
                <a:moveTo>
                  <a:pt x="129113" y="1250353"/>
                </a:moveTo>
                <a:cubicBezTo>
                  <a:pt x="130989" y="1250353"/>
                  <a:pt x="132524" y="1251880"/>
                  <a:pt x="132524" y="1253765"/>
                </a:cubicBezTo>
                <a:cubicBezTo>
                  <a:pt x="132524" y="1255649"/>
                  <a:pt x="130989" y="1257176"/>
                  <a:pt x="129113" y="1257176"/>
                </a:cubicBezTo>
                <a:cubicBezTo>
                  <a:pt x="127237" y="1257176"/>
                  <a:pt x="125702" y="1255649"/>
                  <a:pt x="125702" y="1253765"/>
                </a:cubicBezTo>
                <a:cubicBezTo>
                  <a:pt x="125702" y="1251880"/>
                  <a:pt x="127237" y="1250353"/>
                  <a:pt x="129113" y="1250353"/>
                </a:cubicBezTo>
                <a:close/>
                <a:moveTo>
                  <a:pt x="189832" y="1249671"/>
                </a:moveTo>
                <a:cubicBezTo>
                  <a:pt x="189951" y="1249666"/>
                  <a:pt x="190071" y="1249666"/>
                  <a:pt x="190173" y="1249671"/>
                </a:cubicBezTo>
                <a:cubicBezTo>
                  <a:pt x="192339" y="1249768"/>
                  <a:pt x="194028" y="1251600"/>
                  <a:pt x="193925" y="1253765"/>
                </a:cubicBezTo>
                <a:cubicBezTo>
                  <a:pt x="193925" y="1256026"/>
                  <a:pt x="192100" y="1257858"/>
                  <a:pt x="189832" y="1257858"/>
                </a:cubicBezTo>
                <a:cubicBezTo>
                  <a:pt x="187563" y="1257858"/>
                  <a:pt x="185739" y="1256026"/>
                  <a:pt x="185739" y="1253765"/>
                </a:cubicBezTo>
                <a:cubicBezTo>
                  <a:pt x="185739" y="1251505"/>
                  <a:pt x="187563" y="1249671"/>
                  <a:pt x="189832" y="1249671"/>
                </a:cubicBezTo>
                <a:close/>
                <a:moveTo>
                  <a:pt x="251233" y="1248989"/>
                </a:moveTo>
                <a:cubicBezTo>
                  <a:pt x="251352" y="1248984"/>
                  <a:pt x="251472" y="1248984"/>
                  <a:pt x="251574" y="1248989"/>
                </a:cubicBezTo>
                <a:cubicBezTo>
                  <a:pt x="254116" y="1249085"/>
                  <a:pt x="256111" y="1251224"/>
                  <a:pt x="256009" y="1253765"/>
                </a:cubicBezTo>
                <a:cubicBezTo>
                  <a:pt x="256009" y="1256402"/>
                  <a:pt x="253877" y="1258541"/>
                  <a:pt x="251233" y="1258541"/>
                </a:cubicBezTo>
                <a:cubicBezTo>
                  <a:pt x="248641" y="1258452"/>
                  <a:pt x="246543" y="1256364"/>
                  <a:pt x="246458" y="1253765"/>
                </a:cubicBezTo>
                <a:cubicBezTo>
                  <a:pt x="246458" y="1251128"/>
                  <a:pt x="248590" y="1248989"/>
                  <a:pt x="251233" y="1248989"/>
                </a:cubicBezTo>
                <a:close/>
                <a:moveTo>
                  <a:pt x="312635" y="1248306"/>
                </a:moveTo>
                <a:cubicBezTo>
                  <a:pt x="315654" y="1248306"/>
                  <a:pt x="318092" y="1250751"/>
                  <a:pt x="318092" y="1253764"/>
                </a:cubicBezTo>
                <a:cubicBezTo>
                  <a:pt x="318092" y="1256778"/>
                  <a:pt x="315654" y="1259222"/>
                  <a:pt x="312635" y="1259222"/>
                </a:cubicBezTo>
                <a:cubicBezTo>
                  <a:pt x="309649" y="1259134"/>
                  <a:pt x="307262" y="1256741"/>
                  <a:pt x="307177" y="1253764"/>
                </a:cubicBezTo>
                <a:cubicBezTo>
                  <a:pt x="307177" y="1250751"/>
                  <a:pt x="309616" y="1248306"/>
                  <a:pt x="312635" y="1248306"/>
                </a:cubicBezTo>
                <a:close/>
                <a:moveTo>
                  <a:pt x="374035" y="1247624"/>
                </a:moveTo>
                <a:cubicBezTo>
                  <a:pt x="377430" y="1247624"/>
                  <a:pt x="380176" y="1250374"/>
                  <a:pt x="380176" y="1253765"/>
                </a:cubicBezTo>
                <a:cubicBezTo>
                  <a:pt x="380176" y="1257155"/>
                  <a:pt x="377430" y="1259905"/>
                  <a:pt x="374035" y="1259905"/>
                </a:cubicBezTo>
                <a:cubicBezTo>
                  <a:pt x="370642" y="1259905"/>
                  <a:pt x="367896" y="1257155"/>
                  <a:pt x="367896" y="1253765"/>
                </a:cubicBezTo>
                <a:cubicBezTo>
                  <a:pt x="367896" y="1250374"/>
                  <a:pt x="370642" y="1247624"/>
                  <a:pt x="374035" y="1247624"/>
                </a:cubicBezTo>
                <a:close/>
                <a:moveTo>
                  <a:pt x="436120" y="1247113"/>
                </a:moveTo>
                <a:cubicBezTo>
                  <a:pt x="436239" y="1247110"/>
                  <a:pt x="436359" y="1247110"/>
                  <a:pt x="436461" y="1247113"/>
                </a:cubicBezTo>
                <a:cubicBezTo>
                  <a:pt x="440043" y="1247209"/>
                  <a:pt x="442874" y="1250186"/>
                  <a:pt x="442772" y="1253765"/>
                </a:cubicBezTo>
                <a:cubicBezTo>
                  <a:pt x="442772" y="1257439"/>
                  <a:pt x="439787" y="1260417"/>
                  <a:pt x="436120" y="1260417"/>
                </a:cubicBezTo>
                <a:cubicBezTo>
                  <a:pt x="432486" y="1260326"/>
                  <a:pt x="429553" y="1257401"/>
                  <a:pt x="429468" y="1253765"/>
                </a:cubicBezTo>
                <a:cubicBezTo>
                  <a:pt x="429468" y="1250091"/>
                  <a:pt x="432453" y="1247113"/>
                  <a:pt x="436120" y="1247113"/>
                </a:cubicBezTo>
                <a:close/>
                <a:moveTo>
                  <a:pt x="496838" y="1246430"/>
                </a:moveTo>
                <a:cubicBezTo>
                  <a:pt x="500881" y="1246430"/>
                  <a:pt x="504172" y="1249714"/>
                  <a:pt x="504172" y="1253764"/>
                </a:cubicBezTo>
                <a:cubicBezTo>
                  <a:pt x="504172" y="1257815"/>
                  <a:pt x="500881" y="1261099"/>
                  <a:pt x="496838" y="1261099"/>
                </a:cubicBezTo>
                <a:cubicBezTo>
                  <a:pt x="492831" y="1261008"/>
                  <a:pt x="489590" y="1257778"/>
                  <a:pt x="489505" y="1253764"/>
                </a:cubicBezTo>
                <a:cubicBezTo>
                  <a:pt x="489505" y="1249714"/>
                  <a:pt x="492796" y="1246430"/>
                  <a:pt x="496838" y="1246430"/>
                </a:cubicBezTo>
                <a:close/>
                <a:moveTo>
                  <a:pt x="558240" y="1245748"/>
                </a:moveTo>
                <a:cubicBezTo>
                  <a:pt x="562675" y="1245748"/>
                  <a:pt x="566256" y="1249337"/>
                  <a:pt x="566256" y="1253765"/>
                </a:cubicBezTo>
                <a:cubicBezTo>
                  <a:pt x="566256" y="1258192"/>
                  <a:pt x="562675" y="1261781"/>
                  <a:pt x="558240" y="1261781"/>
                </a:cubicBezTo>
                <a:cubicBezTo>
                  <a:pt x="553805" y="1261781"/>
                  <a:pt x="550224" y="1258192"/>
                  <a:pt x="550224" y="1253765"/>
                </a:cubicBezTo>
                <a:cubicBezTo>
                  <a:pt x="550224" y="1249337"/>
                  <a:pt x="553805" y="1245748"/>
                  <a:pt x="558240" y="1245748"/>
                </a:cubicBezTo>
                <a:close/>
                <a:moveTo>
                  <a:pt x="619642" y="1245236"/>
                </a:moveTo>
                <a:cubicBezTo>
                  <a:pt x="624349" y="1245236"/>
                  <a:pt x="628169" y="1249055"/>
                  <a:pt x="628169" y="1253764"/>
                </a:cubicBezTo>
                <a:cubicBezTo>
                  <a:pt x="628169" y="1258474"/>
                  <a:pt x="624349" y="1262292"/>
                  <a:pt x="619642" y="1262292"/>
                </a:cubicBezTo>
                <a:cubicBezTo>
                  <a:pt x="614968" y="1262202"/>
                  <a:pt x="611199" y="1258436"/>
                  <a:pt x="611114" y="1253764"/>
                </a:cubicBezTo>
                <a:cubicBezTo>
                  <a:pt x="611114" y="1249055"/>
                  <a:pt x="614934" y="1245236"/>
                  <a:pt x="619642" y="1245236"/>
                </a:cubicBezTo>
                <a:close/>
                <a:moveTo>
                  <a:pt x="681042" y="1244554"/>
                </a:moveTo>
                <a:cubicBezTo>
                  <a:pt x="686125" y="1244554"/>
                  <a:pt x="690253" y="1248679"/>
                  <a:pt x="690253" y="1253765"/>
                </a:cubicBezTo>
                <a:cubicBezTo>
                  <a:pt x="690253" y="1258851"/>
                  <a:pt x="686125" y="1262975"/>
                  <a:pt x="681042" y="1262975"/>
                </a:cubicBezTo>
                <a:cubicBezTo>
                  <a:pt x="675960" y="1262975"/>
                  <a:pt x="671833" y="1258851"/>
                  <a:pt x="671833" y="1253765"/>
                </a:cubicBezTo>
                <a:cubicBezTo>
                  <a:pt x="671833" y="1248679"/>
                  <a:pt x="675960" y="1244554"/>
                  <a:pt x="681042" y="1244554"/>
                </a:cubicBezTo>
                <a:close/>
                <a:moveTo>
                  <a:pt x="743126" y="1244043"/>
                </a:moveTo>
                <a:cubicBezTo>
                  <a:pt x="743245" y="1244041"/>
                  <a:pt x="743347" y="1244041"/>
                  <a:pt x="743466" y="1244043"/>
                </a:cubicBezTo>
                <a:cubicBezTo>
                  <a:pt x="748737" y="1244138"/>
                  <a:pt x="752950" y="1248491"/>
                  <a:pt x="752848" y="1253765"/>
                </a:cubicBezTo>
                <a:cubicBezTo>
                  <a:pt x="752848" y="1259134"/>
                  <a:pt x="748498" y="1263486"/>
                  <a:pt x="743126" y="1263486"/>
                </a:cubicBezTo>
                <a:cubicBezTo>
                  <a:pt x="737787" y="1263396"/>
                  <a:pt x="733489" y="1259096"/>
                  <a:pt x="733404" y="1253765"/>
                </a:cubicBezTo>
                <a:cubicBezTo>
                  <a:pt x="733404" y="1248395"/>
                  <a:pt x="737753" y="1244043"/>
                  <a:pt x="743126" y="1244043"/>
                </a:cubicBezTo>
                <a:close/>
                <a:moveTo>
                  <a:pt x="803844" y="1243360"/>
                </a:moveTo>
                <a:cubicBezTo>
                  <a:pt x="809592" y="1243360"/>
                  <a:pt x="814249" y="1248018"/>
                  <a:pt x="814249" y="1253765"/>
                </a:cubicBezTo>
                <a:cubicBezTo>
                  <a:pt x="814249" y="1259511"/>
                  <a:pt x="809592" y="1264169"/>
                  <a:pt x="803844" y="1264169"/>
                </a:cubicBezTo>
                <a:cubicBezTo>
                  <a:pt x="798131" y="1264077"/>
                  <a:pt x="793525" y="1259473"/>
                  <a:pt x="793441" y="1253765"/>
                </a:cubicBezTo>
                <a:cubicBezTo>
                  <a:pt x="793441" y="1248018"/>
                  <a:pt x="798096" y="1243360"/>
                  <a:pt x="803844" y="1243360"/>
                </a:cubicBezTo>
                <a:close/>
                <a:moveTo>
                  <a:pt x="865247" y="1242849"/>
                </a:moveTo>
                <a:cubicBezTo>
                  <a:pt x="865366" y="1242847"/>
                  <a:pt x="865468" y="1242847"/>
                  <a:pt x="865588" y="1242849"/>
                </a:cubicBezTo>
                <a:cubicBezTo>
                  <a:pt x="871523" y="1242944"/>
                  <a:pt x="876265" y="1247831"/>
                  <a:pt x="876162" y="1253764"/>
                </a:cubicBezTo>
                <a:cubicBezTo>
                  <a:pt x="876162" y="1259794"/>
                  <a:pt x="871267" y="1264680"/>
                  <a:pt x="865247" y="1264680"/>
                </a:cubicBezTo>
                <a:cubicBezTo>
                  <a:pt x="859226" y="1264680"/>
                  <a:pt x="854331" y="1259794"/>
                  <a:pt x="854331" y="1253764"/>
                </a:cubicBezTo>
                <a:cubicBezTo>
                  <a:pt x="854331" y="1247735"/>
                  <a:pt x="859226" y="1242849"/>
                  <a:pt x="865247" y="1242849"/>
                </a:cubicBezTo>
                <a:close/>
                <a:moveTo>
                  <a:pt x="926647" y="1242337"/>
                </a:moveTo>
                <a:cubicBezTo>
                  <a:pt x="932958" y="1242337"/>
                  <a:pt x="938074" y="1247454"/>
                  <a:pt x="938074" y="1253765"/>
                </a:cubicBezTo>
                <a:cubicBezTo>
                  <a:pt x="938074" y="1260076"/>
                  <a:pt x="932958" y="1265192"/>
                  <a:pt x="926647" y="1265192"/>
                </a:cubicBezTo>
                <a:cubicBezTo>
                  <a:pt x="920337" y="1265192"/>
                  <a:pt x="915220" y="1260076"/>
                  <a:pt x="915220" y="1253765"/>
                </a:cubicBezTo>
                <a:cubicBezTo>
                  <a:pt x="915220" y="1247454"/>
                  <a:pt x="920337" y="1242337"/>
                  <a:pt x="926647" y="1242337"/>
                </a:cubicBezTo>
                <a:close/>
                <a:moveTo>
                  <a:pt x="988048" y="1241825"/>
                </a:moveTo>
                <a:cubicBezTo>
                  <a:pt x="994649" y="1241825"/>
                  <a:pt x="999988" y="1247171"/>
                  <a:pt x="999988" y="1253765"/>
                </a:cubicBezTo>
                <a:cubicBezTo>
                  <a:pt x="999988" y="1260358"/>
                  <a:pt x="994649" y="1265704"/>
                  <a:pt x="988048" y="1265704"/>
                </a:cubicBezTo>
                <a:cubicBezTo>
                  <a:pt x="981499" y="1265612"/>
                  <a:pt x="976195" y="1260319"/>
                  <a:pt x="976110" y="1253765"/>
                </a:cubicBezTo>
                <a:cubicBezTo>
                  <a:pt x="976110" y="1247171"/>
                  <a:pt x="981448" y="1241825"/>
                  <a:pt x="988048" y="1241825"/>
                </a:cubicBezTo>
                <a:close/>
                <a:moveTo>
                  <a:pt x="1050133" y="1241314"/>
                </a:moveTo>
                <a:cubicBezTo>
                  <a:pt x="1050252" y="1241312"/>
                  <a:pt x="1050354" y="1241312"/>
                  <a:pt x="1050473" y="1241314"/>
                </a:cubicBezTo>
                <a:cubicBezTo>
                  <a:pt x="1057262" y="1241409"/>
                  <a:pt x="1062686" y="1246983"/>
                  <a:pt x="1062584" y="1253765"/>
                </a:cubicBezTo>
                <a:cubicBezTo>
                  <a:pt x="1062584" y="1260641"/>
                  <a:pt x="1057006" y="1266215"/>
                  <a:pt x="1050133" y="1266215"/>
                </a:cubicBezTo>
                <a:cubicBezTo>
                  <a:pt x="1043259" y="1266215"/>
                  <a:pt x="1037682" y="1260641"/>
                  <a:pt x="1037682" y="1253765"/>
                </a:cubicBezTo>
                <a:cubicBezTo>
                  <a:pt x="1037682" y="1246888"/>
                  <a:pt x="1043259" y="1241314"/>
                  <a:pt x="1050133" y="1241314"/>
                </a:cubicBezTo>
                <a:close/>
                <a:moveTo>
                  <a:pt x="1110851" y="1240973"/>
                </a:moveTo>
                <a:cubicBezTo>
                  <a:pt x="1110971" y="1240971"/>
                  <a:pt x="1111073" y="1240971"/>
                  <a:pt x="1111192" y="1240973"/>
                </a:cubicBezTo>
                <a:cubicBezTo>
                  <a:pt x="1118169" y="1241068"/>
                  <a:pt x="1123746" y="1246794"/>
                  <a:pt x="1123643" y="1253765"/>
                </a:cubicBezTo>
                <a:cubicBezTo>
                  <a:pt x="1123643" y="1260829"/>
                  <a:pt x="1117913" y="1266557"/>
                  <a:pt x="1110851" y="1266557"/>
                </a:cubicBezTo>
                <a:cubicBezTo>
                  <a:pt x="1103825" y="1266465"/>
                  <a:pt x="1098145" y="1260792"/>
                  <a:pt x="1098060" y="1253765"/>
                </a:cubicBezTo>
                <a:cubicBezTo>
                  <a:pt x="1098060" y="1246700"/>
                  <a:pt x="1103790" y="1240973"/>
                  <a:pt x="1110851" y="1240973"/>
                </a:cubicBezTo>
                <a:close/>
                <a:moveTo>
                  <a:pt x="1172252" y="1240461"/>
                </a:moveTo>
                <a:cubicBezTo>
                  <a:pt x="1179603" y="1240461"/>
                  <a:pt x="1185556" y="1246417"/>
                  <a:pt x="1185556" y="1253765"/>
                </a:cubicBezTo>
                <a:cubicBezTo>
                  <a:pt x="1185556" y="1261113"/>
                  <a:pt x="1179603" y="1267069"/>
                  <a:pt x="1172252" y="1267069"/>
                </a:cubicBezTo>
                <a:cubicBezTo>
                  <a:pt x="1164901" y="1267069"/>
                  <a:pt x="1158949" y="1261113"/>
                  <a:pt x="1158949" y="1253765"/>
                </a:cubicBezTo>
                <a:cubicBezTo>
                  <a:pt x="1158949" y="1246417"/>
                  <a:pt x="1164901" y="1240461"/>
                  <a:pt x="1172252" y="1240461"/>
                </a:cubicBezTo>
                <a:close/>
                <a:moveTo>
                  <a:pt x="1970835" y="1239815"/>
                </a:moveTo>
                <a:cubicBezTo>
                  <a:pt x="1978465" y="1239815"/>
                  <a:pt x="1984651" y="1246000"/>
                  <a:pt x="1984651" y="1253630"/>
                </a:cubicBezTo>
                <a:cubicBezTo>
                  <a:pt x="1984651" y="1261260"/>
                  <a:pt x="1978465" y="1267446"/>
                  <a:pt x="1970835" y="1267446"/>
                </a:cubicBezTo>
                <a:cubicBezTo>
                  <a:pt x="1963205" y="1267446"/>
                  <a:pt x="1957020" y="1261260"/>
                  <a:pt x="1957020" y="1253630"/>
                </a:cubicBezTo>
                <a:cubicBezTo>
                  <a:pt x="1957020" y="1246000"/>
                  <a:pt x="1963205" y="1239815"/>
                  <a:pt x="1970835" y="1239815"/>
                </a:cubicBezTo>
                <a:close/>
                <a:moveTo>
                  <a:pt x="1234020" y="1239815"/>
                </a:moveTo>
                <a:cubicBezTo>
                  <a:pt x="1241650" y="1239815"/>
                  <a:pt x="1247836" y="1246000"/>
                  <a:pt x="1247836" y="1253630"/>
                </a:cubicBezTo>
                <a:cubicBezTo>
                  <a:pt x="1247836" y="1261260"/>
                  <a:pt x="1241650" y="1267446"/>
                  <a:pt x="1234020" y="1267446"/>
                </a:cubicBezTo>
                <a:cubicBezTo>
                  <a:pt x="1226390" y="1267446"/>
                  <a:pt x="1220205" y="1261260"/>
                  <a:pt x="1220205" y="1253630"/>
                </a:cubicBezTo>
                <a:cubicBezTo>
                  <a:pt x="1220205" y="1246000"/>
                  <a:pt x="1226390" y="1239815"/>
                  <a:pt x="1234020" y="1239815"/>
                </a:cubicBezTo>
                <a:close/>
                <a:moveTo>
                  <a:pt x="1295055" y="1239608"/>
                </a:moveTo>
                <a:cubicBezTo>
                  <a:pt x="1302866" y="1239608"/>
                  <a:pt x="1309211" y="1245946"/>
                  <a:pt x="1309211" y="1253765"/>
                </a:cubicBezTo>
                <a:cubicBezTo>
                  <a:pt x="1309211" y="1261583"/>
                  <a:pt x="1302866" y="1267921"/>
                  <a:pt x="1295055" y="1267921"/>
                </a:cubicBezTo>
                <a:cubicBezTo>
                  <a:pt x="1287277" y="1267829"/>
                  <a:pt x="1280984" y="1261544"/>
                  <a:pt x="1280899" y="1253765"/>
                </a:cubicBezTo>
                <a:cubicBezTo>
                  <a:pt x="1280899" y="1245946"/>
                  <a:pt x="1287244" y="1239608"/>
                  <a:pt x="1295055" y="1239608"/>
                </a:cubicBezTo>
                <a:close/>
                <a:moveTo>
                  <a:pt x="1357138" y="1239267"/>
                </a:moveTo>
                <a:cubicBezTo>
                  <a:pt x="1365137" y="1239267"/>
                  <a:pt x="1371636" y="1245759"/>
                  <a:pt x="1371636" y="1253765"/>
                </a:cubicBezTo>
                <a:cubicBezTo>
                  <a:pt x="1371636" y="1261771"/>
                  <a:pt x="1365137" y="1268262"/>
                  <a:pt x="1357138" y="1268262"/>
                </a:cubicBezTo>
                <a:cubicBezTo>
                  <a:pt x="1349139" y="1268262"/>
                  <a:pt x="1342641" y="1261771"/>
                  <a:pt x="1342641" y="1253765"/>
                </a:cubicBezTo>
                <a:cubicBezTo>
                  <a:pt x="1342641" y="1245759"/>
                  <a:pt x="1349139" y="1239267"/>
                  <a:pt x="1357138" y="1239267"/>
                </a:cubicBezTo>
                <a:close/>
                <a:moveTo>
                  <a:pt x="1417857" y="1238926"/>
                </a:moveTo>
                <a:cubicBezTo>
                  <a:pt x="1426044" y="1238926"/>
                  <a:pt x="1432696" y="1245570"/>
                  <a:pt x="1432696" y="1253765"/>
                </a:cubicBezTo>
                <a:cubicBezTo>
                  <a:pt x="1432696" y="1261960"/>
                  <a:pt x="1426044" y="1268604"/>
                  <a:pt x="1417857" y="1268604"/>
                </a:cubicBezTo>
                <a:cubicBezTo>
                  <a:pt x="1409670" y="1268604"/>
                  <a:pt x="1403019" y="1261960"/>
                  <a:pt x="1403019" y="1253765"/>
                </a:cubicBezTo>
                <a:cubicBezTo>
                  <a:pt x="1403019" y="1245570"/>
                  <a:pt x="1409653" y="1238926"/>
                  <a:pt x="1417857" y="1238926"/>
                </a:cubicBezTo>
                <a:close/>
                <a:moveTo>
                  <a:pt x="1479259" y="1238756"/>
                </a:moveTo>
                <a:cubicBezTo>
                  <a:pt x="1479378" y="1238754"/>
                  <a:pt x="1479481" y="1238754"/>
                  <a:pt x="1479600" y="1238756"/>
                </a:cubicBezTo>
                <a:cubicBezTo>
                  <a:pt x="1487804" y="1238850"/>
                  <a:pt x="1494370" y="1245570"/>
                  <a:pt x="1494268" y="1253765"/>
                </a:cubicBezTo>
                <a:cubicBezTo>
                  <a:pt x="1494268" y="1253821"/>
                  <a:pt x="1494268" y="1253879"/>
                  <a:pt x="1494268" y="1253937"/>
                </a:cubicBezTo>
                <a:cubicBezTo>
                  <a:pt x="1494166" y="1262131"/>
                  <a:pt x="1487446" y="1268697"/>
                  <a:pt x="1479259" y="1268604"/>
                </a:cubicBezTo>
                <a:cubicBezTo>
                  <a:pt x="1471038" y="1268604"/>
                  <a:pt x="1464335" y="1261988"/>
                  <a:pt x="1464250" y="1253765"/>
                </a:cubicBezTo>
                <a:cubicBezTo>
                  <a:pt x="1464250" y="1245476"/>
                  <a:pt x="1470970" y="1238756"/>
                  <a:pt x="1479259" y="1238756"/>
                </a:cubicBezTo>
                <a:close/>
                <a:moveTo>
                  <a:pt x="1540660" y="1238414"/>
                </a:moveTo>
                <a:cubicBezTo>
                  <a:pt x="1549137" y="1238414"/>
                  <a:pt x="1556011" y="1245286"/>
                  <a:pt x="1556011" y="1253765"/>
                </a:cubicBezTo>
                <a:cubicBezTo>
                  <a:pt x="1556011" y="1253823"/>
                  <a:pt x="1556011" y="1253879"/>
                  <a:pt x="1556011" y="1253937"/>
                </a:cubicBezTo>
                <a:cubicBezTo>
                  <a:pt x="1555908" y="1262320"/>
                  <a:pt x="1549052" y="1269038"/>
                  <a:pt x="1540660" y="1268945"/>
                </a:cubicBezTo>
                <a:cubicBezTo>
                  <a:pt x="1532252" y="1268945"/>
                  <a:pt x="1525412" y="1262175"/>
                  <a:pt x="1525310" y="1253765"/>
                </a:cubicBezTo>
                <a:cubicBezTo>
                  <a:pt x="1525310" y="1245286"/>
                  <a:pt x="1532183" y="1238414"/>
                  <a:pt x="1540660" y="1238414"/>
                </a:cubicBezTo>
                <a:close/>
                <a:moveTo>
                  <a:pt x="1602061" y="1238243"/>
                </a:moveTo>
                <a:cubicBezTo>
                  <a:pt x="1610640" y="1238243"/>
                  <a:pt x="1617582" y="1245192"/>
                  <a:pt x="1617582" y="1253764"/>
                </a:cubicBezTo>
                <a:cubicBezTo>
                  <a:pt x="1617582" y="1253821"/>
                  <a:pt x="1617582" y="1253879"/>
                  <a:pt x="1617582" y="1253937"/>
                </a:cubicBezTo>
                <a:cubicBezTo>
                  <a:pt x="1617480" y="1262413"/>
                  <a:pt x="1610538" y="1269208"/>
                  <a:pt x="1602061" y="1269115"/>
                </a:cubicBezTo>
                <a:cubicBezTo>
                  <a:pt x="1602010" y="1269115"/>
                  <a:pt x="1601942" y="1269116"/>
                  <a:pt x="1601891" y="1269116"/>
                </a:cubicBezTo>
                <a:cubicBezTo>
                  <a:pt x="1593414" y="1269115"/>
                  <a:pt x="1586541" y="1262243"/>
                  <a:pt x="1586541" y="1253764"/>
                </a:cubicBezTo>
                <a:cubicBezTo>
                  <a:pt x="1586541" y="1245192"/>
                  <a:pt x="1593482" y="1238243"/>
                  <a:pt x="1602061" y="1238243"/>
                </a:cubicBezTo>
                <a:close/>
                <a:moveTo>
                  <a:pt x="1663829" y="1237939"/>
                </a:moveTo>
                <a:cubicBezTo>
                  <a:pt x="1672496" y="1237939"/>
                  <a:pt x="1679521" y="1244964"/>
                  <a:pt x="1679521" y="1253630"/>
                </a:cubicBezTo>
                <a:cubicBezTo>
                  <a:pt x="1679521" y="1262297"/>
                  <a:pt x="1672496" y="1269322"/>
                  <a:pt x="1663829" y="1269322"/>
                </a:cubicBezTo>
                <a:cubicBezTo>
                  <a:pt x="1655163" y="1269322"/>
                  <a:pt x="1648138" y="1262297"/>
                  <a:pt x="1648138" y="1253630"/>
                </a:cubicBezTo>
                <a:cubicBezTo>
                  <a:pt x="1648138" y="1244964"/>
                  <a:pt x="1655163" y="1237939"/>
                  <a:pt x="1663829" y="1237939"/>
                </a:cubicBezTo>
                <a:close/>
                <a:moveTo>
                  <a:pt x="1724863" y="1237903"/>
                </a:moveTo>
                <a:cubicBezTo>
                  <a:pt x="1724983" y="1237901"/>
                  <a:pt x="1725085" y="1237901"/>
                  <a:pt x="1725204" y="1237903"/>
                </a:cubicBezTo>
                <a:cubicBezTo>
                  <a:pt x="1733869" y="1237997"/>
                  <a:pt x="1740828" y="1245099"/>
                  <a:pt x="1740725" y="1253765"/>
                </a:cubicBezTo>
                <a:cubicBezTo>
                  <a:pt x="1740725" y="1253821"/>
                  <a:pt x="1740725" y="1253879"/>
                  <a:pt x="1740725" y="1253937"/>
                </a:cubicBezTo>
                <a:cubicBezTo>
                  <a:pt x="1740623" y="1262601"/>
                  <a:pt x="1733528" y="1269550"/>
                  <a:pt x="1724863" y="1269456"/>
                </a:cubicBezTo>
                <a:cubicBezTo>
                  <a:pt x="1716165" y="1269456"/>
                  <a:pt x="1709087" y="1262458"/>
                  <a:pt x="1709002" y="1253765"/>
                </a:cubicBezTo>
                <a:cubicBezTo>
                  <a:pt x="1709002" y="1245005"/>
                  <a:pt x="1716097" y="1237903"/>
                  <a:pt x="1724863" y="1237903"/>
                </a:cubicBezTo>
                <a:close/>
                <a:moveTo>
                  <a:pt x="1909068" y="1237732"/>
                </a:moveTo>
                <a:cubicBezTo>
                  <a:pt x="1917920" y="1237732"/>
                  <a:pt x="1925100" y="1244911"/>
                  <a:pt x="1925100" y="1253765"/>
                </a:cubicBezTo>
                <a:cubicBezTo>
                  <a:pt x="1924998" y="1262552"/>
                  <a:pt x="1917852" y="1269627"/>
                  <a:pt x="1909068" y="1269627"/>
                </a:cubicBezTo>
                <a:cubicBezTo>
                  <a:pt x="1900284" y="1269627"/>
                  <a:pt x="1893120" y="1262552"/>
                  <a:pt x="1893036" y="1253765"/>
                </a:cubicBezTo>
                <a:cubicBezTo>
                  <a:pt x="1893036" y="1244911"/>
                  <a:pt x="1900216" y="1237732"/>
                  <a:pt x="1909068" y="1237732"/>
                </a:cubicBezTo>
                <a:close/>
                <a:moveTo>
                  <a:pt x="1847666" y="1237732"/>
                </a:moveTo>
                <a:cubicBezTo>
                  <a:pt x="1856518" y="1237732"/>
                  <a:pt x="1863699" y="1244911"/>
                  <a:pt x="1863699" y="1253765"/>
                </a:cubicBezTo>
                <a:cubicBezTo>
                  <a:pt x="1863613" y="1262552"/>
                  <a:pt x="1856450" y="1269627"/>
                  <a:pt x="1847666" y="1269627"/>
                </a:cubicBezTo>
                <a:cubicBezTo>
                  <a:pt x="1838882" y="1269627"/>
                  <a:pt x="1831736" y="1262552"/>
                  <a:pt x="1831634" y="1253765"/>
                </a:cubicBezTo>
                <a:cubicBezTo>
                  <a:pt x="1831634" y="1244911"/>
                  <a:pt x="1838814" y="1237732"/>
                  <a:pt x="1847666" y="1237732"/>
                </a:cubicBezTo>
                <a:close/>
                <a:moveTo>
                  <a:pt x="1786265" y="1237732"/>
                </a:moveTo>
                <a:cubicBezTo>
                  <a:pt x="1795117" y="1237732"/>
                  <a:pt x="1802298" y="1244911"/>
                  <a:pt x="1802298" y="1253765"/>
                </a:cubicBezTo>
                <a:cubicBezTo>
                  <a:pt x="1802212" y="1262552"/>
                  <a:pt x="1795049" y="1269627"/>
                  <a:pt x="1786265" y="1269627"/>
                </a:cubicBezTo>
                <a:cubicBezTo>
                  <a:pt x="1777481" y="1269627"/>
                  <a:pt x="1770318" y="1262552"/>
                  <a:pt x="1770233" y="1253765"/>
                </a:cubicBezTo>
                <a:cubicBezTo>
                  <a:pt x="1770233" y="1244911"/>
                  <a:pt x="1777413" y="1237732"/>
                  <a:pt x="1786265" y="1237732"/>
                </a:cubicBezTo>
                <a:close/>
                <a:moveTo>
                  <a:pt x="5628" y="1190316"/>
                </a:moveTo>
                <a:cubicBezTo>
                  <a:pt x="6754" y="1190316"/>
                  <a:pt x="7675" y="1191232"/>
                  <a:pt x="7675" y="1192363"/>
                </a:cubicBezTo>
                <a:cubicBezTo>
                  <a:pt x="7675" y="1193494"/>
                  <a:pt x="6754" y="1194410"/>
                  <a:pt x="5628" y="1194410"/>
                </a:cubicBezTo>
                <a:cubicBezTo>
                  <a:pt x="4537" y="1194328"/>
                  <a:pt x="3666" y="1193458"/>
                  <a:pt x="3582" y="1192363"/>
                </a:cubicBezTo>
                <a:cubicBezTo>
                  <a:pt x="3582" y="1191232"/>
                  <a:pt x="4502" y="1190316"/>
                  <a:pt x="5628" y="1190316"/>
                </a:cubicBezTo>
                <a:close/>
                <a:moveTo>
                  <a:pt x="67030" y="1189123"/>
                </a:moveTo>
                <a:cubicBezTo>
                  <a:pt x="67149" y="1189116"/>
                  <a:pt x="67269" y="1189116"/>
                  <a:pt x="67388" y="1189123"/>
                </a:cubicBezTo>
                <a:cubicBezTo>
                  <a:pt x="69077" y="1189220"/>
                  <a:pt x="70373" y="1190671"/>
                  <a:pt x="70270" y="1192363"/>
                </a:cubicBezTo>
                <a:cubicBezTo>
                  <a:pt x="70270" y="1194152"/>
                  <a:pt x="68821" y="1195604"/>
                  <a:pt x="67030" y="1195604"/>
                </a:cubicBezTo>
                <a:cubicBezTo>
                  <a:pt x="65273" y="1195518"/>
                  <a:pt x="63874" y="1194116"/>
                  <a:pt x="63790" y="1192363"/>
                </a:cubicBezTo>
                <a:cubicBezTo>
                  <a:pt x="63790" y="1190574"/>
                  <a:pt x="65239" y="1189123"/>
                  <a:pt x="67030" y="1189123"/>
                </a:cubicBezTo>
                <a:close/>
                <a:moveTo>
                  <a:pt x="129114" y="1188440"/>
                </a:moveTo>
                <a:cubicBezTo>
                  <a:pt x="131280" y="1188440"/>
                  <a:pt x="133037" y="1190197"/>
                  <a:pt x="133037" y="1192363"/>
                </a:cubicBezTo>
                <a:cubicBezTo>
                  <a:pt x="133037" y="1194529"/>
                  <a:pt x="131280" y="1196286"/>
                  <a:pt x="129114" y="1196286"/>
                </a:cubicBezTo>
                <a:cubicBezTo>
                  <a:pt x="126982" y="1196199"/>
                  <a:pt x="125276" y="1194492"/>
                  <a:pt x="125191" y="1192363"/>
                </a:cubicBezTo>
                <a:cubicBezTo>
                  <a:pt x="125191" y="1190197"/>
                  <a:pt x="126947" y="1188440"/>
                  <a:pt x="129114" y="1188440"/>
                </a:cubicBezTo>
                <a:close/>
                <a:moveTo>
                  <a:pt x="189832" y="1187758"/>
                </a:moveTo>
                <a:cubicBezTo>
                  <a:pt x="192374" y="1187758"/>
                  <a:pt x="194437" y="1189821"/>
                  <a:pt x="194437" y="1192364"/>
                </a:cubicBezTo>
                <a:cubicBezTo>
                  <a:pt x="194437" y="1194907"/>
                  <a:pt x="192374" y="1196969"/>
                  <a:pt x="189832" y="1196969"/>
                </a:cubicBezTo>
                <a:cubicBezTo>
                  <a:pt x="187291" y="1196969"/>
                  <a:pt x="185228" y="1194907"/>
                  <a:pt x="185228" y="1192364"/>
                </a:cubicBezTo>
                <a:cubicBezTo>
                  <a:pt x="185228" y="1189821"/>
                  <a:pt x="187291" y="1187758"/>
                  <a:pt x="189832" y="1187758"/>
                </a:cubicBezTo>
                <a:close/>
                <a:moveTo>
                  <a:pt x="251234" y="1187076"/>
                </a:moveTo>
                <a:cubicBezTo>
                  <a:pt x="254150" y="1187076"/>
                  <a:pt x="256521" y="1189444"/>
                  <a:pt x="256521" y="1192364"/>
                </a:cubicBezTo>
                <a:cubicBezTo>
                  <a:pt x="256521" y="1195284"/>
                  <a:pt x="254150" y="1197651"/>
                  <a:pt x="251234" y="1197651"/>
                </a:cubicBezTo>
                <a:cubicBezTo>
                  <a:pt x="248317" y="1197651"/>
                  <a:pt x="245947" y="1195284"/>
                  <a:pt x="245947" y="1192364"/>
                </a:cubicBezTo>
                <a:cubicBezTo>
                  <a:pt x="245947" y="1189444"/>
                  <a:pt x="248317" y="1187076"/>
                  <a:pt x="251234" y="1187076"/>
                </a:cubicBezTo>
                <a:close/>
                <a:moveTo>
                  <a:pt x="312635" y="1186394"/>
                </a:moveTo>
                <a:cubicBezTo>
                  <a:pt x="312754" y="1186391"/>
                  <a:pt x="312874" y="1186391"/>
                  <a:pt x="312976" y="1186394"/>
                </a:cubicBezTo>
                <a:cubicBezTo>
                  <a:pt x="316182" y="1186490"/>
                  <a:pt x="318707" y="1189162"/>
                  <a:pt x="318604" y="1192364"/>
                </a:cubicBezTo>
                <a:cubicBezTo>
                  <a:pt x="318604" y="1195660"/>
                  <a:pt x="315927" y="1198333"/>
                  <a:pt x="312635" y="1198333"/>
                </a:cubicBezTo>
                <a:cubicBezTo>
                  <a:pt x="309343" y="1198333"/>
                  <a:pt x="306666" y="1195660"/>
                  <a:pt x="306666" y="1192364"/>
                </a:cubicBezTo>
                <a:cubicBezTo>
                  <a:pt x="306666" y="1189067"/>
                  <a:pt x="309343" y="1186394"/>
                  <a:pt x="312635" y="1186394"/>
                </a:cubicBezTo>
                <a:close/>
                <a:moveTo>
                  <a:pt x="374036" y="1185712"/>
                </a:moveTo>
                <a:cubicBezTo>
                  <a:pt x="374156" y="1185709"/>
                  <a:pt x="374275" y="1185709"/>
                  <a:pt x="374378" y="1185712"/>
                </a:cubicBezTo>
                <a:cubicBezTo>
                  <a:pt x="377959" y="1185807"/>
                  <a:pt x="380791" y="1188785"/>
                  <a:pt x="380688" y="1192364"/>
                </a:cubicBezTo>
                <a:cubicBezTo>
                  <a:pt x="380688" y="1196038"/>
                  <a:pt x="377704" y="1199016"/>
                  <a:pt x="374036" y="1199016"/>
                </a:cubicBezTo>
                <a:cubicBezTo>
                  <a:pt x="370403" y="1198925"/>
                  <a:pt x="367470" y="1196000"/>
                  <a:pt x="367385" y="1192364"/>
                </a:cubicBezTo>
                <a:cubicBezTo>
                  <a:pt x="367385" y="1188690"/>
                  <a:pt x="370369" y="1185712"/>
                  <a:pt x="374036" y="1185712"/>
                </a:cubicBezTo>
                <a:close/>
                <a:moveTo>
                  <a:pt x="436119" y="1185199"/>
                </a:moveTo>
                <a:cubicBezTo>
                  <a:pt x="440076" y="1185199"/>
                  <a:pt x="443283" y="1188406"/>
                  <a:pt x="443283" y="1192363"/>
                </a:cubicBezTo>
                <a:cubicBezTo>
                  <a:pt x="443283" y="1196320"/>
                  <a:pt x="440076" y="1199526"/>
                  <a:pt x="436119" y="1199526"/>
                </a:cubicBezTo>
                <a:cubicBezTo>
                  <a:pt x="432162" y="1199526"/>
                  <a:pt x="428956" y="1196320"/>
                  <a:pt x="428956" y="1192363"/>
                </a:cubicBezTo>
                <a:cubicBezTo>
                  <a:pt x="428956" y="1188406"/>
                  <a:pt x="432162" y="1185199"/>
                  <a:pt x="436119" y="1185199"/>
                </a:cubicBezTo>
                <a:close/>
                <a:moveTo>
                  <a:pt x="558240" y="1184347"/>
                </a:moveTo>
                <a:cubicBezTo>
                  <a:pt x="562947" y="1184347"/>
                  <a:pt x="566767" y="1188166"/>
                  <a:pt x="566767" y="1192875"/>
                </a:cubicBezTo>
                <a:cubicBezTo>
                  <a:pt x="566767" y="1197585"/>
                  <a:pt x="562947" y="1201403"/>
                  <a:pt x="558240" y="1201403"/>
                </a:cubicBezTo>
                <a:cubicBezTo>
                  <a:pt x="553566" y="1201313"/>
                  <a:pt x="549797" y="1197547"/>
                  <a:pt x="549712" y="1192875"/>
                </a:cubicBezTo>
                <a:cubicBezTo>
                  <a:pt x="549712" y="1188166"/>
                  <a:pt x="553532" y="1184347"/>
                  <a:pt x="558240" y="1184347"/>
                </a:cubicBezTo>
                <a:close/>
                <a:moveTo>
                  <a:pt x="496838" y="1184347"/>
                </a:moveTo>
                <a:cubicBezTo>
                  <a:pt x="496957" y="1184344"/>
                  <a:pt x="497060" y="1184344"/>
                  <a:pt x="497179" y="1184347"/>
                </a:cubicBezTo>
                <a:cubicBezTo>
                  <a:pt x="501426" y="1184442"/>
                  <a:pt x="504786" y="1187954"/>
                  <a:pt x="504684" y="1192193"/>
                </a:cubicBezTo>
                <a:cubicBezTo>
                  <a:pt x="504684" y="1196527"/>
                  <a:pt x="501170" y="1200038"/>
                  <a:pt x="496838" y="1200038"/>
                </a:cubicBezTo>
                <a:cubicBezTo>
                  <a:pt x="492540" y="1199948"/>
                  <a:pt x="489078" y="1196487"/>
                  <a:pt x="488993" y="1192193"/>
                </a:cubicBezTo>
                <a:cubicBezTo>
                  <a:pt x="488993" y="1187859"/>
                  <a:pt x="492506" y="1184347"/>
                  <a:pt x="496838" y="1184347"/>
                </a:cubicBezTo>
                <a:close/>
                <a:moveTo>
                  <a:pt x="619641" y="1183153"/>
                </a:moveTo>
                <a:cubicBezTo>
                  <a:pt x="624724" y="1183153"/>
                  <a:pt x="628851" y="1187278"/>
                  <a:pt x="628851" y="1192364"/>
                </a:cubicBezTo>
                <a:cubicBezTo>
                  <a:pt x="628851" y="1197450"/>
                  <a:pt x="624724" y="1201574"/>
                  <a:pt x="619641" y="1201574"/>
                </a:cubicBezTo>
                <a:cubicBezTo>
                  <a:pt x="614558" y="1201574"/>
                  <a:pt x="610431" y="1197450"/>
                  <a:pt x="610431" y="1192364"/>
                </a:cubicBezTo>
                <a:cubicBezTo>
                  <a:pt x="610431" y="1187278"/>
                  <a:pt x="614558" y="1183153"/>
                  <a:pt x="619641" y="1183153"/>
                </a:cubicBezTo>
                <a:close/>
                <a:moveTo>
                  <a:pt x="681042" y="1182642"/>
                </a:moveTo>
                <a:cubicBezTo>
                  <a:pt x="681162" y="1182640"/>
                  <a:pt x="681264" y="1182640"/>
                  <a:pt x="681383" y="1182642"/>
                </a:cubicBezTo>
                <a:cubicBezTo>
                  <a:pt x="686654" y="1182737"/>
                  <a:pt x="690867" y="1187090"/>
                  <a:pt x="690764" y="1192364"/>
                </a:cubicBezTo>
                <a:cubicBezTo>
                  <a:pt x="690764" y="1197733"/>
                  <a:pt x="686415" y="1202085"/>
                  <a:pt x="681042" y="1202085"/>
                </a:cubicBezTo>
                <a:cubicBezTo>
                  <a:pt x="675704" y="1201995"/>
                  <a:pt x="671406" y="1197695"/>
                  <a:pt x="671321" y="1192364"/>
                </a:cubicBezTo>
                <a:cubicBezTo>
                  <a:pt x="671321" y="1186994"/>
                  <a:pt x="675670" y="1182642"/>
                  <a:pt x="681042" y="1182642"/>
                </a:cubicBezTo>
                <a:close/>
                <a:moveTo>
                  <a:pt x="743125" y="1181959"/>
                </a:moveTo>
                <a:cubicBezTo>
                  <a:pt x="748873" y="1181959"/>
                  <a:pt x="753529" y="1186617"/>
                  <a:pt x="753529" y="1192364"/>
                </a:cubicBezTo>
                <a:cubicBezTo>
                  <a:pt x="753529" y="1198110"/>
                  <a:pt x="748873" y="1202768"/>
                  <a:pt x="743125" y="1202768"/>
                </a:cubicBezTo>
                <a:cubicBezTo>
                  <a:pt x="737412" y="1202676"/>
                  <a:pt x="732806" y="1198070"/>
                  <a:pt x="732722" y="1192364"/>
                </a:cubicBezTo>
                <a:cubicBezTo>
                  <a:pt x="732722" y="1186617"/>
                  <a:pt x="737377" y="1181959"/>
                  <a:pt x="743125" y="1181959"/>
                </a:cubicBezTo>
                <a:close/>
                <a:moveTo>
                  <a:pt x="803845" y="1181448"/>
                </a:moveTo>
                <a:cubicBezTo>
                  <a:pt x="803964" y="1181446"/>
                  <a:pt x="804067" y="1181446"/>
                  <a:pt x="804186" y="1181448"/>
                </a:cubicBezTo>
                <a:cubicBezTo>
                  <a:pt x="810122" y="1181543"/>
                  <a:pt x="814863" y="1186430"/>
                  <a:pt x="814761" y="1192363"/>
                </a:cubicBezTo>
                <a:cubicBezTo>
                  <a:pt x="814761" y="1198393"/>
                  <a:pt x="809866" y="1203279"/>
                  <a:pt x="803845" y="1203279"/>
                </a:cubicBezTo>
                <a:cubicBezTo>
                  <a:pt x="797824" y="1203279"/>
                  <a:pt x="792930" y="1198393"/>
                  <a:pt x="792930" y="1192363"/>
                </a:cubicBezTo>
                <a:cubicBezTo>
                  <a:pt x="792930" y="1186334"/>
                  <a:pt x="797824" y="1181448"/>
                  <a:pt x="803845" y="1181448"/>
                </a:cubicBezTo>
                <a:close/>
                <a:moveTo>
                  <a:pt x="865246" y="1180935"/>
                </a:moveTo>
                <a:cubicBezTo>
                  <a:pt x="871557" y="1180935"/>
                  <a:pt x="876673" y="1186052"/>
                  <a:pt x="876673" y="1192363"/>
                </a:cubicBezTo>
                <a:cubicBezTo>
                  <a:pt x="876673" y="1198673"/>
                  <a:pt x="871557" y="1203790"/>
                  <a:pt x="865246" y="1203790"/>
                </a:cubicBezTo>
                <a:cubicBezTo>
                  <a:pt x="858936" y="1203790"/>
                  <a:pt x="853819" y="1198673"/>
                  <a:pt x="853819" y="1192363"/>
                </a:cubicBezTo>
                <a:cubicBezTo>
                  <a:pt x="853819" y="1186052"/>
                  <a:pt x="858936" y="1180935"/>
                  <a:pt x="865246" y="1180935"/>
                </a:cubicBezTo>
                <a:close/>
                <a:moveTo>
                  <a:pt x="926648" y="1180253"/>
                </a:moveTo>
                <a:cubicBezTo>
                  <a:pt x="933334" y="1180253"/>
                  <a:pt x="938757" y="1185676"/>
                  <a:pt x="938757" y="1192363"/>
                </a:cubicBezTo>
                <a:cubicBezTo>
                  <a:pt x="938757" y="1199051"/>
                  <a:pt x="933334" y="1204473"/>
                  <a:pt x="926648" y="1204473"/>
                </a:cubicBezTo>
                <a:cubicBezTo>
                  <a:pt x="919962" y="1204473"/>
                  <a:pt x="914538" y="1199051"/>
                  <a:pt x="914538" y="1192363"/>
                </a:cubicBezTo>
                <a:cubicBezTo>
                  <a:pt x="914538" y="1185676"/>
                  <a:pt x="919962" y="1180253"/>
                  <a:pt x="926648" y="1180253"/>
                </a:cubicBezTo>
                <a:close/>
                <a:moveTo>
                  <a:pt x="988049" y="1179742"/>
                </a:moveTo>
                <a:cubicBezTo>
                  <a:pt x="995025" y="1179742"/>
                  <a:pt x="1000670" y="1185393"/>
                  <a:pt x="1000670" y="1192364"/>
                </a:cubicBezTo>
                <a:cubicBezTo>
                  <a:pt x="1000670" y="1199335"/>
                  <a:pt x="995025" y="1204985"/>
                  <a:pt x="988049" y="1204985"/>
                </a:cubicBezTo>
                <a:cubicBezTo>
                  <a:pt x="981073" y="1204985"/>
                  <a:pt x="975428" y="1199335"/>
                  <a:pt x="975428" y="1192364"/>
                </a:cubicBezTo>
                <a:cubicBezTo>
                  <a:pt x="975428" y="1185393"/>
                  <a:pt x="981073" y="1179742"/>
                  <a:pt x="988049" y="1179742"/>
                </a:cubicBezTo>
                <a:close/>
                <a:moveTo>
                  <a:pt x="1050132" y="1179231"/>
                </a:moveTo>
                <a:cubicBezTo>
                  <a:pt x="1050252" y="1179229"/>
                  <a:pt x="1050354" y="1179229"/>
                  <a:pt x="1050473" y="1179231"/>
                </a:cubicBezTo>
                <a:cubicBezTo>
                  <a:pt x="1057637" y="1179326"/>
                  <a:pt x="1063368" y="1185205"/>
                  <a:pt x="1063265" y="1192364"/>
                </a:cubicBezTo>
                <a:cubicBezTo>
                  <a:pt x="1063265" y="1199618"/>
                  <a:pt x="1057381" y="1205497"/>
                  <a:pt x="1050132" y="1205497"/>
                </a:cubicBezTo>
                <a:cubicBezTo>
                  <a:pt x="1042918" y="1205405"/>
                  <a:pt x="1037084" y="1199578"/>
                  <a:pt x="1037000" y="1192364"/>
                </a:cubicBezTo>
                <a:cubicBezTo>
                  <a:pt x="1037000" y="1185110"/>
                  <a:pt x="1042884" y="1179231"/>
                  <a:pt x="1050132" y="1179231"/>
                </a:cubicBezTo>
                <a:close/>
                <a:moveTo>
                  <a:pt x="1110851" y="1178718"/>
                </a:moveTo>
                <a:cubicBezTo>
                  <a:pt x="1118390" y="1178718"/>
                  <a:pt x="1124496" y="1184828"/>
                  <a:pt x="1124496" y="1192363"/>
                </a:cubicBezTo>
                <a:cubicBezTo>
                  <a:pt x="1124496" y="1199898"/>
                  <a:pt x="1118390" y="1206008"/>
                  <a:pt x="1110851" y="1206008"/>
                </a:cubicBezTo>
                <a:cubicBezTo>
                  <a:pt x="1103313" y="1206008"/>
                  <a:pt x="1097207" y="1199898"/>
                  <a:pt x="1097207" y="1192363"/>
                </a:cubicBezTo>
                <a:cubicBezTo>
                  <a:pt x="1097207" y="1184828"/>
                  <a:pt x="1103313" y="1178718"/>
                  <a:pt x="1110851" y="1178718"/>
                </a:cubicBezTo>
                <a:close/>
                <a:moveTo>
                  <a:pt x="1172253" y="1178377"/>
                </a:moveTo>
                <a:cubicBezTo>
                  <a:pt x="1179979" y="1178377"/>
                  <a:pt x="1186239" y="1184639"/>
                  <a:pt x="1186239" y="1192363"/>
                </a:cubicBezTo>
                <a:cubicBezTo>
                  <a:pt x="1186239" y="1200088"/>
                  <a:pt x="1179979" y="1206349"/>
                  <a:pt x="1172253" y="1206349"/>
                </a:cubicBezTo>
                <a:cubicBezTo>
                  <a:pt x="1164526" y="1206349"/>
                  <a:pt x="1158267" y="1200088"/>
                  <a:pt x="1158267" y="1192363"/>
                </a:cubicBezTo>
                <a:cubicBezTo>
                  <a:pt x="1158267" y="1184639"/>
                  <a:pt x="1164526" y="1178377"/>
                  <a:pt x="1172253" y="1178377"/>
                </a:cubicBezTo>
                <a:close/>
                <a:moveTo>
                  <a:pt x="1233654" y="1177865"/>
                </a:moveTo>
                <a:cubicBezTo>
                  <a:pt x="1241653" y="1177865"/>
                  <a:pt x="1248151" y="1184357"/>
                  <a:pt x="1248151" y="1192363"/>
                </a:cubicBezTo>
                <a:cubicBezTo>
                  <a:pt x="1248151" y="1200369"/>
                  <a:pt x="1241653" y="1206860"/>
                  <a:pt x="1233654" y="1206860"/>
                </a:cubicBezTo>
                <a:cubicBezTo>
                  <a:pt x="1225655" y="1206860"/>
                  <a:pt x="1219157" y="1200369"/>
                  <a:pt x="1219157" y="1192363"/>
                </a:cubicBezTo>
                <a:cubicBezTo>
                  <a:pt x="1219157" y="1184357"/>
                  <a:pt x="1225655" y="1177865"/>
                  <a:pt x="1233654" y="1177865"/>
                </a:cubicBezTo>
                <a:close/>
                <a:moveTo>
                  <a:pt x="1971151" y="1177696"/>
                </a:moveTo>
                <a:cubicBezTo>
                  <a:pt x="1971271" y="1177694"/>
                  <a:pt x="1971373" y="1177694"/>
                  <a:pt x="1971492" y="1177696"/>
                </a:cubicBezTo>
                <a:cubicBezTo>
                  <a:pt x="1979509" y="1177791"/>
                  <a:pt x="1985922" y="1184358"/>
                  <a:pt x="1985819" y="1192364"/>
                </a:cubicBezTo>
                <a:cubicBezTo>
                  <a:pt x="1985819" y="1200465"/>
                  <a:pt x="1979253" y="1207032"/>
                  <a:pt x="1971151" y="1207032"/>
                </a:cubicBezTo>
                <a:cubicBezTo>
                  <a:pt x="1963084" y="1206940"/>
                  <a:pt x="1956568" y="1200426"/>
                  <a:pt x="1956484" y="1192364"/>
                </a:cubicBezTo>
                <a:cubicBezTo>
                  <a:pt x="1956484" y="1184262"/>
                  <a:pt x="1963050" y="1177696"/>
                  <a:pt x="1971151" y="1177696"/>
                </a:cubicBezTo>
                <a:close/>
                <a:moveTo>
                  <a:pt x="1295055" y="1177524"/>
                </a:moveTo>
                <a:cubicBezTo>
                  <a:pt x="1303242" y="1177524"/>
                  <a:pt x="1309894" y="1184168"/>
                  <a:pt x="1309894" y="1192363"/>
                </a:cubicBezTo>
                <a:cubicBezTo>
                  <a:pt x="1309894" y="1200558"/>
                  <a:pt x="1303242" y="1207202"/>
                  <a:pt x="1295055" y="1207202"/>
                </a:cubicBezTo>
                <a:cubicBezTo>
                  <a:pt x="1286869" y="1207202"/>
                  <a:pt x="1280217" y="1200558"/>
                  <a:pt x="1280217" y="1192363"/>
                </a:cubicBezTo>
                <a:cubicBezTo>
                  <a:pt x="1280217" y="1184168"/>
                  <a:pt x="1286851" y="1177524"/>
                  <a:pt x="1295055" y="1177524"/>
                </a:cubicBezTo>
                <a:close/>
                <a:moveTo>
                  <a:pt x="1357139" y="1177183"/>
                </a:moveTo>
                <a:cubicBezTo>
                  <a:pt x="1365530" y="1177183"/>
                  <a:pt x="1372319" y="1183980"/>
                  <a:pt x="1372319" y="1192363"/>
                </a:cubicBezTo>
                <a:cubicBezTo>
                  <a:pt x="1372319" y="1192421"/>
                  <a:pt x="1372319" y="1192477"/>
                  <a:pt x="1372319" y="1192535"/>
                </a:cubicBezTo>
                <a:cubicBezTo>
                  <a:pt x="1372216" y="1200823"/>
                  <a:pt x="1365428" y="1207466"/>
                  <a:pt x="1357139" y="1207372"/>
                </a:cubicBezTo>
                <a:cubicBezTo>
                  <a:pt x="1357088" y="1207372"/>
                  <a:pt x="1357019" y="1207374"/>
                  <a:pt x="1356968" y="1207374"/>
                </a:cubicBezTo>
                <a:cubicBezTo>
                  <a:pt x="1348679" y="1207372"/>
                  <a:pt x="1341959" y="1200652"/>
                  <a:pt x="1341959" y="1192363"/>
                </a:cubicBezTo>
                <a:cubicBezTo>
                  <a:pt x="1341959" y="1183980"/>
                  <a:pt x="1348747" y="1177183"/>
                  <a:pt x="1357139" y="1177183"/>
                </a:cubicBezTo>
                <a:close/>
                <a:moveTo>
                  <a:pt x="1417858" y="1176842"/>
                </a:moveTo>
                <a:cubicBezTo>
                  <a:pt x="1426436" y="1176842"/>
                  <a:pt x="1433378" y="1183791"/>
                  <a:pt x="1433378" y="1192363"/>
                </a:cubicBezTo>
                <a:cubicBezTo>
                  <a:pt x="1433378" y="1192421"/>
                  <a:pt x="1433378" y="1192478"/>
                  <a:pt x="1433378" y="1192536"/>
                </a:cubicBezTo>
                <a:cubicBezTo>
                  <a:pt x="1433276" y="1201012"/>
                  <a:pt x="1426334" y="1207807"/>
                  <a:pt x="1417858" y="1207714"/>
                </a:cubicBezTo>
                <a:cubicBezTo>
                  <a:pt x="1417806" y="1207714"/>
                  <a:pt x="1417738" y="1207715"/>
                  <a:pt x="1417687" y="1207715"/>
                </a:cubicBezTo>
                <a:cubicBezTo>
                  <a:pt x="1409210" y="1207714"/>
                  <a:pt x="1402337" y="1200842"/>
                  <a:pt x="1402337" y="1192363"/>
                </a:cubicBezTo>
                <a:cubicBezTo>
                  <a:pt x="1402337" y="1183791"/>
                  <a:pt x="1409279" y="1176842"/>
                  <a:pt x="1417858" y="1176842"/>
                </a:cubicBezTo>
                <a:close/>
                <a:moveTo>
                  <a:pt x="1479258" y="1176502"/>
                </a:moveTo>
                <a:cubicBezTo>
                  <a:pt x="1479378" y="1176500"/>
                  <a:pt x="1479480" y="1176500"/>
                  <a:pt x="1479599" y="1176502"/>
                </a:cubicBezTo>
                <a:cubicBezTo>
                  <a:pt x="1488264" y="1176597"/>
                  <a:pt x="1495223" y="1183698"/>
                  <a:pt x="1495120" y="1192364"/>
                </a:cubicBezTo>
                <a:cubicBezTo>
                  <a:pt x="1495120" y="1192422"/>
                  <a:pt x="1495120" y="1192478"/>
                  <a:pt x="1495120" y="1192536"/>
                </a:cubicBezTo>
                <a:cubicBezTo>
                  <a:pt x="1495018" y="1201200"/>
                  <a:pt x="1487923" y="1208149"/>
                  <a:pt x="1479258" y="1208055"/>
                </a:cubicBezTo>
                <a:cubicBezTo>
                  <a:pt x="1470560" y="1208055"/>
                  <a:pt x="1463499" y="1201057"/>
                  <a:pt x="1463397" y="1192364"/>
                </a:cubicBezTo>
                <a:cubicBezTo>
                  <a:pt x="1463397" y="1183604"/>
                  <a:pt x="1470492" y="1176502"/>
                  <a:pt x="1479258" y="1176502"/>
                </a:cubicBezTo>
                <a:close/>
                <a:moveTo>
                  <a:pt x="1540660" y="1176160"/>
                </a:moveTo>
                <a:cubicBezTo>
                  <a:pt x="1541069" y="1176155"/>
                  <a:pt x="1541479" y="1176165"/>
                  <a:pt x="1541888" y="1176190"/>
                </a:cubicBezTo>
                <a:cubicBezTo>
                  <a:pt x="1550723" y="1176757"/>
                  <a:pt x="1557426" y="1184379"/>
                  <a:pt x="1556863" y="1193216"/>
                </a:cubicBezTo>
                <a:cubicBezTo>
                  <a:pt x="1556863" y="1193274"/>
                  <a:pt x="1556863" y="1193330"/>
                  <a:pt x="1556863" y="1193388"/>
                </a:cubicBezTo>
                <a:cubicBezTo>
                  <a:pt x="1556761" y="1202242"/>
                  <a:pt x="1549512" y="1209342"/>
                  <a:pt x="1540660" y="1209248"/>
                </a:cubicBezTo>
                <a:cubicBezTo>
                  <a:pt x="1531961" y="1208827"/>
                  <a:pt x="1524968" y="1201914"/>
                  <a:pt x="1524457" y="1193216"/>
                </a:cubicBezTo>
                <a:cubicBezTo>
                  <a:pt x="1524439" y="1184120"/>
                  <a:pt x="1531569" y="1176615"/>
                  <a:pt x="1540660" y="1176160"/>
                </a:cubicBezTo>
                <a:close/>
                <a:moveTo>
                  <a:pt x="1602061" y="1175989"/>
                </a:moveTo>
                <a:cubicBezTo>
                  <a:pt x="1611476" y="1175989"/>
                  <a:pt x="1619117" y="1183625"/>
                  <a:pt x="1619117" y="1193045"/>
                </a:cubicBezTo>
                <a:cubicBezTo>
                  <a:pt x="1619117" y="1202465"/>
                  <a:pt x="1611476" y="1210101"/>
                  <a:pt x="1602061" y="1210101"/>
                </a:cubicBezTo>
                <a:cubicBezTo>
                  <a:pt x="1592647" y="1210101"/>
                  <a:pt x="1585006" y="1202465"/>
                  <a:pt x="1585006" y="1193045"/>
                </a:cubicBezTo>
                <a:cubicBezTo>
                  <a:pt x="1585006" y="1183625"/>
                  <a:pt x="1592647" y="1175989"/>
                  <a:pt x="1602061" y="1175989"/>
                </a:cubicBezTo>
                <a:close/>
                <a:moveTo>
                  <a:pt x="1664144" y="1175819"/>
                </a:moveTo>
                <a:cubicBezTo>
                  <a:pt x="1673559" y="1175819"/>
                  <a:pt x="1681200" y="1183455"/>
                  <a:pt x="1681200" y="1192875"/>
                </a:cubicBezTo>
                <a:cubicBezTo>
                  <a:pt x="1681200" y="1202295"/>
                  <a:pt x="1673559" y="1209931"/>
                  <a:pt x="1664144" y="1209931"/>
                </a:cubicBezTo>
                <a:cubicBezTo>
                  <a:pt x="1654730" y="1209931"/>
                  <a:pt x="1647089" y="1202295"/>
                  <a:pt x="1647089" y="1192875"/>
                </a:cubicBezTo>
                <a:cubicBezTo>
                  <a:pt x="1647089" y="1183455"/>
                  <a:pt x="1654730" y="1175819"/>
                  <a:pt x="1664144" y="1175819"/>
                </a:cubicBezTo>
                <a:close/>
                <a:moveTo>
                  <a:pt x="1724863" y="1175648"/>
                </a:moveTo>
                <a:cubicBezTo>
                  <a:pt x="1734278" y="1175648"/>
                  <a:pt x="1741919" y="1183284"/>
                  <a:pt x="1741919" y="1192704"/>
                </a:cubicBezTo>
                <a:cubicBezTo>
                  <a:pt x="1741919" y="1202124"/>
                  <a:pt x="1734278" y="1209760"/>
                  <a:pt x="1724863" y="1209760"/>
                </a:cubicBezTo>
                <a:cubicBezTo>
                  <a:pt x="1715449" y="1209760"/>
                  <a:pt x="1707808" y="1202124"/>
                  <a:pt x="1707808" y="1192704"/>
                </a:cubicBezTo>
                <a:cubicBezTo>
                  <a:pt x="1707808" y="1183284"/>
                  <a:pt x="1715449" y="1175648"/>
                  <a:pt x="1724863" y="1175648"/>
                </a:cubicBezTo>
                <a:close/>
                <a:moveTo>
                  <a:pt x="1909067" y="1175478"/>
                </a:moveTo>
                <a:cubicBezTo>
                  <a:pt x="1918482" y="1175478"/>
                  <a:pt x="1926123" y="1183114"/>
                  <a:pt x="1926123" y="1192534"/>
                </a:cubicBezTo>
                <a:cubicBezTo>
                  <a:pt x="1926123" y="1201954"/>
                  <a:pt x="1918482" y="1209590"/>
                  <a:pt x="1909067" y="1209590"/>
                </a:cubicBezTo>
                <a:cubicBezTo>
                  <a:pt x="1899653" y="1209590"/>
                  <a:pt x="1892012" y="1201954"/>
                  <a:pt x="1892012" y="1192534"/>
                </a:cubicBezTo>
                <a:cubicBezTo>
                  <a:pt x="1892012" y="1183114"/>
                  <a:pt x="1899653" y="1175478"/>
                  <a:pt x="1909067" y="1175478"/>
                </a:cubicBezTo>
                <a:close/>
                <a:moveTo>
                  <a:pt x="1847666" y="1175478"/>
                </a:moveTo>
                <a:cubicBezTo>
                  <a:pt x="1857081" y="1175478"/>
                  <a:pt x="1864722" y="1183114"/>
                  <a:pt x="1864722" y="1192534"/>
                </a:cubicBezTo>
                <a:cubicBezTo>
                  <a:pt x="1864722" y="1201954"/>
                  <a:pt x="1857081" y="1209590"/>
                  <a:pt x="1847666" y="1209590"/>
                </a:cubicBezTo>
                <a:cubicBezTo>
                  <a:pt x="1838252" y="1209590"/>
                  <a:pt x="1830611" y="1201954"/>
                  <a:pt x="1830611" y="1192534"/>
                </a:cubicBezTo>
                <a:cubicBezTo>
                  <a:pt x="1830611" y="1183114"/>
                  <a:pt x="1838252" y="1175478"/>
                  <a:pt x="1847666" y="1175478"/>
                </a:cubicBezTo>
                <a:close/>
                <a:moveTo>
                  <a:pt x="1786265" y="1175478"/>
                </a:moveTo>
                <a:cubicBezTo>
                  <a:pt x="1795680" y="1175478"/>
                  <a:pt x="1803321" y="1183114"/>
                  <a:pt x="1803321" y="1192534"/>
                </a:cubicBezTo>
                <a:cubicBezTo>
                  <a:pt x="1803321" y="1201954"/>
                  <a:pt x="1795680" y="1209590"/>
                  <a:pt x="1786265" y="1209590"/>
                </a:cubicBezTo>
                <a:cubicBezTo>
                  <a:pt x="1776851" y="1209590"/>
                  <a:pt x="1769210" y="1201954"/>
                  <a:pt x="1769210" y="1192534"/>
                </a:cubicBezTo>
                <a:cubicBezTo>
                  <a:pt x="1769210" y="1183114"/>
                  <a:pt x="1776851" y="1175478"/>
                  <a:pt x="1786265" y="1175478"/>
                </a:cubicBezTo>
                <a:close/>
                <a:moveTo>
                  <a:pt x="5629" y="1128574"/>
                </a:moveTo>
                <a:cubicBezTo>
                  <a:pt x="6942" y="1128574"/>
                  <a:pt x="8016" y="1129644"/>
                  <a:pt x="8016" y="1130962"/>
                </a:cubicBezTo>
                <a:cubicBezTo>
                  <a:pt x="8016" y="1132281"/>
                  <a:pt x="6942" y="1133350"/>
                  <a:pt x="5629" y="1133350"/>
                </a:cubicBezTo>
                <a:cubicBezTo>
                  <a:pt x="4349" y="1133266"/>
                  <a:pt x="3326" y="1132245"/>
                  <a:pt x="3241" y="1130962"/>
                </a:cubicBezTo>
                <a:cubicBezTo>
                  <a:pt x="3241" y="1129644"/>
                  <a:pt x="4315" y="1128574"/>
                  <a:pt x="5629" y="1128574"/>
                </a:cubicBezTo>
                <a:close/>
                <a:moveTo>
                  <a:pt x="67029" y="1127380"/>
                </a:moveTo>
                <a:cubicBezTo>
                  <a:pt x="69008" y="1127380"/>
                  <a:pt x="70611" y="1128984"/>
                  <a:pt x="70611" y="1130962"/>
                </a:cubicBezTo>
                <a:cubicBezTo>
                  <a:pt x="70611" y="1132941"/>
                  <a:pt x="69008" y="1134544"/>
                  <a:pt x="67029" y="1134544"/>
                </a:cubicBezTo>
                <a:cubicBezTo>
                  <a:pt x="65085" y="1134457"/>
                  <a:pt x="63533" y="1132903"/>
                  <a:pt x="63448" y="1130962"/>
                </a:cubicBezTo>
                <a:cubicBezTo>
                  <a:pt x="63448" y="1128984"/>
                  <a:pt x="65051" y="1127380"/>
                  <a:pt x="67029" y="1127380"/>
                </a:cubicBezTo>
                <a:close/>
                <a:moveTo>
                  <a:pt x="129114" y="1126698"/>
                </a:moveTo>
                <a:cubicBezTo>
                  <a:pt x="131467" y="1126698"/>
                  <a:pt x="133378" y="1128607"/>
                  <a:pt x="133378" y="1130962"/>
                </a:cubicBezTo>
                <a:cubicBezTo>
                  <a:pt x="133378" y="1133318"/>
                  <a:pt x="131467" y="1135226"/>
                  <a:pt x="129114" y="1135226"/>
                </a:cubicBezTo>
                <a:cubicBezTo>
                  <a:pt x="126760" y="1135226"/>
                  <a:pt x="124850" y="1133318"/>
                  <a:pt x="124850" y="1130962"/>
                </a:cubicBezTo>
                <a:cubicBezTo>
                  <a:pt x="124850" y="1128607"/>
                  <a:pt x="126760" y="1126698"/>
                  <a:pt x="129114" y="1126698"/>
                </a:cubicBezTo>
                <a:close/>
                <a:moveTo>
                  <a:pt x="190199" y="1125881"/>
                </a:moveTo>
                <a:cubicBezTo>
                  <a:pt x="192931" y="1125881"/>
                  <a:pt x="195145" y="1128095"/>
                  <a:pt x="195145" y="1130827"/>
                </a:cubicBezTo>
                <a:cubicBezTo>
                  <a:pt x="195145" y="1133559"/>
                  <a:pt x="192931" y="1135773"/>
                  <a:pt x="190199" y="1135773"/>
                </a:cubicBezTo>
                <a:cubicBezTo>
                  <a:pt x="187467" y="1135773"/>
                  <a:pt x="185253" y="1133559"/>
                  <a:pt x="185253" y="1130827"/>
                </a:cubicBezTo>
                <a:cubicBezTo>
                  <a:pt x="185253" y="1128095"/>
                  <a:pt x="187467" y="1125881"/>
                  <a:pt x="190199" y="1125881"/>
                </a:cubicBezTo>
                <a:close/>
                <a:moveTo>
                  <a:pt x="251234" y="1125163"/>
                </a:moveTo>
                <a:cubicBezTo>
                  <a:pt x="254440" y="1125163"/>
                  <a:pt x="257032" y="1127759"/>
                  <a:pt x="257032" y="1130963"/>
                </a:cubicBezTo>
                <a:cubicBezTo>
                  <a:pt x="257032" y="1134166"/>
                  <a:pt x="254440" y="1136761"/>
                  <a:pt x="251234" y="1136761"/>
                </a:cubicBezTo>
                <a:cubicBezTo>
                  <a:pt x="248061" y="1136673"/>
                  <a:pt x="245520" y="1134128"/>
                  <a:pt x="245435" y="1130963"/>
                </a:cubicBezTo>
                <a:cubicBezTo>
                  <a:pt x="245435" y="1127759"/>
                  <a:pt x="248027" y="1125163"/>
                  <a:pt x="251234" y="1125163"/>
                </a:cubicBezTo>
                <a:close/>
                <a:moveTo>
                  <a:pt x="312635" y="1124480"/>
                </a:moveTo>
                <a:cubicBezTo>
                  <a:pt x="316216" y="1124480"/>
                  <a:pt x="319116" y="1127382"/>
                  <a:pt x="319116" y="1130962"/>
                </a:cubicBezTo>
                <a:cubicBezTo>
                  <a:pt x="319116" y="1134542"/>
                  <a:pt x="316216" y="1137443"/>
                  <a:pt x="312635" y="1137443"/>
                </a:cubicBezTo>
                <a:cubicBezTo>
                  <a:pt x="309053" y="1137443"/>
                  <a:pt x="306154" y="1134542"/>
                  <a:pt x="306154" y="1130962"/>
                </a:cubicBezTo>
                <a:cubicBezTo>
                  <a:pt x="306154" y="1127382"/>
                  <a:pt x="309053" y="1124480"/>
                  <a:pt x="312635" y="1124480"/>
                </a:cubicBezTo>
                <a:close/>
                <a:moveTo>
                  <a:pt x="374036" y="1123798"/>
                </a:moveTo>
                <a:cubicBezTo>
                  <a:pt x="377993" y="1123798"/>
                  <a:pt x="381199" y="1127005"/>
                  <a:pt x="381199" y="1130962"/>
                </a:cubicBezTo>
                <a:cubicBezTo>
                  <a:pt x="381199" y="1134919"/>
                  <a:pt x="377993" y="1138125"/>
                  <a:pt x="374036" y="1138125"/>
                </a:cubicBezTo>
                <a:cubicBezTo>
                  <a:pt x="370079" y="1138125"/>
                  <a:pt x="366873" y="1134919"/>
                  <a:pt x="366873" y="1130962"/>
                </a:cubicBezTo>
                <a:cubicBezTo>
                  <a:pt x="366873" y="1127005"/>
                  <a:pt x="370079" y="1123798"/>
                  <a:pt x="374036" y="1123798"/>
                </a:cubicBezTo>
                <a:close/>
                <a:moveTo>
                  <a:pt x="436120" y="1123286"/>
                </a:moveTo>
                <a:cubicBezTo>
                  <a:pt x="440367" y="1123286"/>
                  <a:pt x="443795" y="1126723"/>
                  <a:pt x="443795" y="1130962"/>
                </a:cubicBezTo>
                <a:cubicBezTo>
                  <a:pt x="443795" y="1135200"/>
                  <a:pt x="440367" y="1138637"/>
                  <a:pt x="436120" y="1138637"/>
                </a:cubicBezTo>
                <a:cubicBezTo>
                  <a:pt x="431873" y="1138637"/>
                  <a:pt x="428445" y="1135200"/>
                  <a:pt x="428445" y="1130962"/>
                </a:cubicBezTo>
                <a:cubicBezTo>
                  <a:pt x="428445" y="1126723"/>
                  <a:pt x="431873" y="1123286"/>
                  <a:pt x="436120" y="1123286"/>
                </a:cubicBezTo>
                <a:close/>
                <a:moveTo>
                  <a:pt x="496839" y="1122604"/>
                </a:moveTo>
                <a:cubicBezTo>
                  <a:pt x="501461" y="1122604"/>
                  <a:pt x="505196" y="1126347"/>
                  <a:pt x="505196" y="1130962"/>
                </a:cubicBezTo>
                <a:cubicBezTo>
                  <a:pt x="505196" y="1135577"/>
                  <a:pt x="501461" y="1139319"/>
                  <a:pt x="496839" y="1139319"/>
                </a:cubicBezTo>
                <a:cubicBezTo>
                  <a:pt x="492217" y="1139319"/>
                  <a:pt x="488482" y="1135577"/>
                  <a:pt x="488482" y="1130962"/>
                </a:cubicBezTo>
                <a:cubicBezTo>
                  <a:pt x="488482" y="1126347"/>
                  <a:pt x="492217" y="1122604"/>
                  <a:pt x="496839" y="1122604"/>
                </a:cubicBezTo>
                <a:close/>
                <a:moveTo>
                  <a:pt x="558240" y="1121923"/>
                </a:moveTo>
                <a:cubicBezTo>
                  <a:pt x="558359" y="1121921"/>
                  <a:pt x="558462" y="1121921"/>
                  <a:pt x="558581" y="1121923"/>
                </a:cubicBezTo>
                <a:cubicBezTo>
                  <a:pt x="563476" y="1122018"/>
                  <a:pt x="567382" y="1126066"/>
                  <a:pt x="567280" y="1130962"/>
                </a:cubicBezTo>
                <a:cubicBezTo>
                  <a:pt x="567280" y="1135955"/>
                  <a:pt x="563238" y="1140002"/>
                  <a:pt x="558240" y="1140002"/>
                </a:cubicBezTo>
                <a:cubicBezTo>
                  <a:pt x="553243" y="1140002"/>
                  <a:pt x="549201" y="1135955"/>
                  <a:pt x="549201" y="1130962"/>
                </a:cubicBezTo>
                <a:cubicBezTo>
                  <a:pt x="549201" y="1125970"/>
                  <a:pt x="553243" y="1121923"/>
                  <a:pt x="558240" y="1121923"/>
                </a:cubicBezTo>
                <a:close/>
                <a:moveTo>
                  <a:pt x="619642" y="1121240"/>
                </a:moveTo>
                <a:cubicBezTo>
                  <a:pt x="619761" y="1121238"/>
                  <a:pt x="619863" y="1121238"/>
                  <a:pt x="619982" y="1121240"/>
                </a:cubicBezTo>
                <a:cubicBezTo>
                  <a:pt x="625253" y="1121335"/>
                  <a:pt x="629466" y="1125688"/>
                  <a:pt x="629363" y="1130962"/>
                </a:cubicBezTo>
                <a:cubicBezTo>
                  <a:pt x="629363" y="1136331"/>
                  <a:pt x="625014" y="1140684"/>
                  <a:pt x="619642" y="1140684"/>
                </a:cubicBezTo>
                <a:cubicBezTo>
                  <a:pt x="614303" y="1140593"/>
                  <a:pt x="610005" y="1136293"/>
                  <a:pt x="609920" y="1130962"/>
                </a:cubicBezTo>
                <a:cubicBezTo>
                  <a:pt x="609920" y="1125592"/>
                  <a:pt x="614269" y="1121240"/>
                  <a:pt x="619642" y="1121240"/>
                </a:cubicBezTo>
                <a:close/>
                <a:moveTo>
                  <a:pt x="681042" y="1120558"/>
                </a:moveTo>
                <a:cubicBezTo>
                  <a:pt x="686790" y="1120558"/>
                  <a:pt x="691447" y="1125216"/>
                  <a:pt x="691447" y="1130963"/>
                </a:cubicBezTo>
                <a:cubicBezTo>
                  <a:pt x="691447" y="1136709"/>
                  <a:pt x="686790" y="1141367"/>
                  <a:pt x="681042" y="1141367"/>
                </a:cubicBezTo>
                <a:cubicBezTo>
                  <a:pt x="675329" y="1141275"/>
                  <a:pt x="670724" y="1136671"/>
                  <a:pt x="670639" y="1130963"/>
                </a:cubicBezTo>
                <a:cubicBezTo>
                  <a:pt x="670639" y="1125216"/>
                  <a:pt x="675295" y="1120558"/>
                  <a:pt x="681042" y="1120558"/>
                </a:cubicBezTo>
                <a:close/>
                <a:moveTo>
                  <a:pt x="743126" y="1120047"/>
                </a:moveTo>
                <a:cubicBezTo>
                  <a:pt x="743245" y="1120045"/>
                  <a:pt x="743347" y="1120045"/>
                  <a:pt x="743467" y="1120047"/>
                </a:cubicBezTo>
                <a:cubicBezTo>
                  <a:pt x="749402" y="1120142"/>
                  <a:pt x="754144" y="1125029"/>
                  <a:pt x="754042" y="1130963"/>
                </a:cubicBezTo>
                <a:cubicBezTo>
                  <a:pt x="754042" y="1136992"/>
                  <a:pt x="749146" y="1141878"/>
                  <a:pt x="743126" y="1141878"/>
                </a:cubicBezTo>
                <a:cubicBezTo>
                  <a:pt x="737105" y="1141878"/>
                  <a:pt x="732210" y="1136992"/>
                  <a:pt x="732210" y="1130963"/>
                </a:cubicBezTo>
                <a:cubicBezTo>
                  <a:pt x="732210" y="1124933"/>
                  <a:pt x="737105" y="1120047"/>
                  <a:pt x="743126" y="1120047"/>
                </a:cubicBezTo>
                <a:close/>
                <a:moveTo>
                  <a:pt x="803844" y="1119364"/>
                </a:moveTo>
                <a:cubicBezTo>
                  <a:pt x="803964" y="1119362"/>
                  <a:pt x="804066" y="1119362"/>
                  <a:pt x="804185" y="1119364"/>
                </a:cubicBezTo>
                <a:cubicBezTo>
                  <a:pt x="810497" y="1119459"/>
                  <a:pt x="815545" y="1124651"/>
                  <a:pt x="815442" y="1130962"/>
                </a:cubicBezTo>
                <a:cubicBezTo>
                  <a:pt x="815442" y="1137368"/>
                  <a:pt x="810258" y="1142560"/>
                  <a:pt x="803844" y="1142560"/>
                </a:cubicBezTo>
                <a:cubicBezTo>
                  <a:pt x="797483" y="1142468"/>
                  <a:pt x="792332" y="1137329"/>
                  <a:pt x="792247" y="1130962"/>
                </a:cubicBezTo>
                <a:cubicBezTo>
                  <a:pt x="792247" y="1124555"/>
                  <a:pt x="797431" y="1119364"/>
                  <a:pt x="803844" y="1119364"/>
                </a:cubicBezTo>
                <a:close/>
                <a:moveTo>
                  <a:pt x="865246" y="1118852"/>
                </a:moveTo>
                <a:cubicBezTo>
                  <a:pt x="871932" y="1118852"/>
                  <a:pt x="877356" y="1124274"/>
                  <a:pt x="877356" y="1130962"/>
                </a:cubicBezTo>
                <a:cubicBezTo>
                  <a:pt x="877356" y="1137650"/>
                  <a:pt x="871932" y="1143072"/>
                  <a:pt x="865246" y="1143072"/>
                </a:cubicBezTo>
                <a:cubicBezTo>
                  <a:pt x="858560" y="1143072"/>
                  <a:pt x="853137" y="1137650"/>
                  <a:pt x="853137" y="1130962"/>
                </a:cubicBezTo>
                <a:cubicBezTo>
                  <a:pt x="853137" y="1124274"/>
                  <a:pt x="858560" y="1118852"/>
                  <a:pt x="865246" y="1118852"/>
                </a:cubicBezTo>
                <a:close/>
                <a:moveTo>
                  <a:pt x="926647" y="1118340"/>
                </a:moveTo>
                <a:cubicBezTo>
                  <a:pt x="933623" y="1118340"/>
                  <a:pt x="939268" y="1123991"/>
                  <a:pt x="939268" y="1130962"/>
                </a:cubicBezTo>
                <a:cubicBezTo>
                  <a:pt x="939268" y="1137933"/>
                  <a:pt x="933623" y="1143583"/>
                  <a:pt x="926647" y="1143583"/>
                </a:cubicBezTo>
                <a:cubicBezTo>
                  <a:pt x="919722" y="1143491"/>
                  <a:pt x="914111" y="1137893"/>
                  <a:pt x="914026" y="1130962"/>
                </a:cubicBezTo>
                <a:cubicBezTo>
                  <a:pt x="914026" y="1123991"/>
                  <a:pt x="919671" y="1118340"/>
                  <a:pt x="926647" y="1118340"/>
                </a:cubicBezTo>
                <a:close/>
                <a:moveTo>
                  <a:pt x="988048" y="1117658"/>
                </a:moveTo>
                <a:cubicBezTo>
                  <a:pt x="995399" y="1117658"/>
                  <a:pt x="1001352" y="1123614"/>
                  <a:pt x="1001352" y="1130962"/>
                </a:cubicBezTo>
                <a:cubicBezTo>
                  <a:pt x="1001352" y="1138310"/>
                  <a:pt x="995399" y="1144266"/>
                  <a:pt x="988048" y="1144266"/>
                </a:cubicBezTo>
                <a:cubicBezTo>
                  <a:pt x="980697" y="1144266"/>
                  <a:pt x="974745" y="1138310"/>
                  <a:pt x="974745" y="1130962"/>
                </a:cubicBezTo>
                <a:cubicBezTo>
                  <a:pt x="974745" y="1123614"/>
                  <a:pt x="980697" y="1117658"/>
                  <a:pt x="988048" y="1117658"/>
                </a:cubicBezTo>
                <a:close/>
                <a:moveTo>
                  <a:pt x="1049816" y="1117012"/>
                </a:moveTo>
                <a:cubicBezTo>
                  <a:pt x="1057446" y="1117012"/>
                  <a:pt x="1063632" y="1123197"/>
                  <a:pt x="1063632" y="1130827"/>
                </a:cubicBezTo>
                <a:cubicBezTo>
                  <a:pt x="1063632" y="1138457"/>
                  <a:pt x="1057446" y="1144642"/>
                  <a:pt x="1049816" y="1144642"/>
                </a:cubicBezTo>
                <a:cubicBezTo>
                  <a:pt x="1042186" y="1144642"/>
                  <a:pt x="1036001" y="1138457"/>
                  <a:pt x="1036001" y="1130827"/>
                </a:cubicBezTo>
                <a:cubicBezTo>
                  <a:pt x="1036001" y="1123197"/>
                  <a:pt x="1042186" y="1117012"/>
                  <a:pt x="1049816" y="1117012"/>
                </a:cubicBezTo>
                <a:close/>
                <a:moveTo>
                  <a:pt x="1172253" y="1116124"/>
                </a:moveTo>
                <a:cubicBezTo>
                  <a:pt x="1172372" y="1116122"/>
                  <a:pt x="1172475" y="1116122"/>
                  <a:pt x="1172594" y="1116124"/>
                </a:cubicBezTo>
                <a:cubicBezTo>
                  <a:pt x="1180610" y="1116219"/>
                  <a:pt x="1187023" y="1122786"/>
                  <a:pt x="1186921" y="1130792"/>
                </a:cubicBezTo>
                <a:cubicBezTo>
                  <a:pt x="1186921" y="1138893"/>
                  <a:pt x="1180355" y="1145460"/>
                  <a:pt x="1172253" y="1145460"/>
                </a:cubicBezTo>
                <a:cubicBezTo>
                  <a:pt x="1164186" y="1145368"/>
                  <a:pt x="1157670" y="1138854"/>
                  <a:pt x="1157585" y="1130792"/>
                </a:cubicBezTo>
                <a:cubicBezTo>
                  <a:pt x="1157585" y="1122690"/>
                  <a:pt x="1164151" y="1116124"/>
                  <a:pt x="1172253" y="1116124"/>
                </a:cubicBezTo>
                <a:close/>
                <a:moveTo>
                  <a:pt x="1971151" y="1116123"/>
                </a:moveTo>
                <a:cubicBezTo>
                  <a:pt x="1979628" y="1116123"/>
                  <a:pt x="1986501" y="1122995"/>
                  <a:pt x="1986501" y="1131474"/>
                </a:cubicBezTo>
                <a:cubicBezTo>
                  <a:pt x="1986501" y="1131532"/>
                  <a:pt x="1986501" y="1131588"/>
                  <a:pt x="1986501" y="1131646"/>
                </a:cubicBezTo>
                <a:cubicBezTo>
                  <a:pt x="1986399" y="1140029"/>
                  <a:pt x="1979542" y="1146747"/>
                  <a:pt x="1971151" y="1146654"/>
                </a:cubicBezTo>
                <a:cubicBezTo>
                  <a:pt x="1962742" y="1146654"/>
                  <a:pt x="1955886" y="1139886"/>
                  <a:pt x="1955801" y="1131474"/>
                </a:cubicBezTo>
                <a:cubicBezTo>
                  <a:pt x="1955801" y="1122995"/>
                  <a:pt x="1962674" y="1116123"/>
                  <a:pt x="1971151" y="1116123"/>
                </a:cubicBezTo>
                <a:close/>
                <a:moveTo>
                  <a:pt x="1295055" y="1116123"/>
                </a:moveTo>
                <a:cubicBezTo>
                  <a:pt x="1303634" y="1116123"/>
                  <a:pt x="1310576" y="1123072"/>
                  <a:pt x="1310576" y="1131644"/>
                </a:cubicBezTo>
                <a:cubicBezTo>
                  <a:pt x="1310576" y="1131702"/>
                  <a:pt x="1310576" y="1131759"/>
                  <a:pt x="1310576" y="1131817"/>
                </a:cubicBezTo>
                <a:cubicBezTo>
                  <a:pt x="1310474" y="1140293"/>
                  <a:pt x="1303532" y="1147088"/>
                  <a:pt x="1295055" y="1146995"/>
                </a:cubicBezTo>
                <a:cubicBezTo>
                  <a:pt x="1295004" y="1146995"/>
                  <a:pt x="1294936" y="1146996"/>
                  <a:pt x="1294885" y="1146996"/>
                </a:cubicBezTo>
                <a:cubicBezTo>
                  <a:pt x="1286408" y="1146995"/>
                  <a:pt x="1279535" y="1140123"/>
                  <a:pt x="1279535" y="1131644"/>
                </a:cubicBezTo>
                <a:cubicBezTo>
                  <a:pt x="1279535" y="1123072"/>
                  <a:pt x="1286476" y="1116123"/>
                  <a:pt x="1295055" y="1116123"/>
                </a:cubicBezTo>
                <a:close/>
                <a:moveTo>
                  <a:pt x="1233654" y="1116123"/>
                </a:moveTo>
                <a:cubicBezTo>
                  <a:pt x="1242045" y="1116123"/>
                  <a:pt x="1248833" y="1122920"/>
                  <a:pt x="1248833" y="1131303"/>
                </a:cubicBezTo>
                <a:cubicBezTo>
                  <a:pt x="1248833" y="1131361"/>
                  <a:pt x="1248833" y="1131417"/>
                  <a:pt x="1248833" y="1131475"/>
                </a:cubicBezTo>
                <a:cubicBezTo>
                  <a:pt x="1248731" y="1139763"/>
                  <a:pt x="1241943" y="1146406"/>
                  <a:pt x="1233654" y="1146312"/>
                </a:cubicBezTo>
                <a:cubicBezTo>
                  <a:pt x="1233602" y="1146312"/>
                  <a:pt x="1233534" y="1146314"/>
                  <a:pt x="1233483" y="1146314"/>
                </a:cubicBezTo>
                <a:cubicBezTo>
                  <a:pt x="1225194" y="1146312"/>
                  <a:pt x="1218474" y="1139592"/>
                  <a:pt x="1218474" y="1131303"/>
                </a:cubicBezTo>
                <a:cubicBezTo>
                  <a:pt x="1218474" y="1122920"/>
                  <a:pt x="1225262" y="1116123"/>
                  <a:pt x="1233654" y="1116123"/>
                </a:cubicBezTo>
                <a:close/>
                <a:moveTo>
                  <a:pt x="1110851" y="1116123"/>
                </a:moveTo>
                <a:cubicBezTo>
                  <a:pt x="1118662" y="1116123"/>
                  <a:pt x="1125007" y="1122461"/>
                  <a:pt x="1125007" y="1130280"/>
                </a:cubicBezTo>
                <a:cubicBezTo>
                  <a:pt x="1125007" y="1138098"/>
                  <a:pt x="1118662" y="1144436"/>
                  <a:pt x="1110851" y="1144436"/>
                </a:cubicBezTo>
                <a:cubicBezTo>
                  <a:pt x="1103073" y="1144344"/>
                  <a:pt x="1096779" y="1138059"/>
                  <a:pt x="1096695" y="1130280"/>
                </a:cubicBezTo>
                <a:cubicBezTo>
                  <a:pt x="1096695" y="1122461"/>
                  <a:pt x="1103039" y="1116123"/>
                  <a:pt x="1110851" y="1116123"/>
                </a:cubicBezTo>
                <a:close/>
                <a:moveTo>
                  <a:pt x="1357138" y="1114929"/>
                </a:moveTo>
                <a:cubicBezTo>
                  <a:pt x="1365990" y="1114929"/>
                  <a:pt x="1373171" y="1122108"/>
                  <a:pt x="1373171" y="1130962"/>
                </a:cubicBezTo>
                <a:cubicBezTo>
                  <a:pt x="1373085" y="1139749"/>
                  <a:pt x="1365922" y="1146824"/>
                  <a:pt x="1357138" y="1146824"/>
                </a:cubicBezTo>
                <a:cubicBezTo>
                  <a:pt x="1348354" y="1146824"/>
                  <a:pt x="1341191" y="1139749"/>
                  <a:pt x="1341106" y="1130962"/>
                </a:cubicBezTo>
                <a:cubicBezTo>
                  <a:pt x="1341106" y="1122108"/>
                  <a:pt x="1348286" y="1114929"/>
                  <a:pt x="1357138" y="1114929"/>
                </a:cubicBezTo>
                <a:close/>
                <a:moveTo>
                  <a:pt x="1417857" y="1114588"/>
                </a:moveTo>
                <a:cubicBezTo>
                  <a:pt x="1427272" y="1114588"/>
                  <a:pt x="1434913" y="1122224"/>
                  <a:pt x="1434913" y="1131644"/>
                </a:cubicBezTo>
                <a:cubicBezTo>
                  <a:pt x="1434453" y="1140730"/>
                  <a:pt x="1426948" y="1147859"/>
                  <a:pt x="1417857" y="1147847"/>
                </a:cubicBezTo>
                <a:cubicBezTo>
                  <a:pt x="1408767" y="1147859"/>
                  <a:pt x="1401262" y="1140730"/>
                  <a:pt x="1400802" y="1131644"/>
                </a:cubicBezTo>
                <a:cubicBezTo>
                  <a:pt x="1400802" y="1122224"/>
                  <a:pt x="1408443" y="1114588"/>
                  <a:pt x="1417857" y="1114588"/>
                </a:cubicBezTo>
                <a:close/>
                <a:moveTo>
                  <a:pt x="1479258" y="1114247"/>
                </a:moveTo>
                <a:cubicBezTo>
                  <a:pt x="1488673" y="1114247"/>
                  <a:pt x="1496314" y="1121883"/>
                  <a:pt x="1496314" y="1131303"/>
                </a:cubicBezTo>
                <a:cubicBezTo>
                  <a:pt x="1496314" y="1140723"/>
                  <a:pt x="1488673" y="1148359"/>
                  <a:pt x="1479258" y="1148359"/>
                </a:cubicBezTo>
                <a:cubicBezTo>
                  <a:pt x="1469844" y="1148359"/>
                  <a:pt x="1462203" y="1140723"/>
                  <a:pt x="1462203" y="1131303"/>
                </a:cubicBezTo>
                <a:cubicBezTo>
                  <a:pt x="1462203" y="1121883"/>
                  <a:pt x="1469844" y="1114247"/>
                  <a:pt x="1479258" y="1114247"/>
                </a:cubicBezTo>
                <a:close/>
                <a:moveTo>
                  <a:pt x="1540660" y="1114076"/>
                </a:moveTo>
                <a:cubicBezTo>
                  <a:pt x="1550075" y="1114076"/>
                  <a:pt x="1557716" y="1121712"/>
                  <a:pt x="1557716" y="1131132"/>
                </a:cubicBezTo>
                <a:cubicBezTo>
                  <a:pt x="1557716" y="1140552"/>
                  <a:pt x="1550075" y="1148188"/>
                  <a:pt x="1540660" y="1148188"/>
                </a:cubicBezTo>
                <a:cubicBezTo>
                  <a:pt x="1531246" y="1148188"/>
                  <a:pt x="1523605" y="1140552"/>
                  <a:pt x="1523605" y="1131132"/>
                </a:cubicBezTo>
                <a:cubicBezTo>
                  <a:pt x="1523605" y="1121712"/>
                  <a:pt x="1531246" y="1114076"/>
                  <a:pt x="1540660" y="1114076"/>
                </a:cubicBezTo>
                <a:close/>
                <a:moveTo>
                  <a:pt x="1602061" y="1113735"/>
                </a:moveTo>
                <a:cubicBezTo>
                  <a:pt x="1611476" y="1113735"/>
                  <a:pt x="1619117" y="1121371"/>
                  <a:pt x="1619117" y="1130791"/>
                </a:cubicBezTo>
                <a:cubicBezTo>
                  <a:pt x="1619117" y="1140211"/>
                  <a:pt x="1611476" y="1147847"/>
                  <a:pt x="1602061" y="1147847"/>
                </a:cubicBezTo>
                <a:cubicBezTo>
                  <a:pt x="1592647" y="1147847"/>
                  <a:pt x="1585006" y="1140211"/>
                  <a:pt x="1585006" y="1130791"/>
                </a:cubicBezTo>
                <a:cubicBezTo>
                  <a:pt x="1585006" y="1121371"/>
                  <a:pt x="1592647" y="1113735"/>
                  <a:pt x="1602061" y="1113735"/>
                </a:cubicBezTo>
                <a:close/>
                <a:moveTo>
                  <a:pt x="1664144" y="1113565"/>
                </a:moveTo>
                <a:cubicBezTo>
                  <a:pt x="1673559" y="1113565"/>
                  <a:pt x="1681200" y="1121201"/>
                  <a:pt x="1681200" y="1130621"/>
                </a:cubicBezTo>
                <a:cubicBezTo>
                  <a:pt x="1681200" y="1140041"/>
                  <a:pt x="1673559" y="1147677"/>
                  <a:pt x="1664144" y="1147677"/>
                </a:cubicBezTo>
                <a:cubicBezTo>
                  <a:pt x="1654730" y="1147677"/>
                  <a:pt x="1647089" y="1140041"/>
                  <a:pt x="1647089" y="1130621"/>
                </a:cubicBezTo>
                <a:cubicBezTo>
                  <a:pt x="1647089" y="1121201"/>
                  <a:pt x="1654730" y="1113565"/>
                  <a:pt x="1664144" y="1113565"/>
                </a:cubicBezTo>
                <a:close/>
                <a:moveTo>
                  <a:pt x="1786265" y="1113394"/>
                </a:moveTo>
                <a:cubicBezTo>
                  <a:pt x="1795680" y="1113394"/>
                  <a:pt x="1803321" y="1121030"/>
                  <a:pt x="1803321" y="1130450"/>
                </a:cubicBezTo>
                <a:cubicBezTo>
                  <a:pt x="1803321" y="1139870"/>
                  <a:pt x="1795680" y="1147506"/>
                  <a:pt x="1786265" y="1147506"/>
                </a:cubicBezTo>
                <a:cubicBezTo>
                  <a:pt x="1776851" y="1147506"/>
                  <a:pt x="1769210" y="1139870"/>
                  <a:pt x="1769210" y="1130450"/>
                </a:cubicBezTo>
                <a:cubicBezTo>
                  <a:pt x="1769210" y="1121030"/>
                  <a:pt x="1776851" y="1113394"/>
                  <a:pt x="1786265" y="1113394"/>
                </a:cubicBezTo>
                <a:close/>
                <a:moveTo>
                  <a:pt x="1724863" y="1113394"/>
                </a:moveTo>
                <a:cubicBezTo>
                  <a:pt x="1734278" y="1113394"/>
                  <a:pt x="1741919" y="1121030"/>
                  <a:pt x="1741919" y="1130450"/>
                </a:cubicBezTo>
                <a:cubicBezTo>
                  <a:pt x="1741919" y="1139870"/>
                  <a:pt x="1734278" y="1147506"/>
                  <a:pt x="1724863" y="1147506"/>
                </a:cubicBezTo>
                <a:cubicBezTo>
                  <a:pt x="1715449" y="1147506"/>
                  <a:pt x="1707808" y="1139870"/>
                  <a:pt x="1707808" y="1130450"/>
                </a:cubicBezTo>
                <a:cubicBezTo>
                  <a:pt x="1707808" y="1121030"/>
                  <a:pt x="1715449" y="1113394"/>
                  <a:pt x="1724863" y="1113394"/>
                </a:cubicBezTo>
                <a:close/>
                <a:moveTo>
                  <a:pt x="1909434" y="1113089"/>
                </a:moveTo>
                <a:cubicBezTo>
                  <a:pt x="1919231" y="1113089"/>
                  <a:pt x="1927172" y="1121031"/>
                  <a:pt x="1927172" y="1130827"/>
                </a:cubicBezTo>
                <a:cubicBezTo>
                  <a:pt x="1927172" y="1140624"/>
                  <a:pt x="1919231" y="1148565"/>
                  <a:pt x="1909434" y="1148565"/>
                </a:cubicBezTo>
                <a:cubicBezTo>
                  <a:pt x="1899638" y="1148565"/>
                  <a:pt x="1891696" y="1140624"/>
                  <a:pt x="1891696" y="1130827"/>
                </a:cubicBezTo>
                <a:cubicBezTo>
                  <a:pt x="1891696" y="1121031"/>
                  <a:pt x="1899638" y="1113089"/>
                  <a:pt x="1909434" y="1113089"/>
                </a:cubicBezTo>
                <a:close/>
                <a:moveTo>
                  <a:pt x="1848033" y="1113089"/>
                </a:moveTo>
                <a:cubicBezTo>
                  <a:pt x="1857830" y="1113089"/>
                  <a:pt x="1865771" y="1121031"/>
                  <a:pt x="1865771" y="1130827"/>
                </a:cubicBezTo>
                <a:cubicBezTo>
                  <a:pt x="1865771" y="1140624"/>
                  <a:pt x="1857830" y="1148565"/>
                  <a:pt x="1848033" y="1148565"/>
                </a:cubicBezTo>
                <a:cubicBezTo>
                  <a:pt x="1838237" y="1148565"/>
                  <a:pt x="1830295" y="1140624"/>
                  <a:pt x="1830295" y="1130827"/>
                </a:cubicBezTo>
                <a:cubicBezTo>
                  <a:pt x="1830295" y="1121031"/>
                  <a:pt x="1838237" y="1113089"/>
                  <a:pt x="1848033" y="1113089"/>
                </a:cubicBezTo>
                <a:close/>
                <a:moveTo>
                  <a:pt x="5629" y="1066831"/>
                </a:moveTo>
                <a:cubicBezTo>
                  <a:pt x="7129" y="1066831"/>
                  <a:pt x="8358" y="1068053"/>
                  <a:pt x="8358" y="1069560"/>
                </a:cubicBezTo>
                <a:cubicBezTo>
                  <a:pt x="8358" y="1071068"/>
                  <a:pt x="7129" y="1072289"/>
                  <a:pt x="5629" y="1072289"/>
                </a:cubicBezTo>
                <a:cubicBezTo>
                  <a:pt x="4127" y="1072289"/>
                  <a:pt x="2900" y="1071068"/>
                  <a:pt x="2900" y="1069560"/>
                </a:cubicBezTo>
                <a:cubicBezTo>
                  <a:pt x="2900" y="1068053"/>
                  <a:pt x="4127" y="1066831"/>
                  <a:pt x="5629" y="1066831"/>
                </a:cubicBezTo>
                <a:close/>
                <a:moveTo>
                  <a:pt x="189833" y="1064955"/>
                </a:moveTo>
                <a:cubicBezTo>
                  <a:pt x="192852" y="1064955"/>
                  <a:pt x="195291" y="1067400"/>
                  <a:pt x="195291" y="1070413"/>
                </a:cubicBezTo>
                <a:cubicBezTo>
                  <a:pt x="195291" y="1073427"/>
                  <a:pt x="192852" y="1075871"/>
                  <a:pt x="189833" y="1075871"/>
                </a:cubicBezTo>
                <a:cubicBezTo>
                  <a:pt x="186848" y="1075783"/>
                  <a:pt x="184460" y="1073390"/>
                  <a:pt x="184375" y="1070413"/>
                </a:cubicBezTo>
                <a:cubicBezTo>
                  <a:pt x="184375" y="1067400"/>
                  <a:pt x="186814" y="1064955"/>
                  <a:pt x="189833" y="1064955"/>
                </a:cubicBezTo>
                <a:close/>
                <a:moveTo>
                  <a:pt x="129113" y="1064955"/>
                </a:moveTo>
                <a:cubicBezTo>
                  <a:pt x="129232" y="1064950"/>
                  <a:pt x="129352" y="1064950"/>
                  <a:pt x="129454" y="1064955"/>
                </a:cubicBezTo>
                <a:cubicBezTo>
                  <a:pt x="131996" y="1065051"/>
                  <a:pt x="133991" y="1067190"/>
                  <a:pt x="133889" y="1069731"/>
                </a:cubicBezTo>
                <a:cubicBezTo>
                  <a:pt x="133889" y="1072368"/>
                  <a:pt x="131757" y="1074507"/>
                  <a:pt x="129113" y="1074507"/>
                </a:cubicBezTo>
                <a:cubicBezTo>
                  <a:pt x="126521" y="1074418"/>
                  <a:pt x="124423" y="1072330"/>
                  <a:pt x="124338" y="1069731"/>
                </a:cubicBezTo>
                <a:cubicBezTo>
                  <a:pt x="124338" y="1067094"/>
                  <a:pt x="126470" y="1064955"/>
                  <a:pt x="129113" y="1064955"/>
                </a:cubicBezTo>
                <a:close/>
                <a:moveTo>
                  <a:pt x="67030" y="1064955"/>
                </a:moveTo>
                <a:cubicBezTo>
                  <a:pt x="67150" y="1064950"/>
                  <a:pt x="67269" y="1064950"/>
                  <a:pt x="67371" y="1064955"/>
                </a:cubicBezTo>
                <a:cubicBezTo>
                  <a:pt x="69537" y="1065051"/>
                  <a:pt x="71226" y="1066884"/>
                  <a:pt x="71124" y="1069049"/>
                </a:cubicBezTo>
                <a:cubicBezTo>
                  <a:pt x="71124" y="1071309"/>
                  <a:pt x="69299" y="1073142"/>
                  <a:pt x="67030" y="1073142"/>
                </a:cubicBezTo>
                <a:cubicBezTo>
                  <a:pt x="64761" y="1073142"/>
                  <a:pt x="62937" y="1071309"/>
                  <a:pt x="62937" y="1069049"/>
                </a:cubicBezTo>
                <a:cubicBezTo>
                  <a:pt x="62937" y="1066789"/>
                  <a:pt x="64761" y="1064955"/>
                  <a:pt x="67030" y="1064955"/>
                </a:cubicBezTo>
                <a:close/>
                <a:moveTo>
                  <a:pt x="251234" y="1063420"/>
                </a:moveTo>
                <a:cubicBezTo>
                  <a:pt x="254628" y="1063420"/>
                  <a:pt x="257374" y="1066170"/>
                  <a:pt x="257374" y="1069560"/>
                </a:cubicBezTo>
                <a:cubicBezTo>
                  <a:pt x="257374" y="1072951"/>
                  <a:pt x="254628" y="1075701"/>
                  <a:pt x="251234" y="1075701"/>
                </a:cubicBezTo>
                <a:cubicBezTo>
                  <a:pt x="247840" y="1075701"/>
                  <a:pt x="245094" y="1072951"/>
                  <a:pt x="245094" y="1069560"/>
                </a:cubicBezTo>
                <a:cubicBezTo>
                  <a:pt x="245094" y="1066170"/>
                  <a:pt x="247840" y="1063420"/>
                  <a:pt x="251234" y="1063420"/>
                </a:cubicBezTo>
                <a:close/>
                <a:moveTo>
                  <a:pt x="312635" y="1062738"/>
                </a:moveTo>
                <a:cubicBezTo>
                  <a:pt x="316404" y="1062738"/>
                  <a:pt x="319458" y="1065793"/>
                  <a:pt x="319458" y="1069561"/>
                </a:cubicBezTo>
                <a:cubicBezTo>
                  <a:pt x="319458" y="1073328"/>
                  <a:pt x="316404" y="1076383"/>
                  <a:pt x="312635" y="1076383"/>
                </a:cubicBezTo>
                <a:cubicBezTo>
                  <a:pt x="308866" y="1076383"/>
                  <a:pt x="305813" y="1073328"/>
                  <a:pt x="305813" y="1069561"/>
                </a:cubicBezTo>
                <a:cubicBezTo>
                  <a:pt x="305813" y="1065793"/>
                  <a:pt x="308866" y="1062738"/>
                  <a:pt x="312635" y="1062738"/>
                </a:cubicBezTo>
                <a:close/>
                <a:moveTo>
                  <a:pt x="374036" y="1062056"/>
                </a:moveTo>
                <a:cubicBezTo>
                  <a:pt x="374155" y="1062053"/>
                  <a:pt x="374257" y="1062053"/>
                  <a:pt x="374377" y="1062056"/>
                </a:cubicBezTo>
                <a:cubicBezTo>
                  <a:pt x="378437" y="1062151"/>
                  <a:pt x="381643" y="1065511"/>
                  <a:pt x="381540" y="1069560"/>
                </a:cubicBezTo>
                <a:cubicBezTo>
                  <a:pt x="381540" y="1073705"/>
                  <a:pt x="378180" y="1077065"/>
                  <a:pt x="374036" y="1077065"/>
                </a:cubicBezTo>
                <a:cubicBezTo>
                  <a:pt x="369891" y="1077065"/>
                  <a:pt x="366532" y="1073705"/>
                  <a:pt x="366532" y="1069560"/>
                </a:cubicBezTo>
                <a:cubicBezTo>
                  <a:pt x="366532" y="1065416"/>
                  <a:pt x="369891" y="1062056"/>
                  <a:pt x="374036" y="1062056"/>
                </a:cubicBezTo>
                <a:close/>
                <a:moveTo>
                  <a:pt x="436120" y="1061374"/>
                </a:moveTo>
                <a:cubicBezTo>
                  <a:pt x="436239" y="1061372"/>
                  <a:pt x="436341" y="1061372"/>
                  <a:pt x="436461" y="1061374"/>
                </a:cubicBezTo>
                <a:cubicBezTo>
                  <a:pt x="440895" y="1061469"/>
                  <a:pt x="444409" y="1065134"/>
                  <a:pt x="444307" y="1069560"/>
                </a:cubicBezTo>
                <a:cubicBezTo>
                  <a:pt x="444307" y="1074082"/>
                  <a:pt x="440640" y="1077747"/>
                  <a:pt x="436120" y="1077747"/>
                </a:cubicBezTo>
                <a:cubicBezTo>
                  <a:pt x="431634" y="1077657"/>
                  <a:pt x="428018" y="1074044"/>
                  <a:pt x="427933" y="1069560"/>
                </a:cubicBezTo>
                <a:cubicBezTo>
                  <a:pt x="427933" y="1065039"/>
                  <a:pt x="431600" y="1061374"/>
                  <a:pt x="436120" y="1061374"/>
                </a:cubicBezTo>
                <a:close/>
                <a:moveTo>
                  <a:pt x="496838" y="1060691"/>
                </a:moveTo>
                <a:cubicBezTo>
                  <a:pt x="501733" y="1060691"/>
                  <a:pt x="505707" y="1064662"/>
                  <a:pt x="505707" y="1069560"/>
                </a:cubicBezTo>
                <a:cubicBezTo>
                  <a:pt x="505707" y="1074459"/>
                  <a:pt x="501733" y="1078430"/>
                  <a:pt x="496838" y="1078430"/>
                </a:cubicBezTo>
                <a:cubicBezTo>
                  <a:pt x="491977" y="1078339"/>
                  <a:pt x="488055" y="1074420"/>
                  <a:pt x="487970" y="1069560"/>
                </a:cubicBezTo>
                <a:cubicBezTo>
                  <a:pt x="487970" y="1064662"/>
                  <a:pt x="491944" y="1060691"/>
                  <a:pt x="496838" y="1060691"/>
                </a:cubicBezTo>
                <a:close/>
                <a:moveTo>
                  <a:pt x="558240" y="1060009"/>
                </a:moveTo>
                <a:cubicBezTo>
                  <a:pt x="563510" y="1060009"/>
                  <a:pt x="567791" y="1064285"/>
                  <a:pt x="567791" y="1069561"/>
                </a:cubicBezTo>
                <a:cubicBezTo>
                  <a:pt x="567791" y="1074836"/>
                  <a:pt x="563510" y="1079112"/>
                  <a:pt x="558240" y="1079112"/>
                </a:cubicBezTo>
                <a:cubicBezTo>
                  <a:pt x="552970" y="1079112"/>
                  <a:pt x="548689" y="1074836"/>
                  <a:pt x="548689" y="1069561"/>
                </a:cubicBezTo>
                <a:cubicBezTo>
                  <a:pt x="548689" y="1064285"/>
                  <a:pt x="552970" y="1060009"/>
                  <a:pt x="558240" y="1060009"/>
                </a:cubicBezTo>
                <a:close/>
                <a:moveTo>
                  <a:pt x="619641" y="1059327"/>
                </a:moveTo>
                <a:cubicBezTo>
                  <a:pt x="625287" y="1059327"/>
                  <a:pt x="629874" y="1063909"/>
                  <a:pt x="629874" y="1069561"/>
                </a:cubicBezTo>
                <a:cubicBezTo>
                  <a:pt x="629874" y="1075213"/>
                  <a:pt x="625287" y="1079795"/>
                  <a:pt x="619641" y="1079795"/>
                </a:cubicBezTo>
                <a:cubicBezTo>
                  <a:pt x="613995" y="1079795"/>
                  <a:pt x="609408" y="1075213"/>
                  <a:pt x="609408" y="1069561"/>
                </a:cubicBezTo>
                <a:cubicBezTo>
                  <a:pt x="609408" y="1063909"/>
                  <a:pt x="613995" y="1059327"/>
                  <a:pt x="619641" y="1059327"/>
                </a:cubicBezTo>
                <a:close/>
                <a:moveTo>
                  <a:pt x="681042" y="1058645"/>
                </a:moveTo>
                <a:cubicBezTo>
                  <a:pt x="681162" y="1058643"/>
                  <a:pt x="681264" y="1058643"/>
                  <a:pt x="681384" y="1058645"/>
                </a:cubicBezTo>
                <a:cubicBezTo>
                  <a:pt x="687319" y="1058740"/>
                  <a:pt x="692061" y="1063627"/>
                  <a:pt x="691958" y="1069560"/>
                </a:cubicBezTo>
                <a:cubicBezTo>
                  <a:pt x="691958" y="1075590"/>
                  <a:pt x="687063" y="1080476"/>
                  <a:pt x="681042" y="1080476"/>
                </a:cubicBezTo>
                <a:cubicBezTo>
                  <a:pt x="675021" y="1080476"/>
                  <a:pt x="670127" y="1075590"/>
                  <a:pt x="670127" y="1069560"/>
                </a:cubicBezTo>
                <a:cubicBezTo>
                  <a:pt x="670127" y="1063531"/>
                  <a:pt x="675021" y="1058645"/>
                  <a:pt x="681042" y="1058645"/>
                </a:cubicBezTo>
                <a:close/>
                <a:moveTo>
                  <a:pt x="743126" y="1058133"/>
                </a:moveTo>
                <a:cubicBezTo>
                  <a:pt x="749437" y="1058133"/>
                  <a:pt x="754554" y="1063250"/>
                  <a:pt x="754554" y="1069561"/>
                </a:cubicBezTo>
                <a:cubicBezTo>
                  <a:pt x="754554" y="1075872"/>
                  <a:pt x="749437" y="1080988"/>
                  <a:pt x="743126" y="1080988"/>
                </a:cubicBezTo>
                <a:cubicBezTo>
                  <a:pt x="736816" y="1080988"/>
                  <a:pt x="731699" y="1075872"/>
                  <a:pt x="731699" y="1069561"/>
                </a:cubicBezTo>
                <a:cubicBezTo>
                  <a:pt x="731699" y="1063250"/>
                  <a:pt x="736816" y="1058133"/>
                  <a:pt x="743126" y="1058133"/>
                </a:cubicBezTo>
                <a:close/>
                <a:moveTo>
                  <a:pt x="803845" y="1057451"/>
                </a:moveTo>
                <a:cubicBezTo>
                  <a:pt x="810531" y="1057451"/>
                  <a:pt x="815955" y="1062874"/>
                  <a:pt x="815955" y="1069561"/>
                </a:cubicBezTo>
                <a:cubicBezTo>
                  <a:pt x="815955" y="1076249"/>
                  <a:pt x="810531" y="1081671"/>
                  <a:pt x="803845" y="1081671"/>
                </a:cubicBezTo>
                <a:cubicBezTo>
                  <a:pt x="797159" y="1081671"/>
                  <a:pt x="791736" y="1076249"/>
                  <a:pt x="791736" y="1069561"/>
                </a:cubicBezTo>
                <a:cubicBezTo>
                  <a:pt x="791736" y="1062874"/>
                  <a:pt x="797159" y="1057451"/>
                  <a:pt x="803845" y="1057451"/>
                </a:cubicBezTo>
                <a:close/>
                <a:moveTo>
                  <a:pt x="865246" y="1056769"/>
                </a:moveTo>
                <a:cubicBezTo>
                  <a:pt x="865366" y="1056767"/>
                  <a:pt x="865468" y="1056767"/>
                  <a:pt x="865587" y="1056769"/>
                </a:cubicBezTo>
                <a:cubicBezTo>
                  <a:pt x="872563" y="1056864"/>
                  <a:pt x="878140" y="1062590"/>
                  <a:pt x="878038" y="1069561"/>
                </a:cubicBezTo>
                <a:cubicBezTo>
                  <a:pt x="878038" y="1076625"/>
                  <a:pt x="872308" y="1082353"/>
                  <a:pt x="865246" y="1082353"/>
                </a:cubicBezTo>
                <a:cubicBezTo>
                  <a:pt x="858219" y="1082261"/>
                  <a:pt x="852540" y="1076588"/>
                  <a:pt x="852455" y="1069561"/>
                </a:cubicBezTo>
                <a:cubicBezTo>
                  <a:pt x="852455" y="1062496"/>
                  <a:pt x="858185" y="1056769"/>
                  <a:pt x="865246" y="1056769"/>
                </a:cubicBezTo>
                <a:close/>
                <a:moveTo>
                  <a:pt x="926647" y="1056257"/>
                </a:moveTo>
                <a:cubicBezTo>
                  <a:pt x="933998" y="1056257"/>
                  <a:pt x="939951" y="1062213"/>
                  <a:pt x="939951" y="1069561"/>
                </a:cubicBezTo>
                <a:cubicBezTo>
                  <a:pt x="939951" y="1076909"/>
                  <a:pt x="933998" y="1082865"/>
                  <a:pt x="926647" y="1082865"/>
                </a:cubicBezTo>
                <a:cubicBezTo>
                  <a:pt x="919296" y="1082865"/>
                  <a:pt x="913344" y="1076909"/>
                  <a:pt x="913344" y="1069561"/>
                </a:cubicBezTo>
                <a:cubicBezTo>
                  <a:pt x="913344" y="1062213"/>
                  <a:pt x="919296" y="1056257"/>
                  <a:pt x="926647" y="1056257"/>
                </a:cubicBezTo>
                <a:close/>
                <a:moveTo>
                  <a:pt x="988415" y="1055611"/>
                </a:moveTo>
                <a:cubicBezTo>
                  <a:pt x="996045" y="1055611"/>
                  <a:pt x="1002231" y="1061796"/>
                  <a:pt x="1002231" y="1069426"/>
                </a:cubicBezTo>
                <a:cubicBezTo>
                  <a:pt x="1002231" y="1077056"/>
                  <a:pt x="996045" y="1083242"/>
                  <a:pt x="988415" y="1083242"/>
                </a:cubicBezTo>
                <a:cubicBezTo>
                  <a:pt x="980785" y="1083242"/>
                  <a:pt x="974600" y="1077056"/>
                  <a:pt x="974600" y="1069426"/>
                </a:cubicBezTo>
                <a:cubicBezTo>
                  <a:pt x="974600" y="1061796"/>
                  <a:pt x="980785" y="1055611"/>
                  <a:pt x="988415" y="1055611"/>
                </a:cubicBezTo>
                <a:close/>
                <a:moveTo>
                  <a:pt x="1050132" y="1055234"/>
                </a:moveTo>
                <a:cubicBezTo>
                  <a:pt x="1050252" y="1055232"/>
                  <a:pt x="1050354" y="1055232"/>
                  <a:pt x="1050473" y="1055234"/>
                </a:cubicBezTo>
                <a:cubicBezTo>
                  <a:pt x="1058285" y="1055329"/>
                  <a:pt x="1064562" y="1061742"/>
                  <a:pt x="1064459" y="1069561"/>
                </a:cubicBezTo>
                <a:cubicBezTo>
                  <a:pt x="1064459" y="1077473"/>
                  <a:pt x="1058046" y="1083888"/>
                  <a:pt x="1050132" y="1083888"/>
                </a:cubicBezTo>
                <a:cubicBezTo>
                  <a:pt x="1042253" y="1083796"/>
                  <a:pt x="1035891" y="1077435"/>
                  <a:pt x="1035806" y="1069561"/>
                </a:cubicBezTo>
                <a:cubicBezTo>
                  <a:pt x="1035806" y="1061648"/>
                  <a:pt x="1042219" y="1055234"/>
                  <a:pt x="1050132" y="1055234"/>
                </a:cubicBezTo>
                <a:close/>
                <a:moveTo>
                  <a:pt x="1110851" y="1054722"/>
                </a:moveTo>
                <a:cubicBezTo>
                  <a:pt x="1119038" y="1054722"/>
                  <a:pt x="1125690" y="1061366"/>
                  <a:pt x="1125690" y="1069561"/>
                </a:cubicBezTo>
                <a:cubicBezTo>
                  <a:pt x="1125690" y="1077756"/>
                  <a:pt x="1119038" y="1084400"/>
                  <a:pt x="1110851" y="1084400"/>
                </a:cubicBezTo>
                <a:cubicBezTo>
                  <a:pt x="1102664" y="1084400"/>
                  <a:pt x="1096013" y="1077756"/>
                  <a:pt x="1096013" y="1069561"/>
                </a:cubicBezTo>
                <a:cubicBezTo>
                  <a:pt x="1096013" y="1061366"/>
                  <a:pt x="1102647" y="1054722"/>
                  <a:pt x="1110851" y="1054722"/>
                </a:cubicBezTo>
                <a:close/>
                <a:moveTo>
                  <a:pt x="1172253" y="1054210"/>
                </a:moveTo>
                <a:cubicBezTo>
                  <a:pt x="1180730" y="1054210"/>
                  <a:pt x="1187603" y="1061082"/>
                  <a:pt x="1187603" y="1069561"/>
                </a:cubicBezTo>
                <a:cubicBezTo>
                  <a:pt x="1187603" y="1069619"/>
                  <a:pt x="1187603" y="1069675"/>
                  <a:pt x="1187603" y="1069733"/>
                </a:cubicBezTo>
                <a:cubicBezTo>
                  <a:pt x="1187500" y="1078116"/>
                  <a:pt x="1180644" y="1084834"/>
                  <a:pt x="1172253" y="1084741"/>
                </a:cubicBezTo>
                <a:cubicBezTo>
                  <a:pt x="1163844" y="1084741"/>
                  <a:pt x="1157005" y="1077973"/>
                  <a:pt x="1156903" y="1069561"/>
                </a:cubicBezTo>
                <a:cubicBezTo>
                  <a:pt x="1156903" y="1061082"/>
                  <a:pt x="1163776" y="1054210"/>
                  <a:pt x="1172253" y="1054210"/>
                </a:cubicBezTo>
                <a:close/>
                <a:moveTo>
                  <a:pt x="1234020" y="1053564"/>
                </a:moveTo>
                <a:cubicBezTo>
                  <a:pt x="1242780" y="1053564"/>
                  <a:pt x="1249882" y="1060666"/>
                  <a:pt x="1249882" y="1069426"/>
                </a:cubicBezTo>
                <a:cubicBezTo>
                  <a:pt x="1249882" y="1078186"/>
                  <a:pt x="1242780" y="1085288"/>
                  <a:pt x="1234020" y="1085288"/>
                </a:cubicBezTo>
                <a:cubicBezTo>
                  <a:pt x="1225260" y="1085288"/>
                  <a:pt x="1218158" y="1078186"/>
                  <a:pt x="1218158" y="1069426"/>
                </a:cubicBezTo>
                <a:cubicBezTo>
                  <a:pt x="1218158" y="1060666"/>
                  <a:pt x="1225260" y="1053564"/>
                  <a:pt x="1234020" y="1053564"/>
                </a:cubicBezTo>
                <a:close/>
                <a:moveTo>
                  <a:pt x="1971151" y="1053528"/>
                </a:moveTo>
                <a:cubicBezTo>
                  <a:pt x="1980003" y="1053528"/>
                  <a:pt x="1987184" y="1060707"/>
                  <a:pt x="1987184" y="1069561"/>
                </a:cubicBezTo>
                <a:cubicBezTo>
                  <a:pt x="1987098" y="1078348"/>
                  <a:pt x="1979935" y="1085423"/>
                  <a:pt x="1971151" y="1085423"/>
                </a:cubicBezTo>
                <a:cubicBezTo>
                  <a:pt x="1962367" y="1085423"/>
                  <a:pt x="1955204" y="1078348"/>
                  <a:pt x="1955119" y="1069561"/>
                </a:cubicBezTo>
                <a:cubicBezTo>
                  <a:pt x="1955119" y="1060707"/>
                  <a:pt x="1962299" y="1053528"/>
                  <a:pt x="1971151" y="1053528"/>
                </a:cubicBezTo>
                <a:close/>
                <a:moveTo>
                  <a:pt x="1295054" y="1053187"/>
                </a:moveTo>
                <a:cubicBezTo>
                  <a:pt x="1304469" y="1053187"/>
                  <a:pt x="1312110" y="1060823"/>
                  <a:pt x="1312110" y="1070243"/>
                </a:cubicBezTo>
                <a:cubicBezTo>
                  <a:pt x="1312110" y="1079663"/>
                  <a:pt x="1304469" y="1087299"/>
                  <a:pt x="1295054" y="1087299"/>
                </a:cubicBezTo>
                <a:cubicBezTo>
                  <a:pt x="1285640" y="1087299"/>
                  <a:pt x="1277999" y="1079663"/>
                  <a:pt x="1277999" y="1070243"/>
                </a:cubicBezTo>
                <a:cubicBezTo>
                  <a:pt x="1277999" y="1060823"/>
                  <a:pt x="1285640" y="1053187"/>
                  <a:pt x="1295054" y="1053187"/>
                </a:cubicBezTo>
                <a:close/>
                <a:moveTo>
                  <a:pt x="1357138" y="1052846"/>
                </a:moveTo>
                <a:cubicBezTo>
                  <a:pt x="1366553" y="1052846"/>
                  <a:pt x="1374194" y="1060482"/>
                  <a:pt x="1374194" y="1069902"/>
                </a:cubicBezTo>
                <a:cubicBezTo>
                  <a:pt x="1374194" y="1079322"/>
                  <a:pt x="1366553" y="1086958"/>
                  <a:pt x="1357138" y="1086958"/>
                </a:cubicBezTo>
                <a:cubicBezTo>
                  <a:pt x="1347724" y="1086958"/>
                  <a:pt x="1340083" y="1079322"/>
                  <a:pt x="1340083" y="1069902"/>
                </a:cubicBezTo>
                <a:cubicBezTo>
                  <a:pt x="1340083" y="1060482"/>
                  <a:pt x="1347724" y="1052846"/>
                  <a:pt x="1357138" y="1052846"/>
                </a:cubicBezTo>
                <a:close/>
                <a:moveTo>
                  <a:pt x="1417857" y="1052504"/>
                </a:moveTo>
                <a:cubicBezTo>
                  <a:pt x="1427272" y="1052504"/>
                  <a:pt x="1434913" y="1060140"/>
                  <a:pt x="1434913" y="1069560"/>
                </a:cubicBezTo>
                <a:cubicBezTo>
                  <a:pt x="1434913" y="1078980"/>
                  <a:pt x="1427272" y="1086616"/>
                  <a:pt x="1417857" y="1086616"/>
                </a:cubicBezTo>
                <a:cubicBezTo>
                  <a:pt x="1408443" y="1086616"/>
                  <a:pt x="1400802" y="1078980"/>
                  <a:pt x="1400802" y="1069560"/>
                </a:cubicBezTo>
                <a:cubicBezTo>
                  <a:pt x="1400802" y="1060140"/>
                  <a:pt x="1408443" y="1052504"/>
                  <a:pt x="1417857" y="1052504"/>
                </a:cubicBezTo>
                <a:close/>
                <a:moveTo>
                  <a:pt x="1479258" y="1052163"/>
                </a:moveTo>
                <a:cubicBezTo>
                  <a:pt x="1488673" y="1052163"/>
                  <a:pt x="1496314" y="1059799"/>
                  <a:pt x="1496314" y="1069219"/>
                </a:cubicBezTo>
                <a:cubicBezTo>
                  <a:pt x="1496314" y="1078639"/>
                  <a:pt x="1488673" y="1086275"/>
                  <a:pt x="1479258" y="1086275"/>
                </a:cubicBezTo>
                <a:cubicBezTo>
                  <a:pt x="1469844" y="1086275"/>
                  <a:pt x="1462203" y="1078639"/>
                  <a:pt x="1462203" y="1069219"/>
                </a:cubicBezTo>
                <a:cubicBezTo>
                  <a:pt x="1462203" y="1059799"/>
                  <a:pt x="1469844" y="1052163"/>
                  <a:pt x="1479258" y="1052163"/>
                </a:cubicBezTo>
                <a:close/>
                <a:moveTo>
                  <a:pt x="1541026" y="1051688"/>
                </a:moveTo>
                <a:cubicBezTo>
                  <a:pt x="1550823" y="1051688"/>
                  <a:pt x="1558764" y="1059630"/>
                  <a:pt x="1558764" y="1069426"/>
                </a:cubicBezTo>
                <a:cubicBezTo>
                  <a:pt x="1558764" y="1079223"/>
                  <a:pt x="1550823" y="1087164"/>
                  <a:pt x="1541026" y="1087164"/>
                </a:cubicBezTo>
                <a:cubicBezTo>
                  <a:pt x="1531230" y="1087164"/>
                  <a:pt x="1523288" y="1079223"/>
                  <a:pt x="1523288" y="1069426"/>
                </a:cubicBezTo>
                <a:cubicBezTo>
                  <a:pt x="1523288" y="1059630"/>
                  <a:pt x="1531230" y="1051688"/>
                  <a:pt x="1541026" y="1051688"/>
                </a:cubicBezTo>
                <a:close/>
                <a:moveTo>
                  <a:pt x="1602931" y="1051632"/>
                </a:moveTo>
                <a:cubicBezTo>
                  <a:pt x="1612363" y="1051642"/>
                  <a:pt x="1619987" y="1059288"/>
                  <a:pt x="1619970" y="1068708"/>
                </a:cubicBezTo>
                <a:cubicBezTo>
                  <a:pt x="1619970" y="1069000"/>
                  <a:pt x="1619970" y="1069291"/>
                  <a:pt x="1619953" y="1069583"/>
                </a:cubicBezTo>
                <a:cubicBezTo>
                  <a:pt x="1619476" y="1078989"/>
                  <a:pt x="1611476" y="1086235"/>
                  <a:pt x="1602061" y="1085764"/>
                </a:cubicBezTo>
                <a:cubicBezTo>
                  <a:pt x="1601771" y="1085779"/>
                  <a:pt x="1601481" y="1085786"/>
                  <a:pt x="1601191" y="1085786"/>
                </a:cubicBezTo>
                <a:cubicBezTo>
                  <a:pt x="1591760" y="1085774"/>
                  <a:pt x="1584135" y="1078128"/>
                  <a:pt x="1584153" y="1068708"/>
                </a:cubicBezTo>
                <a:cubicBezTo>
                  <a:pt x="1584153" y="1068416"/>
                  <a:pt x="1584153" y="1068125"/>
                  <a:pt x="1584170" y="1067833"/>
                </a:cubicBezTo>
                <a:cubicBezTo>
                  <a:pt x="1584647" y="1058427"/>
                  <a:pt x="1592647" y="1051181"/>
                  <a:pt x="1602061" y="1051652"/>
                </a:cubicBezTo>
                <a:cubicBezTo>
                  <a:pt x="1602352" y="1051637"/>
                  <a:pt x="1602641" y="1051630"/>
                  <a:pt x="1602931" y="1051632"/>
                </a:cubicBezTo>
                <a:close/>
                <a:moveTo>
                  <a:pt x="1664145" y="1051482"/>
                </a:moveTo>
                <a:cubicBezTo>
                  <a:pt x="1664264" y="1051480"/>
                  <a:pt x="1664367" y="1051480"/>
                  <a:pt x="1664486" y="1051482"/>
                </a:cubicBezTo>
                <a:cubicBezTo>
                  <a:pt x="1674378" y="1051576"/>
                  <a:pt x="1682327" y="1059670"/>
                  <a:pt x="1682224" y="1069561"/>
                </a:cubicBezTo>
                <a:cubicBezTo>
                  <a:pt x="1681763" y="1079184"/>
                  <a:pt x="1673781" y="1086719"/>
                  <a:pt x="1664145" y="1086617"/>
                </a:cubicBezTo>
                <a:cubicBezTo>
                  <a:pt x="1654543" y="1086632"/>
                  <a:pt x="1646611" y="1079145"/>
                  <a:pt x="1646066" y="1069561"/>
                </a:cubicBezTo>
                <a:cubicBezTo>
                  <a:pt x="1646066" y="1059576"/>
                  <a:pt x="1654167" y="1051482"/>
                  <a:pt x="1664145" y="1051482"/>
                </a:cubicBezTo>
                <a:close/>
                <a:moveTo>
                  <a:pt x="1724864" y="1051310"/>
                </a:moveTo>
                <a:cubicBezTo>
                  <a:pt x="1734944" y="1051310"/>
                  <a:pt x="1743113" y="1059482"/>
                  <a:pt x="1743113" y="1069560"/>
                </a:cubicBezTo>
                <a:cubicBezTo>
                  <a:pt x="1743113" y="1069618"/>
                  <a:pt x="1743113" y="1069675"/>
                  <a:pt x="1743113" y="1069733"/>
                </a:cubicBezTo>
                <a:cubicBezTo>
                  <a:pt x="1743011" y="1079715"/>
                  <a:pt x="1734841" y="1087733"/>
                  <a:pt x="1724864" y="1087640"/>
                </a:cubicBezTo>
                <a:cubicBezTo>
                  <a:pt x="1724813" y="1087640"/>
                  <a:pt x="1724744" y="1087640"/>
                  <a:pt x="1724693" y="1087640"/>
                </a:cubicBezTo>
                <a:cubicBezTo>
                  <a:pt x="1714715" y="1087640"/>
                  <a:pt x="1706614" y="1079545"/>
                  <a:pt x="1706614" y="1069560"/>
                </a:cubicBezTo>
                <a:cubicBezTo>
                  <a:pt x="1706614" y="1059482"/>
                  <a:pt x="1714783" y="1051310"/>
                  <a:pt x="1724864" y="1051310"/>
                </a:cubicBezTo>
                <a:close/>
                <a:moveTo>
                  <a:pt x="1786265" y="1051140"/>
                </a:moveTo>
                <a:cubicBezTo>
                  <a:pt x="1796447" y="1051140"/>
                  <a:pt x="1804685" y="1059387"/>
                  <a:pt x="1804685" y="1069561"/>
                </a:cubicBezTo>
                <a:cubicBezTo>
                  <a:pt x="1804685" y="1069619"/>
                  <a:pt x="1804685" y="1069675"/>
                  <a:pt x="1804685" y="1069733"/>
                </a:cubicBezTo>
                <a:cubicBezTo>
                  <a:pt x="1804583" y="1079811"/>
                  <a:pt x="1796345" y="1087904"/>
                  <a:pt x="1786265" y="1087811"/>
                </a:cubicBezTo>
                <a:cubicBezTo>
                  <a:pt x="1776151" y="1087811"/>
                  <a:pt x="1767947" y="1079668"/>
                  <a:pt x="1767845" y="1069561"/>
                </a:cubicBezTo>
                <a:cubicBezTo>
                  <a:pt x="1767845" y="1059387"/>
                  <a:pt x="1776100" y="1051140"/>
                  <a:pt x="1786265" y="1051140"/>
                </a:cubicBezTo>
                <a:close/>
                <a:moveTo>
                  <a:pt x="1909067" y="1050969"/>
                </a:moveTo>
                <a:cubicBezTo>
                  <a:pt x="1919335" y="1050969"/>
                  <a:pt x="1927659" y="1059293"/>
                  <a:pt x="1927659" y="1069560"/>
                </a:cubicBezTo>
                <a:cubicBezTo>
                  <a:pt x="1927659" y="1069617"/>
                  <a:pt x="1927659" y="1069675"/>
                  <a:pt x="1927659" y="1069731"/>
                </a:cubicBezTo>
                <a:cubicBezTo>
                  <a:pt x="1927556" y="1079905"/>
                  <a:pt x="1919233" y="1088075"/>
                  <a:pt x="1909067" y="1087981"/>
                </a:cubicBezTo>
                <a:cubicBezTo>
                  <a:pt x="1909016" y="1087981"/>
                  <a:pt x="1908948" y="1087981"/>
                  <a:pt x="1908897" y="1087981"/>
                </a:cubicBezTo>
                <a:cubicBezTo>
                  <a:pt x="1898715" y="1087981"/>
                  <a:pt x="1890477" y="1079734"/>
                  <a:pt x="1890477" y="1069560"/>
                </a:cubicBezTo>
                <a:cubicBezTo>
                  <a:pt x="1890477" y="1059293"/>
                  <a:pt x="1898800" y="1050969"/>
                  <a:pt x="1909067" y="1050969"/>
                </a:cubicBezTo>
                <a:close/>
                <a:moveTo>
                  <a:pt x="1847666" y="1050969"/>
                </a:moveTo>
                <a:cubicBezTo>
                  <a:pt x="1857934" y="1050969"/>
                  <a:pt x="1866257" y="1059293"/>
                  <a:pt x="1866257" y="1069560"/>
                </a:cubicBezTo>
                <a:cubicBezTo>
                  <a:pt x="1866257" y="1069617"/>
                  <a:pt x="1866257" y="1069675"/>
                  <a:pt x="1866257" y="1069731"/>
                </a:cubicBezTo>
                <a:cubicBezTo>
                  <a:pt x="1866155" y="1079905"/>
                  <a:pt x="1857831" y="1088075"/>
                  <a:pt x="1847666" y="1087981"/>
                </a:cubicBezTo>
                <a:cubicBezTo>
                  <a:pt x="1847615" y="1087981"/>
                  <a:pt x="1847547" y="1087981"/>
                  <a:pt x="1847496" y="1087981"/>
                </a:cubicBezTo>
                <a:cubicBezTo>
                  <a:pt x="1837330" y="1087981"/>
                  <a:pt x="1829076" y="1079734"/>
                  <a:pt x="1829076" y="1069560"/>
                </a:cubicBezTo>
                <a:cubicBezTo>
                  <a:pt x="1829076" y="1059293"/>
                  <a:pt x="1837398" y="1050969"/>
                  <a:pt x="1847666" y="1050969"/>
                </a:cubicBezTo>
                <a:close/>
                <a:moveTo>
                  <a:pt x="5629" y="1005089"/>
                </a:moveTo>
                <a:cubicBezTo>
                  <a:pt x="7318" y="1005089"/>
                  <a:pt x="8699" y="1006464"/>
                  <a:pt x="8699" y="1008160"/>
                </a:cubicBezTo>
                <a:cubicBezTo>
                  <a:pt x="8699" y="1009855"/>
                  <a:pt x="7318" y="1011230"/>
                  <a:pt x="5629" y="1011230"/>
                </a:cubicBezTo>
                <a:cubicBezTo>
                  <a:pt x="3941" y="1011230"/>
                  <a:pt x="2559" y="1009855"/>
                  <a:pt x="2559" y="1008160"/>
                </a:cubicBezTo>
                <a:cubicBezTo>
                  <a:pt x="2559" y="1006464"/>
                  <a:pt x="3941" y="1005089"/>
                  <a:pt x="5629" y="1005089"/>
                </a:cubicBezTo>
                <a:close/>
                <a:moveTo>
                  <a:pt x="67030" y="1003725"/>
                </a:moveTo>
                <a:cubicBezTo>
                  <a:pt x="67149" y="1003720"/>
                  <a:pt x="67269" y="1003720"/>
                  <a:pt x="67371" y="1003725"/>
                </a:cubicBezTo>
                <a:cubicBezTo>
                  <a:pt x="69725" y="1003821"/>
                  <a:pt x="71567" y="1005808"/>
                  <a:pt x="71464" y="1008160"/>
                </a:cubicBezTo>
                <a:cubicBezTo>
                  <a:pt x="71464" y="1010609"/>
                  <a:pt x="69486" y="1012594"/>
                  <a:pt x="67030" y="1012594"/>
                </a:cubicBezTo>
                <a:cubicBezTo>
                  <a:pt x="64574" y="1012594"/>
                  <a:pt x="62596" y="1010609"/>
                  <a:pt x="62596" y="1008160"/>
                </a:cubicBezTo>
                <a:cubicBezTo>
                  <a:pt x="62596" y="1005711"/>
                  <a:pt x="64574" y="1003725"/>
                  <a:pt x="67030" y="1003725"/>
                </a:cubicBezTo>
                <a:close/>
                <a:moveTo>
                  <a:pt x="129113" y="1003043"/>
                </a:moveTo>
                <a:cubicBezTo>
                  <a:pt x="129232" y="1003040"/>
                  <a:pt x="129352" y="1003040"/>
                  <a:pt x="129454" y="1003043"/>
                </a:cubicBezTo>
                <a:cubicBezTo>
                  <a:pt x="132183" y="1003139"/>
                  <a:pt x="134332" y="1005429"/>
                  <a:pt x="134230" y="1008160"/>
                </a:cubicBezTo>
                <a:cubicBezTo>
                  <a:pt x="134230" y="1010986"/>
                  <a:pt x="131944" y="1013277"/>
                  <a:pt x="129113" y="1013277"/>
                </a:cubicBezTo>
                <a:cubicBezTo>
                  <a:pt x="126333" y="1013188"/>
                  <a:pt x="124081" y="1010949"/>
                  <a:pt x="123997" y="1008160"/>
                </a:cubicBezTo>
                <a:cubicBezTo>
                  <a:pt x="123997" y="1005334"/>
                  <a:pt x="126282" y="1003043"/>
                  <a:pt x="129113" y="1003043"/>
                </a:cubicBezTo>
                <a:close/>
                <a:moveTo>
                  <a:pt x="189833" y="1002360"/>
                </a:moveTo>
                <a:cubicBezTo>
                  <a:pt x="193039" y="1002360"/>
                  <a:pt x="195631" y="1004956"/>
                  <a:pt x="195631" y="1008159"/>
                </a:cubicBezTo>
                <a:cubicBezTo>
                  <a:pt x="195631" y="1011363"/>
                  <a:pt x="193039" y="1013958"/>
                  <a:pt x="189833" y="1013958"/>
                </a:cubicBezTo>
                <a:cubicBezTo>
                  <a:pt x="186660" y="1013870"/>
                  <a:pt x="184119" y="1011325"/>
                  <a:pt x="184034" y="1008159"/>
                </a:cubicBezTo>
                <a:cubicBezTo>
                  <a:pt x="184034" y="1004956"/>
                  <a:pt x="186626" y="1002360"/>
                  <a:pt x="189833" y="1002360"/>
                </a:cubicBezTo>
                <a:close/>
                <a:moveTo>
                  <a:pt x="251234" y="1001508"/>
                </a:moveTo>
                <a:cubicBezTo>
                  <a:pt x="251353" y="1001505"/>
                  <a:pt x="251473" y="1001505"/>
                  <a:pt x="251575" y="1001508"/>
                </a:cubicBezTo>
                <a:cubicBezTo>
                  <a:pt x="255157" y="1001603"/>
                  <a:pt x="257988" y="1004581"/>
                  <a:pt x="257885" y="1008160"/>
                </a:cubicBezTo>
                <a:cubicBezTo>
                  <a:pt x="257885" y="1011834"/>
                  <a:pt x="254901" y="1014812"/>
                  <a:pt x="251234" y="1014812"/>
                </a:cubicBezTo>
                <a:cubicBezTo>
                  <a:pt x="247600" y="1014721"/>
                  <a:pt x="244667" y="1011796"/>
                  <a:pt x="244582" y="1008160"/>
                </a:cubicBezTo>
                <a:cubicBezTo>
                  <a:pt x="244582" y="1004486"/>
                  <a:pt x="247567" y="1001508"/>
                  <a:pt x="251234" y="1001508"/>
                </a:cubicBezTo>
                <a:close/>
                <a:moveTo>
                  <a:pt x="312635" y="1000825"/>
                </a:moveTo>
                <a:cubicBezTo>
                  <a:pt x="316677" y="1000825"/>
                  <a:pt x="319969" y="1004109"/>
                  <a:pt x="319969" y="1008159"/>
                </a:cubicBezTo>
                <a:cubicBezTo>
                  <a:pt x="319969" y="1012210"/>
                  <a:pt x="316677" y="1015494"/>
                  <a:pt x="312635" y="1015494"/>
                </a:cubicBezTo>
                <a:cubicBezTo>
                  <a:pt x="308627" y="1015403"/>
                  <a:pt x="305386" y="1012173"/>
                  <a:pt x="305301" y="1008159"/>
                </a:cubicBezTo>
                <a:cubicBezTo>
                  <a:pt x="305301" y="1004109"/>
                  <a:pt x="308593" y="1000825"/>
                  <a:pt x="312635" y="1000825"/>
                </a:cubicBezTo>
                <a:close/>
                <a:moveTo>
                  <a:pt x="374035" y="1000143"/>
                </a:moveTo>
                <a:cubicBezTo>
                  <a:pt x="378470" y="1000143"/>
                  <a:pt x="382052" y="1003732"/>
                  <a:pt x="382052" y="1008160"/>
                </a:cubicBezTo>
                <a:cubicBezTo>
                  <a:pt x="382052" y="1012588"/>
                  <a:pt x="378470" y="1016176"/>
                  <a:pt x="374035" y="1016176"/>
                </a:cubicBezTo>
                <a:cubicBezTo>
                  <a:pt x="369601" y="1016176"/>
                  <a:pt x="366020" y="1012588"/>
                  <a:pt x="366020" y="1008160"/>
                </a:cubicBezTo>
                <a:cubicBezTo>
                  <a:pt x="366020" y="1003732"/>
                  <a:pt x="369601" y="1000143"/>
                  <a:pt x="374035" y="1000143"/>
                </a:cubicBezTo>
                <a:close/>
                <a:moveTo>
                  <a:pt x="436119" y="999461"/>
                </a:moveTo>
                <a:cubicBezTo>
                  <a:pt x="440929" y="999461"/>
                  <a:pt x="444818" y="1003355"/>
                  <a:pt x="444818" y="1008160"/>
                </a:cubicBezTo>
                <a:cubicBezTo>
                  <a:pt x="444818" y="1012965"/>
                  <a:pt x="440929" y="1016858"/>
                  <a:pt x="436119" y="1016858"/>
                </a:cubicBezTo>
                <a:cubicBezTo>
                  <a:pt x="431309" y="1016858"/>
                  <a:pt x="427421" y="1012965"/>
                  <a:pt x="427421" y="1008160"/>
                </a:cubicBezTo>
                <a:cubicBezTo>
                  <a:pt x="427421" y="1003355"/>
                  <a:pt x="431309" y="999461"/>
                  <a:pt x="436119" y="999461"/>
                </a:cubicBezTo>
                <a:close/>
                <a:moveTo>
                  <a:pt x="496838" y="998779"/>
                </a:moveTo>
                <a:cubicBezTo>
                  <a:pt x="496957" y="998777"/>
                  <a:pt x="497060" y="998777"/>
                  <a:pt x="497179" y="998779"/>
                </a:cubicBezTo>
                <a:cubicBezTo>
                  <a:pt x="502262" y="998874"/>
                  <a:pt x="506321" y="1003073"/>
                  <a:pt x="506219" y="1008159"/>
                </a:cubicBezTo>
                <a:cubicBezTo>
                  <a:pt x="506219" y="1013341"/>
                  <a:pt x="502023" y="1017540"/>
                  <a:pt x="496838" y="1017540"/>
                </a:cubicBezTo>
                <a:cubicBezTo>
                  <a:pt x="491653" y="1017540"/>
                  <a:pt x="487458" y="1013341"/>
                  <a:pt x="487458" y="1008159"/>
                </a:cubicBezTo>
                <a:cubicBezTo>
                  <a:pt x="487458" y="1002978"/>
                  <a:pt x="491653" y="998779"/>
                  <a:pt x="496838" y="998779"/>
                </a:cubicBezTo>
                <a:close/>
                <a:moveTo>
                  <a:pt x="558239" y="998097"/>
                </a:moveTo>
                <a:cubicBezTo>
                  <a:pt x="558359" y="998095"/>
                  <a:pt x="558461" y="998095"/>
                  <a:pt x="558580" y="998097"/>
                </a:cubicBezTo>
                <a:cubicBezTo>
                  <a:pt x="564038" y="998192"/>
                  <a:pt x="568405" y="1002697"/>
                  <a:pt x="568302" y="1008160"/>
                </a:cubicBezTo>
                <a:cubicBezTo>
                  <a:pt x="568302" y="1013716"/>
                  <a:pt x="563800" y="1018223"/>
                  <a:pt x="558239" y="1018223"/>
                </a:cubicBezTo>
                <a:cubicBezTo>
                  <a:pt x="552713" y="1018131"/>
                  <a:pt x="548262" y="1013679"/>
                  <a:pt x="548177" y="1008160"/>
                </a:cubicBezTo>
                <a:cubicBezTo>
                  <a:pt x="548177" y="1002603"/>
                  <a:pt x="552679" y="998097"/>
                  <a:pt x="558239" y="998097"/>
                </a:cubicBezTo>
                <a:close/>
                <a:moveTo>
                  <a:pt x="743126" y="996733"/>
                </a:moveTo>
                <a:cubicBezTo>
                  <a:pt x="749812" y="996733"/>
                  <a:pt x="755236" y="1002155"/>
                  <a:pt x="755236" y="1008842"/>
                </a:cubicBezTo>
                <a:cubicBezTo>
                  <a:pt x="755236" y="1015530"/>
                  <a:pt x="749812" y="1020952"/>
                  <a:pt x="743126" y="1020952"/>
                </a:cubicBezTo>
                <a:cubicBezTo>
                  <a:pt x="736440" y="1020952"/>
                  <a:pt x="731017" y="1015530"/>
                  <a:pt x="731017" y="1008842"/>
                </a:cubicBezTo>
                <a:cubicBezTo>
                  <a:pt x="731017" y="1002155"/>
                  <a:pt x="736440" y="996733"/>
                  <a:pt x="743126" y="996733"/>
                </a:cubicBezTo>
                <a:close/>
                <a:moveTo>
                  <a:pt x="681042" y="996733"/>
                </a:moveTo>
                <a:cubicBezTo>
                  <a:pt x="687353" y="996733"/>
                  <a:pt x="692469" y="1001849"/>
                  <a:pt x="692469" y="1008160"/>
                </a:cubicBezTo>
                <a:cubicBezTo>
                  <a:pt x="692469" y="1014471"/>
                  <a:pt x="687353" y="1019587"/>
                  <a:pt x="681042" y="1019587"/>
                </a:cubicBezTo>
                <a:cubicBezTo>
                  <a:pt x="674731" y="1019587"/>
                  <a:pt x="669615" y="1014471"/>
                  <a:pt x="669615" y="1008160"/>
                </a:cubicBezTo>
                <a:cubicBezTo>
                  <a:pt x="669615" y="1001849"/>
                  <a:pt x="674731" y="996733"/>
                  <a:pt x="681042" y="996733"/>
                </a:cubicBezTo>
                <a:close/>
                <a:moveTo>
                  <a:pt x="619641" y="996733"/>
                </a:moveTo>
                <a:cubicBezTo>
                  <a:pt x="625576" y="996733"/>
                  <a:pt x="630386" y="1001544"/>
                  <a:pt x="630386" y="1007478"/>
                </a:cubicBezTo>
                <a:cubicBezTo>
                  <a:pt x="630386" y="1013411"/>
                  <a:pt x="625576" y="1018223"/>
                  <a:pt x="619641" y="1018223"/>
                </a:cubicBezTo>
                <a:cubicBezTo>
                  <a:pt x="613739" y="1018131"/>
                  <a:pt x="608981" y="1013374"/>
                  <a:pt x="608896" y="1007478"/>
                </a:cubicBezTo>
                <a:cubicBezTo>
                  <a:pt x="608896" y="1001544"/>
                  <a:pt x="613705" y="996733"/>
                  <a:pt x="619641" y="996733"/>
                </a:cubicBezTo>
                <a:close/>
                <a:moveTo>
                  <a:pt x="803845" y="995538"/>
                </a:moveTo>
                <a:cubicBezTo>
                  <a:pt x="810821" y="995538"/>
                  <a:pt x="816466" y="1001189"/>
                  <a:pt x="816466" y="1008160"/>
                </a:cubicBezTo>
                <a:cubicBezTo>
                  <a:pt x="816466" y="1015131"/>
                  <a:pt x="810821" y="1020781"/>
                  <a:pt x="803845" y="1020781"/>
                </a:cubicBezTo>
                <a:cubicBezTo>
                  <a:pt x="796869" y="1020781"/>
                  <a:pt x="791224" y="1015131"/>
                  <a:pt x="791224" y="1008160"/>
                </a:cubicBezTo>
                <a:cubicBezTo>
                  <a:pt x="791224" y="1001189"/>
                  <a:pt x="796869" y="995538"/>
                  <a:pt x="803845" y="995538"/>
                </a:cubicBezTo>
                <a:close/>
                <a:moveTo>
                  <a:pt x="865246" y="994856"/>
                </a:moveTo>
                <a:cubicBezTo>
                  <a:pt x="872597" y="994856"/>
                  <a:pt x="878550" y="1000811"/>
                  <a:pt x="878550" y="1008159"/>
                </a:cubicBezTo>
                <a:cubicBezTo>
                  <a:pt x="878550" y="1015507"/>
                  <a:pt x="872597" y="1021463"/>
                  <a:pt x="865246" y="1021463"/>
                </a:cubicBezTo>
                <a:cubicBezTo>
                  <a:pt x="857895" y="1021463"/>
                  <a:pt x="851943" y="1015507"/>
                  <a:pt x="851943" y="1008159"/>
                </a:cubicBezTo>
                <a:cubicBezTo>
                  <a:pt x="851943" y="1000811"/>
                  <a:pt x="857895" y="994856"/>
                  <a:pt x="865246" y="994856"/>
                </a:cubicBezTo>
                <a:close/>
                <a:moveTo>
                  <a:pt x="926648" y="994345"/>
                </a:moveTo>
                <a:cubicBezTo>
                  <a:pt x="934272" y="994345"/>
                  <a:pt x="940463" y="1000529"/>
                  <a:pt x="940463" y="1008160"/>
                </a:cubicBezTo>
                <a:cubicBezTo>
                  <a:pt x="940463" y="1015789"/>
                  <a:pt x="934272" y="1021975"/>
                  <a:pt x="926648" y="1021975"/>
                </a:cubicBezTo>
                <a:cubicBezTo>
                  <a:pt x="919058" y="1021883"/>
                  <a:pt x="912917" y="1015751"/>
                  <a:pt x="912833" y="1008160"/>
                </a:cubicBezTo>
                <a:cubicBezTo>
                  <a:pt x="912833" y="1000529"/>
                  <a:pt x="919023" y="994345"/>
                  <a:pt x="926648" y="994345"/>
                </a:cubicBezTo>
                <a:close/>
                <a:moveTo>
                  <a:pt x="988049" y="993663"/>
                </a:moveTo>
                <a:cubicBezTo>
                  <a:pt x="996048" y="993663"/>
                  <a:pt x="1002546" y="1000154"/>
                  <a:pt x="1002546" y="1008160"/>
                </a:cubicBezTo>
                <a:cubicBezTo>
                  <a:pt x="1002546" y="1016166"/>
                  <a:pt x="996048" y="1022657"/>
                  <a:pt x="988049" y="1022657"/>
                </a:cubicBezTo>
                <a:cubicBezTo>
                  <a:pt x="980050" y="1022657"/>
                  <a:pt x="973552" y="1016166"/>
                  <a:pt x="973552" y="1008160"/>
                </a:cubicBezTo>
                <a:cubicBezTo>
                  <a:pt x="973552" y="1000154"/>
                  <a:pt x="980050" y="993663"/>
                  <a:pt x="988049" y="993663"/>
                </a:cubicBezTo>
                <a:close/>
                <a:moveTo>
                  <a:pt x="1050132" y="993152"/>
                </a:moveTo>
                <a:cubicBezTo>
                  <a:pt x="1050251" y="993150"/>
                  <a:pt x="1050354" y="993150"/>
                  <a:pt x="1050473" y="993152"/>
                </a:cubicBezTo>
                <a:cubicBezTo>
                  <a:pt x="1058677" y="993247"/>
                  <a:pt x="1065243" y="999966"/>
                  <a:pt x="1065141" y="1008160"/>
                </a:cubicBezTo>
                <a:cubicBezTo>
                  <a:pt x="1065141" y="1008218"/>
                  <a:pt x="1065141" y="1008274"/>
                  <a:pt x="1065141" y="1008332"/>
                </a:cubicBezTo>
                <a:cubicBezTo>
                  <a:pt x="1065039" y="1016526"/>
                  <a:pt x="1058319" y="1023092"/>
                  <a:pt x="1050132" y="1022999"/>
                </a:cubicBezTo>
                <a:cubicBezTo>
                  <a:pt x="1041911" y="1022999"/>
                  <a:pt x="1035208" y="1016383"/>
                  <a:pt x="1035123" y="1008160"/>
                </a:cubicBezTo>
                <a:cubicBezTo>
                  <a:pt x="1035123" y="999871"/>
                  <a:pt x="1041843" y="993152"/>
                  <a:pt x="1050132" y="993152"/>
                </a:cubicBezTo>
                <a:close/>
                <a:moveTo>
                  <a:pt x="1110852" y="992639"/>
                </a:moveTo>
                <a:cubicBezTo>
                  <a:pt x="1119430" y="992639"/>
                  <a:pt x="1126372" y="999587"/>
                  <a:pt x="1126372" y="1008159"/>
                </a:cubicBezTo>
                <a:cubicBezTo>
                  <a:pt x="1126372" y="1008217"/>
                  <a:pt x="1126372" y="1008273"/>
                  <a:pt x="1126372" y="1008332"/>
                </a:cubicBezTo>
                <a:cubicBezTo>
                  <a:pt x="1126270" y="1016808"/>
                  <a:pt x="1119328" y="1023603"/>
                  <a:pt x="1110852" y="1023510"/>
                </a:cubicBezTo>
                <a:cubicBezTo>
                  <a:pt x="1110800" y="1023510"/>
                  <a:pt x="1110732" y="1023511"/>
                  <a:pt x="1110681" y="1023511"/>
                </a:cubicBezTo>
                <a:cubicBezTo>
                  <a:pt x="1102204" y="1023510"/>
                  <a:pt x="1095331" y="1016638"/>
                  <a:pt x="1095331" y="1008159"/>
                </a:cubicBezTo>
                <a:cubicBezTo>
                  <a:pt x="1095331" y="999587"/>
                  <a:pt x="1102273" y="992639"/>
                  <a:pt x="1110852" y="992639"/>
                </a:cubicBezTo>
                <a:close/>
                <a:moveTo>
                  <a:pt x="1172618" y="991994"/>
                </a:moveTo>
                <a:cubicBezTo>
                  <a:pt x="1181473" y="991994"/>
                  <a:pt x="1188651" y="999171"/>
                  <a:pt x="1188651" y="1008026"/>
                </a:cubicBezTo>
                <a:cubicBezTo>
                  <a:pt x="1188651" y="1016880"/>
                  <a:pt x="1181473" y="1024058"/>
                  <a:pt x="1172618" y="1024058"/>
                </a:cubicBezTo>
                <a:cubicBezTo>
                  <a:pt x="1163764" y="1024058"/>
                  <a:pt x="1156586" y="1016880"/>
                  <a:pt x="1156586" y="1008026"/>
                </a:cubicBezTo>
                <a:cubicBezTo>
                  <a:pt x="1156586" y="999171"/>
                  <a:pt x="1163764" y="991994"/>
                  <a:pt x="1172618" y="991994"/>
                </a:cubicBezTo>
                <a:close/>
                <a:moveTo>
                  <a:pt x="1233653" y="991616"/>
                </a:moveTo>
                <a:cubicBezTo>
                  <a:pt x="1243068" y="991616"/>
                  <a:pt x="1250709" y="999251"/>
                  <a:pt x="1250709" y="1008671"/>
                </a:cubicBezTo>
                <a:cubicBezTo>
                  <a:pt x="1250709" y="1018091"/>
                  <a:pt x="1243068" y="1025727"/>
                  <a:pt x="1233653" y="1025727"/>
                </a:cubicBezTo>
                <a:cubicBezTo>
                  <a:pt x="1224239" y="1025727"/>
                  <a:pt x="1216598" y="1018091"/>
                  <a:pt x="1216598" y="1008671"/>
                </a:cubicBezTo>
                <a:cubicBezTo>
                  <a:pt x="1216598" y="999251"/>
                  <a:pt x="1224239" y="991616"/>
                  <a:pt x="1233653" y="991616"/>
                </a:cubicBezTo>
                <a:close/>
                <a:moveTo>
                  <a:pt x="1971151" y="991444"/>
                </a:moveTo>
                <a:cubicBezTo>
                  <a:pt x="1980566" y="991444"/>
                  <a:pt x="1988207" y="999080"/>
                  <a:pt x="1988207" y="1008500"/>
                </a:cubicBezTo>
                <a:cubicBezTo>
                  <a:pt x="1988207" y="1017920"/>
                  <a:pt x="1980566" y="1025556"/>
                  <a:pt x="1971151" y="1025556"/>
                </a:cubicBezTo>
                <a:cubicBezTo>
                  <a:pt x="1961737" y="1025556"/>
                  <a:pt x="1954096" y="1017920"/>
                  <a:pt x="1954096" y="1008500"/>
                </a:cubicBezTo>
                <a:cubicBezTo>
                  <a:pt x="1954096" y="999080"/>
                  <a:pt x="1961737" y="991444"/>
                  <a:pt x="1971151" y="991444"/>
                </a:cubicBezTo>
                <a:close/>
                <a:moveTo>
                  <a:pt x="1295054" y="991104"/>
                </a:moveTo>
                <a:cubicBezTo>
                  <a:pt x="1304469" y="991104"/>
                  <a:pt x="1312110" y="998739"/>
                  <a:pt x="1312110" y="1008159"/>
                </a:cubicBezTo>
                <a:cubicBezTo>
                  <a:pt x="1312110" y="1017579"/>
                  <a:pt x="1304469" y="1025215"/>
                  <a:pt x="1295054" y="1025215"/>
                </a:cubicBezTo>
                <a:cubicBezTo>
                  <a:pt x="1285640" y="1025215"/>
                  <a:pt x="1277999" y="1017579"/>
                  <a:pt x="1277999" y="1008159"/>
                </a:cubicBezTo>
                <a:cubicBezTo>
                  <a:pt x="1277999" y="998739"/>
                  <a:pt x="1285640" y="991104"/>
                  <a:pt x="1295054" y="991104"/>
                </a:cubicBezTo>
                <a:close/>
                <a:moveTo>
                  <a:pt x="1357138" y="990763"/>
                </a:moveTo>
                <a:cubicBezTo>
                  <a:pt x="1366553" y="990763"/>
                  <a:pt x="1374194" y="998398"/>
                  <a:pt x="1374194" y="1007818"/>
                </a:cubicBezTo>
                <a:cubicBezTo>
                  <a:pt x="1374194" y="1017238"/>
                  <a:pt x="1366553" y="1024874"/>
                  <a:pt x="1357138" y="1024874"/>
                </a:cubicBezTo>
                <a:cubicBezTo>
                  <a:pt x="1347724" y="1024874"/>
                  <a:pt x="1340083" y="1017238"/>
                  <a:pt x="1340083" y="1007818"/>
                </a:cubicBezTo>
                <a:cubicBezTo>
                  <a:pt x="1340083" y="998398"/>
                  <a:pt x="1347724" y="990763"/>
                  <a:pt x="1357138" y="990763"/>
                </a:cubicBezTo>
                <a:close/>
                <a:moveTo>
                  <a:pt x="1418727" y="990232"/>
                </a:moveTo>
                <a:cubicBezTo>
                  <a:pt x="1428159" y="990242"/>
                  <a:pt x="1435783" y="997887"/>
                  <a:pt x="1435766" y="1007307"/>
                </a:cubicBezTo>
                <a:cubicBezTo>
                  <a:pt x="1435766" y="1007599"/>
                  <a:pt x="1435766" y="1007890"/>
                  <a:pt x="1435749" y="1008182"/>
                </a:cubicBezTo>
                <a:cubicBezTo>
                  <a:pt x="1435271" y="1017588"/>
                  <a:pt x="1427272" y="1024834"/>
                  <a:pt x="1417857" y="1024363"/>
                </a:cubicBezTo>
                <a:cubicBezTo>
                  <a:pt x="1417567" y="1024378"/>
                  <a:pt x="1417277" y="1024385"/>
                  <a:pt x="1416987" y="1024385"/>
                </a:cubicBezTo>
                <a:cubicBezTo>
                  <a:pt x="1407555" y="1024373"/>
                  <a:pt x="1399931" y="1016727"/>
                  <a:pt x="1399949" y="1007307"/>
                </a:cubicBezTo>
                <a:cubicBezTo>
                  <a:pt x="1399949" y="1007015"/>
                  <a:pt x="1399949" y="1006724"/>
                  <a:pt x="1399965" y="1006432"/>
                </a:cubicBezTo>
                <a:cubicBezTo>
                  <a:pt x="1400443" y="997026"/>
                  <a:pt x="1408442" y="989781"/>
                  <a:pt x="1417857" y="990252"/>
                </a:cubicBezTo>
                <a:cubicBezTo>
                  <a:pt x="1418147" y="990237"/>
                  <a:pt x="1418437" y="990230"/>
                  <a:pt x="1418727" y="990232"/>
                </a:cubicBezTo>
                <a:close/>
                <a:moveTo>
                  <a:pt x="1479259" y="989910"/>
                </a:moveTo>
                <a:cubicBezTo>
                  <a:pt x="1489339" y="989910"/>
                  <a:pt x="1497508" y="998081"/>
                  <a:pt x="1497508" y="1008159"/>
                </a:cubicBezTo>
                <a:cubicBezTo>
                  <a:pt x="1497508" y="1008217"/>
                  <a:pt x="1497508" y="1008274"/>
                  <a:pt x="1497508" y="1008332"/>
                </a:cubicBezTo>
                <a:cubicBezTo>
                  <a:pt x="1497406" y="1018314"/>
                  <a:pt x="1489236" y="1026332"/>
                  <a:pt x="1479259" y="1026239"/>
                </a:cubicBezTo>
                <a:cubicBezTo>
                  <a:pt x="1479208" y="1026239"/>
                  <a:pt x="1479139" y="1026239"/>
                  <a:pt x="1479088" y="1026239"/>
                </a:cubicBezTo>
                <a:cubicBezTo>
                  <a:pt x="1469110" y="1026239"/>
                  <a:pt x="1461009" y="1018144"/>
                  <a:pt x="1461009" y="1008159"/>
                </a:cubicBezTo>
                <a:cubicBezTo>
                  <a:pt x="1461009" y="998081"/>
                  <a:pt x="1469178" y="989910"/>
                  <a:pt x="1479259" y="989910"/>
                </a:cubicBezTo>
                <a:close/>
                <a:moveTo>
                  <a:pt x="1540660" y="989740"/>
                </a:moveTo>
                <a:cubicBezTo>
                  <a:pt x="1550842" y="989740"/>
                  <a:pt x="1559080" y="997986"/>
                  <a:pt x="1559080" y="1008160"/>
                </a:cubicBezTo>
                <a:cubicBezTo>
                  <a:pt x="1559080" y="1008216"/>
                  <a:pt x="1559080" y="1008274"/>
                  <a:pt x="1559080" y="1008330"/>
                </a:cubicBezTo>
                <a:cubicBezTo>
                  <a:pt x="1558978" y="1018411"/>
                  <a:pt x="1550740" y="1026503"/>
                  <a:pt x="1540660" y="1026410"/>
                </a:cubicBezTo>
                <a:cubicBezTo>
                  <a:pt x="1530546" y="1026410"/>
                  <a:pt x="1522342" y="1018267"/>
                  <a:pt x="1522240" y="1008160"/>
                </a:cubicBezTo>
                <a:cubicBezTo>
                  <a:pt x="1522240" y="997986"/>
                  <a:pt x="1530495" y="989740"/>
                  <a:pt x="1540660" y="989740"/>
                </a:cubicBezTo>
                <a:close/>
                <a:moveTo>
                  <a:pt x="1602061" y="989399"/>
                </a:moveTo>
                <a:cubicBezTo>
                  <a:pt x="1612414" y="989399"/>
                  <a:pt x="1620822" y="997798"/>
                  <a:pt x="1620822" y="1008160"/>
                </a:cubicBezTo>
                <a:cubicBezTo>
                  <a:pt x="1620822" y="1008216"/>
                  <a:pt x="1620822" y="1008274"/>
                  <a:pt x="1620822" y="1008331"/>
                </a:cubicBezTo>
                <a:cubicBezTo>
                  <a:pt x="1620720" y="1018598"/>
                  <a:pt x="1612329" y="1026845"/>
                  <a:pt x="1602061" y="1026751"/>
                </a:cubicBezTo>
                <a:cubicBezTo>
                  <a:pt x="1591759" y="1026751"/>
                  <a:pt x="1583385" y="1018455"/>
                  <a:pt x="1583300" y="1008160"/>
                </a:cubicBezTo>
                <a:cubicBezTo>
                  <a:pt x="1583300" y="997798"/>
                  <a:pt x="1591691" y="989399"/>
                  <a:pt x="1602061" y="989399"/>
                </a:cubicBezTo>
                <a:close/>
                <a:moveTo>
                  <a:pt x="1664144" y="989228"/>
                </a:moveTo>
                <a:cubicBezTo>
                  <a:pt x="1674600" y="989228"/>
                  <a:pt x="1683076" y="997704"/>
                  <a:pt x="1683076" y="1008160"/>
                </a:cubicBezTo>
                <a:cubicBezTo>
                  <a:pt x="1682991" y="1018548"/>
                  <a:pt x="1674532" y="1026921"/>
                  <a:pt x="1664144" y="1026921"/>
                </a:cubicBezTo>
                <a:cubicBezTo>
                  <a:pt x="1653757" y="1026921"/>
                  <a:pt x="1645315" y="1018548"/>
                  <a:pt x="1645213" y="1008160"/>
                </a:cubicBezTo>
                <a:cubicBezTo>
                  <a:pt x="1645213" y="997704"/>
                  <a:pt x="1653689" y="989228"/>
                  <a:pt x="1664144" y="989228"/>
                </a:cubicBezTo>
                <a:close/>
                <a:moveTo>
                  <a:pt x="1724864" y="989058"/>
                </a:moveTo>
                <a:cubicBezTo>
                  <a:pt x="1735422" y="989058"/>
                  <a:pt x="1743967" y="997609"/>
                  <a:pt x="1743967" y="1008160"/>
                </a:cubicBezTo>
                <a:cubicBezTo>
                  <a:pt x="1743865" y="1018644"/>
                  <a:pt x="1735353" y="1027092"/>
                  <a:pt x="1724864" y="1027092"/>
                </a:cubicBezTo>
                <a:cubicBezTo>
                  <a:pt x="1714375" y="1027092"/>
                  <a:pt x="1705847" y="1018644"/>
                  <a:pt x="1705762" y="1008160"/>
                </a:cubicBezTo>
                <a:cubicBezTo>
                  <a:pt x="1705762" y="997609"/>
                  <a:pt x="1714307" y="989058"/>
                  <a:pt x="1724864" y="989058"/>
                </a:cubicBezTo>
                <a:close/>
                <a:moveTo>
                  <a:pt x="1909434" y="988753"/>
                </a:moveTo>
                <a:cubicBezTo>
                  <a:pt x="1920079" y="988753"/>
                  <a:pt x="1928707" y="997381"/>
                  <a:pt x="1928707" y="1008025"/>
                </a:cubicBezTo>
                <a:cubicBezTo>
                  <a:pt x="1928707" y="1018669"/>
                  <a:pt x="1920078" y="1027298"/>
                  <a:pt x="1909434" y="1027298"/>
                </a:cubicBezTo>
                <a:cubicBezTo>
                  <a:pt x="1898790" y="1027298"/>
                  <a:pt x="1890161" y="1018670"/>
                  <a:pt x="1890161" y="1008025"/>
                </a:cubicBezTo>
                <a:cubicBezTo>
                  <a:pt x="1890161" y="997381"/>
                  <a:pt x="1898790" y="988753"/>
                  <a:pt x="1909434" y="988753"/>
                </a:cubicBezTo>
                <a:close/>
                <a:moveTo>
                  <a:pt x="1848033" y="988753"/>
                </a:moveTo>
                <a:cubicBezTo>
                  <a:pt x="1858678" y="988753"/>
                  <a:pt x="1867306" y="997381"/>
                  <a:pt x="1867306" y="1008025"/>
                </a:cubicBezTo>
                <a:cubicBezTo>
                  <a:pt x="1867306" y="1018669"/>
                  <a:pt x="1858677" y="1027298"/>
                  <a:pt x="1848033" y="1027298"/>
                </a:cubicBezTo>
                <a:cubicBezTo>
                  <a:pt x="1837389" y="1027298"/>
                  <a:pt x="1828760" y="1018670"/>
                  <a:pt x="1828760" y="1008025"/>
                </a:cubicBezTo>
                <a:cubicBezTo>
                  <a:pt x="1828760" y="997381"/>
                  <a:pt x="1837389" y="988753"/>
                  <a:pt x="1848033" y="988753"/>
                </a:cubicBezTo>
                <a:close/>
                <a:moveTo>
                  <a:pt x="1786631" y="988753"/>
                </a:moveTo>
                <a:cubicBezTo>
                  <a:pt x="1797276" y="988753"/>
                  <a:pt x="1805904" y="997381"/>
                  <a:pt x="1805904" y="1008025"/>
                </a:cubicBezTo>
                <a:cubicBezTo>
                  <a:pt x="1805904" y="1018669"/>
                  <a:pt x="1797275" y="1027298"/>
                  <a:pt x="1786631" y="1027298"/>
                </a:cubicBezTo>
                <a:cubicBezTo>
                  <a:pt x="1775987" y="1027298"/>
                  <a:pt x="1767358" y="1018670"/>
                  <a:pt x="1767358" y="1008025"/>
                </a:cubicBezTo>
                <a:cubicBezTo>
                  <a:pt x="1767358" y="997381"/>
                  <a:pt x="1775987" y="988753"/>
                  <a:pt x="1786631" y="988753"/>
                </a:cubicBezTo>
                <a:close/>
                <a:moveTo>
                  <a:pt x="5628" y="943519"/>
                </a:moveTo>
                <a:cubicBezTo>
                  <a:pt x="5747" y="943512"/>
                  <a:pt x="5867" y="943512"/>
                  <a:pt x="5986" y="943519"/>
                </a:cubicBezTo>
                <a:cubicBezTo>
                  <a:pt x="7675" y="943617"/>
                  <a:pt x="8971" y="945066"/>
                  <a:pt x="8869" y="946760"/>
                </a:cubicBezTo>
                <a:cubicBezTo>
                  <a:pt x="8869" y="948549"/>
                  <a:pt x="7419" y="950000"/>
                  <a:pt x="5628" y="950000"/>
                </a:cubicBezTo>
                <a:cubicBezTo>
                  <a:pt x="3872" y="949914"/>
                  <a:pt x="2473" y="948512"/>
                  <a:pt x="2388" y="946760"/>
                </a:cubicBezTo>
                <a:cubicBezTo>
                  <a:pt x="2388" y="944970"/>
                  <a:pt x="3837" y="943519"/>
                  <a:pt x="5628" y="943519"/>
                </a:cubicBezTo>
                <a:close/>
                <a:moveTo>
                  <a:pt x="67029" y="941983"/>
                </a:moveTo>
                <a:cubicBezTo>
                  <a:pt x="67149" y="941978"/>
                  <a:pt x="67268" y="941978"/>
                  <a:pt x="67371" y="941983"/>
                </a:cubicBezTo>
                <a:cubicBezTo>
                  <a:pt x="69912" y="942079"/>
                  <a:pt x="71907" y="944218"/>
                  <a:pt x="71805" y="946760"/>
                </a:cubicBezTo>
                <a:cubicBezTo>
                  <a:pt x="71805" y="949397"/>
                  <a:pt x="69673" y="951536"/>
                  <a:pt x="67029" y="951536"/>
                </a:cubicBezTo>
                <a:cubicBezTo>
                  <a:pt x="64437" y="951446"/>
                  <a:pt x="62339" y="949358"/>
                  <a:pt x="62254" y="946760"/>
                </a:cubicBezTo>
                <a:cubicBezTo>
                  <a:pt x="62254" y="944123"/>
                  <a:pt x="64386" y="941983"/>
                  <a:pt x="67029" y="941983"/>
                </a:cubicBezTo>
                <a:close/>
                <a:moveTo>
                  <a:pt x="129114" y="941301"/>
                </a:moveTo>
                <a:cubicBezTo>
                  <a:pt x="132133" y="941301"/>
                  <a:pt x="134572" y="943747"/>
                  <a:pt x="134572" y="946760"/>
                </a:cubicBezTo>
                <a:cubicBezTo>
                  <a:pt x="134572" y="949774"/>
                  <a:pt x="132133" y="952217"/>
                  <a:pt x="129114" y="952217"/>
                </a:cubicBezTo>
                <a:cubicBezTo>
                  <a:pt x="126129" y="952129"/>
                  <a:pt x="123741" y="949736"/>
                  <a:pt x="123656" y="946760"/>
                </a:cubicBezTo>
                <a:cubicBezTo>
                  <a:pt x="123656" y="943747"/>
                  <a:pt x="126095" y="941301"/>
                  <a:pt x="129114" y="941301"/>
                </a:cubicBezTo>
                <a:close/>
                <a:moveTo>
                  <a:pt x="189832" y="940449"/>
                </a:moveTo>
                <a:cubicBezTo>
                  <a:pt x="189951" y="940446"/>
                  <a:pt x="190071" y="940446"/>
                  <a:pt x="190173" y="940449"/>
                </a:cubicBezTo>
                <a:cubicBezTo>
                  <a:pt x="193567" y="940544"/>
                  <a:pt x="196245" y="943371"/>
                  <a:pt x="196143" y="946761"/>
                </a:cubicBezTo>
                <a:cubicBezTo>
                  <a:pt x="196143" y="950244"/>
                  <a:pt x="193312" y="953070"/>
                  <a:pt x="189832" y="953070"/>
                </a:cubicBezTo>
                <a:cubicBezTo>
                  <a:pt x="186387" y="952980"/>
                  <a:pt x="183607" y="950207"/>
                  <a:pt x="183522" y="946761"/>
                </a:cubicBezTo>
                <a:cubicBezTo>
                  <a:pt x="183522" y="943275"/>
                  <a:pt x="186353" y="940449"/>
                  <a:pt x="189832" y="940449"/>
                </a:cubicBezTo>
                <a:close/>
                <a:moveTo>
                  <a:pt x="251234" y="939767"/>
                </a:moveTo>
                <a:cubicBezTo>
                  <a:pt x="255088" y="939767"/>
                  <a:pt x="258227" y="942898"/>
                  <a:pt x="258227" y="946760"/>
                </a:cubicBezTo>
                <a:cubicBezTo>
                  <a:pt x="258227" y="950621"/>
                  <a:pt x="255088" y="953753"/>
                  <a:pt x="251234" y="953753"/>
                </a:cubicBezTo>
                <a:cubicBezTo>
                  <a:pt x="247413" y="953662"/>
                  <a:pt x="244326" y="950583"/>
                  <a:pt x="244241" y="946760"/>
                </a:cubicBezTo>
                <a:cubicBezTo>
                  <a:pt x="244241" y="942898"/>
                  <a:pt x="247379" y="939767"/>
                  <a:pt x="251234" y="939767"/>
                </a:cubicBezTo>
                <a:close/>
                <a:moveTo>
                  <a:pt x="312635" y="939085"/>
                </a:moveTo>
                <a:cubicBezTo>
                  <a:pt x="316882" y="939085"/>
                  <a:pt x="320310" y="942522"/>
                  <a:pt x="320310" y="946761"/>
                </a:cubicBezTo>
                <a:cubicBezTo>
                  <a:pt x="320310" y="950998"/>
                  <a:pt x="316882" y="954435"/>
                  <a:pt x="312635" y="954435"/>
                </a:cubicBezTo>
                <a:cubicBezTo>
                  <a:pt x="308388" y="954435"/>
                  <a:pt x="304960" y="950998"/>
                  <a:pt x="304960" y="946761"/>
                </a:cubicBezTo>
                <a:cubicBezTo>
                  <a:pt x="304960" y="942522"/>
                  <a:pt x="308388" y="939085"/>
                  <a:pt x="312635" y="939085"/>
                </a:cubicBezTo>
                <a:close/>
                <a:moveTo>
                  <a:pt x="374036" y="938231"/>
                </a:moveTo>
                <a:cubicBezTo>
                  <a:pt x="378743" y="938231"/>
                  <a:pt x="382563" y="942050"/>
                  <a:pt x="382563" y="946760"/>
                </a:cubicBezTo>
                <a:cubicBezTo>
                  <a:pt x="382563" y="951469"/>
                  <a:pt x="378743" y="955287"/>
                  <a:pt x="374036" y="955287"/>
                </a:cubicBezTo>
                <a:cubicBezTo>
                  <a:pt x="369362" y="955197"/>
                  <a:pt x="365593" y="951431"/>
                  <a:pt x="365508" y="946760"/>
                </a:cubicBezTo>
                <a:cubicBezTo>
                  <a:pt x="365508" y="942050"/>
                  <a:pt x="369329" y="938231"/>
                  <a:pt x="374036" y="938231"/>
                </a:cubicBezTo>
                <a:close/>
                <a:moveTo>
                  <a:pt x="436120" y="937550"/>
                </a:moveTo>
                <a:cubicBezTo>
                  <a:pt x="441203" y="937550"/>
                  <a:pt x="445330" y="941674"/>
                  <a:pt x="445330" y="946761"/>
                </a:cubicBezTo>
                <a:cubicBezTo>
                  <a:pt x="445330" y="951847"/>
                  <a:pt x="441203" y="955970"/>
                  <a:pt x="436120" y="955970"/>
                </a:cubicBezTo>
                <a:cubicBezTo>
                  <a:pt x="431072" y="955880"/>
                  <a:pt x="426995" y="951809"/>
                  <a:pt x="426910" y="946761"/>
                </a:cubicBezTo>
                <a:cubicBezTo>
                  <a:pt x="426910" y="941674"/>
                  <a:pt x="431037" y="937550"/>
                  <a:pt x="436120" y="937550"/>
                </a:cubicBezTo>
                <a:close/>
                <a:moveTo>
                  <a:pt x="496839" y="936867"/>
                </a:moveTo>
                <a:cubicBezTo>
                  <a:pt x="502297" y="936867"/>
                  <a:pt x="506731" y="941297"/>
                  <a:pt x="506731" y="946760"/>
                </a:cubicBezTo>
                <a:cubicBezTo>
                  <a:pt x="506731" y="952223"/>
                  <a:pt x="502297" y="956651"/>
                  <a:pt x="496839" y="956651"/>
                </a:cubicBezTo>
                <a:cubicBezTo>
                  <a:pt x="491381" y="956651"/>
                  <a:pt x="486947" y="952223"/>
                  <a:pt x="486947" y="946760"/>
                </a:cubicBezTo>
                <a:cubicBezTo>
                  <a:pt x="486947" y="941297"/>
                  <a:pt x="491381" y="936867"/>
                  <a:pt x="496839" y="936867"/>
                </a:cubicBezTo>
                <a:close/>
                <a:moveTo>
                  <a:pt x="558240" y="936185"/>
                </a:moveTo>
                <a:cubicBezTo>
                  <a:pt x="564073" y="936185"/>
                  <a:pt x="568815" y="940920"/>
                  <a:pt x="568815" y="946760"/>
                </a:cubicBezTo>
                <a:cubicBezTo>
                  <a:pt x="568815" y="952599"/>
                  <a:pt x="564073" y="957334"/>
                  <a:pt x="558240" y="957334"/>
                </a:cubicBezTo>
                <a:cubicBezTo>
                  <a:pt x="552407" y="957334"/>
                  <a:pt x="547666" y="952599"/>
                  <a:pt x="547666" y="946760"/>
                </a:cubicBezTo>
                <a:cubicBezTo>
                  <a:pt x="547666" y="940920"/>
                  <a:pt x="552407" y="936185"/>
                  <a:pt x="558240" y="936185"/>
                </a:cubicBezTo>
                <a:close/>
                <a:moveTo>
                  <a:pt x="619642" y="935504"/>
                </a:moveTo>
                <a:cubicBezTo>
                  <a:pt x="619761" y="935502"/>
                  <a:pt x="619863" y="935502"/>
                  <a:pt x="619982" y="935504"/>
                </a:cubicBezTo>
                <a:cubicBezTo>
                  <a:pt x="626106" y="935599"/>
                  <a:pt x="631001" y="940638"/>
                  <a:pt x="630898" y="946761"/>
                </a:cubicBezTo>
                <a:cubicBezTo>
                  <a:pt x="630898" y="952978"/>
                  <a:pt x="625867" y="958017"/>
                  <a:pt x="619642" y="958017"/>
                </a:cubicBezTo>
                <a:cubicBezTo>
                  <a:pt x="613467" y="957925"/>
                  <a:pt x="608470" y="952939"/>
                  <a:pt x="608385" y="946761"/>
                </a:cubicBezTo>
                <a:cubicBezTo>
                  <a:pt x="608385" y="940543"/>
                  <a:pt x="613433" y="935504"/>
                  <a:pt x="619642" y="935504"/>
                </a:cubicBezTo>
                <a:close/>
                <a:moveTo>
                  <a:pt x="681042" y="934821"/>
                </a:moveTo>
                <a:cubicBezTo>
                  <a:pt x="687643" y="934821"/>
                  <a:pt x="692982" y="940166"/>
                  <a:pt x="692982" y="946761"/>
                </a:cubicBezTo>
                <a:cubicBezTo>
                  <a:pt x="692982" y="953353"/>
                  <a:pt x="687643" y="958699"/>
                  <a:pt x="681042" y="958699"/>
                </a:cubicBezTo>
                <a:cubicBezTo>
                  <a:pt x="674493" y="958608"/>
                  <a:pt x="669189" y="953317"/>
                  <a:pt x="669104" y="946761"/>
                </a:cubicBezTo>
                <a:cubicBezTo>
                  <a:pt x="669104" y="940166"/>
                  <a:pt x="674442" y="934821"/>
                  <a:pt x="681042" y="934821"/>
                </a:cubicBezTo>
                <a:close/>
                <a:moveTo>
                  <a:pt x="743126" y="934139"/>
                </a:moveTo>
                <a:cubicBezTo>
                  <a:pt x="750102" y="934139"/>
                  <a:pt x="755747" y="939790"/>
                  <a:pt x="755747" y="946761"/>
                </a:cubicBezTo>
                <a:cubicBezTo>
                  <a:pt x="755747" y="953731"/>
                  <a:pt x="750102" y="959381"/>
                  <a:pt x="743126" y="959381"/>
                </a:cubicBezTo>
                <a:cubicBezTo>
                  <a:pt x="736150" y="959381"/>
                  <a:pt x="730505" y="953731"/>
                  <a:pt x="730505" y="946761"/>
                </a:cubicBezTo>
                <a:cubicBezTo>
                  <a:pt x="730505" y="939790"/>
                  <a:pt x="736150" y="934139"/>
                  <a:pt x="743126" y="934139"/>
                </a:cubicBezTo>
                <a:close/>
                <a:moveTo>
                  <a:pt x="803845" y="933456"/>
                </a:moveTo>
                <a:cubicBezTo>
                  <a:pt x="811196" y="933456"/>
                  <a:pt x="817149" y="939412"/>
                  <a:pt x="817149" y="946760"/>
                </a:cubicBezTo>
                <a:cubicBezTo>
                  <a:pt x="817149" y="954107"/>
                  <a:pt x="811196" y="960063"/>
                  <a:pt x="803845" y="960063"/>
                </a:cubicBezTo>
                <a:cubicBezTo>
                  <a:pt x="796494" y="960063"/>
                  <a:pt x="790542" y="954107"/>
                  <a:pt x="790542" y="946760"/>
                </a:cubicBezTo>
                <a:cubicBezTo>
                  <a:pt x="790542" y="939412"/>
                  <a:pt x="796494" y="933456"/>
                  <a:pt x="803845" y="933456"/>
                </a:cubicBezTo>
                <a:close/>
                <a:moveTo>
                  <a:pt x="865612" y="932811"/>
                </a:moveTo>
                <a:cubicBezTo>
                  <a:pt x="873242" y="932811"/>
                  <a:pt x="879428" y="938995"/>
                  <a:pt x="879428" y="946625"/>
                </a:cubicBezTo>
                <a:cubicBezTo>
                  <a:pt x="879428" y="954255"/>
                  <a:pt x="873242" y="960441"/>
                  <a:pt x="865612" y="960441"/>
                </a:cubicBezTo>
                <a:cubicBezTo>
                  <a:pt x="857982" y="960441"/>
                  <a:pt x="851797" y="954255"/>
                  <a:pt x="851797" y="946625"/>
                </a:cubicBezTo>
                <a:cubicBezTo>
                  <a:pt x="851797" y="938995"/>
                  <a:pt x="857982" y="932811"/>
                  <a:pt x="865612" y="932811"/>
                </a:cubicBezTo>
                <a:close/>
                <a:moveTo>
                  <a:pt x="926647" y="932262"/>
                </a:moveTo>
                <a:cubicBezTo>
                  <a:pt x="934646" y="932262"/>
                  <a:pt x="941144" y="938754"/>
                  <a:pt x="941144" y="946760"/>
                </a:cubicBezTo>
                <a:cubicBezTo>
                  <a:pt x="941144" y="954765"/>
                  <a:pt x="934646" y="961257"/>
                  <a:pt x="926647" y="961257"/>
                </a:cubicBezTo>
                <a:cubicBezTo>
                  <a:pt x="918648" y="961257"/>
                  <a:pt x="912150" y="954765"/>
                  <a:pt x="912150" y="946760"/>
                </a:cubicBezTo>
                <a:cubicBezTo>
                  <a:pt x="912150" y="938754"/>
                  <a:pt x="918648" y="932262"/>
                  <a:pt x="926647" y="932262"/>
                </a:cubicBezTo>
                <a:close/>
                <a:moveTo>
                  <a:pt x="988048" y="931751"/>
                </a:moveTo>
                <a:cubicBezTo>
                  <a:pt x="988168" y="931749"/>
                  <a:pt x="988270" y="931749"/>
                  <a:pt x="988390" y="931751"/>
                </a:cubicBezTo>
                <a:cubicBezTo>
                  <a:pt x="996593" y="931846"/>
                  <a:pt x="1003160" y="938565"/>
                  <a:pt x="1003058" y="946760"/>
                </a:cubicBezTo>
                <a:cubicBezTo>
                  <a:pt x="1003058" y="946817"/>
                  <a:pt x="1003058" y="946874"/>
                  <a:pt x="1003058" y="946931"/>
                </a:cubicBezTo>
                <a:cubicBezTo>
                  <a:pt x="1002956" y="955126"/>
                  <a:pt x="996235" y="961691"/>
                  <a:pt x="988048" y="961599"/>
                </a:cubicBezTo>
                <a:cubicBezTo>
                  <a:pt x="979827" y="961599"/>
                  <a:pt x="973124" y="954982"/>
                  <a:pt x="973040" y="946760"/>
                </a:cubicBezTo>
                <a:cubicBezTo>
                  <a:pt x="973040" y="938471"/>
                  <a:pt x="979759" y="931751"/>
                  <a:pt x="988048" y="931751"/>
                </a:cubicBezTo>
                <a:close/>
                <a:moveTo>
                  <a:pt x="1049816" y="930934"/>
                </a:moveTo>
                <a:cubicBezTo>
                  <a:pt x="1058483" y="930934"/>
                  <a:pt x="1065508" y="937959"/>
                  <a:pt x="1065508" y="946625"/>
                </a:cubicBezTo>
                <a:cubicBezTo>
                  <a:pt x="1065508" y="955292"/>
                  <a:pt x="1058483" y="962317"/>
                  <a:pt x="1049816" y="962317"/>
                </a:cubicBezTo>
                <a:cubicBezTo>
                  <a:pt x="1041150" y="962317"/>
                  <a:pt x="1034125" y="955290"/>
                  <a:pt x="1034125" y="946625"/>
                </a:cubicBezTo>
                <a:cubicBezTo>
                  <a:pt x="1034125" y="937959"/>
                  <a:pt x="1041150" y="930934"/>
                  <a:pt x="1049816" y="930934"/>
                </a:cubicBezTo>
                <a:close/>
                <a:moveTo>
                  <a:pt x="1110851" y="930558"/>
                </a:moveTo>
                <a:cubicBezTo>
                  <a:pt x="1110970" y="930556"/>
                  <a:pt x="1111073" y="930556"/>
                  <a:pt x="1111192" y="930558"/>
                </a:cubicBezTo>
                <a:cubicBezTo>
                  <a:pt x="1120044" y="930652"/>
                  <a:pt x="1127156" y="937907"/>
                  <a:pt x="1127054" y="946761"/>
                </a:cubicBezTo>
                <a:cubicBezTo>
                  <a:pt x="1127054" y="946819"/>
                  <a:pt x="1127054" y="946874"/>
                  <a:pt x="1127054" y="946932"/>
                </a:cubicBezTo>
                <a:cubicBezTo>
                  <a:pt x="1126952" y="955786"/>
                  <a:pt x="1119703" y="962886"/>
                  <a:pt x="1110851" y="962792"/>
                </a:cubicBezTo>
                <a:cubicBezTo>
                  <a:pt x="1102152" y="962371"/>
                  <a:pt x="1095160" y="955459"/>
                  <a:pt x="1094648" y="946761"/>
                </a:cubicBezTo>
                <a:cubicBezTo>
                  <a:pt x="1095074" y="937995"/>
                  <a:pt x="1102084" y="930986"/>
                  <a:pt x="1110851" y="930558"/>
                </a:cubicBezTo>
                <a:close/>
                <a:moveTo>
                  <a:pt x="1172252" y="930045"/>
                </a:moveTo>
                <a:cubicBezTo>
                  <a:pt x="1181667" y="930045"/>
                  <a:pt x="1189308" y="937680"/>
                  <a:pt x="1189308" y="947101"/>
                </a:cubicBezTo>
                <a:cubicBezTo>
                  <a:pt x="1189308" y="956521"/>
                  <a:pt x="1181667" y="964156"/>
                  <a:pt x="1172252" y="964156"/>
                </a:cubicBezTo>
                <a:cubicBezTo>
                  <a:pt x="1162838" y="964156"/>
                  <a:pt x="1155197" y="956521"/>
                  <a:pt x="1155197" y="947101"/>
                </a:cubicBezTo>
                <a:cubicBezTo>
                  <a:pt x="1155197" y="937680"/>
                  <a:pt x="1162838" y="930045"/>
                  <a:pt x="1172252" y="930045"/>
                </a:cubicBezTo>
                <a:close/>
                <a:moveTo>
                  <a:pt x="1233653" y="929533"/>
                </a:moveTo>
                <a:cubicBezTo>
                  <a:pt x="1243068" y="929533"/>
                  <a:pt x="1250709" y="937169"/>
                  <a:pt x="1250709" y="946589"/>
                </a:cubicBezTo>
                <a:cubicBezTo>
                  <a:pt x="1250709" y="956008"/>
                  <a:pt x="1243068" y="963644"/>
                  <a:pt x="1233653" y="963644"/>
                </a:cubicBezTo>
                <a:cubicBezTo>
                  <a:pt x="1224239" y="963644"/>
                  <a:pt x="1216598" y="956008"/>
                  <a:pt x="1216598" y="946589"/>
                </a:cubicBezTo>
                <a:cubicBezTo>
                  <a:pt x="1216598" y="937169"/>
                  <a:pt x="1224239" y="929533"/>
                  <a:pt x="1233653" y="929533"/>
                </a:cubicBezTo>
                <a:close/>
                <a:moveTo>
                  <a:pt x="1971151" y="929364"/>
                </a:moveTo>
                <a:cubicBezTo>
                  <a:pt x="1980566" y="929364"/>
                  <a:pt x="1988207" y="936999"/>
                  <a:pt x="1988207" y="946418"/>
                </a:cubicBezTo>
                <a:cubicBezTo>
                  <a:pt x="1988207" y="955838"/>
                  <a:pt x="1980566" y="963474"/>
                  <a:pt x="1971151" y="963474"/>
                </a:cubicBezTo>
                <a:cubicBezTo>
                  <a:pt x="1961737" y="963474"/>
                  <a:pt x="1954096" y="955838"/>
                  <a:pt x="1954096" y="946418"/>
                </a:cubicBezTo>
                <a:cubicBezTo>
                  <a:pt x="1954096" y="936999"/>
                  <a:pt x="1961737" y="929364"/>
                  <a:pt x="1971151" y="929364"/>
                </a:cubicBezTo>
                <a:close/>
                <a:moveTo>
                  <a:pt x="1295421" y="928888"/>
                </a:moveTo>
                <a:cubicBezTo>
                  <a:pt x="1305218" y="928888"/>
                  <a:pt x="1313159" y="936830"/>
                  <a:pt x="1313159" y="946625"/>
                </a:cubicBezTo>
                <a:cubicBezTo>
                  <a:pt x="1313159" y="956422"/>
                  <a:pt x="1305218" y="964363"/>
                  <a:pt x="1295421" y="964363"/>
                </a:cubicBezTo>
                <a:cubicBezTo>
                  <a:pt x="1285625" y="964363"/>
                  <a:pt x="1277683" y="956422"/>
                  <a:pt x="1277683" y="946625"/>
                </a:cubicBezTo>
                <a:cubicBezTo>
                  <a:pt x="1277683" y="936830"/>
                  <a:pt x="1285625" y="928888"/>
                  <a:pt x="1295421" y="928888"/>
                </a:cubicBezTo>
                <a:close/>
                <a:moveTo>
                  <a:pt x="1479259" y="928510"/>
                </a:moveTo>
                <a:cubicBezTo>
                  <a:pt x="1489714" y="928510"/>
                  <a:pt x="1498191" y="936986"/>
                  <a:pt x="1498191" y="947443"/>
                </a:cubicBezTo>
                <a:cubicBezTo>
                  <a:pt x="1498106" y="957831"/>
                  <a:pt x="1489646" y="966203"/>
                  <a:pt x="1479259" y="966203"/>
                </a:cubicBezTo>
                <a:cubicBezTo>
                  <a:pt x="1468872" y="966203"/>
                  <a:pt x="1460429" y="957831"/>
                  <a:pt x="1460327" y="947443"/>
                </a:cubicBezTo>
                <a:cubicBezTo>
                  <a:pt x="1460327" y="936986"/>
                  <a:pt x="1468804" y="928510"/>
                  <a:pt x="1479259" y="928510"/>
                </a:cubicBezTo>
                <a:close/>
                <a:moveTo>
                  <a:pt x="1417857" y="928510"/>
                </a:moveTo>
                <a:cubicBezTo>
                  <a:pt x="1428125" y="928510"/>
                  <a:pt x="1436448" y="936834"/>
                  <a:pt x="1436448" y="947101"/>
                </a:cubicBezTo>
                <a:cubicBezTo>
                  <a:pt x="1436448" y="947158"/>
                  <a:pt x="1436448" y="947216"/>
                  <a:pt x="1436448" y="947271"/>
                </a:cubicBezTo>
                <a:cubicBezTo>
                  <a:pt x="1436346" y="957445"/>
                  <a:pt x="1428023" y="965615"/>
                  <a:pt x="1417857" y="965521"/>
                </a:cubicBezTo>
                <a:cubicBezTo>
                  <a:pt x="1417806" y="965521"/>
                  <a:pt x="1417738" y="965521"/>
                  <a:pt x="1417687" y="965521"/>
                </a:cubicBezTo>
                <a:cubicBezTo>
                  <a:pt x="1407505" y="965521"/>
                  <a:pt x="1399267" y="957274"/>
                  <a:pt x="1399267" y="947101"/>
                </a:cubicBezTo>
                <a:cubicBezTo>
                  <a:pt x="1399267" y="936834"/>
                  <a:pt x="1407590" y="928510"/>
                  <a:pt x="1417857" y="928510"/>
                </a:cubicBezTo>
                <a:close/>
                <a:moveTo>
                  <a:pt x="1357139" y="928510"/>
                </a:moveTo>
                <a:cubicBezTo>
                  <a:pt x="1366826" y="928971"/>
                  <a:pt x="1374382" y="937061"/>
                  <a:pt x="1374195" y="946760"/>
                </a:cubicBezTo>
                <a:cubicBezTo>
                  <a:pt x="1374212" y="956326"/>
                  <a:pt x="1366690" y="964214"/>
                  <a:pt x="1357139" y="964668"/>
                </a:cubicBezTo>
                <a:cubicBezTo>
                  <a:pt x="1347161" y="964668"/>
                  <a:pt x="1339060" y="956574"/>
                  <a:pt x="1339060" y="946590"/>
                </a:cubicBezTo>
                <a:cubicBezTo>
                  <a:pt x="1339060" y="936605"/>
                  <a:pt x="1347161" y="928510"/>
                  <a:pt x="1357139" y="928510"/>
                </a:cubicBezTo>
                <a:close/>
                <a:moveTo>
                  <a:pt x="1540660" y="927487"/>
                </a:moveTo>
                <a:cubicBezTo>
                  <a:pt x="1540779" y="927485"/>
                  <a:pt x="1540882" y="927485"/>
                  <a:pt x="1541001" y="927487"/>
                </a:cubicBezTo>
                <a:cubicBezTo>
                  <a:pt x="1551558" y="927581"/>
                  <a:pt x="1560035" y="936211"/>
                  <a:pt x="1559933" y="946760"/>
                </a:cubicBezTo>
                <a:cubicBezTo>
                  <a:pt x="1559933" y="946816"/>
                  <a:pt x="1559933" y="946874"/>
                  <a:pt x="1559933" y="946929"/>
                </a:cubicBezTo>
                <a:cubicBezTo>
                  <a:pt x="1559831" y="957480"/>
                  <a:pt x="1551217" y="965955"/>
                  <a:pt x="1540660" y="965862"/>
                </a:cubicBezTo>
                <a:cubicBezTo>
                  <a:pt x="1530085" y="965862"/>
                  <a:pt x="1521472" y="957337"/>
                  <a:pt x="1521387" y="946760"/>
                </a:cubicBezTo>
                <a:cubicBezTo>
                  <a:pt x="1521387" y="936115"/>
                  <a:pt x="1530017" y="927487"/>
                  <a:pt x="1540660" y="927487"/>
                </a:cubicBezTo>
                <a:close/>
                <a:moveTo>
                  <a:pt x="1602061" y="927316"/>
                </a:moveTo>
                <a:cubicBezTo>
                  <a:pt x="1612806" y="927316"/>
                  <a:pt x="1621505" y="936022"/>
                  <a:pt x="1621505" y="946760"/>
                </a:cubicBezTo>
                <a:cubicBezTo>
                  <a:pt x="1621505" y="946817"/>
                  <a:pt x="1621505" y="946874"/>
                  <a:pt x="1621505" y="946930"/>
                </a:cubicBezTo>
                <a:cubicBezTo>
                  <a:pt x="1621402" y="957574"/>
                  <a:pt x="1612704" y="966126"/>
                  <a:pt x="1602061" y="966033"/>
                </a:cubicBezTo>
                <a:cubicBezTo>
                  <a:pt x="1602010" y="966033"/>
                  <a:pt x="1601942" y="966033"/>
                  <a:pt x="1601891" y="966033"/>
                </a:cubicBezTo>
                <a:cubicBezTo>
                  <a:pt x="1591248" y="966033"/>
                  <a:pt x="1582618" y="957404"/>
                  <a:pt x="1582618" y="946760"/>
                </a:cubicBezTo>
                <a:cubicBezTo>
                  <a:pt x="1582618" y="936022"/>
                  <a:pt x="1591316" y="927316"/>
                  <a:pt x="1602061" y="927316"/>
                </a:cubicBezTo>
                <a:close/>
                <a:moveTo>
                  <a:pt x="1664144" y="926975"/>
                </a:moveTo>
                <a:cubicBezTo>
                  <a:pt x="1675077" y="926975"/>
                  <a:pt x="1683929" y="935834"/>
                  <a:pt x="1683929" y="946760"/>
                </a:cubicBezTo>
                <a:cubicBezTo>
                  <a:pt x="1683929" y="946817"/>
                  <a:pt x="1683929" y="946874"/>
                  <a:pt x="1683929" y="946930"/>
                </a:cubicBezTo>
                <a:cubicBezTo>
                  <a:pt x="1683827" y="957762"/>
                  <a:pt x="1674975" y="966467"/>
                  <a:pt x="1664144" y="966374"/>
                </a:cubicBezTo>
                <a:cubicBezTo>
                  <a:pt x="1664093" y="966374"/>
                  <a:pt x="1664025" y="966374"/>
                  <a:pt x="1663974" y="966374"/>
                </a:cubicBezTo>
                <a:cubicBezTo>
                  <a:pt x="1653144" y="966374"/>
                  <a:pt x="1644360" y="957592"/>
                  <a:pt x="1644360" y="946760"/>
                </a:cubicBezTo>
                <a:cubicBezTo>
                  <a:pt x="1644360" y="935834"/>
                  <a:pt x="1653212" y="926975"/>
                  <a:pt x="1664144" y="926975"/>
                </a:cubicBezTo>
                <a:close/>
                <a:moveTo>
                  <a:pt x="1724863" y="926804"/>
                </a:moveTo>
                <a:cubicBezTo>
                  <a:pt x="1735882" y="926804"/>
                  <a:pt x="1744819" y="935738"/>
                  <a:pt x="1744819" y="946760"/>
                </a:cubicBezTo>
                <a:cubicBezTo>
                  <a:pt x="1744819" y="946816"/>
                  <a:pt x="1744819" y="946874"/>
                  <a:pt x="1744819" y="946929"/>
                </a:cubicBezTo>
                <a:cubicBezTo>
                  <a:pt x="1744717" y="957857"/>
                  <a:pt x="1735796" y="966637"/>
                  <a:pt x="1724863" y="966544"/>
                </a:cubicBezTo>
                <a:cubicBezTo>
                  <a:pt x="1713931" y="966544"/>
                  <a:pt x="1705079" y="957686"/>
                  <a:pt x="1705079" y="946760"/>
                </a:cubicBezTo>
                <a:cubicBezTo>
                  <a:pt x="1705079" y="946704"/>
                  <a:pt x="1705079" y="946645"/>
                  <a:pt x="1705079" y="946589"/>
                </a:cubicBezTo>
                <a:cubicBezTo>
                  <a:pt x="1705079" y="935661"/>
                  <a:pt x="1713931" y="926804"/>
                  <a:pt x="1724863" y="926804"/>
                </a:cubicBezTo>
                <a:close/>
                <a:moveTo>
                  <a:pt x="1909067" y="926634"/>
                </a:moveTo>
                <a:cubicBezTo>
                  <a:pt x="1920188" y="926634"/>
                  <a:pt x="1929194" y="935645"/>
                  <a:pt x="1929194" y="946760"/>
                </a:cubicBezTo>
                <a:cubicBezTo>
                  <a:pt x="1929194" y="946817"/>
                  <a:pt x="1929194" y="946874"/>
                  <a:pt x="1929194" y="946930"/>
                </a:cubicBezTo>
                <a:cubicBezTo>
                  <a:pt x="1929091" y="957951"/>
                  <a:pt x="1920086" y="966809"/>
                  <a:pt x="1909067" y="966715"/>
                </a:cubicBezTo>
                <a:cubicBezTo>
                  <a:pt x="1909016" y="966715"/>
                  <a:pt x="1908948" y="966715"/>
                  <a:pt x="1908897" y="966715"/>
                </a:cubicBezTo>
                <a:cubicBezTo>
                  <a:pt x="1897879" y="966715"/>
                  <a:pt x="1888942" y="957781"/>
                  <a:pt x="1888942" y="946760"/>
                </a:cubicBezTo>
                <a:cubicBezTo>
                  <a:pt x="1888942" y="935645"/>
                  <a:pt x="1897947" y="926634"/>
                  <a:pt x="1909067" y="926634"/>
                </a:cubicBezTo>
                <a:close/>
                <a:moveTo>
                  <a:pt x="1847667" y="926634"/>
                </a:moveTo>
                <a:cubicBezTo>
                  <a:pt x="1858787" y="926634"/>
                  <a:pt x="1867793" y="935645"/>
                  <a:pt x="1867793" y="946760"/>
                </a:cubicBezTo>
                <a:cubicBezTo>
                  <a:pt x="1867793" y="946817"/>
                  <a:pt x="1867793" y="946874"/>
                  <a:pt x="1867793" y="946930"/>
                </a:cubicBezTo>
                <a:cubicBezTo>
                  <a:pt x="1867690" y="957951"/>
                  <a:pt x="1858685" y="966809"/>
                  <a:pt x="1847667" y="966715"/>
                </a:cubicBezTo>
                <a:cubicBezTo>
                  <a:pt x="1847615" y="966715"/>
                  <a:pt x="1847547" y="966715"/>
                  <a:pt x="1847496" y="966715"/>
                </a:cubicBezTo>
                <a:cubicBezTo>
                  <a:pt x="1836478" y="966715"/>
                  <a:pt x="1827541" y="957781"/>
                  <a:pt x="1827541" y="946760"/>
                </a:cubicBezTo>
                <a:cubicBezTo>
                  <a:pt x="1827541" y="935645"/>
                  <a:pt x="1836546" y="926634"/>
                  <a:pt x="1847667" y="926634"/>
                </a:cubicBezTo>
                <a:close/>
                <a:moveTo>
                  <a:pt x="1786606" y="926630"/>
                </a:moveTo>
                <a:cubicBezTo>
                  <a:pt x="1797727" y="926632"/>
                  <a:pt x="1806732" y="935644"/>
                  <a:pt x="1806732" y="946760"/>
                </a:cubicBezTo>
                <a:cubicBezTo>
                  <a:pt x="1806732" y="946816"/>
                  <a:pt x="1806732" y="946874"/>
                  <a:pt x="1806732" y="946929"/>
                </a:cubicBezTo>
                <a:cubicBezTo>
                  <a:pt x="1806630" y="957951"/>
                  <a:pt x="1797624" y="966808"/>
                  <a:pt x="1786606" y="966714"/>
                </a:cubicBezTo>
                <a:cubicBezTo>
                  <a:pt x="1786555" y="966714"/>
                  <a:pt x="1786487" y="966714"/>
                  <a:pt x="1786436" y="966714"/>
                </a:cubicBezTo>
                <a:cubicBezTo>
                  <a:pt x="1775418" y="966714"/>
                  <a:pt x="1766481" y="957780"/>
                  <a:pt x="1766481" y="946760"/>
                </a:cubicBezTo>
                <a:cubicBezTo>
                  <a:pt x="1766481" y="935776"/>
                  <a:pt x="1775281" y="926820"/>
                  <a:pt x="1786265" y="926634"/>
                </a:cubicBezTo>
                <a:cubicBezTo>
                  <a:pt x="1786385" y="926632"/>
                  <a:pt x="1786487" y="926630"/>
                  <a:pt x="1786606" y="926630"/>
                </a:cubicBezTo>
                <a:close/>
                <a:moveTo>
                  <a:pt x="5629" y="881778"/>
                </a:moveTo>
                <a:cubicBezTo>
                  <a:pt x="7607" y="881778"/>
                  <a:pt x="9210" y="883382"/>
                  <a:pt x="9210" y="885359"/>
                </a:cubicBezTo>
                <a:cubicBezTo>
                  <a:pt x="9210" y="887338"/>
                  <a:pt x="7607" y="888942"/>
                  <a:pt x="5629" y="888942"/>
                </a:cubicBezTo>
                <a:cubicBezTo>
                  <a:pt x="3684" y="888854"/>
                  <a:pt x="2132" y="887301"/>
                  <a:pt x="2047" y="885359"/>
                </a:cubicBezTo>
                <a:cubicBezTo>
                  <a:pt x="2047" y="883382"/>
                  <a:pt x="3650" y="881778"/>
                  <a:pt x="5629" y="881778"/>
                </a:cubicBezTo>
                <a:close/>
                <a:moveTo>
                  <a:pt x="67029" y="880242"/>
                </a:moveTo>
                <a:cubicBezTo>
                  <a:pt x="67149" y="880239"/>
                  <a:pt x="67268" y="880239"/>
                  <a:pt x="67371" y="880242"/>
                </a:cubicBezTo>
                <a:cubicBezTo>
                  <a:pt x="70100" y="880339"/>
                  <a:pt x="72248" y="882629"/>
                  <a:pt x="72146" y="885359"/>
                </a:cubicBezTo>
                <a:cubicBezTo>
                  <a:pt x="72146" y="888185"/>
                  <a:pt x="69861" y="890476"/>
                  <a:pt x="67029" y="890476"/>
                </a:cubicBezTo>
                <a:cubicBezTo>
                  <a:pt x="64249" y="890388"/>
                  <a:pt x="61998" y="888148"/>
                  <a:pt x="61913" y="885359"/>
                </a:cubicBezTo>
                <a:cubicBezTo>
                  <a:pt x="61913" y="882533"/>
                  <a:pt x="64198" y="880242"/>
                  <a:pt x="67029" y="880242"/>
                </a:cubicBezTo>
                <a:close/>
                <a:moveTo>
                  <a:pt x="129113" y="879389"/>
                </a:moveTo>
                <a:cubicBezTo>
                  <a:pt x="129232" y="879387"/>
                  <a:pt x="129352" y="879387"/>
                  <a:pt x="129454" y="879389"/>
                </a:cubicBezTo>
                <a:cubicBezTo>
                  <a:pt x="132661" y="879486"/>
                  <a:pt x="135185" y="882158"/>
                  <a:pt x="135083" y="885359"/>
                </a:cubicBezTo>
                <a:cubicBezTo>
                  <a:pt x="135083" y="888656"/>
                  <a:pt x="132405" y="891328"/>
                  <a:pt x="129113" y="891328"/>
                </a:cubicBezTo>
                <a:cubicBezTo>
                  <a:pt x="125822" y="891328"/>
                  <a:pt x="123144" y="888656"/>
                  <a:pt x="123144" y="885359"/>
                </a:cubicBezTo>
                <a:cubicBezTo>
                  <a:pt x="123144" y="882063"/>
                  <a:pt x="125822" y="879389"/>
                  <a:pt x="129113" y="879389"/>
                </a:cubicBezTo>
                <a:close/>
                <a:moveTo>
                  <a:pt x="189832" y="878708"/>
                </a:moveTo>
                <a:cubicBezTo>
                  <a:pt x="189951" y="878705"/>
                  <a:pt x="190071" y="878705"/>
                  <a:pt x="190173" y="878708"/>
                </a:cubicBezTo>
                <a:cubicBezTo>
                  <a:pt x="193755" y="878803"/>
                  <a:pt x="196586" y="881780"/>
                  <a:pt x="196484" y="885359"/>
                </a:cubicBezTo>
                <a:cubicBezTo>
                  <a:pt x="196484" y="889034"/>
                  <a:pt x="193499" y="892011"/>
                  <a:pt x="189832" y="892011"/>
                </a:cubicBezTo>
                <a:cubicBezTo>
                  <a:pt x="186199" y="891921"/>
                  <a:pt x="183265" y="888996"/>
                  <a:pt x="183181" y="885359"/>
                </a:cubicBezTo>
                <a:cubicBezTo>
                  <a:pt x="183181" y="881686"/>
                  <a:pt x="186165" y="878708"/>
                  <a:pt x="189832" y="878708"/>
                </a:cubicBezTo>
                <a:close/>
                <a:moveTo>
                  <a:pt x="312635" y="877343"/>
                </a:moveTo>
                <a:cubicBezTo>
                  <a:pt x="312754" y="877342"/>
                  <a:pt x="312856" y="877342"/>
                  <a:pt x="312976" y="877343"/>
                </a:cubicBezTo>
                <a:cubicBezTo>
                  <a:pt x="317410" y="877439"/>
                  <a:pt x="320924" y="881103"/>
                  <a:pt x="320821" y="885530"/>
                </a:cubicBezTo>
                <a:cubicBezTo>
                  <a:pt x="320821" y="890052"/>
                  <a:pt x="317154" y="893716"/>
                  <a:pt x="312635" y="893716"/>
                </a:cubicBezTo>
                <a:cubicBezTo>
                  <a:pt x="308149" y="893627"/>
                  <a:pt x="304533" y="890013"/>
                  <a:pt x="304448" y="885530"/>
                </a:cubicBezTo>
                <a:cubicBezTo>
                  <a:pt x="304448" y="881009"/>
                  <a:pt x="308115" y="877343"/>
                  <a:pt x="312635" y="877343"/>
                </a:cubicBezTo>
                <a:close/>
                <a:moveTo>
                  <a:pt x="251233" y="877343"/>
                </a:moveTo>
                <a:cubicBezTo>
                  <a:pt x="255276" y="877343"/>
                  <a:pt x="258567" y="880627"/>
                  <a:pt x="258567" y="884676"/>
                </a:cubicBezTo>
                <a:cubicBezTo>
                  <a:pt x="258567" y="888727"/>
                  <a:pt x="255276" y="892011"/>
                  <a:pt x="251233" y="892011"/>
                </a:cubicBezTo>
                <a:cubicBezTo>
                  <a:pt x="247225" y="891921"/>
                  <a:pt x="243984" y="888691"/>
                  <a:pt x="243900" y="884676"/>
                </a:cubicBezTo>
                <a:cubicBezTo>
                  <a:pt x="243900" y="880627"/>
                  <a:pt x="247191" y="877343"/>
                  <a:pt x="251233" y="877343"/>
                </a:cubicBezTo>
                <a:close/>
                <a:moveTo>
                  <a:pt x="374402" y="876357"/>
                </a:moveTo>
                <a:cubicBezTo>
                  <a:pt x="379300" y="876357"/>
                  <a:pt x="383271" y="880327"/>
                  <a:pt x="383271" y="885226"/>
                </a:cubicBezTo>
                <a:cubicBezTo>
                  <a:pt x="383271" y="890124"/>
                  <a:pt x="379300" y="894095"/>
                  <a:pt x="374402" y="894095"/>
                </a:cubicBezTo>
                <a:cubicBezTo>
                  <a:pt x="369504" y="894095"/>
                  <a:pt x="365533" y="890124"/>
                  <a:pt x="365533" y="885226"/>
                </a:cubicBezTo>
                <a:cubicBezTo>
                  <a:pt x="365533" y="880327"/>
                  <a:pt x="369504" y="876357"/>
                  <a:pt x="374402" y="876357"/>
                </a:cubicBezTo>
                <a:close/>
                <a:moveTo>
                  <a:pt x="436120" y="875808"/>
                </a:moveTo>
                <a:cubicBezTo>
                  <a:pt x="441203" y="875802"/>
                  <a:pt x="445398" y="879774"/>
                  <a:pt x="445671" y="884848"/>
                </a:cubicBezTo>
                <a:cubicBezTo>
                  <a:pt x="445671" y="890123"/>
                  <a:pt x="441390" y="894399"/>
                  <a:pt x="436120" y="894399"/>
                </a:cubicBezTo>
                <a:cubicBezTo>
                  <a:pt x="431037" y="894405"/>
                  <a:pt x="426841" y="890434"/>
                  <a:pt x="426569" y="885359"/>
                </a:cubicBezTo>
                <a:cubicBezTo>
                  <a:pt x="426569" y="880083"/>
                  <a:pt x="430850" y="875808"/>
                  <a:pt x="436120" y="875808"/>
                </a:cubicBezTo>
                <a:close/>
                <a:moveTo>
                  <a:pt x="496838" y="875126"/>
                </a:moveTo>
                <a:cubicBezTo>
                  <a:pt x="502484" y="875126"/>
                  <a:pt x="507072" y="879708"/>
                  <a:pt x="507072" y="885359"/>
                </a:cubicBezTo>
                <a:cubicBezTo>
                  <a:pt x="507072" y="891012"/>
                  <a:pt x="502484" y="895593"/>
                  <a:pt x="496838" y="895593"/>
                </a:cubicBezTo>
                <a:cubicBezTo>
                  <a:pt x="491193" y="895593"/>
                  <a:pt x="486605" y="891012"/>
                  <a:pt x="486605" y="885359"/>
                </a:cubicBezTo>
                <a:cubicBezTo>
                  <a:pt x="486605" y="879708"/>
                  <a:pt x="491193" y="875126"/>
                  <a:pt x="496838" y="875126"/>
                </a:cubicBezTo>
                <a:close/>
                <a:moveTo>
                  <a:pt x="558240" y="874273"/>
                </a:moveTo>
                <a:cubicBezTo>
                  <a:pt x="564363" y="874273"/>
                  <a:pt x="569326" y="879237"/>
                  <a:pt x="569326" y="885359"/>
                </a:cubicBezTo>
                <a:cubicBezTo>
                  <a:pt x="569241" y="891444"/>
                  <a:pt x="564329" y="896354"/>
                  <a:pt x="558240" y="896446"/>
                </a:cubicBezTo>
                <a:cubicBezTo>
                  <a:pt x="552151" y="896354"/>
                  <a:pt x="547239" y="891444"/>
                  <a:pt x="547154" y="885359"/>
                </a:cubicBezTo>
                <a:cubicBezTo>
                  <a:pt x="547154" y="879237"/>
                  <a:pt x="552117" y="874273"/>
                  <a:pt x="558240" y="874273"/>
                </a:cubicBezTo>
                <a:close/>
                <a:moveTo>
                  <a:pt x="619641" y="873591"/>
                </a:moveTo>
                <a:cubicBezTo>
                  <a:pt x="626139" y="873591"/>
                  <a:pt x="631410" y="878859"/>
                  <a:pt x="631410" y="885359"/>
                </a:cubicBezTo>
                <a:cubicBezTo>
                  <a:pt x="631410" y="891859"/>
                  <a:pt x="626139" y="897129"/>
                  <a:pt x="619641" y="897129"/>
                </a:cubicBezTo>
                <a:cubicBezTo>
                  <a:pt x="613143" y="897129"/>
                  <a:pt x="607873" y="891859"/>
                  <a:pt x="607873" y="885359"/>
                </a:cubicBezTo>
                <a:cubicBezTo>
                  <a:pt x="607873" y="878859"/>
                  <a:pt x="613143" y="873591"/>
                  <a:pt x="619641" y="873591"/>
                </a:cubicBezTo>
                <a:close/>
                <a:moveTo>
                  <a:pt x="681042" y="872910"/>
                </a:moveTo>
                <a:cubicBezTo>
                  <a:pt x="681162" y="872907"/>
                  <a:pt x="681264" y="872907"/>
                  <a:pt x="681383" y="872910"/>
                </a:cubicBezTo>
                <a:cubicBezTo>
                  <a:pt x="688172" y="873005"/>
                  <a:pt x="693596" y="878578"/>
                  <a:pt x="693493" y="885359"/>
                </a:cubicBezTo>
                <a:cubicBezTo>
                  <a:pt x="693493" y="892236"/>
                  <a:pt x="687916" y="897810"/>
                  <a:pt x="681042" y="897810"/>
                </a:cubicBezTo>
                <a:cubicBezTo>
                  <a:pt x="674169" y="897810"/>
                  <a:pt x="668592" y="892236"/>
                  <a:pt x="668592" y="885359"/>
                </a:cubicBezTo>
                <a:cubicBezTo>
                  <a:pt x="668592" y="878483"/>
                  <a:pt x="674169" y="872910"/>
                  <a:pt x="681042" y="872910"/>
                </a:cubicBezTo>
                <a:close/>
                <a:moveTo>
                  <a:pt x="743125" y="872227"/>
                </a:moveTo>
                <a:cubicBezTo>
                  <a:pt x="743245" y="872225"/>
                  <a:pt x="743347" y="872225"/>
                  <a:pt x="743466" y="872227"/>
                </a:cubicBezTo>
                <a:cubicBezTo>
                  <a:pt x="750630" y="872322"/>
                  <a:pt x="756361" y="878200"/>
                  <a:pt x="756258" y="885359"/>
                </a:cubicBezTo>
                <a:cubicBezTo>
                  <a:pt x="756258" y="892612"/>
                  <a:pt x="750374" y="898493"/>
                  <a:pt x="743125" y="898493"/>
                </a:cubicBezTo>
                <a:cubicBezTo>
                  <a:pt x="735911" y="898400"/>
                  <a:pt x="730077" y="892573"/>
                  <a:pt x="729993" y="885359"/>
                </a:cubicBezTo>
                <a:cubicBezTo>
                  <a:pt x="729993" y="878106"/>
                  <a:pt x="735877" y="872227"/>
                  <a:pt x="743125" y="872227"/>
                </a:cubicBezTo>
                <a:close/>
                <a:moveTo>
                  <a:pt x="804211" y="871410"/>
                </a:moveTo>
                <a:cubicBezTo>
                  <a:pt x="811841" y="871410"/>
                  <a:pt x="818027" y="877594"/>
                  <a:pt x="818027" y="885225"/>
                </a:cubicBezTo>
                <a:cubicBezTo>
                  <a:pt x="818027" y="892855"/>
                  <a:pt x="811841" y="899041"/>
                  <a:pt x="804211" y="899041"/>
                </a:cubicBezTo>
                <a:cubicBezTo>
                  <a:pt x="796581" y="899041"/>
                  <a:pt x="790396" y="892855"/>
                  <a:pt x="790396" y="885225"/>
                </a:cubicBezTo>
                <a:cubicBezTo>
                  <a:pt x="790396" y="877594"/>
                  <a:pt x="796581" y="871410"/>
                  <a:pt x="804211" y="871410"/>
                </a:cubicBezTo>
                <a:close/>
                <a:moveTo>
                  <a:pt x="865246" y="871033"/>
                </a:moveTo>
                <a:cubicBezTo>
                  <a:pt x="865366" y="871031"/>
                  <a:pt x="865468" y="871031"/>
                  <a:pt x="865587" y="871033"/>
                </a:cubicBezTo>
                <a:cubicBezTo>
                  <a:pt x="873399" y="871128"/>
                  <a:pt x="879676" y="877541"/>
                  <a:pt x="879573" y="885359"/>
                </a:cubicBezTo>
                <a:cubicBezTo>
                  <a:pt x="879573" y="893271"/>
                  <a:pt x="873160" y="899687"/>
                  <a:pt x="865246" y="899687"/>
                </a:cubicBezTo>
                <a:cubicBezTo>
                  <a:pt x="857367" y="899595"/>
                  <a:pt x="851005" y="893234"/>
                  <a:pt x="850920" y="885359"/>
                </a:cubicBezTo>
                <a:cubicBezTo>
                  <a:pt x="850920" y="877448"/>
                  <a:pt x="857333" y="871033"/>
                  <a:pt x="865246" y="871033"/>
                </a:cubicBezTo>
                <a:close/>
                <a:moveTo>
                  <a:pt x="926648" y="870351"/>
                </a:moveTo>
                <a:cubicBezTo>
                  <a:pt x="926767" y="870349"/>
                  <a:pt x="926870" y="870349"/>
                  <a:pt x="926989" y="870351"/>
                </a:cubicBezTo>
                <a:cubicBezTo>
                  <a:pt x="935192" y="870446"/>
                  <a:pt x="941759" y="877164"/>
                  <a:pt x="941657" y="885359"/>
                </a:cubicBezTo>
                <a:cubicBezTo>
                  <a:pt x="941657" y="885418"/>
                  <a:pt x="941657" y="885474"/>
                  <a:pt x="941657" y="885531"/>
                </a:cubicBezTo>
                <a:cubicBezTo>
                  <a:pt x="941555" y="893726"/>
                  <a:pt x="934834" y="900291"/>
                  <a:pt x="926648" y="900199"/>
                </a:cubicBezTo>
                <a:cubicBezTo>
                  <a:pt x="918427" y="900199"/>
                  <a:pt x="911724" y="893583"/>
                  <a:pt x="911639" y="885359"/>
                </a:cubicBezTo>
                <a:cubicBezTo>
                  <a:pt x="911639" y="877071"/>
                  <a:pt x="918358" y="870351"/>
                  <a:pt x="926648" y="870351"/>
                </a:cubicBezTo>
                <a:close/>
                <a:moveTo>
                  <a:pt x="988415" y="869535"/>
                </a:moveTo>
                <a:cubicBezTo>
                  <a:pt x="997082" y="869535"/>
                  <a:pt x="1004107" y="876559"/>
                  <a:pt x="1004107" y="885225"/>
                </a:cubicBezTo>
                <a:cubicBezTo>
                  <a:pt x="1004107" y="893891"/>
                  <a:pt x="997082" y="900917"/>
                  <a:pt x="988415" y="900917"/>
                </a:cubicBezTo>
                <a:cubicBezTo>
                  <a:pt x="979749" y="900917"/>
                  <a:pt x="972724" y="893891"/>
                  <a:pt x="972724" y="885225"/>
                </a:cubicBezTo>
                <a:cubicBezTo>
                  <a:pt x="972724" y="876559"/>
                  <a:pt x="979749" y="869535"/>
                  <a:pt x="988415" y="869535"/>
                </a:cubicBezTo>
                <a:close/>
                <a:moveTo>
                  <a:pt x="1050132" y="869158"/>
                </a:moveTo>
                <a:cubicBezTo>
                  <a:pt x="1050831" y="869111"/>
                  <a:pt x="1051548" y="869111"/>
                  <a:pt x="1052247" y="869158"/>
                </a:cubicBezTo>
                <a:cubicBezTo>
                  <a:pt x="1061082" y="869742"/>
                  <a:pt x="1067768" y="877378"/>
                  <a:pt x="1067188" y="886212"/>
                </a:cubicBezTo>
                <a:cubicBezTo>
                  <a:pt x="1067188" y="886564"/>
                  <a:pt x="1067171" y="886917"/>
                  <a:pt x="1067153" y="887269"/>
                </a:cubicBezTo>
                <a:cubicBezTo>
                  <a:pt x="1066591" y="896104"/>
                  <a:pt x="1058967" y="902810"/>
                  <a:pt x="1050132" y="902245"/>
                </a:cubicBezTo>
                <a:cubicBezTo>
                  <a:pt x="1041433" y="901824"/>
                  <a:pt x="1034440" y="894911"/>
                  <a:pt x="1033929" y="886212"/>
                </a:cubicBezTo>
                <a:cubicBezTo>
                  <a:pt x="1033912" y="877117"/>
                  <a:pt x="1041041" y="869613"/>
                  <a:pt x="1050132" y="869158"/>
                </a:cubicBezTo>
                <a:close/>
                <a:moveTo>
                  <a:pt x="1110851" y="868474"/>
                </a:moveTo>
                <a:cubicBezTo>
                  <a:pt x="1120266" y="868474"/>
                  <a:pt x="1127907" y="876110"/>
                  <a:pt x="1127907" y="885529"/>
                </a:cubicBezTo>
                <a:cubicBezTo>
                  <a:pt x="1127907" y="894950"/>
                  <a:pt x="1120266" y="902585"/>
                  <a:pt x="1110851" y="902585"/>
                </a:cubicBezTo>
                <a:cubicBezTo>
                  <a:pt x="1101437" y="902585"/>
                  <a:pt x="1093796" y="894950"/>
                  <a:pt x="1093796" y="885529"/>
                </a:cubicBezTo>
                <a:cubicBezTo>
                  <a:pt x="1093796" y="876110"/>
                  <a:pt x="1101437" y="868474"/>
                  <a:pt x="1110851" y="868474"/>
                </a:cubicBezTo>
                <a:close/>
                <a:moveTo>
                  <a:pt x="1172252" y="867963"/>
                </a:moveTo>
                <a:cubicBezTo>
                  <a:pt x="1181667" y="867963"/>
                  <a:pt x="1189308" y="875598"/>
                  <a:pt x="1189308" y="885019"/>
                </a:cubicBezTo>
                <a:cubicBezTo>
                  <a:pt x="1189308" y="894439"/>
                  <a:pt x="1181667" y="902075"/>
                  <a:pt x="1172252" y="902075"/>
                </a:cubicBezTo>
                <a:cubicBezTo>
                  <a:pt x="1162838" y="902075"/>
                  <a:pt x="1155197" y="894439"/>
                  <a:pt x="1155197" y="885019"/>
                </a:cubicBezTo>
                <a:cubicBezTo>
                  <a:pt x="1155197" y="875598"/>
                  <a:pt x="1162838" y="867963"/>
                  <a:pt x="1172252" y="867963"/>
                </a:cubicBezTo>
                <a:close/>
                <a:moveTo>
                  <a:pt x="1234523" y="867429"/>
                </a:moveTo>
                <a:cubicBezTo>
                  <a:pt x="1243955" y="867441"/>
                  <a:pt x="1251579" y="875087"/>
                  <a:pt x="1251562" y="884506"/>
                </a:cubicBezTo>
                <a:cubicBezTo>
                  <a:pt x="1251562" y="884799"/>
                  <a:pt x="1251562" y="885091"/>
                  <a:pt x="1251545" y="885382"/>
                </a:cubicBezTo>
                <a:cubicBezTo>
                  <a:pt x="1251068" y="894789"/>
                  <a:pt x="1243069" y="902033"/>
                  <a:pt x="1233654" y="901563"/>
                </a:cubicBezTo>
                <a:cubicBezTo>
                  <a:pt x="1233364" y="901579"/>
                  <a:pt x="1233074" y="901586"/>
                  <a:pt x="1232784" y="901584"/>
                </a:cubicBezTo>
                <a:cubicBezTo>
                  <a:pt x="1223352" y="901574"/>
                  <a:pt x="1215728" y="893927"/>
                  <a:pt x="1215745" y="884506"/>
                </a:cubicBezTo>
                <a:cubicBezTo>
                  <a:pt x="1215745" y="884216"/>
                  <a:pt x="1215745" y="883923"/>
                  <a:pt x="1215762" y="883632"/>
                </a:cubicBezTo>
                <a:cubicBezTo>
                  <a:pt x="1216240" y="874226"/>
                  <a:pt x="1224239" y="866981"/>
                  <a:pt x="1233654" y="867453"/>
                </a:cubicBezTo>
                <a:cubicBezTo>
                  <a:pt x="1233944" y="867437"/>
                  <a:pt x="1234233" y="867429"/>
                  <a:pt x="1234523" y="867429"/>
                </a:cubicBezTo>
                <a:close/>
                <a:moveTo>
                  <a:pt x="1971152" y="867110"/>
                </a:moveTo>
                <a:cubicBezTo>
                  <a:pt x="1980754" y="867741"/>
                  <a:pt x="1988225" y="875731"/>
                  <a:pt x="1988207" y="885359"/>
                </a:cubicBezTo>
                <a:cubicBezTo>
                  <a:pt x="1988225" y="894959"/>
                  <a:pt x="1980737" y="902897"/>
                  <a:pt x="1971152" y="903439"/>
                </a:cubicBezTo>
                <a:cubicBezTo>
                  <a:pt x="1971101" y="903439"/>
                  <a:pt x="1971032" y="903440"/>
                  <a:pt x="1970981" y="903440"/>
                </a:cubicBezTo>
                <a:cubicBezTo>
                  <a:pt x="1961003" y="903439"/>
                  <a:pt x="1952902" y="895344"/>
                  <a:pt x="1952902" y="885359"/>
                </a:cubicBezTo>
                <a:cubicBezTo>
                  <a:pt x="1952902" y="875282"/>
                  <a:pt x="1961071" y="867110"/>
                  <a:pt x="1971152" y="867110"/>
                </a:cubicBezTo>
                <a:close/>
                <a:moveTo>
                  <a:pt x="1295055" y="866939"/>
                </a:moveTo>
                <a:cubicBezTo>
                  <a:pt x="1305220" y="866939"/>
                  <a:pt x="1313475" y="875186"/>
                  <a:pt x="1313475" y="885359"/>
                </a:cubicBezTo>
                <a:cubicBezTo>
                  <a:pt x="1313475" y="885418"/>
                  <a:pt x="1313475" y="885474"/>
                  <a:pt x="1313475" y="885529"/>
                </a:cubicBezTo>
                <a:cubicBezTo>
                  <a:pt x="1313373" y="895610"/>
                  <a:pt x="1305135" y="903703"/>
                  <a:pt x="1295055" y="903609"/>
                </a:cubicBezTo>
                <a:cubicBezTo>
                  <a:pt x="1284941" y="903609"/>
                  <a:pt x="1276720" y="895467"/>
                  <a:pt x="1276635" y="885359"/>
                </a:cubicBezTo>
                <a:cubicBezTo>
                  <a:pt x="1276635" y="875186"/>
                  <a:pt x="1284890" y="866939"/>
                  <a:pt x="1295055" y="866939"/>
                </a:cubicBezTo>
                <a:close/>
                <a:moveTo>
                  <a:pt x="1357138" y="866598"/>
                </a:moveTo>
                <a:cubicBezTo>
                  <a:pt x="1367508" y="866598"/>
                  <a:pt x="1375900" y="874998"/>
                  <a:pt x="1375900" y="885359"/>
                </a:cubicBezTo>
                <a:cubicBezTo>
                  <a:pt x="1375900" y="885416"/>
                  <a:pt x="1375900" y="885474"/>
                  <a:pt x="1375900" y="885530"/>
                </a:cubicBezTo>
                <a:cubicBezTo>
                  <a:pt x="1375797" y="895797"/>
                  <a:pt x="1367406" y="904045"/>
                  <a:pt x="1357138" y="903951"/>
                </a:cubicBezTo>
                <a:cubicBezTo>
                  <a:pt x="1346836" y="903951"/>
                  <a:pt x="1338462" y="895655"/>
                  <a:pt x="1338377" y="885359"/>
                </a:cubicBezTo>
                <a:cubicBezTo>
                  <a:pt x="1338377" y="874998"/>
                  <a:pt x="1346768" y="866598"/>
                  <a:pt x="1357138" y="866598"/>
                </a:cubicBezTo>
                <a:close/>
                <a:moveTo>
                  <a:pt x="1417858" y="866088"/>
                </a:moveTo>
                <a:cubicBezTo>
                  <a:pt x="1417977" y="866085"/>
                  <a:pt x="1418080" y="866085"/>
                  <a:pt x="1418199" y="866088"/>
                </a:cubicBezTo>
                <a:cubicBezTo>
                  <a:pt x="1428757" y="866181"/>
                  <a:pt x="1437234" y="874811"/>
                  <a:pt x="1437131" y="885359"/>
                </a:cubicBezTo>
                <a:cubicBezTo>
                  <a:pt x="1437131" y="885416"/>
                  <a:pt x="1437131" y="885474"/>
                  <a:pt x="1437131" y="885530"/>
                </a:cubicBezTo>
                <a:cubicBezTo>
                  <a:pt x="1437029" y="896080"/>
                  <a:pt x="1428415" y="904555"/>
                  <a:pt x="1417858" y="904461"/>
                </a:cubicBezTo>
                <a:cubicBezTo>
                  <a:pt x="1407283" y="904461"/>
                  <a:pt x="1398670" y="895937"/>
                  <a:pt x="1398585" y="885359"/>
                </a:cubicBezTo>
                <a:cubicBezTo>
                  <a:pt x="1398585" y="874716"/>
                  <a:pt x="1407215" y="866088"/>
                  <a:pt x="1417858" y="866088"/>
                </a:cubicBezTo>
                <a:close/>
                <a:moveTo>
                  <a:pt x="1479258" y="865746"/>
                </a:moveTo>
                <a:cubicBezTo>
                  <a:pt x="1479309" y="865746"/>
                  <a:pt x="1479378" y="865746"/>
                  <a:pt x="1479429" y="865746"/>
                </a:cubicBezTo>
                <a:cubicBezTo>
                  <a:pt x="1490174" y="865842"/>
                  <a:pt x="1498804" y="874623"/>
                  <a:pt x="1498702" y="885360"/>
                </a:cubicBezTo>
                <a:cubicBezTo>
                  <a:pt x="1498702" y="885417"/>
                  <a:pt x="1498702" y="885475"/>
                  <a:pt x="1498702" y="885530"/>
                </a:cubicBezTo>
                <a:cubicBezTo>
                  <a:pt x="1498600" y="896269"/>
                  <a:pt x="1489833" y="904898"/>
                  <a:pt x="1479088" y="904804"/>
                </a:cubicBezTo>
                <a:cubicBezTo>
                  <a:pt x="1468326" y="904804"/>
                  <a:pt x="1459576" y="896126"/>
                  <a:pt x="1459474" y="885360"/>
                </a:cubicBezTo>
                <a:cubicBezTo>
                  <a:pt x="1459474" y="885304"/>
                  <a:pt x="1459474" y="885246"/>
                  <a:pt x="1459474" y="885189"/>
                </a:cubicBezTo>
                <a:cubicBezTo>
                  <a:pt x="1459576" y="874358"/>
                  <a:pt x="1468428" y="865652"/>
                  <a:pt x="1479258" y="865746"/>
                </a:cubicBezTo>
                <a:close/>
                <a:moveTo>
                  <a:pt x="1540660" y="865404"/>
                </a:moveTo>
                <a:cubicBezTo>
                  <a:pt x="1551678" y="865404"/>
                  <a:pt x="1560615" y="874338"/>
                  <a:pt x="1560615" y="885359"/>
                </a:cubicBezTo>
                <a:cubicBezTo>
                  <a:pt x="1560615" y="885418"/>
                  <a:pt x="1560615" y="885474"/>
                  <a:pt x="1560615" y="885529"/>
                </a:cubicBezTo>
                <a:cubicBezTo>
                  <a:pt x="1560513" y="896457"/>
                  <a:pt x="1551593" y="905237"/>
                  <a:pt x="1540660" y="905145"/>
                </a:cubicBezTo>
                <a:cubicBezTo>
                  <a:pt x="1529710" y="905145"/>
                  <a:pt x="1520790" y="896315"/>
                  <a:pt x="1520705" y="885359"/>
                </a:cubicBezTo>
                <a:cubicBezTo>
                  <a:pt x="1520705" y="874338"/>
                  <a:pt x="1529642" y="865404"/>
                  <a:pt x="1540660" y="865404"/>
                </a:cubicBezTo>
                <a:close/>
                <a:moveTo>
                  <a:pt x="1602061" y="865064"/>
                </a:moveTo>
                <a:cubicBezTo>
                  <a:pt x="1613267" y="865064"/>
                  <a:pt x="1622357" y="874151"/>
                  <a:pt x="1622357" y="885359"/>
                </a:cubicBezTo>
                <a:cubicBezTo>
                  <a:pt x="1622357" y="885416"/>
                  <a:pt x="1622357" y="885474"/>
                  <a:pt x="1622357" y="885530"/>
                </a:cubicBezTo>
                <a:cubicBezTo>
                  <a:pt x="1622255" y="896646"/>
                  <a:pt x="1613181" y="905579"/>
                  <a:pt x="1602061" y="905485"/>
                </a:cubicBezTo>
                <a:cubicBezTo>
                  <a:pt x="1590923" y="905485"/>
                  <a:pt x="1581849" y="896503"/>
                  <a:pt x="1581765" y="885359"/>
                </a:cubicBezTo>
                <a:cubicBezTo>
                  <a:pt x="1581765" y="874151"/>
                  <a:pt x="1590855" y="865064"/>
                  <a:pt x="1602061" y="865064"/>
                </a:cubicBezTo>
                <a:close/>
                <a:moveTo>
                  <a:pt x="1664145" y="864722"/>
                </a:moveTo>
                <a:cubicBezTo>
                  <a:pt x="1675538" y="864722"/>
                  <a:pt x="1684783" y="873962"/>
                  <a:pt x="1684783" y="885359"/>
                </a:cubicBezTo>
                <a:cubicBezTo>
                  <a:pt x="1684681" y="896692"/>
                  <a:pt x="1675470" y="905827"/>
                  <a:pt x="1664145" y="905827"/>
                </a:cubicBezTo>
                <a:cubicBezTo>
                  <a:pt x="1652820" y="905827"/>
                  <a:pt x="1643610" y="896692"/>
                  <a:pt x="1643508" y="885359"/>
                </a:cubicBezTo>
                <a:cubicBezTo>
                  <a:pt x="1643508" y="873962"/>
                  <a:pt x="1652752" y="864722"/>
                  <a:pt x="1664145" y="864722"/>
                </a:cubicBezTo>
                <a:close/>
                <a:moveTo>
                  <a:pt x="1786265" y="864553"/>
                </a:moveTo>
                <a:cubicBezTo>
                  <a:pt x="1786384" y="864551"/>
                  <a:pt x="1786487" y="864551"/>
                  <a:pt x="1786606" y="864553"/>
                </a:cubicBezTo>
                <a:cubicBezTo>
                  <a:pt x="1797999" y="864646"/>
                  <a:pt x="1807175" y="873963"/>
                  <a:pt x="1807073" y="885359"/>
                </a:cubicBezTo>
                <a:cubicBezTo>
                  <a:pt x="1807073" y="885418"/>
                  <a:pt x="1807073" y="885474"/>
                  <a:pt x="1807073" y="885530"/>
                </a:cubicBezTo>
                <a:cubicBezTo>
                  <a:pt x="1806970" y="896929"/>
                  <a:pt x="1797658" y="906090"/>
                  <a:pt x="1786265" y="905998"/>
                </a:cubicBezTo>
                <a:cubicBezTo>
                  <a:pt x="1774837" y="905998"/>
                  <a:pt x="1765542" y="896786"/>
                  <a:pt x="1765457" y="885359"/>
                </a:cubicBezTo>
                <a:cubicBezTo>
                  <a:pt x="1765457" y="873868"/>
                  <a:pt x="1774769" y="864553"/>
                  <a:pt x="1786265" y="864553"/>
                </a:cubicBezTo>
                <a:close/>
                <a:moveTo>
                  <a:pt x="1724864" y="864553"/>
                </a:moveTo>
                <a:cubicBezTo>
                  <a:pt x="1724983" y="864551"/>
                  <a:pt x="1725086" y="864551"/>
                  <a:pt x="1725205" y="864553"/>
                </a:cubicBezTo>
                <a:cubicBezTo>
                  <a:pt x="1736598" y="864646"/>
                  <a:pt x="1745775" y="873963"/>
                  <a:pt x="1745672" y="885359"/>
                </a:cubicBezTo>
                <a:cubicBezTo>
                  <a:pt x="1745672" y="885418"/>
                  <a:pt x="1745672" y="885474"/>
                  <a:pt x="1745672" y="885530"/>
                </a:cubicBezTo>
                <a:cubicBezTo>
                  <a:pt x="1745569" y="896929"/>
                  <a:pt x="1736257" y="906090"/>
                  <a:pt x="1724864" y="905998"/>
                </a:cubicBezTo>
                <a:cubicBezTo>
                  <a:pt x="1713437" y="905998"/>
                  <a:pt x="1704141" y="896786"/>
                  <a:pt x="1704056" y="885359"/>
                </a:cubicBezTo>
                <a:cubicBezTo>
                  <a:pt x="1704056" y="873868"/>
                  <a:pt x="1713368" y="864553"/>
                  <a:pt x="1724864" y="864553"/>
                </a:cubicBezTo>
                <a:close/>
                <a:moveTo>
                  <a:pt x="1909067" y="864382"/>
                </a:moveTo>
                <a:cubicBezTo>
                  <a:pt x="1920648" y="864382"/>
                  <a:pt x="1930046" y="873774"/>
                  <a:pt x="1930046" y="885359"/>
                </a:cubicBezTo>
                <a:cubicBezTo>
                  <a:pt x="1929961" y="896879"/>
                  <a:pt x="1920580" y="906168"/>
                  <a:pt x="1909067" y="906168"/>
                </a:cubicBezTo>
                <a:cubicBezTo>
                  <a:pt x="1897554" y="906168"/>
                  <a:pt x="1888174" y="896879"/>
                  <a:pt x="1888089" y="885359"/>
                </a:cubicBezTo>
                <a:cubicBezTo>
                  <a:pt x="1888089" y="873774"/>
                  <a:pt x="1897486" y="864382"/>
                  <a:pt x="1909067" y="864382"/>
                </a:cubicBezTo>
                <a:close/>
                <a:moveTo>
                  <a:pt x="1847667" y="864382"/>
                </a:moveTo>
                <a:cubicBezTo>
                  <a:pt x="1847718" y="864382"/>
                  <a:pt x="1847786" y="864382"/>
                  <a:pt x="1847837" y="864382"/>
                </a:cubicBezTo>
                <a:cubicBezTo>
                  <a:pt x="1859418" y="864382"/>
                  <a:pt x="1868816" y="873774"/>
                  <a:pt x="1868816" y="885359"/>
                </a:cubicBezTo>
                <a:cubicBezTo>
                  <a:pt x="1868816" y="885359"/>
                  <a:pt x="1868816" y="885362"/>
                  <a:pt x="1868816" y="885362"/>
                </a:cubicBezTo>
                <a:cubicBezTo>
                  <a:pt x="1868713" y="896948"/>
                  <a:pt x="1859247" y="906261"/>
                  <a:pt x="1847667" y="906168"/>
                </a:cubicBezTo>
                <a:cubicBezTo>
                  <a:pt x="1836153" y="906168"/>
                  <a:pt x="1826773" y="896879"/>
                  <a:pt x="1826688" y="885359"/>
                </a:cubicBezTo>
                <a:cubicBezTo>
                  <a:pt x="1826688" y="873774"/>
                  <a:pt x="1836085" y="864382"/>
                  <a:pt x="1847667" y="864382"/>
                </a:cubicBezTo>
                <a:close/>
                <a:moveTo>
                  <a:pt x="5629" y="820036"/>
                </a:moveTo>
                <a:cubicBezTo>
                  <a:pt x="7794" y="820036"/>
                  <a:pt x="9551" y="821793"/>
                  <a:pt x="9551" y="823959"/>
                </a:cubicBezTo>
                <a:cubicBezTo>
                  <a:pt x="9551" y="826125"/>
                  <a:pt x="7794" y="827882"/>
                  <a:pt x="5629" y="827882"/>
                </a:cubicBezTo>
                <a:cubicBezTo>
                  <a:pt x="3497" y="827795"/>
                  <a:pt x="1791" y="826090"/>
                  <a:pt x="1706" y="823959"/>
                </a:cubicBezTo>
                <a:cubicBezTo>
                  <a:pt x="1706" y="821793"/>
                  <a:pt x="3462" y="820036"/>
                  <a:pt x="5629" y="820036"/>
                </a:cubicBezTo>
                <a:close/>
                <a:moveTo>
                  <a:pt x="67029" y="818500"/>
                </a:moveTo>
                <a:cubicBezTo>
                  <a:pt x="70048" y="818500"/>
                  <a:pt x="72487" y="820945"/>
                  <a:pt x="72487" y="823959"/>
                </a:cubicBezTo>
                <a:cubicBezTo>
                  <a:pt x="72487" y="826973"/>
                  <a:pt x="70048" y="829417"/>
                  <a:pt x="67029" y="829417"/>
                </a:cubicBezTo>
                <a:cubicBezTo>
                  <a:pt x="64044" y="829328"/>
                  <a:pt x="61657" y="826936"/>
                  <a:pt x="61572" y="823959"/>
                </a:cubicBezTo>
                <a:cubicBezTo>
                  <a:pt x="61572" y="820945"/>
                  <a:pt x="64011" y="818500"/>
                  <a:pt x="67029" y="818500"/>
                </a:cubicBezTo>
                <a:close/>
                <a:moveTo>
                  <a:pt x="129113" y="817648"/>
                </a:moveTo>
                <a:cubicBezTo>
                  <a:pt x="129232" y="817646"/>
                  <a:pt x="129352" y="817646"/>
                  <a:pt x="129454" y="817648"/>
                </a:cubicBezTo>
                <a:cubicBezTo>
                  <a:pt x="132848" y="817744"/>
                  <a:pt x="135526" y="820571"/>
                  <a:pt x="135424" y="823960"/>
                </a:cubicBezTo>
                <a:cubicBezTo>
                  <a:pt x="135424" y="827444"/>
                  <a:pt x="132593" y="830270"/>
                  <a:pt x="129113" y="830270"/>
                </a:cubicBezTo>
                <a:cubicBezTo>
                  <a:pt x="125668" y="830180"/>
                  <a:pt x="122888" y="827407"/>
                  <a:pt x="122803" y="823960"/>
                </a:cubicBezTo>
                <a:cubicBezTo>
                  <a:pt x="122803" y="820474"/>
                  <a:pt x="125634" y="817648"/>
                  <a:pt x="129113" y="817648"/>
                </a:cubicBezTo>
                <a:close/>
                <a:moveTo>
                  <a:pt x="190199" y="816832"/>
                </a:moveTo>
                <a:cubicBezTo>
                  <a:pt x="194061" y="816832"/>
                  <a:pt x="197192" y="819963"/>
                  <a:pt x="197192" y="823825"/>
                </a:cubicBezTo>
                <a:cubicBezTo>
                  <a:pt x="197192" y="827687"/>
                  <a:pt x="194061" y="830818"/>
                  <a:pt x="190199" y="830818"/>
                </a:cubicBezTo>
                <a:cubicBezTo>
                  <a:pt x="186337" y="830818"/>
                  <a:pt x="183206" y="827687"/>
                  <a:pt x="183206" y="823825"/>
                </a:cubicBezTo>
                <a:cubicBezTo>
                  <a:pt x="183206" y="819963"/>
                  <a:pt x="186337" y="816832"/>
                  <a:pt x="190199" y="816832"/>
                </a:cubicBezTo>
                <a:close/>
                <a:moveTo>
                  <a:pt x="251233" y="816114"/>
                </a:moveTo>
                <a:cubicBezTo>
                  <a:pt x="251352" y="816111"/>
                  <a:pt x="251455" y="816111"/>
                  <a:pt x="251574" y="816114"/>
                </a:cubicBezTo>
                <a:cubicBezTo>
                  <a:pt x="255821" y="816209"/>
                  <a:pt x="259181" y="819721"/>
                  <a:pt x="259079" y="823960"/>
                </a:cubicBezTo>
                <a:cubicBezTo>
                  <a:pt x="259079" y="828293"/>
                  <a:pt x="255565" y="831804"/>
                  <a:pt x="251233" y="831804"/>
                </a:cubicBezTo>
                <a:cubicBezTo>
                  <a:pt x="246935" y="831716"/>
                  <a:pt x="243472" y="828253"/>
                  <a:pt x="243388" y="823960"/>
                </a:cubicBezTo>
                <a:cubicBezTo>
                  <a:pt x="243388" y="819627"/>
                  <a:pt x="246901" y="816114"/>
                  <a:pt x="251233" y="816114"/>
                </a:cubicBezTo>
                <a:close/>
                <a:moveTo>
                  <a:pt x="312635" y="815431"/>
                </a:moveTo>
                <a:cubicBezTo>
                  <a:pt x="317342" y="815431"/>
                  <a:pt x="321162" y="819250"/>
                  <a:pt x="321162" y="823959"/>
                </a:cubicBezTo>
                <a:cubicBezTo>
                  <a:pt x="321162" y="828669"/>
                  <a:pt x="317342" y="832486"/>
                  <a:pt x="312635" y="832486"/>
                </a:cubicBezTo>
                <a:cubicBezTo>
                  <a:pt x="307961" y="832397"/>
                  <a:pt x="304192" y="828631"/>
                  <a:pt x="304107" y="823959"/>
                </a:cubicBezTo>
                <a:cubicBezTo>
                  <a:pt x="304107" y="819250"/>
                  <a:pt x="307927" y="815431"/>
                  <a:pt x="312635" y="815431"/>
                </a:cubicBezTo>
                <a:close/>
                <a:moveTo>
                  <a:pt x="374035" y="814749"/>
                </a:moveTo>
                <a:cubicBezTo>
                  <a:pt x="379118" y="814749"/>
                  <a:pt x="383246" y="818874"/>
                  <a:pt x="383246" y="823960"/>
                </a:cubicBezTo>
                <a:cubicBezTo>
                  <a:pt x="383246" y="829046"/>
                  <a:pt x="379118" y="833170"/>
                  <a:pt x="374035" y="833170"/>
                </a:cubicBezTo>
                <a:cubicBezTo>
                  <a:pt x="368953" y="833170"/>
                  <a:pt x="364826" y="829046"/>
                  <a:pt x="364826" y="823960"/>
                </a:cubicBezTo>
                <a:cubicBezTo>
                  <a:pt x="364826" y="818874"/>
                  <a:pt x="368953" y="814749"/>
                  <a:pt x="374035" y="814749"/>
                </a:cubicBezTo>
                <a:close/>
                <a:moveTo>
                  <a:pt x="436119" y="813897"/>
                </a:moveTo>
                <a:cubicBezTo>
                  <a:pt x="436239" y="813894"/>
                  <a:pt x="436341" y="813894"/>
                  <a:pt x="436460" y="813897"/>
                </a:cubicBezTo>
                <a:cubicBezTo>
                  <a:pt x="441918" y="813992"/>
                  <a:pt x="446285" y="818496"/>
                  <a:pt x="446182" y="823960"/>
                </a:cubicBezTo>
                <a:cubicBezTo>
                  <a:pt x="446182" y="829517"/>
                  <a:pt x="441680" y="834022"/>
                  <a:pt x="436119" y="834022"/>
                </a:cubicBezTo>
                <a:cubicBezTo>
                  <a:pt x="430593" y="833931"/>
                  <a:pt x="426142" y="829479"/>
                  <a:pt x="426057" y="823960"/>
                </a:cubicBezTo>
                <a:cubicBezTo>
                  <a:pt x="426057" y="818403"/>
                  <a:pt x="430559" y="813897"/>
                  <a:pt x="436119" y="813897"/>
                </a:cubicBezTo>
                <a:close/>
                <a:moveTo>
                  <a:pt x="497205" y="813080"/>
                </a:moveTo>
                <a:cubicBezTo>
                  <a:pt x="503140" y="813080"/>
                  <a:pt x="507950" y="817891"/>
                  <a:pt x="507950" y="823825"/>
                </a:cubicBezTo>
                <a:cubicBezTo>
                  <a:pt x="507950" y="829760"/>
                  <a:pt x="503140" y="834570"/>
                  <a:pt x="497205" y="834570"/>
                </a:cubicBezTo>
                <a:cubicBezTo>
                  <a:pt x="491271" y="834570"/>
                  <a:pt x="486460" y="829760"/>
                  <a:pt x="486460" y="823825"/>
                </a:cubicBezTo>
                <a:cubicBezTo>
                  <a:pt x="486460" y="817891"/>
                  <a:pt x="491271" y="813080"/>
                  <a:pt x="497205" y="813080"/>
                </a:cubicBezTo>
                <a:close/>
                <a:moveTo>
                  <a:pt x="558240" y="812532"/>
                </a:moveTo>
                <a:cubicBezTo>
                  <a:pt x="564551" y="812532"/>
                  <a:pt x="569667" y="817648"/>
                  <a:pt x="569667" y="823960"/>
                </a:cubicBezTo>
                <a:cubicBezTo>
                  <a:pt x="569667" y="830270"/>
                  <a:pt x="564551" y="835386"/>
                  <a:pt x="558240" y="835386"/>
                </a:cubicBezTo>
                <a:cubicBezTo>
                  <a:pt x="551930" y="835386"/>
                  <a:pt x="546813" y="830270"/>
                  <a:pt x="546813" y="823960"/>
                </a:cubicBezTo>
                <a:cubicBezTo>
                  <a:pt x="546813" y="817648"/>
                  <a:pt x="551930" y="812532"/>
                  <a:pt x="558240" y="812532"/>
                </a:cubicBezTo>
                <a:close/>
                <a:moveTo>
                  <a:pt x="619642" y="811851"/>
                </a:moveTo>
                <a:cubicBezTo>
                  <a:pt x="626328" y="811851"/>
                  <a:pt x="631751" y="817272"/>
                  <a:pt x="631751" y="823960"/>
                </a:cubicBezTo>
                <a:cubicBezTo>
                  <a:pt x="631751" y="830648"/>
                  <a:pt x="626328" y="836070"/>
                  <a:pt x="619642" y="836070"/>
                </a:cubicBezTo>
                <a:cubicBezTo>
                  <a:pt x="612956" y="836070"/>
                  <a:pt x="607532" y="830648"/>
                  <a:pt x="607532" y="823960"/>
                </a:cubicBezTo>
                <a:cubicBezTo>
                  <a:pt x="607532" y="817272"/>
                  <a:pt x="612956" y="811851"/>
                  <a:pt x="619642" y="811851"/>
                </a:cubicBezTo>
                <a:close/>
                <a:moveTo>
                  <a:pt x="681042" y="811168"/>
                </a:moveTo>
                <a:cubicBezTo>
                  <a:pt x="681162" y="811166"/>
                  <a:pt x="681264" y="811166"/>
                  <a:pt x="681384" y="811168"/>
                </a:cubicBezTo>
                <a:cubicBezTo>
                  <a:pt x="688360" y="811263"/>
                  <a:pt x="693937" y="816989"/>
                  <a:pt x="693834" y="823960"/>
                </a:cubicBezTo>
                <a:cubicBezTo>
                  <a:pt x="693834" y="831023"/>
                  <a:pt x="688104" y="836752"/>
                  <a:pt x="681042" y="836752"/>
                </a:cubicBezTo>
                <a:cubicBezTo>
                  <a:pt x="674016" y="836658"/>
                  <a:pt x="668336" y="830987"/>
                  <a:pt x="668251" y="823960"/>
                </a:cubicBezTo>
                <a:cubicBezTo>
                  <a:pt x="668251" y="816894"/>
                  <a:pt x="673982" y="811168"/>
                  <a:pt x="681042" y="811168"/>
                </a:cubicBezTo>
                <a:close/>
                <a:moveTo>
                  <a:pt x="743126" y="810316"/>
                </a:moveTo>
                <a:cubicBezTo>
                  <a:pt x="750665" y="810316"/>
                  <a:pt x="756771" y="816425"/>
                  <a:pt x="756771" y="823960"/>
                </a:cubicBezTo>
                <a:cubicBezTo>
                  <a:pt x="756771" y="831495"/>
                  <a:pt x="750665" y="837605"/>
                  <a:pt x="743126" y="837605"/>
                </a:cubicBezTo>
                <a:cubicBezTo>
                  <a:pt x="735588" y="837605"/>
                  <a:pt x="729482" y="831495"/>
                  <a:pt x="729482" y="823960"/>
                </a:cubicBezTo>
                <a:cubicBezTo>
                  <a:pt x="729482" y="816425"/>
                  <a:pt x="735588" y="810316"/>
                  <a:pt x="743126" y="810316"/>
                </a:cubicBezTo>
                <a:close/>
                <a:moveTo>
                  <a:pt x="926648" y="809122"/>
                </a:moveTo>
                <a:cubicBezTo>
                  <a:pt x="935226" y="809122"/>
                  <a:pt x="942168" y="816071"/>
                  <a:pt x="942168" y="824642"/>
                </a:cubicBezTo>
                <a:cubicBezTo>
                  <a:pt x="942168" y="824699"/>
                  <a:pt x="942168" y="824757"/>
                  <a:pt x="942168" y="824814"/>
                </a:cubicBezTo>
                <a:cubicBezTo>
                  <a:pt x="942066" y="833291"/>
                  <a:pt x="935124" y="840086"/>
                  <a:pt x="926648" y="839992"/>
                </a:cubicBezTo>
                <a:cubicBezTo>
                  <a:pt x="926596" y="839992"/>
                  <a:pt x="926528" y="839994"/>
                  <a:pt x="926477" y="839994"/>
                </a:cubicBezTo>
                <a:cubicBezTo>
                  <a:pt x="918000" y="839992"/>
                  <a:pt x="911127" y="833121"/>
                  <a:pt x="911127" y="824642"/>
                </a:cubicBezTo>
                <a:cubicBezTo>
                  <a:pt x="911127" y="816071"/>
                  <a:pt x="918068" y="809122"/>
                  <a:pt x="926648" y="809122"/>
                </a:cubicBezTo>
                <a:close/>
                <a:moveTo>
                  <a:pt x="865246" y="809122"/>
                </a:moveTo>
                <a:cubicBezTo>
                  <a:pt x="873433" y="809122"/>
                  <a:pt x="880085" y="815765"/>
                  <a:pt x="880085" y="823960"/>
                </a:cubicBezTo>
                <a:cubicBezTo>
                  <a:pt x="880085" y="832154"/>
                  <a:pt x="873450" y="838799"/>
                  <a:pt x="865246" y="838799"/>
                </a:cubicBezTo>
                <a:cubicBezTo>
                  <a:pt x="857059" y="838799"/>
                  <a:pt x="850408" y="832154"/>
                  <a:pt x="850408" y="823960"/>
                </a:cubicBezTo>
                <a:cubicBezTo>
                  <a:pt x="850408" y="815765"/>
                  <a:pt x="857059" y="809122"/>
                  <a:pt x="865246" y="809122"/>
                </a:cubicBezTo>
                <a:close/>
                <a:moveTo>
                  <a:pt x="803844" y="809122"/>
                </a:moveTo>
                <a:cubicBezTo>
                  <a:pt x="803964" y="809119"/>
                  <a:pt x="804066" y="809119"/>
                  <a:pt x="804185" y="809122"/>
                </a:cubicBezTo>
                <a:cubicBezTo>
                  <a:pt x="811997" y="809216"/>
                  <a:pt x="818274" y="815629"/>
                  <a:pt x="818171" y="823448"/>
                </a:cubicBezTo>
                <a:cubicBezTo>
                  <a:pt x="818171" y="831360"/>
                  <a:pt x="811758" y="837775"/>
                  <a:pt x="803844" y="837775"/>
                </a:cubicBezTo>
                <a:cubicBezTo>
                  <a:pt x="795965" y="837683"/>
                  <a:pt x="789603" y="831321"/>
                  <a:pt x="789518" y="823448"/>
                </a:cubicBezTo>
                <a:cubicBezTo>
                  <a:pt x="789518" y="815536"/>
                  <a:pt x="795931" y="809122"/>
                  <a:pt x="803844" y="809122"/>
                </a:cubicBezTo>
                <a:close/>
                <a:moveTo>
                  <a:pt x="988048" y="807758"/>
                </a:moveTo>
                <a:cubicBezTo>
                  <a:pt x="988458" y="807753"/>
                  <a:pt x="988867" y="807762"/>
                  <a:pt x="989277" y="807787"/>
                </a:cubicBezTo>
                <a:cubicBezTo>
                  <a:pt x="998112" y="808355"/>
                  <a:pt x="1004814" y="815976"/>
                  <a:pt x="1004252" y="824813"/>
                </a:cubicBezTo>
                <a:cubicBezTo>
                  <a:pt x="1004252" y="824871"/>
                  <a:pt x="1004252" y="824927"/>
                  <a:pt x="1004252" y="824985"/>
                </a:cubicBezTo>
                <a:cubicBezTo>
                  <a:pt x="1004149" y="833838"/>
                  <a:pt x="996901" y="840939"/>
                  <a:pt x="988048" y="840845"/>
                </a:cubicBezTo>
                <a:cubicBezTo>
                  <a:pt x="979350" y="840424"/>
                  <a:pt x="972357" y="833511"/>
                  <a:pt x="971846" y="824813"/>
                </a:cubicBezTo>
                <a:cubicBezTo>
                  <a:pt x="971828" y="815717"/>
                  <a:pt x="978958" y="808212"/>
                  <a:pt x="988048" y="807758"/>
                </a:cubicBezTo>
                <a:close/>
                <a:moveTo>
                  <a:pt x="1050132" y="807074"/>
                </a:moveTo>
                <a:cubicBezTo>
                  <a:pt x="1059547" y="807074"/>
                  <a:pt x="1067188" y="814710"/>
                  <a:pt x="1067188" y="824130"/>
                </a:cubicBezTo>
                <a:cubicBezTo>
                  <a:pt x="1067188" y="833549"/>
                  <a:pt x="1059547" y="841186"/>
                  <a:pt x="1050132" y="841186"/>
                </a:cubicBezTo>
                <a:cubicBezTo>
                  <a:pt x="1040718" y="841186"/>
                  <a:pt x="1033077" y="833549"/>
                  <a:pt x="1033077" y="824130"/>
                </a:cubicBezTo>
                <a:cubicBezTo>
                  <a:pt x="1033077" y="814710"/>
                  <a:pt x="1040718" y="807074"/>
                  <a:pt x="1050132" y="807074"/>
                </a:cubicBezTo>
                <a:close/>
                <a:moveTo>
                  <a:pt x="1110851" y="806562"/>
                </a:moveTo>
                <a:cubicBezTo>
                  <a:pt x="1120266" y="806562"/>
                  <a:pt x="1127907" y="814198"/>
                  <a:pt x="1127907" y="823618"/>
                </a:cubicBezTo>
                <a:cubicBezTo>
                  <a:pt x="1127907" y="833038"/>
                  <a:pt x="1120266" y="840674"/>
                  <a:pt x="1110851" y="840674"/>
                </a:cubicBezTo>
                <a:cubicBezTo>
                  <a:pt x="1101437" y="840674"/>
                  <a:pt x="1093796" y="833038"/>
                  <a:pt x="1093796" y="823618"/>
                </a:cubicBezTo>
                <a:cubicBezTo>
                  <a:pt x="1093796" y="814198"/>
                  <a:pt x="1101437" y="806562"/>
                  <a:pt x="1110851" y="806562"/>
                </a:cubicBezTo>
                <a:close/>
                <a:moveTo>
                  <a:pt x="1172253" y="805881"/>
                </a:moveTo>
                <a:cubicBezTo>
                  <a:pt x="1172372" y="805880"/>
                  <a:pt x="1172475" y="805880"/>
                  <a:pt x="1172594" y="805881"/>
                </a:cubicBezTo>
                <a:cubicBezTo>
                  <a:pt x="1182486" y="805975"/>
                  <a:pt x="1190435" y="814069"/>
                  <a:pt x="1190332" y="823960"/>
                </a:cubicBezTo>
                <a:cubicBezTo>
                  <a:pt x="1189871" y="833583"/>
                  <a:pt x="1181889" y="841117"/>
                  <a:pt x="1172253" y="841016"/>
                </a:cubicBezTo>
                <a:cubicBezTo>
                  <a:pt x="1162650" y="841031"/>
                  <a:pt x="1154719" y="833544"/>
                  <a:pt x="1154174" y="823960"/>
                </a:cubicBezTo>
                <a:cubicBezTo>
                  <a:pt x="1154174" y="813975"/>
                  <a:pt x="1162275" y="805881"/>
                  <a:pt x="1172253" y="805881"/>
                </a:cubicBezTo>
                <a:close/>
                <a:moveTo>
                  <a:pt x="1233654" y="805539"/>
                </a:moveTo>
                <a:cubicBezTo>
                  <a:pt x="1243836" y="805539"/>
                  <a:pt x="1252074" y="813786"/>
                  <a:pt x="1252074" y="823960"/>
                </a:cubicBezTo>
                <a:cubicBezTo>
                  <a:pt x="1252074" y="824018"/>
                  <a:pt x="1252074" y="824074"/>
                  <a:pt x="1252074" y="824132"/>
                </a:cubicBezTo>
                <a:cubicBezTo>
                  <a:pt x="1251972" y="834211"/>
                  <a:pt x="1243734" y="842303"/>
                  <a:pt x="1233654" y="842209"/>
                </a:cubicBezTo>
                <a:cubicBezTo>
                  <a:pt x="1223540" y="842209"/>
                  <a:pt x="1215336" y="834067"/>
                  <a:pt x="1215234" y="823960"/>
                </a:cubicBezTo>
                <a:cubicBezTo>
                  <a:pt x="1215234" y="813786"/>
                  <a:pt x="1223489" y="805539"/>
                  <a:pt x="1233654" y="805539"/>
                </a:cubicBezTo>
                <a:close/>
                <a:moveTo>
                  <a:pt x="1971151" y="805028"/>
                </a:moveTo>
                <a:cubicBezTo>
                  <a:pt x="1971322" y="805028"/>
                  <a:pt x="1971492" y="805030"/>
                  <a:pt x="1971663" y="805034"/>
                </a:cubicBezTo>
                <a:cubicBezTo>
                  <a:pt x="1982119" y="805318"/>
                  <a:pt x="1990374" y="814020"/>
                  <a:pt x="1990083" y="824470"/>
                </a:cubicBezTo>
                <a:cubicBezTo>
                  <a:pt x="1989998" y="834859"/>
                  <a:pt x="1981539" y="843232"/>
                  <a:pt x="1971151" y="843232"/>
                </a:cubicBezTo>
                <a:cubicBezTo>
                  <a:pt x="1971032" y="843232"/>
                  <a:pt x="1970930" y="843231"/>
                  <a:pt x="1970811" y="843229"/>
                </a:cubicBezTo>
                <a:cubicBezTo>
                  <a:pt x="1960355" y="843042"/>
                  <a:pt x="1952032" y="834413"/>
                  <a:pt x="1952220" y="823960"/>
                </a:cubicBezTo>
                <a:cubicBezTo>
                  <a:pt x="1952220" y="813504"/>
                  <a:pt x="1960696" y="805028"/>
                  <a:pt x="1971151" y="805028"/>
                </a:cubicBezTo>
                <a:close/>
                <a:moveTo>
                  <a:pt x="1295055" y="804857"/>
                </a:moveTo>
                <a:cubicBezTo>
                  <a:pt x="1295175" y="804857"/>
                  <a:pt x="1295277" y="804859"/>
                  <a:pt x="1295396" y="804861"/>
                </a:cubicBezTo>
                <a:cubicBezTo>
                  <a:pt x="1305954" y="805049"/>
                  <a:pt x="1314345" y="813753"/>
                  <a:pt x="1314158" y="824301"/>
                </a:cubicBezTo>
                <a:cubicBezTo>
                  <a:pt x="1314056" y="834785"/>
                  <a:pt x="1305545" y="843232"/>
                  <a:pt x="1295055" y="843232"/>
                </a:cubicBezTo>
                <a:cubicBezTo>
                  <a:pt x="1295004" y="843232"/>
                  <a:pt x="1294936" y="843232"/>
                  <a:pt x="1294885" y="843232"/>
                </a:cubicBezTo>
                <a:cubicBezTo>
                  <a:pt x="1284327" y="843138"/>
                  <a:pt x="1275850" y="834510"/>
                  <a:pt x="1275952" y="823960"/>
                </a:cubicBezTo>
                <a:cubicBezTo>
                  <a:pt x="1275952" y="813410"/>
                  <a:pt x="1284498" y="804857"/>
                  <a:pt x="1295055" y="804857"/>
                </a:cubicBezTo>
                <a:close/>
                <a:moveTo>
                  <a:pt x="1357139" y="804516"/>
                </a:moveTo>
                <a:cubicBezTo>
                  <a:pt x="1367884" y="804516"/>
                  <a:pt x="1376583" y="813222"/>
                  <a:pt x="1376583" y="823960"/>
                </a:cubicBezTo>
                <a:cubicBezTo>
                  <a:pt x="1376583" y="824016"/>
                  <a:pt x="1376583" y="824074"/>
                  <a:pt x="1376583" y="824131"/>
                </a:cubicBezTo>
                <a:cubicBezTo>
                  <a:pt x="1376480" y="834775"/>
                  <a:pt x="1367781" y="843327"/>
                  <a:pt x="1357139" y="843232"/>
                </a:cubicBezTo>
                <a:cubicBezTo>
                  <a:pt x="1357088" y="843232"/>
                  <a:pt x="1357019" y="843232"/>
                  <a:pt x="1356968" y="843232"/>
                </a:cubicBezTo>
                <a:cubicBezTo>
                  <a:pt x="1346325" y="843232"/>
                  <a:pt x="1337695" y="834605"/>
                  <a:pt x="1337695" y="823960"/>
                </a:cubicBezTo>
                <a:cubicBezTo>
                  <a:pt x="1337695" y="813222"/>
                  <a:pt x="1346393" y="804516"/>
                  <a:pt x="1357139" y="804516"/>
                </a:cubicBezTo>
                <a:close/>
                <a:moveTo>
                  <a:pt x="1417857" y="804004"/>
                </a:moveTo>
                <a:cubicBezTo>
                  <a:pt x="1428688" y="804001"/>
                  <a:pt x="1437540" y="812628"/>
                  <a:pt x="1437813" y="823448"/>
                </a:cubicBezTo>
                <a:cubicBezTo>
                  <a:pt x="1437813" y="823505"/>
                  <a:pt x="1437813" y="823563"/>
                  <a:pt x="1437813" y="823619"/>
                </a:cubicBezTo>
                <a:cubicBezTo>
                  <a:pt x="1437711" y="834547"/>
                  <a:pt x="1428790" y="843327"/>
                  <a:pt x="1417857" y="843232"/>
                </a:cubicBezTo>
                <a:cubicBezTo>
                  <a:pt x="1407129" y="843236"/>
                  <a:pt x="1398345" y="834686"/>
                  <a:pt x="1398073" y="823960"/>
                </a:cubicBezTo>
                <a:cubicBezTo>
                  <a:pt x="1398073" y="823904"/>
                  <a:pt x="1398073" y="823846"/>
                  <a:pt x="1398073" y="823788"/>
                </a:cubicBezTo>
                <a:cubicBezTo>
                  <a:pt x="1398073" y="812863"/>
                  <a:pt x="1406925" y="804004"/>
                  <a:pt x="1417857" y="804004"/>
                </a:cubicBezTo>
                <a:close/>
                <a:moveTo>
                  <a:pt x="1479259" y="803493"/>
                </a:moveTo>
                <a:cubicBezTo>
                  <a:pt x="1490567" y="803493"/>
                  <a:pt x="1499726" y="812657"/>
                  <a:pt x="1499726" y="823960"/>
                </a:cubicBezTo>
                <a:cubicBezTo>
                  <a:pt x="1499726" y="824016"/>
                  <a:pt x="1499726" y="824074"/>
                  <a:pt x="1499726" y="824130"/>
                </a:cubicBezTo>
                <a:cubicBezTo>
                  <a:pt x="1499624" y="835339"/>
                  <a:pt x="1490464" y="844350"/>
                  <a:pt x="1479259" y="844255"/>
                </a:cubicBezTo>
                <a:cubicBezTo>
                  <a:pt x="1479208" y="844255"/>
                  <a:pt x="1479140" y="844255"/>
                  <a:pt x="1479088" y="844255"/>
                </a:cubicBezTo>
                <a:cubicBezTo>
                  <a:pt x="1467883" y="844255"/>
                  <a:pt x="1458792" y="835169"/>
                  <a:pt x="1458792" y="823960"/>
                </a:cubicBezTo>
                <a:cubicBezTo>
                  <a:pt x="1458792" y="812657"/>
                  <a:pt x="1467951" y="803493"/>
                  <a:pt x="1479259" y="803493"/>
                </a:cubicBezTo>
                <a:close/>
                <a:moveTo>
                  <a:pt x="1541342" y="803145"/>
                </a:moveTo>
                <a:cubicBezTo>
                  <a:pt x="1552752" y="803243"/>
                  <a:pt x="1561911" y="812562"/>
                  <a:pt x="1561809" y="823960"/>
                </a:cubicBezTo>
                <a:cubicBezTo>
                  <a:pt x="1561809" y="824132"/>
                  <a:pt x="1561809" y="824306"/>
                  <a:pt x="1561809" y="824477"/>
                </a:cubicBezTo>
                <a:cubicBezTo>
                  <a:pt x="1561519" y="835871"/>
                  <a:pt x="1552053" y="844880"/>
                  <a:pt x="1540660" y="844597"/>
                </a:cubicBezTo>
                <a:cubicBezTo>
                  <a:pt x="1529232" y="844597"/>
                  <a:pt x="1519954" y="835385"/>
                  <a:pt x="1519852" y="823960"/>
                </a:cubicBezTo>
                <a:cubicBezTo>
                  <a:pt x="1519852" y="812467"/>
                  <a:pt x="1529164" y="803151"/>
                  <a:pt x="1540660" y="803151"/>
                </a:cubicBezTo>
                <a:cubicBezTo>
                  <a:pt x="1540882" y="803145"/>
                  <a:pt x="1541120" y="803144"/>
                  <a:pt x="1541342" y="803145"/>
                </a:cubicBezTo>
                <a:close/>
                <a:moveTo>
                  <a:pt x="1602061" y="802811"/>
                </a:moveTo>
                <a:cubicBezTo>
                  <a:pt x="1602181" y="802809"/>
                  <a:pt x="1602283" y="802809"/>
                  <a:pt x="1602402" y="802811"/>
                </a:cubicBezTo>
                <a:cubicBezTo>
                  <a:pt x="1613983" y="802905"/>
                  <a:pt x="1623313" y="812374"/>
                  <a:pt x="1623211" y="823960"/>
                </a:cubicBezTo>
                <a:cubicBezTo>
                  <a:pt x="1623211" y="824016"/>
                  <a:pt x="1623211" y="824074"/>
                  <a:pt x="1623211" y="824131"/>
                </a:cubicBezTo>
                <a:cubicBezTo>
                  <a:pt x="1623108" y="835717"/>
                  <a:pt x="1613642" y="845033"/>
                  <a:pt x="1602061" y="844938"/>
                </a:cubicBezTo>
                <a:cubicBezTo>
                  <a:pt x="1590480" y="844938"/>
                  <a:pt x="1581083" y="835546"/>
                  <a:pt x="1581083" y="823960"/>
                </a:cubicBezTo>
                <a:cubicBezTo>
                  <a:pt x="1581083" y="823902"/>
                  <a:pt x="1581083" y="823846"/>
                  <a:pt x="1581083" y="823789"/>
                </a:cubicBezTo>
                <a:cubicBezTo>
                  <a:pt x="1581083" y="812202"/>
                  <a:pt x="1590480" y="802811"/>
                  <a:pt x="1602061" y="802811"/>
                </a:cubicBezTo>
                <a:close/>
                <a:moveTo>
                  <a:pt x="1664144" y="802640"/>
                </a:moveTo>
                <a:cubicBezTo>
                  <a:pt x="1675913" y="802640"/>
                  <a:pt x="1685464" y="812187"/>
                  <a:pt x="1685464" y="823959"/>
                </a:cubicBezTo>
                <a:cubicBezTo>
                  <a:pt x="1685464" y="824017"/>
                  <a:pt x="1685464" y="824074"/>
                  <a:pt x="1685464" y="824131"/>
                </a:cubicBezTo>
                <a:cubicBezTo>
                  <a:pt x="1685362" y="835810"/>
                  <a:pt x="1675828" y="845201"/>
                  <a:pt x="1664144" y="845109"/>
                </a:cubicBezTo>
                <a:cubicBezTo>
                  <a:pt x="1664093" y="845109"/>
                  <a:pt x="1664025" y="845109"/>
                  <a:pt x="1663974" y="845109"/>
                </a:cubicBezTo>
                <a:cubicBezTo>
                  <a:pt x="1652290" y="845109"/>
                  <a:pt x="1642825" y="835639"/>
                  <a:pt x="1642825" y="823959"/>
                </a:cubicBezTo>
                <a:cubicBezTo>
                  <a:pt x="1642825" y="812184"/>
                  <a:pt x="1652376" y="802640"/>
                  <a:pt x="1664144" y="802640"/>
                </a:cubicBezTo>
                <a:close/>
                <a:moveTo>
                  <a:pt x="1724863" y="802470"/>
                </a:moveTo>
                <a:cubicBezTo>
                  <a:pt x="1724983" y="802468"/>
                  <a:pt x="1725085" y="802468"/>
                  <a:pt x="1725204" y="802470"/>
                </a:cubicBezTo>
                <a:cubicBezTo>
                  <a:pt x="1736973" y="802565"/>
                  <a:pt x="1746456" y="812187"/>
                  <a:pt x="1746354" y="823960"/>
                </a:cubicBezTo>
                <a:cubicBezTo>
                  <a:pt x="1746354" y="824018"/>
                  <a:pt x="1746354" y="824074"/>
                  <a:pt x="1746354" y="824131"/>
                </a:cubicBezTo>
                <a:cubicBezTo>
                  <a:pt x="1746252" y="835906"/>
                  <a:pt x="1736632" y="845374"/>
                  <a:pt x="1724863" y="845280"/>
                </a:cubicBezTo>
                <a:cubicBezTo>
                  <a:pt x="1713095" y="845280"/>
                  <a:pt x="1703544" y="835735"/>
                  <a:pt x="1703544" y="823960"/>
                </a:cubicBezTo>
                <a:cubicBezTo>
                  <a:pt x="1703544" y="823904"/>
                  <a:pt x="1703544" y="823846"/>
                  <a:pt x="1703544" y="823789"/>
                </a:cubicBezTo>
                <a:cubicBezTo>
                  <a:pt x="1703544" y="812014"/>
                  <a:pt x="1713095" y="802470"/>
                  <a:pt x="1724863" y="802470"/>
                </a:cubicBezTo>
                <a:close/>
                <a:moveTo>
                  <a:pt x="1786265" y="802298"/>
                </a:moveTo>
                <a:cubicBezTo>
                  <a:pt x="1798221" y="802298"/>
                  <a:pt x="1807926" y="811996"/>
                  <a:pt x="1807926" y="823960"/>
                </a:cubicBezTo>
                <a:cubicBezTo>
                  <a:pt x="1807926" y="824017"/>
                  <a:pt x="1807926" y="824074"/>
                  <a:pt x="1807926" y="824130"/>
                </a:cubicBezTo>
                <a:cubicBezTo>
                  <a:pt x="1807824" y="835999"/>
                  <a:pt x="1798136" y="845544"/>
                  <a:pt x="1786265" y="845450"/>
                </a:cubicBezTo>
                <a:cubicBezTo>
                  <a:pt x="1786146" y="845451"/>
                  <a:pt x="1786043" y="845451"/>
                  <a:pt x="1785924" y="845450"/>
                </a:cubicBezTo>
                <a:cubicBezTo>
                  <a:pt x="1774155" y="845356"/>
                  <a:pt x="1764672" y="835733"/>
                  <a:pt x="1764774" y="823960"/>
                </a:cubicBezTo>
                <a:cubicBezTo>
                  <a:pt x="1764774" y="823902"/>
                  <a:pt x="1764774" y="823845"/>
                  <a:pt x="1764774" y="823788"/>
                </a:cubicBezTo>
                <a:cubicBezTo>
                  <a:pt x="1764774" y="811920"/>
                  <a:pt x="1774394" y="802298"/>
                  <a:pt x="1786265" y="802298"/>
                </a:cubicBezTo>
                <a:close/>
                <a:moveTo>
                  <a:pt x="1909067" y="802129"/>
                </a:moveTo>
                <a:cubicBezTo>
                  <a:pt x="1921126" y="802129"/>
                  <a:pt x="1930899" y="811903"/>
                  <a:pt x="1930899" y="823960"/>
                </a:cubicBezTo>
                <a:cubicBezTo>
                  <a:pt x="1930899" y="824016"/>
                  <a:pt x="1930899" y="824074"/>
                  <a:pt x="1930899" y="824131"/>
                </a:cubicBezTo>
                <a:cubicBezTo>
                  <a:pt x="1930797" y="836093"/>
                  <a:pt x="1921024" y="845714"/>
                  <a:pt x="1909067" y="845621"/>
                </a:cubicBezTo>
                <a:cubicBezTo>
                  <a:pt x="1897077" y="845621"/>
                  <a:pt x="1887321" y="835951"/>
                  <a:pt x="1887236" y="823960"/>
                </a:cubicBezTo>
                <a:cubicBezTo>
                  <a:pt x="1887236" y="811903"/>
                  <a:pt x="1897009" y="802129"/>
                  <a:pt x="1909067" y="802129"/>
                </a:cubicBezTo>
                <a:close/>
                <a:moveTo>
                  <a:pt x="1847666" y="802129"/>
                </a:moveTo>
                <a:cubicBezTo>
                  <a:pt x="1859451" y="802497"/>
                  <a:pt x="1868815" y="812164"/>
                  <a:pt x="1868815" y="823960"/>
                </a:cubicBezTo>
                <a:cubicBezTo>
                  <a:pt x="1868815" y="835726"/>
                  <a:pt x="1859435" y="845342"/>
                  <a:pt x="1847666" y="845621"/>
                </a:cubicBezTo>
                <a:cubicBezTo>
                  <a:pt x="1835676" y="845621"/>
                  <a:pt x="1825937" y="835951"/>
                  <a:pt x="1825835" y="823960"/>
                </a:cubicBezTo>
                <a:cubicBezTo>
                  <a:pt x="1825835" y="811903"/>
                  <a:pt x="1835608" y="802129"/>
                  <a:pt x="1847666" y="802129"/>
                </a:cubicBezTo>
                <a:close/>
                <a:moveTo>
                  <a:pt x="5628" y="757953"/>
                </a:moveTo>
                <a:cubicBezTo>
                  <a:pt x="5748" y="757948"/>
                  <a:pt x="5867" y="757948"/>
                  <a:pt x="5969" y="757953"/>
                </a:cubicBezTo>
                <a:cubicBezTo>
                  <a:pt x="8136" y="758050"/>
                  <a:pt x="9824" y="759883"/>
                  <a:pt x="9722" y="762048"/>
                </a:cubicBezTo>
                <a:cubicBezTo>
                  <a:pt x="9722" y="764308"/>
                  <a:pt x="7897" y="766141"/>
                  <a:pt x="5628" y="766141"/>
                </a:cubicBezTo>
                <a:cubicBezTo>
                  <a:pt x="3360" y="766141"/>
                  <a:pt x="1535" y="764308"/>
                  <a:pt x="1535" y="762048"/>
                </a:cubicBezTo>
                <a:cubicBezTo>
                  <a:pt x="1535" y="759788"/>
                  <a:pt x="3360" y="757953"/>
                  <a:pt x="5628" y="757953"/>
                </a:cubicBezTo>
                <a:close/>
                <a:moveTo>
                  <a:pt x="67396" y="756625"/>
                </a:moveTo>
                <a:cubicBezTo>
                  <a:pt x="70599" y="756625"/>
                  <a:pt x="73195" y="759222"/>
                  <a:pt x="73195" y="762424"/>
                </a:cubicBezTo>
                <a:cubicBezTo>
                  <a:pt x="73195" y="765628"/>
                  <a:pt x="70599" y="768224"/>
                  <a:pt x="67396" y="768224"/>
                </a:cubicBezTo>
                <a:cubicBezTo>
                  <a:pt x="64193" y="768224"/>
                  <a:pt x="61597" y="765628"/>
                  <a:pt x="61597" y="762424"/>
                </a:cubicBezTo>
                <a:cubicBezTo>
                  <a:pt x="61597" y="759222"/>
                  <a:pt x="64193" y="756625"/>
                  <a:pt x="67396" y="756625"/>
                </a:cubicBezTo>
                <a:close/>
                <a:moveTo>
                  <a:pt x="129114" y="755907"/>
                </a:moveTo>
                <a:cubicBezTo>
                  <a:pt x="129233" y="755905"/>
                  <a:pt x="129353" y="755905"/>
                  <a:pt x="129455" y="755907"/>
                </a:cubicBezTo>
                <a:cubicBezTo>
                  <a:pt x="133037" y="756003"/>
                  <a:pt x="135868" y="758982"/>
                  <a:pt x="135766" y="762560"/>
                </a:cubicBezTo>
                <a:cubicBezTo>
                  <a:pt x="135766" y="766233"/>
                  <a:pt x="132781" y="769212"/>
                  <a:pt x="129114" y="769212"/>
                </a:cubicBezTo>
                <a:cubicBezTo>
                  <a:pt x="125480" y="769120"/>
                  <a:pt x="122547" y="766196"/>
                  <a:pt x="122462" y="762560"/>
                </a:cubicBezTo>
                <a:cubicBezTo>
                  <a:pt x="122462" y="758886"/>
                  <a:pt x="125447" y="755907"/>
                  <a:pt x="129114" y="755907"/>
                </a:cubicBezTo>
                <a:close/>
                <a:moveTo>
                  <a:pt x="189832" y="755224"/>
                </a:moveTo>
                <a:cubicBezTo>
                  <a:pt x="193875" y="755224"/>
                  <a:pt x="197166" y="758508"/>
                  <a:pt x="197166" y="762558"/>
                </a:cubicBezTo>
                <a:cubicBezTo>
                  <a:pt x="197166" y="766609"/>
                  <a:pt x="193875" y="769895"/>
                  <a:pt x="189832" y="769895"/>
                </a:cubicBezTo>
                <a:cubicBezTo>
                  <a:pt x="185825" y="769802"/>
                  <a:pt x="182584" y="766572"/>
                  <a:pt x="182499" y="762558"/>
                </a:cubicBezTo>
                <a:cubicBezTo>
                  <a:pt x="182499" y="758508"/>
                  <a:pt x="185790" y="755224"/>
                  <a:pt x="189832" y="755224"/>
                </a:cubicBezTo>
                <a:close/>
                <a:moveTo>
                  <a:pt x="251234" y="754373"/>
                </a:moveTo>
                <a:cubicBezTo>
                  <a:pt x="251353" y="754371"/>
                  <a:pt x="251455" y="754371"/>
                  <a:pt x="251575" y="754373"/>
                </a:cubicBezTo>
                <a:cubicBezTo>
                  <a:pt x="256009" y="754468"/>
                  <a:pt x="259523" y="758132"/>
                  <a:pt x="259421" y="762558"/>
                </a:cubicBezTo>
                <a:cubicBezTo>
                  <a:pt x="259421" y="767081"/>
                  <a:pt x="255753" y="770745"/>
                  <a:pt x="251234" y="770745"/>
                </a:cubicBezTo>
                <a:cubicBezTo>
                  <a:pt x="246748" y="770656"/>
                  <a:pt x="243132" y="767043"/>
                  <a:pt x="243047" y="762558"/>
                </a:cubicBezTo>
                <a:cubicBezTo>
                  <a:pt x="243047" y="758037"/>
                  <a:pt x="246714" y="754373"/>
                  <a:pt x="251234" y="754373"/>
                </a:cubicBezTo>
                <a:close/>
                <a:moveTo>
                  <a:pt x="313001" y="753556"/>
                </a:moveTo>
                <a:cubicBezTo>
                  <a:pt x="317899" y="753556"/>
                  <a:pt x="321870" y="757526"/>
                  <a:pt x="321870" y="762424"/>
                </a:cubicBezTo>
                <a:cubicBezTo>
                  <a:pt x="321870" y="767323"/>
                  <a:pt x="317899" y="771294"/>
                  <a:pt x="313001" y="771294"/>
                </a:cubicBezTo>
                <a:cubicBezTo>
                  <a:pt x="308103" y="771294"/>
                  <a:pt x="304132" y="767323"/>
                  <a:pt x="304132" y="762424"/>
                </a:cubicBezTo>
                <a:cubicBezTo>
                  <a:pt x="304132" y="757526"/>
                  <a:pt x="308103" y="753556"/>
                  <a:pt x="313001" y="753556"/>
                </a:cubicBezTo>
                <a:close/>
                <a:moveTo>
                  <a:pt x="374036" y="753007"/>
                </a:moveTo>
                <a:cubicBezTo>
                  <a:pt x="379306" y="753007"/>
                  <a:pt x="383588" y="757283"/>
                  <a:pt x="383588" y="762560"/>
                </a:cubicBezTo>
                <a:cubicBezTo>
                  <a:pt x="383588" y="767834"/>
                  <a:pt x="379306" y="772111"/>
                  <a:pt x="374036" y="772111"/>
                </a:cubicBezTo>
                <a:cubicBezTo>
                  <a:pt x="368766" y="772111"/>
                  <a:pt x="364485" y="767834"/>
                  <a:pt x="364485" y="762560"/>
                </a:cubicBezTo>
                <a:cubicBezTo>
                  <a:pt x="364485" y="757283"/>
                  <a:pt x="368766" y="753007"/>
                  <a:pt x="374036" y="753007"/>
                </a:cubicBezTo>
                <a:close/>
                <a:moveTo>
                  <a:pt x="436119" y="752154"/>
                </a:moveTo>
                <a:cubicBezTo>
                  <a:pt x="441867" y="752154"/>
                  <a:pt x="446523" y="756813"/>
                  <a:pt x="446523" y="762558"/>
                </a:cubicBezTo>
                <a:cubicBezTo>
                  <a:pt x="446523" y="768306"/>
                  <a:pt x="441867" y="772963"/>
                  <a:pt x="436119" y="772963"/>
                </a:cubicBezTo>
                <a:cubicBezTo>
                  <a:pt x="430406" y="772871"/>
                  <a:pt x="425800" y="768268"/>
                  <a:pt x="425716" y="762558"/>
                </a:cubicBezTo>
                <a:cubicBezTo>
                  <a:pt x="425716" y="756813"/>
                  <a:pt x="430371" y="752154"/>
                  <a:pt x="436119" y="752154"/>
                </a:cubicBezTo>
                <a:close/>
                <a:moveTo>
                  <a:pt x="496839" y="751472"/>
                </a:moveTo>
                <a:cubicBezTo>
                  <a:pt x="502962" y="751472"/>
                  <a:pt x="507925" y="756436"/>
                  <a:pt x="507925" y="762560"/>
                </a:cubicBezTo>
                <a:cubicBezTo>
                  <a:pt x="507840" y="768643"/>
                  <a:pt x="502928" y="773553"/>
                  <a:pt x="496839" y="773646"/>
                </a:cubicBezTo>
                <a:cubicBezTo>
                  <a:pt x="490750" y="773553"/>
                  <a:pt x="485838" y="768643"/>
                  <a:pt x="485753" y="762560"/>
                </a:cubicBezTo>
                <a:cubicBezTo>
                  <a:pt x="485753" y="756436"/>
                  <a:pt x="490716" y="751472"/>
                  <a:pt x="496839" y="751472"/>
                </a:cubicBezTo>
                <a:close/>
                <a:moveTo>
                  <a:pt x="558240" y="750620"/>
                </a:moveTo>
                <a:cubicBezTo>
                  <a:pt x="564840" y="750620"/>
                  <a:pt x="570179" y="755965"/>
                  <a:pt x="570179" y="762560"/>
                </a:cubicBezTo>
                <a:cubicBezTo>
                  <a:pt x="570179" y="769152"/>
                  <a:pt x="564840" y="774499"/>
                  <a:pt x="558240" y="774499"/>
                </a:cubicBezTo>
                <a:cubicBezTo>
                  <a:pt x="551690" y="774406"/>
                  <a:pt x="546386" y="769116"/>
                  <a:pt x="546301" y="762560"/>
                </a:cubicBezTo>
                <a:cubicBezTo>
                  <a:pt x="546301" y="755965"/>
                  <a:pt x="551639" y="750620"/>
                  <a:pt x="558240" y="750620"/>
                </a:cubicBezTo>
                <a:close/>
                <a:moveTo>
                  <a:pt x="619641" y="749938"/>
                </a:moveTo>
                <a:cubicBezTo>
                  <a:pt x="626617" y="749938"/>
                  <a:pt x="632262" y="755589"/>
                  <a:pt x="632262" y="762560"/>
                </a:cubicBezTo>
                <a:cubicBezTo>
                  <a:pt x="632262" y="769530"/>
                  <a:pt x="626617" y="775180"/>
                  <a:pt x="619641" y="775180"/>
                </a:cubicBezTo>
                <a:cubicBezTo>
                  <a:pt x="612716" y="775089"/>
                  <a:pt x="607105" y="769490"/>
                  <a:pt x="607020" y="762560"/>
                </a:cubicBezTo>
                <a:cubicBezTo>
                  <a:pt x="607020" y="755589"/>
                  <a:pt x="612665" y="749938"/>
                  <a:pt x="619641" y="749938"/>
                </a:cubicBezTo>
                <a:close/>
                <a:moveTo>
                  <a:pt x="681042" y="749255"/>
                </a:moveTo>
                <a:cubicBezTo>
                  <a:pt x="688393" y="749255"/>
                  <a:pt x="694346" y="755211"/>
                  <a:pt x="694346" y="762558"/>
                </a:cubicBezTo>
                <a:cubicBezTo>
                  <a:pt x="694346" y="769907"/>
                  <a:pt x="688393" y="775863"/>
                  <a:pt x="681042" y="775863"/>
                </a:cubicBezTo>
                <a:cubicBezTo>
                  <a:pt x="673691" y="775863"/>
                  <a:pt x="667739" y="769907"/>
                  <a:pt x="667739" y="762558"/>
                </a:cubicBezTo>
                <a:cubicBezTo>
                  <a:pt x="667739" y="755211"/>
                  <a:pt x="673691" y="749255"/>
                  <a:pt x="681042" y="749255"/>
                </a:cubicBezTo>
                <a:close/>
                <a:moveTo>
                  <a:pt x="743126" y="748573"/>
                </a:moveTo>
                <a:cubicBezTo>
                  <a:pt x="743245" y="748571"/>
                  <a:pt x="743347" y="748571"/>
                  <a:pt x="743466" y="748573"/>
                </a:cubicBezTo>
                <a:cubicBezTo>
                  <a:pt x="751091" y="748669"/>
                  <a:pt x="757214" y="754930"/>
                  <a:pt x="757112" y="762560"/>
                </a:cubicBezTo>
                <a:cubicBezTo>
                  <a:pt x="757112" y="770284"/>
                  <a:pt x="750852" y="776545"/>
                  <a:pt x="743126" y="776545"/>
                </a:cubicBezTo>
                <a:cubicBezTo>
                  <a:pt x="735399" y="776545"/>
                  <a:pt x="729140" y="770284"/>
                  <a:pt x="729140" y="762560"/>
                </a:cubicBezTo>
                <a:cubicBezTo>
                  <a:pt x="729140" y="754834"/>
                  <a:pt x="735399" y="748573"/>
                  <a:pt x="743126" y="748573"/>
                </a:cubicBezTo>
                <a:close/>
                <a:moveTo>
                  <a:pt x="803844" y="747891"/>
                </a:moveTo>
                <a:cubicBezTo>
                  <a:pt x="803964" y="747890"/>
                  <a:pt x="804066" y="747890"/>
                  <a:pt x="804185" y="747891"/>
                </a:cubicBezTo>
                <a:cubicBezTo>
                  <a:pt x="812185" y="747987"/>
                  <a:pt x="818615" y="754554"/>
                  <a:pt x="818513" y="762560"/>
                </a:cubicBezTo>
                <a:cubicBezTo>
                  <a:pt x="818513" y="770661"/>
                  <a:pt x="811946" y="777228"/>
                  <a:pt x="803844" y="777228"/>
                </a:cubicBezTo>
                <a:cubicBezTo>
                  <a:pt x="795777" y="777136"/>
                  <a:pt x="789261" y="770622"/>
                  <a:pt x="789177" y="762560"/>
                </a:cubicBezTo>
                <a:cubicBezTo>
                  <a:pt x="789177" y="754457"/>
                  <a:pt x="795743" y="747891"/>
                  <a:pt x="803844" y="747891"/>
                </a:cubicBezTo>
                <a:close/>
                <a:moveTo>
                  <a:pt x="865246" y="747209"/>
                </a:moveTo>
                <a:cubicBezTo>
                  <a:pt x="873723" y="747209"/>
                  <a:pt x="880596" y="754082"/>
                  <a:pt x="880596" y="762560"/>
                </a:cubicBezTo>
                <a:cubicBezTo>
                  <a:pt x="880596" y="762618"/>
                  <a:pt x="880596" y="762673"/>
                  <a:pt x="880596" y="762731"/>
                </a:cubicBezTo>
                <a:cubicBezTo>
                  <a:pt x="880493" y="771114"/>
                  <a:pt x="873637" y="777832"/>
                  <a:pt x="865246" y="777739"/>
                </a:cubicBezTo>
                <a:cubicBezTo>
                  <a:pt x="856837" y="777739"/>
                  <a:pt x="849998" y="770972"/>
                  <a:pt x="849896" y="762560"/>
                </a:cubicBezTo>
                <a:cubicBezTo>
                  <a:pt x="849896" y="754082"/>
                  <a:pt x="856769" y="747209"/>
                  <a:pt x="865246" y="747209"/>
                </a:cubicBezTo>
                <a:close/>
                <a:moveTo>
                  <a:pt x="926647" y="746527"/>
                </a:moveTo>
                <a:cubicBezTo>
                  <a:pt x="935499" y="746527"/>
                  <a:pt x="942680" y="753706"/>
                  <a:pt x="942680" y="762560"/>
                </a:cubicBezTo>
                <a:cubicBezTo>
                  <a:pt x="942594" y="771347"/>
                  <a:pt x="935431" y="778421"/>
                  <a:pt x="926647" y="778421"/>
                </a:cubicBezTo>
                <a:cubicBezTo>
                  <a:pt x="917863" y="778421"/>
                  <a:pt x="910717" y="771347"/>
                  <a:pt x="910615" y="762560"/>
                </a:cubicBezTo>
                <a:cubicBezTo>
                  <a:pt x="910615" y="753706"/>
                  <a:pt x="917795" y="746527"/>
                  <a:pt x="926647" y="746527"/>
                </a:cubicBezTo>
                <a:close/>
                <a:moveTo>
                  <a:pt x="988048" y="745844"/>
                </a:moveTo>
                <a:cubicBezTo>
                  <a:pt x="997463" y="745844"/>
                  <a:pt x="1005104" y="753479"/>
                  <a:pt x="1005104" y="762900"/>
                </a:cubicBezTo>
                <a:cubicBezTo>
                  <a:pt x="1005104" y="772320"/>
                  <a:pt x="997463" y="779956"/>
                  <a:pt x="988048" y="779956"/>
                </a:cubicBezTo>
                <a:cubicBezTo>
                  <a:pt x="978634" y="779956"/>
                  <a:pt x="970993" y="772320"/>
                  <a:pt x="970993" y="762900"/>
                </a:cubicBezTo>
                <a:cubicBezTo>
                  <a:pt x="970993" y="753479"/>
                  <a:pt x="978634" y="745844"/>
                  <a:pt x="988048" y="745844"/>
                </a:cubicBezTo>
                <a:close/>
                <a:moveTo>
                  <a:pt x="1050132" y="745161"/>
                </a:moveTo>
                <a:cubicBezTo>
                  <a:pt x="1059547" y="745161"/>
                  <a:pt x="1067188" y="752798"/>
                  <a:pt x="1067188" y="762218"/>
                </a:cubicBezTo>
                <a:cubicBezTo>
                  <a:pt x="1067188" y="771638"/>
                  <a:pt x="1059547" y="779273"/>
                  <a:pt x="1050132" y="779273"/>
                </a:cubicBezTo>
                <a:cubicBezTo>
                  <a:pt x="1040718" y="779273"/>
                  <a:pt x="1033077" y="771638"/>
                  <a:pt x="1033077" y="762218"/>
                </a:cubicBezTo>
                <a:cubicBezTo>
                  <a:pt x="1033077" y="752798"/>
                  <a:pt x="1040718" y="745161"/>
                  <a:pt x="1050132" y="745161"/>
                </a:cubicBezTo>
                <a:close/>
                <a:moveTo>
                  <a:pt x="1110851" y="744481"/>
                </a:moveTo>
                <a:cubicBezTo>
                  <a:pt x="1110970" y="744479"/>
                  <a:pt x="1111073" y="744479"/>
                  <a:pt x="1111192" y="744481"/>
                </a:cubicBezTo>
                <a:cubicBezTo>
                  <a:pt x="1121084" y="744576"/>
                  <a:pt x="1129033" y="752669"/>
                  <a:pt x="1128930" y="762560"/>
                </a:cubicBezTo>
                <a:cubicBezTo>
                  <a:pt x="1128469" y="772183"/>
                  <a:pt x="1120487" y="779717"/>
                  <a:pt x="1110851" y="779615"/>
                </a:cubicBezTo>
                <a:cubicBezTo>
                  <a:pt x="1101249" y="779630"/>
                  <a:pt x="1093318" y="772143"/>
                  <a:pt x="1092772" y="762560"/>
                </a:cubicBezTo>
                <a:cubicBezTo>
                  <a:pt x="1092772" y="752575"/>
                  <a:pt x="1100873" y="744481"/>
                  <a:pt x="1110851" y="744481"/>
                </a:cubicBezTo>
                <a:close/>
                <a:moveTo>
                  <a:pt x="1172252" y="743967"/>
                </a:moveTo>
                <a:cubicBezTo>
                  <a:pt x="1182520" y="743967"/>
                  <a:pt x="1190843" y="752291"/>
                  <a:pt x="1190843" y="762558"/>
                </a:cubicBezTo>
                <a:cubicBezTo>
                  <a:pt x="1190843" y="762616"/>
                  <a:pt x="1190843" y="762673"/>
                  <a:pt x="1190843" y="762729"/>
                </a:cubicBezTo>
                <a:cubicBezTo>
                  <a:pt x="1190741" y="772904"/>
                  <a:pt x="1182418" y="781073"/>
                  <a:pt x="1172252" y="780979"/>
                </a:cubicBezTo>
                <a:cubicBezTo>
                  <a:pt x="1172201" y="780979"/>
                  <a:pt x="1172133" y="780979"/>
                  <a:pt x="1172082" y="780979"/>
                </a:cubicBezTo>
                <a:cubicBezTo>
                  <a:pt x="1161900" y="780979"/>
                  <a:pt x="1153662" y="772732"/>
                  <a:pt x="1153662" y="762558"/>
                </a:cubicBezTo>
                <a:cubicBezTo>
                  <a:pt x="1153662" y="752291"/>
                  <a:pt x="1161985" y="743967"/>
                  <a:pt x="1172252" y="743967"/>
                </a:cubicBezTo>
                <a:close/>
                <a:moveTo>
                  <a:pt x="1233654" y="743455"/>
                </a:moveTo>
                <a:cubicBezTo>
                  <a:pt x="1244212" y="743455"/>
                  <a:pt x="1252757" y="752008"/>
                  <a:pt x="1252757" y="762558"/>
                </a:cubicBezTo>
                <a:cubicBezTo>
                  <a:pt x="1252671" y="773043"/>
                  <a:pt x="1244143" y="781491"/>
                  <a:pt x="1233654" y="781491"/>
                </a:cubicBezTo>
                <a:cubicBezTo>
                  <a:pt x="1223164" y="781491"/>
                  <a:pt x="1214654" y="773043"/>
                  <a:pt x="1214552" y="762558"/>
                </a:cubicBezTo>
                <a:cubicBezTo>
                  <a:pt x="1214552" y="752008"/>
                  <a:pt x="1223096" y="743455"/>
                  <a:pt x="1233654" y="743455"/>
                </a:cubicBezTo>
                <a:close/>
                <a:moveTo>
                  <a:pt x="1970835" y="742811"/>
                </a:moveTo>
                <a:cubicBezTo>
                  <a:pt x="1981668" y="742811"/>
                  <a:pt x="1990450" y="751592"/>
                  <a:pt x="1990450" y="762424"/>
                </a:cubicBezTo>
                <a:cubicBezTo>
                  <a:pt x="1990450" y="773257"/>
                  <a:pt x="1981668" y="782039"/>
                  <a:pt x="1970835" y="782039"/>
                </a:cubicBezTo>
                <a:cubicBezTo>
                  <a:pt x="1960003" y="782039"/>
                  <a:pt x="1951221" y="773257"/>
                  <a:pt x="1951221" y="762424"/>
                </a:cubicBezTo>
                <a:cubicBezTo>
                  <a:pt x="1951221" y="751592"/>
                  <a:pt x="1960003" y="742811"/>
                  <a:pt x="1970835" y="742811"/>
                </a:cubicBezTo>
                <a:close/>
                <a:moveTo>
                  <a:pt x="1295421" y="742811"/>
                </a:moveTo>
                <a:cubicBezTo>
                  <a:pt x="1306254" y="742811"/>
                  <a:pt x="1315036" y="751592"/>
                  <a:pt x="1315036" y="762424"/>
                </a:cubicBezTo>
                <a:cubicBezTo>
                  <a:pt x="1315036" y="773257"/>
                  <a:pt x="1306254" y="782039"/>
                  <a:pt x="1295421" y="782039"/>
                </a:cubicBezTo>
                <a:cubicBezTo>
                  <a:pt x="1284589" y="782039"/>
                  <a:pt x="1275807" y="773257"/>
                  <a:pt x="1275807" y="762424"/>
                </a:cubicBezTo>
                <a:cubicBezTo>
                  <a:pt x="1275807" y="751592"/>
                  <a:pt x="1284589" y="742811"/>
                  <a:pt x="1295421" y="742811"/>
                </a:cubicBezTo>
                <a:close/>
                <a:moveTo>
                  <a:pt x="1357138" y="742433"/>
                </a:moveTo>
                <a:cubicBezTo>
                  <a:pt x="1368259" y="742433"/>
                  <a:pt x="1377264" y="751444"/>
                  <a:pt x="1377264" y="762558"/>
                </a:cubicBezTo>
                <a:cubicBezTo>
                  <a:pt x="1377264" y="762616"/>
                  <a:pt x="1377264" y="762673"/>
                  <a:pt x="1377264" y="762729"/>
                </a:cubicBezTo>
                <a:cubicBezTo>
                  <a:pt x="1377162" y="773751"/>
                  <a:pt x="1368156" y="782608"/>
                  <a:pt x="1357138" y="782515"/>
                </a:cubicBezTo>
                <a:cubicBezTo>
                  <a:pt x="1357087" y="782515"/>
                  <a:pt x="1357019" y="782515"/>
                  <a:pt x="1356968" y="782515"/>
                </a:cubicBezTo>
                <a:cubicBezTo>
                  <a:pt x="1345950" y="782515"/>
                  <a:pt x="1337013" y="773581"/>
                  <a:pt x="1337013" y="762558"/>
                </a:cubicBezTo>
                <a:cubicBezTo>
                  <a:pt x="1337013" y="751444"/>
                  <a:pt x="1346018" y="742433"/>
                  <a:pt x="1357138" y="742433"/>
                </a:cubicBezTo>
                <a:close/>
                <a:moveTo>
                  <a:pt x="1417858" y="741921"/>
                </a:moveTo>
                <a:cubicBezTo>
                  <a:pt x="1429251" y="741921"/>
                  <a:pt x="1438495" y="751160"/>
                  <a:pt x="1438495" y="762558"/>
                </a:cubicBezTo>
                <a:cubicBezTo>
                  <a:pt x="1438393" y="773888"/>
                  <a:pt x="1429183" y="783025"/>
                  <a:pt x="1417858" y="783025"/>
                </a:cubicBezTo>
                <a:cubicBezTo>
                  <a:pt x="1406550" y="783025"/>
                  <a:pt x="1397391" y="773861"/>
                  <a:pt x="1397391" y="762558"/>
                </a:cubicBezTo>
                <a:cubicBezTo>
                  <a:pt x="1397391" y="751227"/>
                  <a:pt x="1406533" y="742015"/>
                  <a:pt x="1417858" y="741921"/>
                </a:cubicBezTo>
                <a:close/>
                <a:moveTo>
                  <a:pt x="1724864" y="740899"/>
                </a:moveTo>
                <a:cubicBezTo>
                  <a:pt x="1724983" y="740896"/>
                  <a:pt x="1725086" y="740896"/>
                  <a:pt x="1725205" y="740899"/>
                </a:cubicBezTo>
                <a:cubicBezTo>
                  <a:pt x="1737451" y="740992"/>
                  <a:pt x="1747310" y="750996"/>
                  <a:pt x="1747207" y="763243"/>
                </a:cubicBezTo>
                <a:cubicBezTo>
                  <a:pt x="1747207" y="763298"/>
                  <a:pt x="1747207" y="763355"/>
                  <a:pt x="1747207" y="763412"/>
                </a:cubicBezTo>
                <a:cubicBezTo>
                  <a:pt x="1747105" y="775659"/>
                  <a:pt x="1737110" y="785508"/>
                  <a:pt x="1724864" y="785415"/>
                </a:cubicBezTo>
                <a:cubicBezTo>
                  <a:pt x="1712583" y="785415"/>
                  <a:pt x="1702606" y="775515"/>
                  <a:pt x="1702521" y="763243"/>
                </a:cubicBezTo>
                <a:cubicBezTo>
                  <a:pt x="1702521" y="750901"/>
                  <a:pt x="1712532" y="740899"/>
                  <a:pt x="1724864" y="740899"/>
                </a:cubicBezTo>
                <a:close/>
                <a:moveTo>
                  <a:pt x="1479259" y="740899"/>
                </a:moveTo>
                <a:cubicBezTo>
                  <a:pt x="1479378" y="740896"/>
                  <a:pt x="1479480" y="740896"/>
                  <a:pt x="1479600" y="740899"/>
                </a:cubicBezTo>
                <a:cubicBezTo>
                  <a:pt x="1491181" y="740992"/>
                  <a:pt x="1500510" y="750462"/>
                  <a:pt x="1500408" y="762048"/>
                </a:cubicBezTo>
                <a:cubicBezTo>
                  <a:pt x="1500408" y="762103"/>
                  <a:pt x="1500408" y="762161"/>
                  <a:pt x="1500408" y="762218"/>
                </a:cubicBezTo>
                <a:cubicBezTo>
                  <a:pt x="1500306" y="773805"/>
                  <a:pt x="1490839" y="783121"/>
                  <a:pt x="1479259" y="783027"/>
                </a:cubicBezTo>
                <a:cubicBezTo>
                  <a:pt x="1467644" y="783027"/>
                  <a:pt x="1458212" y="773661"/>
                  <a:pt x="1458110" y="762048"/>
                </a:cubicBezTo>
                <a:cubicBezTo>
                  <a:pt x="1458110" y="750368"/>
                  <a:pt x="1467575" y="740899"/>
                  <a:pt x="1479259" y="740899"/>
                </a:cubicBezTo>
                <a:close/>
                <a:moveTo>
                  <a:pt x="1786265" y="740899"/>
                </a:moveTo>
                <a:cubicBezTo>
                  <a:pt x="1798699" y="740899"/>
                  <a:pt x="1808779" y="750979"/>
                  <a:pt x="1808779" y="763411"/>
                </a:cubicBezTo>
                <a:cubicBezTo>
                  <a:pt x="1808693" y="775779"/>
                  <a:pt x="1798630" y="785754"/>
                  <a:pt x="1786265" y="785754"/>
                </a:cubicBezTo>
                <a:cubicBezTo>
                  <a:pt x="1773933" y="785754"/>
                  <a:pt x="1763922" y="775752"/>
                  <a:pt x="1763922" y="763411"/>
                </a:cubicBezTo>
                <a:cubicBezTo>
                  <a:pt x="1763922" y="751045"/>
                  <a:pt x="1773899" y="740991"/>
                  <a:pt x="1786265" y="740899"/>
                </a:cubicBezTo>
                <a:close/>
                <a:moveTo>
                  <a:pt x="1664145" y="740899"/>
                </a:moveTo>
                <a:cubicBezTo>
                  <a:pt x="1676186" y="740894"/>
                  <a:pt x="1686045" y="750515"/>
                  <a:pt x="1686317" y="762558"/>
                </a:cubicBezTo>
                <a:cubicBezTo>
                  <a:pt x="1686215" y="774738"/>
                  <a:pt x="1676323" y="784562"/>
                  <a:pt x="1664145" y="784562"/>
                </a:cubicBezTo>
                <a:cubicBezTo>
                  <a:pt x="1652189" y="784564"/>
                  <a:pt x="1642416" y="775022"/>
                  <a:pt x="1642143" y="763070"/>
                </a:cubicBezTo>
                <a:cubicBezTo>
                  <a:pt x="1642143" y="750891"/>
                  <a:pt x="1651967" y="740991"/>
                  <a:pt x="1664145" y="740899"/>
                </a:cubicBezTo>
                <a:close/>
                <a:moveTo>
                  <a:pt x="1602061" y="740899"/>
                </a:moveTo>
                <a:cubicBezTo>
                  <a:pt x="1614120" y="740899"/>
                  <a:pt x="1623893" y="750673"/>
                  <a:pt x="1623893" y="762729"/>
                </a:cubicBezTo>
                <a:cubicBezTo>
                  <a:pt x="1623893" y="762785"/>
                  <a:pt x="1623893" y="762844"/>
                  <a:pt x="1623893" y="762900"/>
                </a:cubicBezTo>
                <a:cubicBezTo>
                  <a:pt x="1623791" y="774864"/>
                  <a:pt x="1614018" y="784484"/>
                  <a:pt x="1602061" y="784390"/>
                </a:cubicBezTo>
                <a:cubicBezTo>
                  <a:pt x="1590071" y="784390"/>
                  <a:pt x="1580315" y="774719"/>
                  <a:pt x="1580230" y="762729"/>
                </a:cubicBezTo>
                <a:cubicBezTo>
                  <a:pt x="1580230" y="750673"/>
                  <a:pt x="1590003" y="740899"/>
                  <a:pt x="1602061" y="740899"/>
                </a:cubicBezTo>
                <a:close/>
                <a:moveTo>
                  <a:pt x="1540660" y="740899"/>
                </a:moveTo>
                <a:cubicBezTo>
                  <a:pt x="1540711" y="740899"/>
                  <a:pt x="1540779" y="740900"/>
                  <a:pt x="1540830" y="740900"/>
                </a:cubicBezTo>
                <a:cubicBezTo>
                  <a:pt x="1552599" y="741089"/>
                  <a:pt x="1561997" y="750786"/>
                  <a:pt x="1561809" y="762558"/>
                </a:cubicBezTo>
                <a:cubicBezTo>
                  <a:pt x="1561724" y="774202"/>
                  <a:pt x="1552309" y="783616"/>
                  <a:pt x="1540660" y="783709"/>
                </a:cubicBezTo>
                <a:cubicBezTo>
                  <a:pt x="1528857" y="783709"/>
                  <a:pt x="1519255" y="774191"/>
                  <a:pt x="1519170" y="762389"/>
                </a:cubicBezTo>
                <a:cubicBezTo>
                  <a:pt x="1519170" y="750519"/>
                  <a:pt x="1528789" y="740899"/>
                  <a:pt x="1540660" y="740899"/>
                </a:cubicBezTo>
                <a:close/>
                <a:moveTo>
                  <a:pt x="1909434" y="739741"/>
                </a:moveTo>
                <a:cubicBezTo>
                  <a:pt x="1921963" y="739741"/>
                  <a:pt x="1932119" y="749896"/>
                  <a:pt x="1932119" y="762424"/>
                </a:cubicBezTo>
                <a:cubicBezTo>
                  <a:pt x="1932119" y="774954"/>
                  <a:pt x="1921963" y="785109"/>
                  <a:pt x="1909434" y="785109"/>
                </a:cubicBezTo>
                <a:cubicBezTo>
                  <a:pt x="1896906" y="785109"/>
                  <a:pt x="1886750" y="774954"/>
                  <a:pt x="1886750" y="762424"/>
                </a:cubicBezTo>
                <a:cubicBezTo>
                  <a:pt x="1886750" y="749896"/>
                  <a:pt x="1896906" y="739741"/>
                  <a:pt x="1909434" y="739741"/>
                </a:cubicBezTo>
                <a:close/>
                <a:moveTo>
                  <a:pt x="1848032" y="739741"/>
                </a:moveTo>
                <a:cubicBezTo>
                  <a:pt x="1860561" y="739741"/>
                  <a:pt x="1870717" y="749896"/>
                  <a:pt x="1870717" y="762424"/>
                </a:cubicBezTo>
                <a:cubicBezTo>
                  <a:pt x="1870717" y="774954"/>
                  <a:pt x="1860561" y="785109"/>
                  <a:pt x="1848032" y="785109"/>
                </a:cubicBezTo>
                <a:cubicBezTo>
                  <a:pt x="1835504" y="785109"/>
                  <a:pt x="1825348" y="774954"/>
                  <a:pt x="1825348" y="762424"/>
                </a:cubicBezTo>
                <a:cubicBezTo>
                  <a:pt x="1825348" y="749896"/>
                  <a:pt x="1835504" y="739741"/>
                  <a:pt x="1848032" y="739741"/>
                </a:cubicBezTo>
                <a:close/>
                <a:moveTo>
                  <a:pt x="5629" y="696893"/>
                </a:moveTo>
                <a:cubicBezTo>
                  <a:pt x="7982" y="696893"/>
                  <a:pt x="9893" y="698803"/>
                  <a:pt x="9893" y="701157"/>
                </a:cubicBezTo>
                <a:cubicBezTo>
                  <a:pt x="9893" y="703514"/>
                  <a:pt x="7982" y="705421"/>
                  <a:pt x="5629" y="705421"/>
                </a:cubicBezTo>
                <a:cubicBezTo>
                  <a:pt x="3309" y="705335"/>
                  <a:pt x="1450" y="703475"/>
                  <a:pt x="1365" y="701157"/>
                </a:cubicBezTo>
                <a:cubicBezTo>
                  <a:pt x="1365" y="698803"/>
                  <a:pt x="3275" y="696893"/>
                  <a:pt x="5629" y="696893"/>
                </a:cubicBezTo>
                <a:close/>
                <a:moveTo>
                  <a:pt x="67029" y="695018"/>
                </a:moveTo>
                <a:cubicBezTo>
                  <a:pt x="70424" y="695018"/>
                  <a:pt x="73170" y="697769"/>
                  <a:pt x="73170" y="701158"/>
                </a:cubicBezTo>
                <a:cubicBezTo>
                  <a:pt x="73170" y="704549"/>
                  <a:pt x="70424" y="707299"/>
                  <a:pt x="67029" y="707299"/>
                </a:cubicBezTo>
                <a:cubicBezTo>
                  <a:pt x="63636" y="707299"/>
                  <a:pt x="60890" y="704549"/>
                  <a:pt x="60890" y="701158"/>
                </a:cubicBezTo>
                <a:cubicBezTo>
                  <a:pt x="60890" y="697769"/>
                  <a:pt x="63636" y="695018"/>
                  <a:pt x="67029" y="695018"/>
                </a:cubicBezTo>
                <a:close/>
                <a:moveTo>
                  <a:pt x="129113" y="694336"/>
                </a:moveTo>
                <a:cubicBezTo>
                  <a:pt x="132882" y="694336"/>
                  <a:pt x="135935" y="697391"/>
                  <a:pt x="135935" y="701157"/>
                </a:cubicBezTo>
                <a:cubicBezTo>
                  <a:pt x="135935" y="704925"/>
                  <a:pt x="132882" y="707980"/>
                  <a:pt x="129113" y="707980"/>
                </a:cubicBezTo>
                <a:cubicBezTo>
                  <a:pt x="125343" y="707980"/>
                  <a:pt x="122291" y="704925"/>
                  <a:pt x="122291" y="701157"/>
                </a:cubicBezTo>
                <a:cubicBezTo>
                  <a:pt x="122291" y="697391"/>
                  <a:pt x="125343" y="694336"/>
                  <a:pt x="129113" y="694336"/>
                </a:cubicBezTo>
                <a:close/>
                <a:moveTo>
                  <a:pt x="189832" y="693482"/>
                </a:moveTo>
                <a:cubicBezTo>
                  <a:pt x="194079" y="693482"/>
                  <a:pt x="197507" y="696920"/>
                  <a:pt x="197507" y="701158"/>
                </a:cubicBezTo>
                <a:cubicBezTo>
                  <a:pt x="197507" y="705398"/>
                  <a:pt x="194079" y="708833"/>
                  <a:pt x="189832" y="708833"/>
                </a:cubicBezTo>
                <a:cubicBezTo>
                  <a:pt x="185585" y="708833"/>
                  <a:pt x="182157" y="705398"/>
                  <a:pt x="182157" y="701158"/>
                </a:cubicBezTo>
                <a:cubicBezTo>
                  <a:pt x="182157" y="696920"/>
                  <a:pt x="185585" y="693482"/>
                  <a:pt x="189832" y="693482"/>
                </a:cubicBezTo>
                <a:close/>
                <a:moveTo>
                  <a:pt x="251234" y="692630"/>
                </a:moveTo>
                <a:cubicBezTo>
                  <a:pt x="255941" y="692630"/>
                  <a:pt x="259761" y="696448"/>
                  <a:pt x="259761" y="701157"/>
                </a:cubicBezTo>
                <a:cubicBezTo>
                  <a:pt x="259761" y="705869"/>
                  <a:pt x="255941" y="709687"/>
                  <a:pt x="251234" y="709687"/>
                </a:cubicBezTo>
                <a:cubicBezTo>
                  <a:pt x="246560" y="709596"/>
                  <a:pt x="242791" y="705830"/>
                  <a:pt x="242706" y="701157"/>
                </a:cubicBezTo>
                <a:cubicBezTo>
                  <a:pt x="242706" y="696448"/>
                  <a:pt x="246526" y="692630"/>
                  <a:pt x="251234" y="692630"/>
                </a:cubicBezTo>
                <a:close/>
                <a:moveTo>
                  <a:pt x="312635" y="691948"/>
                </a:moveTo>
                <a:cubicBezTo>
                  <a:pt x="317718" y="691948"/>
                  <a:pt x="321845" y="696073"/>
                  <a:pt x="321845" y="701158"/>
                </a:cubicBezTo>
                <a:cubicBezTo>
                  <a:pt x="321845" y="706245"/>
                  <a:pt x="317718" y="710368"/>
                  <a:pt x="312635" y="710368"/>
                </a:cubicBezTo>
                <a:cubicBezTo>
                  <a:pt x="307586" y="710278"/>
                  <a:pt x="303510" y="706207"/>
                  <a:pt x="303425" y="701158"/>
                </a:cubicBezTo>
                <a:cubicBezTo>
                  <a:pt x="303425" y="696073"/>
                  <a:pt x="307552" y="691948"/>
                  <a:pt x="312635" y="691948"/>
                </a:cubicBezTo>
                <a:close/>
                <a:moveTo>
                  <a:pt x="374035" y="691096"/>
                </a:moveTo>
                <a:cubicBezTo>
                  <a:pt x="374155" y="691094"/>
                  <a:pt x="374257" y="691094"/>
                  <a:pt x="374377" y="691096"/>
                </a:cubicBezTo>
                <a:cubicBezTo>
                  <a:pt x="379835" y="691192"/>
                  <a:pt x="384201" y="695695"/>
                  <a:pt x="384099" y="701158"/>
                </a:cubicBezTo>
                <a:cubicBezTo>
                  <a:pt x="384099" y="706715"/>
                  <a:pt x="379596" y="711222"/>
                  <a:pt x="374035" y="711222"/>
                </a:cubicBezTo>
                <a:cubicBezTo>
                  <a:pt x="368510" y="711130"/>
                  <a:pt x="364058" y="706678"/>
                  <a:pt x="363973" y="701158"/>
                </a:cubicBezTo>
                <a:cubicBezTo>
                  <a:pt x="363973" y="695601"/>
                  <a:pt x="368475" y="691096"/>
                  <a:pt x="374035" y="691096"/>
                </a:cubicBezTo>
                <a:close/>
                <a:moveTo>
                  <a:pt x="496839" y="689729"/>
                </a:moveTo>
                <a:cubicBezTo>
                  <a:pt x="503149" y="689729"/>
                  <a:pt x="508266" y="694848"/>
                  <a:pt x="508266" y="701157"/>
                </a:cubicBezTo>
                <a:cubicBezTo>
                  <a:pt x="508266" y="707468"/>
                  <a:pt x="503149" y="712585"/>
                  <a:pt x="496839" y="712585"/>
                </a:cubicBezTo>
                <a:cubicBezTo>
                  <a:pt x="490528" y="712585"/>
                  <a:pt x="485412" y="707468"/>
                  <a:pt x="485412" y="701157"/>
                </a:cubicBezTo>
                <a:cubicBezTo>
                  <a:pt x="485412" y="694848"/>
                  <a:pt x="490528" y="689729"/>
                  <a:pt x="496839" y="689729"/>
                </a:cubicBezTo>
                <a:close/>
                <a:moveTo>
                  <a:pt x="436120" y="689729"/>
                </a:moveTo>
                <a:cubicBezTo>
                  <a:pt x="442055" y="689729"/>
                  <a:pt x="446865" y="694543"/>
                  <a:pt x="446865" y="700476"/>
                </a:cubicBezTo>
                <a:cubicBezTo>
                  <a:pt x="446865" y="706409"/>
                  <a:pt x="442055" y="711221"/>
                  <a:pt x="436120" y="711221"/>
                </a:cubicBezTo>
                <a:cubicBezTo>
                  <a:pt x="430218" y="711128"/>
                  <a:pt x="425460" y="706372"/>
                  <a:pt x="425375" y="700476"/>
                </a:cubicBezTo>
                <a:cubicBezTo>
                  <a:pt x="425375" y="694543"/>
                  <a:pt x="430185" y="689729"/>
                  <a:pt x="436120" y="689729"/>
                </a:cubicBezTo>
                <a:close/>
                <a:moveTo>
                  <a:pt x="558606" y="688743"/>
                </a:moveTo>
                <a:cubicBezTo>
                  <a:pt x="565388" y="688743"/>
                  <a:pt x="570887" y="694242"/>
                  <a:pt x="570887" y="701023"/>
                </a:cubicBezTo>
                <a:cubicBezTo>
                  <a:pt x="570887" y="707806"/>
                  <a:pt x="565388" y="713305"/>
                  <a:pt x="558606" y="713305"/>
                </a:cubicBezTo>
                <a:cubicBezTo>
                  <a:pt x="551824" y="713305"/>
                  <a:pt x="546326" y="707807"/>
                  <a:pt x="546326" y="701023"/>
                </a:cubicBezTo>
                <a:cubicBezTo>
                  <a:pt x="546326" y="694242"/>
                  <a:pt x="551824" y="688743"/>
                  <a:pt x="558606" y="688743"/>
                </a:cubicBezTo>
                <a:close/>
                <a:moveTo>
                  <a:pt x="619641" y="688194"/>
                </a:moveTo>
                <a:cubicBezTo>
                  <a:pt x="626804" y="688194"/>
                  <a:pt x="632603" y="693999"/>
                  <a:pt x="632603" y="701157"/>
                </a:cubicBezTo>
                <a:cubicBezTo>
                  <a:pt x="632603" y="708316"/>
                  <a:pt x="626804" y="714120"/>
                  <a:pt x="619641" y="714120"/>
                </a:cubicBezTo>
                <a:cubicBezTo>
                  <a:pt x="612478" y="714120"/>
                  <a:pt x="606679" y="708316"/>
                  <a:pt x="606679" y="701157"/>
                </a:cubicBezTo>
                <a:cubicBezTo>
                  <a:pt x="606679" y="693999"/>
                  <a:pt x="612478" y="688194"/>
                  <a:pt x="619641" y="688194"/>
                </a:cubicBezTo>
                <a:close/>
                <a:moveTo>
                  <a:pt x="681042" y="687513"/>
                </a:moveTo>
                <a:cubicBezTo>
                  <a:pt x="688581" y="687513"/>
                  <a:pt x="694687" y="693624"/>
                  <a:pt x="694687" y="701157"/>
                </a:cubicBezTo>
                <a:cubicBezTo>
                  <a:pt x="694687" y="708693"/>
                  <a:pt x="688581" y="714803"/>
                  <a:pt x="681042" y="714803"/>
                </a:cubicBezTo>
                <a:cubicBezTo>
                  <a:pt x="673504" y="714803"/>
                  <a:pt x="667398" y="708693"/>
                  <a:pt x="667398" y="701157"/>
                </a:cubicBezTo>
                <a:cubicBezTo>
                  <a:pt x="667398" y="693624"/>
                  <a:pt x="673504" y="687513"/>
                  <a:pt x="681042" y="687513"/>
                </a:cubicBezTo>
                <a:close/>
                <a:moveTo>
                  <a:pt x="743126" y="686660"/>
                </a:moveTo>
                <a:cubicBezTo>
                  <a:pt x="751125" y="686660"/>
                  <a:pt x="757624" y="693152"/>
                  <a:pt x="757624" y="701157"/>
                </a:cubicBezTo>
                <a:cubicBezTo>
                  <a:pt x="757624" y="709164"/>
                  <a:pt x="751125" y="715654"/>
                  <a:pt x="743126" y="715654"/>
                </a:cubicBezTo>
                <a:cubicBezTo>
                  <a:pt x="735127" y="715654"/>
                  <a:pt x="728629" y="709164"/>
                  <a:pt x="728629" y="701157"/>
                </a:cubicBezTo>
                <a:cubicBezTo>
                  <a:pt x="728629" y="693152"/>
                  <a:pt x="735127" y="686660"/>
                  <a:pt x="743126" y="686660"/>
                </a:cubicBezTo>
                <a:close/>
                <a:moveTo>
                  <a:pt x="803845" y="685978"/>
                </a:moveTo>
                <a:cubicBezTo>
                  <a:pt x="812237" y="685978"/>
                  <a:pt x="819025" y="692775"/>
                  <a:pt x="819025" y="701157"/>
                </a:cubicBezTo>
                <a:cubicBezTo>
                  <a:pt x="819025" y="701216"/>
                  <a:pt x="819025" y="701271"/>
                  <a:pt x="819025" y="701330"/>
                </a:cubicBezTo>
                <a:cubicBezTo>
                  <a:pt x="818923" y="709618"/>
                  <a:pt x="812134" y="716261"/>
                  <a:pt x="803845" y="716167"/>
                </a:cubicBezTo>
                <a:cubicBezTo>
                  <a:pt x="803794" y="716167"/>
                  <a:pt x="803726" y="716169"/>
                  <a:pt x="803674" y="716169"/>
                </a:cubicBezTo>
                <a:cubicBezTo>
                  <a:pt x="795385" y="716167"/>
                  <a:pt x="788666" y="709447"/>
                  <a:pt x="788666" y="701157"/>
                </a:cubicBezTo>
                <a:cubicBezTo>
                  <a:pt x="788666" y="692775"/>
                  <a:pt x="795453" y="685978"/>
                  <a:pt x="803845" y="685978"/>
                </a:cubicBezTo>
                <a:close/>
                <a:moveTo>
                  <a:pt x="865246" y="685296"/>
                </a:moveTo>
                <a:cubicBezTo>
                  <a:pt x="865366" y="685293"/>
                  <a:pt x="865468" y="685293"/>
                  <a:pt x="865587" y="685296"/>
                </a:cubicBezTo>
                <a:cubicBezTo>
                  <a:pt x="874252" y="685391"/>
                  <a:pt x="881211" y="692492"/>
                  <a:pt x="881108" y="701157"/>
                </a:cubicBezTo>
                <a:cubicBezTo>
                  <a:pt x="881108" y="701215"/>
                  <a:pt x="881108" y="701271"/>
                  <a:pt x="881108" y="701330"/>
                </a:cubicBezTo>
                <a:cubicBezTo>
                  <a:pt x="881006" y="709994"/>
                  <a:pt x="873911" y="716943"/>
                  <a:pt x="865246" y="716849"/>
                </a:cubicBezTo>
                <a:cubicBezTo>
                  <a:pt x="856548" y="716849"/>
                  <a:pt x="849487" y="709851"/>
                  <a:pt x="849385" y="701157"/>
                </a:cubicBezTo>
                <a:cubicBezTo>
                  <a:pt x="849385" y="692398"/>
                  <a:pt x="856480" y="685296"/>
                  <a:pt x="865246" y="685296"/>
                </a:cubicBezTo>
                <a:close/>
                <a:moveTo>
                  <a:pt x="926647" y="684614"/>
                </a:moveTo>
                <a:cubicBezTo>
                  <a:pt x="936062" y="684614"/>
                  <a:pt x="943703" y="692250"/>
                  <a:pt x="943703" y="701670"/>
                </a:cubicBezTo>
                <a:cubicBezTo>
                  <a:pt x="943703" y="711090"/>
                  <a:pt x="936062" y="718726"/>
                  <a:pt x="926647" y="718726"/>
                </a:cubicBezTo>
                <a:cubicBezTo>
                  <a:pt x="917233" y="718726"/>
                  <a:pt x="909592" y="711090"/>
                  <a:pt x="909592" y="701670"/>
                </a:cubicBezTo>
                <a:cubicBezTo>
                  <a:pt x="909592" y="692250"/>
                  <a:pt x="917233" y="684614"/>
                  <a:pt x="926647" y="684614"/>
                </a:cubicBezTo>
                <a:close/>
                <a:moveTo>
                  <a:pt x="988048" y="683931"/>
                </a:moveTo>
                <a:cubicBezTo>
                  <a:pt x="997463" y="683931"/>
                  <a:pt x="1005104" y="691567"/>
                  <a:pt x="1005104" y="700987"/>
                </a:cubicBezTo>
                <a:cubicBezTo>
                  <a:pt x="1005104" y="710407"/>
                  <a:pt x="997463" y="718043"/>
                  <a:pt x="988048" y="718043"/>
                </a:cubicBezTo>
                <a:cubicBezTo>
                  <a:pt x="978634" y="718043"/>
                  <a:pt x="970993" y="710407"/>
                  <a:pt x="970993" y="700987"/>
                </a:cubicBezTo>
                <a:cubicBezTo>
                  <a:pt x="970993" y="691567"/>
                  <a:pt x="978634" y="683931"/>
                  <a:pt x="988048" y="683931"/>
                </a:cubicBezTo>
                <a:close/>
                <a:moveTo>
                  <a:pt x="1051002" y="683229"/>
                </a:moveTo>
                <a:cubicBezTo>
                  <a:pt x="1060434" y="683239"/>
                  <a:pt x="1068058" y="690885"/>
                  <a:pt x="1068041" y="700305"/>
                </a:cubicBezTo>
                <a:cubicBezTo>
                  <a:pt x="1068041" y="700597"/>
                  <a:pt x="1068041" y="700887"/>
                  <a:pt x="1068024" y="701179"/>
                </a:cubicBezTo>
                <a:cubicBezTo>
                  <a:pt x="1067546" y="710586"/>
                  <a:pt x="1059547" y="717832"/>
                  <a:pt x="1050132" y="717361"/>
                </a:cubicBezTo>
                <a:cubicBezTo>
                  <a:pt x="1040718" y="717361"/>
                  <a:pt x="1033077" y="709724"/>
                  <a:pt x="1033077" y="700305"/>
                </a:cubicBezTo>
                <a:cubicBezTo>
                  <a:pt x="1033077" y="690885"/>
                  <a:pt x="1040718" y="683249"/>
                  <a:pt x="1050132" y="683249"/>
                </a:cubicBezTo>
                <a:cubicBezTo>
                  <a:pt x="1050422" y="683235"/>
                  <a:pt x="1050712" y="683227"/>
                  <a:pt x="1051002" y="683229"/>
                </a:cubicBezTo>
                <a:close/>
                <a:moveTo>
                  <a:pt x="1110851" y="682567"/>
                </a:moveTo>
                <a:cubicBezTo>
                  <a:pt x="1121119" y="682567"/>
                  <a:pt x="1129442" y="690891"/>
                  <a:pt x="1129442" y="701157"/>
                </a:cubicBezTo>
                <a:cubicBezTo>
                  <a:pt x="1129442" y="701215"/>
                  <a:pt x="1129442" y="701273"/>
                  <a:pt x="1129442" y="701329"/>
                </a:cubicBezTo>
                <a:cubicBezTo>
                  <a:pt x="1129340" y="711504"/>
                  <a:pt x="1121017" y="719672"/>
                  <a:pt x="1110851" y="719579"/>
                </a:cubicBezTo>
                <a:cubicBezTo>
                  <a:pt x="1110800" y="719579"/>
                  <a:pt x="1110732" y="719579"/>
                  <a:pt x="1110681" y="719579"/>
                </a:cubicBezTo>
                <a:cubicBezTo>
                  <a:pt x="1100499" y="719579"/>
                  <a:pt x="1092261" y="711332"/>
                  <a:pt x="1092261" y="701157"/>
                </a:cubicBezTo>
                <a:cubicBezTo>
                  <a:pt x="1092261" y="690891"/>
                  <a:pt x="1100584" y="682567"/>
                  <a:pt x="1110851" y="682567"/>
                </a:cubicBezTo>
                <a:close/>
                <a:moveTo>
                  <a:pt x="1172252" y="682056"/>
                </a:moveTo>
                <a:cubicBezTo>
                  <a:pt x="1182537" y="682423"/>
                  <a:pt x="1190673" y="690869"/>
                  <a:pt x="1190673" y="701157"/>
                </a:cubicBezTo>
                <a:cubicBezTo>
                  <a:pt x="1190587" y="711643"/>
                  <a:pt x="1182059" y="720090"/>
                  <a:pt x="1171570" y="720090"/>
                </a:cubicBezTo>
                <a:cubicBezTo>
                  <a:pt x="1161081" y="720090"/>
                  <a:pt x="1152570" y="711643"/>
                  <a:pt x="1152468" y="701157"/>
                </a:cubicBezTo>
                <a:cubicBezTo>
                  <a:pt x="1152468" y="700927"/>
                  <a:pt x="1152468" y="700696"/>
                  <a:pt x="1152485" y="700464"/>
                </a:cubicBezTo>
                <a:cubicBezTo>
                  <a:pt x="1152860" y="689920"/>
                  <a:pt x="1161712" y="681678"/>
                  <a:pt x="1172252" y="682056"/>
                </a:cubicBezTo>
                <a:close/>
                <a:moveTo>
                  <a:pt x="1233654" y="681373"/>
                </a:moveTo>
                <a:cubicBezTo>
                  <a:pt x="1244587" y="681373"/>
                  <a:pt x="1253439" y="690232"/>
                  <a:pt x="1253439" y="701157"/>
                </a:cubicBezTo>
                <a:cubicBezTo>
                  <a:pt x="1253439" y="701215"/>
                  <a:pt x="1253439" y="701271"/>
                  <a:pt x="1253439" y="701329"/>
                </a:cubicBezTo>
                <a:cubicBezTo>
                  <a:pt x="1253337" y="712161"/>
                  <a:pt x="1244484" y="720866"/>
                  <a:pt x="1233654" y="720773"/>
                </a:cubicBezTo>
                <a:cubicBezTo>
                  <a:pt x="1233534" y="720774"/>
                  <a:pt x="1233432" y="720774"/>
                  <a:pt x="1233313" y="720773"/>
                </a:cubicBezTo>
                <a:cubicBezTo>
                  <a:pt x="1222567" y="720679"/>
                  <a:pt x="1213937" y="711898"/>
                  <a:pt x="1214039" y="701157"/>
                </a:cubicBezTo>
                <a:cubicBezTo>
                  <a:pt x="1214039" y="701102"/>
                  <a:pt x="1214039" y="701045"/>
                  <a:pt x="1214039" y="700987"/>
                </a:cubicBezTo>
                <a:cubicBezTo>
                  <a:pt x="1214039" y="690154"/>
                  <a:pt x="1222824" y="681373"/>
                  <a:pt x="1233654" y="681373"/>
                </a:cubicBezTo>
                <a:close/>
                <a:moveTo>
                  <a:pt x="1971151" y="680861"/>
                </a:moveTo>
                <a:cubicBezTo>
                  <a:pt x="1982357" y="680861"/>
                  <a:pt x="1991448" y="689949"/>
                  <a:pt x="1991448" y="701157"/>
                </a:cubicBezTo>
                <a:cubicBezTo>
                  <a:pt x="1991448" y="701215"/>
                  <a:pt x="1991448" y="701271"/>
                  <a:pt x="1991448" y="701328"/>
                </a:cubicBezTo>
                <a:cubicBezTo>
                  <a:pt x="1991345" y="712444"/>
                  <a:pt x="1982272" y="721378"/>
                  <a:pt x="1971151" y="721284"/>
                </a:cubicBezTo>
                <a:cubicBezTo>
                  <a:pt x="1960013" y="721284"/>
                  <a:pt x="1950940" y="712301"/>
                  <a:pt x="1950855" y="701157"/>
                </a:cubicBezTo>
                <a:cubicBezTo>
                  <a:pt x="1950855" y="689949"/>
                  <a:pt x="1959945" y="680861"/>
                  <a:pt x="1971151" y="680861"/>
                </a:cubicBezTo>
                <a:close/>
                <a:moveTo>
                  <a:pt x="1295055" y="680861"/>
                </a:moveTo>
                <a:cubicBezTo>
                  <a:pt x="1306261" y="680861"/>
                  <a:pt x="1315351" y="689949"/>
                  <a:pt x="1315351" y="701157"/>
                </a:cubicBezTo>
                <a:cubicBezTo>
                  <a:pt x="1315351" y="701215"/>
                  <a:pt x="1315351" y="701271"/>
                  <a:pt x="1315351" y="701328"/>
                </a:cubicBezTo>
                <a:cubicBezTo>
                  <a:pt x="1315249" y="712444"/>
                  <a:pt x="1306175" y="721378"/>
                  <a:pt x="1295055" y="721284"/>
                </a:cubicBezTo>
                <a:cubicBezTo>
                  <a:pt x="1283917" y="721284"/>
                  <a:pt x="1274843" y="712301"/>
                  <a:pt x="1274759" y="701157"/>
                </a:cubicBezTo>
                <a:cubicBezTo>
                  <a:pt x="1274759" y="689949"/>
                  <a:pt x="1283849" y="680861"/>
                  <a:pt x="1295055" y="680861"/>
                </a:cubicBezTo>
                <a:close/>
                <a:moveTo>
                  <a:pt x="1357139" y="680350"/>
                </a:moveTo>
                <a:cubicBezTo>
                  <a:pt x="1357258" y="680348"/>
                  <a:pt x="1357361" y="680348"/>
                  <a:pt x="1357480" y="680350"/>
                </a:cubicBezTo>
                <a:cubicBezTo>
                  <a:pt x="1368873" y="680444"/>
                  <a:pt x="1378050" y="689761"/>
                  <a:pt x="1377947" y="701157"/>
                </a:cubicBezTo>
                <a:cubicBezTo>
                  <a:pt x="1377947" y="701215"/>
                  <a:pt x="1377947" y="701271"/>
                  <a:pt x="1377947" y="701329"/>
                </a:cubicBezTo>
                <a:cubicBezTo>
                  <a:pt x="1377844" y="712727"/>
                  <a:pt x="1368532" y="721890"/>
                  <a:pt x="1357139" y="721795"/>
                </a:cubicBezTo>
                <a:cubicBezTo>
                  <a:pt x="1345711" y="721795"/>
                  <a:pt x="1336416" y="712584"/>
                  <a:pt x="1336331" y="701157"/>
                </a:cubicBezTo>
                <a:cubicBezTo>
                  <a:pt x="1336331" y="689666"/>
                  <a:pt x="1345643" y="680350"/>
                  <a:pt x="1357139" y="680350"/>
                </a:cubicBezTo>
                <a:close/>
                <a:moveTo>
                  <a:pt x="1417857" y="679839"/>
                </a:moveTo>
                <a:cubicBezTo>
                  <a:pt x="1429626" y="679839"/>
                  <a:pt x="1439177" y="689385"/>
                  <a:pt x="1439177" y="701157"/>
                </a:cubicBezTo>
                <a:cubicBezTo>
                  <a:pt x="1439177" y="701216"/>
                  <a:pt x="1439177" y="701273"/>
                  <a:pt x="1439177" y="701329"/>
                </a:cubicBezTo>
                <a:cubicBezTo>
                  <a:pt x="1439075" y="713010"/>
                  <a:pt x="1429541" y="722401"/>
                  <a:pt x="1417857" y="722309"/>
                </a:cubicBezTo>
                <a:cubicBezTo>
                  <a:pt x="1417806" y="722309"/>
                  <a:pt x="1417738" y="722309"/>
                  <a:pt x="1417687" y="722309"/>
                </a:cubicBezTo>
                <a:cubicBezTo>
                  <a:pt x="1406003" y="722309"/>
                  <a:pt x="1396538" y="712838"/>
                  <a:pt x="1396538" y="701157"/>
                </a:cubicBezTo>
                <a:cubicBezTo>
                  <a:pt x="1396538" y="689383"/>
                  <a:pt x="1406089" y="679839"/>
                  <a:pt x="1417857" y="679839"/>
                </a:cubicBezTo>
                <a:close/>
                <a:moveTo>
                  <a:pt x="1479259" y="679327"/>
                </a:moveTo>
                <a:cubicBezTo>
                  <a:pt x="1491318" y="679327"/>
                  <a:pt x="1501091" y="689101"/>
                  <a:pt x="1501091" y="701157"/>
                </a:cubicBezTo>
                <a:cubicBezTo>
                  <a:pt x="1501091" y="701215"/>
                  <a:pt x="1501091" y="701271"/>
                  <a:pt x="1501091" y="701329"/>
                </a:cubicBezTo>
                <a:cubicBezTo>
                  <a:pt x="1500988" y="713291"/>
                  <a:pt x="1491215" y="722913"/>
                  <a:pt x="1479259" y="722819"/>
                </a:cubicBezTo>
                <a:cubicBezTo>
                  <a:pt x="1467269" y="722819"/>
                  <a:pt x="1457513" y="713147"/>
                  <a:pt x="1457428" y="701157"/>
                </a:cubicBezTo>
                <a:cubicBezTo>
                  <a:pt x="1457428" y="689101"/>
                  <a:pt x="1467201" y="679327"/>
                  <a:pt x="1479259" y="679327"/>
                </a:cubicBezTo>
                <a:close/>
                <a:moveTo>
                  <a:pt x="1540661" y="678986"/>
                </a:moveTo>
                <a:cubicBezTo>
                  <a:pt x="1552906" y="678986"/>
                  <a:pt x="1562833" y="688912"/>
                  <a:pt x="1562833" y="701157"/>
                </a:cubicBezTo>
                <a:cubicBezTo>
                  <a:pt x="1562748" y="713338"/>
                  <a:pt x="1552838" y="723160"/>
                  <a:pt x="1540661" y="723160"/>
                </a:cubicBezTo>
                <a:cubicBezTo>
                  <a:pt x="1528482" y="723160"/>
                  <a:pt x="1518590" y="713338"/>
                  <a:pt x="1518488" y="701157"/>
                </a:cubicBezTo>
                <a:cubicBezTo>
                  <a:pt x="1518488" y="688912"/>
                  <a:pt x="1528414" y="678986"/>
                  <a:pt x="1540661" y="678986"/>
                </a:cubicBezTo>
                <a:close/>
                <a:moveTo>
                  <a:pt x="1602061" y="678644"/>
                </a:moveTo>
                <a:cubicBezTo>
                  <a:pt x="1602181" y="678644"/>
                  <a:pt x="1602283" y="678645"/>
                  <a:pt x="1602403" y="678647"/>
                </a:cubicBezTo>
                <a:cubicBezTo>
                  <a:pt x="1614836" y="678835"/>
                  <a:pt x="1624763" y="689067"/>
                  <a:pt x="1624575" y="701498"/>
                </a:cubicBezTo>
                <a:cubicBezTo>
                  <a:pt x="1624473" y="713866"/>
                  <a:pt x="1614427" y="723843"/>
                  <a:pt x="1602061" y="723843"/>
                </a:cubicBezTo>
                <a:cubicBezTo>
                  <a:pt x="1601771" y="723851"/>
                  <a:pt x="1601481" y="723854"/>
                  <a:pt x="1601191" y="723852"/>
                </a:cubicBezTo>
                <a:cubicBezTo>
                  <a:pt x="1588758" y="723751"/>
                  <a:pt x="1578763" y="713592"/>
                  <a:pt x="1578865" y="701157"/>
                </a:cubicBezTo>
                <a:cubicBezTo>
                  <a:pt x="1578865" y="700928"/>
                  <a:pt x="1578865" y="700696"/>
                  <a:pt x="1578883" y="700465"/>
                </a:cubicBezTo>
                <a:cubicBezTo>
                  <a:pt x="1579258" y="688037"/>
                  <a:pt x="1589628" y="678267"/>
                  <a:pt x="1602061" y="678644"/>
                </a:cubicBezTo>
                <a:close/>
                <a:moveTo>
                  <a:pt x="1664144" y="678302"/>
                </a:moveTo>
                <a:cubicBezTo>
                  <a:pt x="1676766" y="678302"/>
                  <a:pt x="1686999" y="688535"/>
                  <a:pt x="1686999" y="701157"/>
                </a:cubicBezTo>
                <a:cubicBezTo>
                  <a:pt x="1686999" y="701216"/>
                  <a:pt x="1686999" y="701273"/>
                  <a:pt x="1686999" y="701329"/>
                </a:cubicBezTo>
                <a:cubicBezTo>
                  <a:pt x="1686897" y="713858"/>
                  <a:pt x="1676680" y="723937"/>
                  <a:pt x="1664144" y="723844"/>
                </a:cubicBezTo>
                <a:cubicBezTo>
                  <a:pt x="1664025" y="723844"/>
                  <a:pt x="1663923" y="723844"/>
                  <a:pt x="1663804" y="723844"/>
                </a:cubicBezTo>
                <a:cubicBezTo>
                  <a:pt x="1651370" y="723749"/>
                  <a:pt x="1641358" y="713592"/>
                  <a:pt x="1641460" y="701157"/>
                </a:cubicBezTo>
                <a:cubicBezTo>
                  <a:pt x="1641460" y="701102"/>
                  <a:pt x="1641460" y="701045"/>
                  <a:pt x="1641460" y="700987"/>
                </a:cubicBezTo>
                <a:cubicBezTo>
                  <a:pt x="1641460" y="688459"/>
                  <a:pt x="1651609" y="678302"/>
                  <a:pt x="1664144" y="678302"/>
                </a:cubicBezTo>
                <a:close/>
                <a:moveTo>
                  <a:pt x="1724864" y="677962"/>
                </a:moveTo>
                <a:cubicBezTo>
                  <a:pt x="1737537" y="677961"/>
                  <a:pt x="1747873" y="688140"/>
                  <a:pt x="1748060" y="700816"/>
                </a:cubicBezTo>
                <a:cubicBezTo>
                  <a:pt x="1748060" y="700874"/>
                  <a:pt x="1748060" y="700932"/>
                  <a:pt x="1748060" y="700987"/>
                </a:cubicBezTo>
                <a:cubicBezTo>
                  <a:pt x="1747958" y="713705"/>
                  <a:pt x="1737588" y="723937"/>
                  <a:pt x="1724864" y="723844"/>
                </a:cubicBezTo>
                <a:cubicBezTo>
                  <a:pt x="1712243" y="723937"/>
                  <a:pt x="1701924" y="713780"/>
                  <a:pt x="1701839" y="701157"/>
                </a:cubicBezTo>
                <a:cubicBezTo>
                  <a:pt x="1701839" y="701102"/>
                  <a:pt x="1701839" y="701045"/>
                  <a:pt x="1701839" y="700987"/>
                </a:cubicBezTo>
                <a:cubicBezTo>
                  <a:pt x="1701839" y="688271"/>
                  <a:pt x="1712140" y="677962"/>
                  <a:pt x="1724864" y="677962"/>
                </a:cubicBezTo>
                <a:close/>
                <a:moveTo>
                  <a:pt x="1909067" y="677791"/>
                </a:moveTo>
                <a:cubicBezTo>
                  <a:pt x="1921774" y="677789"/>
                  <a:pt x="1932161" y="687941"/>
                  <a:pt x="1932434" y="700646"/>
                </a:cubicBezTo>
                <a:cubicBezTo>
                  <a:pt x="1932434" y="700704"/>
                  <a:pt x="1932434" y="700762"/>
                  <a:pt x="1932434" y="700816"/>
                </a:cubicBezTo>
                <a:cubicBezTo>
                  <a:pt x="1932332" y="713628"/>
                  <a:pt x="1921876" y="723936"/>
                  <a:pt x="1909067" y="723843"/>
                </a:cubicBezTo>
                <a:cubicBezTo>
                  <a:pt x="1896446" y="723846"/>
                  <a:pt x="1886144" y="713768"/>
                  <a:pt x="1885872" y="701157"/>
                </a:cubicBezTo>
                <a:cubicBezTo>
                  <a:pt x="1885872" y="701102"/>
                  <a:pt x="1885872" y="701045"/>
                  <a:pt x="1885872" y="700987"/>
                </a:cubicBezTo>
                <a:cubicBezTo>
                  <a:pt x="1885872" y="688177"/>
                  <a:pt x="1896259" y="677791"/>
                  <a:pt x="1909067" y="677791"/>
                </a:cubicBezTo>
                <a:close/>
                <a:moveTo>
                  <a:pt x="1847667" y="677791"/>
                </a:moveTo>
                <a:cubicBezTo>
                  <a:pt x="1860373" y="677789"/>
                  <a:pt x="1870761" y="687941"/>
                  <a:pt x="1871033" y="700646"/>
                </a:cubicBezTo>
                <a:cubicBezTo>
                  <a:pt x="1871033" y="700704"/>
                  <a:pt x="1871033" y="700762"/>
                  <a:pt x="1871033" y="700816"/>
                </a:cubicBezTo>
                <a:cubicBezTo>
                  <a:pt x="1870931" y="713628"/>
                  <a:pt x="1860475" y="723936"/>
                  <a:pt x="1847667" y="723843"/>
                </a:cubicBezTo>
                <a:cubicBezTo>
                  <a:pt x="1835045" y="723846"/>
                  <a:pt x="1824743" y="713768"/>
                  <a:pt x="1824471" y="701157"/>
                </a:cubicBezTo>
                <a:cubicBezTo>
                  <a:pt x="1824471" y="701102"/>
                  <a:pt x="1824471" y="701045"/>
                  <a:pt x="1824471" y="700987"/>
                </a:cubicBezTo>
                <a:cubicBezTo>
                  <a:pt x="1824471" y="688177"/>
                  <a:pt x="1834858" y="677791"/>
                  <a:pt x="1847667" y="677791"/>
                </a:cubicBezTo>
                <a:close/>
                <a:moveTo>
                  <a:pt x="1786265" y="677791"/>
                </a:moveTo>
                <a:cubicBezTo>
                  <a:pt x="1798971" y="677789"/>
                  <a:pt x="1809359" y="687941"/>
                  <a:pt x="1809631" y="700646"/>
                </a:cubicBezTo>
                <a:cubicBezTo>
                  <a:pt x="1809631" y="700704"/>
                  <a:pt x="1809631" y="700762"/>
                  <a:pt x="1809631" y="700816"/>
                </a:cubicBezTo>
                <a:cubicBezTo>
                  <a:pt x="1809529" y="713628"/>
                  <a:pt x="1799074" y="723936"/>
                  <a:pt x="1786265" y="723843"/>
                </a:cubicBezTo>
                <a:cubicBezTo>
                  <a:pt x="1773644" y="723846"/>
                  <a:pt x="1763342" y="713768"/>
                  <a:pt x="1763069" y="701157"/>
                </a:cubicBezTo>
                <a:cubicBezTo>
                  <a:pt x="1763069" y="701102"/>
                  <a:pt x="1763069" y="701045"/>
                  <a:pt x="1763069" y="700987"/>
                </a:cubicBezTo>
                <a:cubicBezTo>
                  <a:pt x="1763069" y="688177"/>
                  <a:pt x="1773456" y="677791"/>
                  <a:pt x="1786265" y="677791"/>
                </a:cubicBezTo>
                <a:close/>
                <a:moveTo>
                  <a:pt x="5629" y="635151"/>
                </a:moveTo>
                <a:cubicBezTo>
                  <a:pt x="8170" y="635151"/>
                  <a:pt x="10234" y="637213"/>
                  <a:pt x="10234" y="639757"/>
                </a:cubicBezTo>
                <a:cubicBezTo>
                  <a:pt x="10234" y="642300"/>
                  <a:pt x="8170" y="644362"/>
                  <a:pt x="5629" y="644362"/>
                </a:cubicBezTo>
                <a:cubicBezTo>
                  <a:pt x="3087" y="644362"/>
                  <a:pt x="1024" y="642300"/>
                  <a:pt x="1024" y="639757"/>
                </a:cubicBezTo>
                <a:cubicBezTo>
                  <a:pt x="1024" y="637213"/>
                  <a:pt x="3087" y="635151"/>
                  <a:pt x="5629" y="635151"/>
                </a:cubicBezTo>
                <a:close/>
                <a:moveTo>
                  <a:pt x="67029" y="633446"/>
                </a:moveTo>
                <a:cubicBezTo>
                  <a:pt x="67149" y="633443"/>
                  <a:pt x="67268" y="633443"/>
                  <a:pt x="67371" y="633446"/>
                </a:cubicBezTo>
                <a:cubicBezTo>
                  <a:pt x="70765" y="633541"/>
                  <a:pt x="73442" y="636368"/>
                  <a:pt x="73340" y="639757"/>
                </a:cubicBezTo>
                <a:cubicBezTo>
                  <a:pt x="73340" y="643241"/>
                  <a:pt x="70509" y="646067"/>
                  <a:pt x="67029" y="646067"/>
                </a:cubicBezTo>
                <a:cubicBezTo>
                  <a:pt x="63584" y="645977"/>
                  <a:pt x="60804" y="643204"/>
                  <a:pt x="60719" y="639757"/>
                </a:cubicBezTo>
                <a:cubicBezTo>
                  <a:pt x="60719" y="636272"/>
                  <a:pt x="63550" y="633446"/>
                  <a:pt x="67029" y="633446"/>
                </a:cubicBezTo>
                <a:close/>
                <a:moveTo>
                  <a:pt x="129113" y="632593"/>
                </a:moveTo>
                <a:cubicBezTo>
                  <a:pt x="133070" y="632593"/>
                  <a:pt x="136277" y="635800"/>
                  <a:pt x="136277" y="639757"/>
                </a:cubicBezTo>
                <a:cubicBezTo>
                  <a:pt x="136277" y="643715"/>
                  <a:pt x="133070" y="646920"/>
                  <a:pt x="129113" y="646920"/>
                </a:cubicBezTo>
                <a:cubicBezTo>
                  <a:pt x="125156" y="646920"/>
                  <a:pt x="121950" y="643715"/>
                  <a:pt x="121950" y="639757"/>
                </a:cubicBezTo>
                <a:cubicBezTo>
                  <a:pt x="121950" y="635800"/>
                  <a:pt x="125156" y="632593"/>
                  <a:pt x="129113" y="632593"/>
                </a:cubicBezTo>
                <a:close/>
                <a:moveTo>
                  <a:pt x="189832" y="631740"/>
                </a:moveTo>
                <a:cubicBezTo>
                  <a:pt x="194267" y="631740"/>
                  <a:pt x="197848" y="635330"/>
                  <a:pt x="197848" y="639757"/>
                </a:cubicBezTo>
                <a:cubicBezTo>
                  <a:pt x="197848" y="644184"/>
                  <a:pt x="194267" y="647773"/>
                  <a:pt x="189832" y="647773"/>
                </a:cubicBezTo>
                <a:cubicBezTo>
                  <a:pt x="185397" y="647773"/>
                  <a:pt x="181816" y="644184"/>
                  <a:pt x="181816" y="639757"/>
                </a:cubicBezTo>
                <a:cubicBezTo>
                  <a:pt x="181816" y="635330"/>
                  <a:pt x="185397" y="631740"/>
                  <a:pt x="189832" y="631740"/>
                </a:cubicBezTo>
                <a:close/>
                <a:moveTo>
                  <a:pt x="251233" y="631058"/>
                </a:moveTo>
                <a:cubicBezTo>
                  <a:pt x="256043" y="631058"/>
                  <a:pt x="259932" y="634952"/>
                  <a:pt x="259932" y="639757"/>
                </a:cubicBezTo>
                <a:cubicBezTo>
                  <a:pt x="259932" y="644562"/>
                  <a:pt x="256043" y="648456"/>
                  <a:pt x="251233" y="648456"/>
                </a:cubicBezTo>
                <a:cubicBezTo>
                  <a:pt x="246423" y="648456"/>
                  <a:pt x="242535" y="644562"/>
                  <a:pt x="242535" y="639757"/>
                </a:cubicBezTo>
                <a:cubicBezTo>
                  <a:pt x="242535" y="634952"/>
                  <a:pt x="246423" y="631058"/>
                  <a:pt x="251233" y="631058"/>
                </a:cubicBezTo>
                <a:close/>
                <a:moveTo>
                  <a:pt x="312635" y="630205"/>
                </a:moveTo>
                <a:cubicBezTo>
                  <a:pt x="317905" y="630205"/>
                  <a:pt x="322186" y="634481"/>
                  <a:pt x="322186" y="639757"/>
                </a:cubicBezTo>
                <a:cubicBezTo>
                  <a:pt x="322186" y="645031"/>
                  <a:pt x="317905" y="649308"/>
                  <a:pt x="312635" y="649308"/>
                </a:cubicBezTo>
                <a:cubicBezTo>
                  <a:pt x="307364" y="649308"/>
                  <a:pt x="303084" y="645031"/>
                  <a:pt x="303084" y="639757"/>
                </a:cubicBezTo>
                <a:cubicBezTo>
                  <a:pt x="303084" y="634481"/>
                  <a:pt x="307364" y="630205"/>
                  <a:pt x="312635" y="630205"/>
                </a:cubicBezTo>
                <a:close/>
                <a:moveTo>
                  <a:pt x="374036" y="629522"/>
                </a:moveTo>
                <a:cubicBezTo>
                  <a:pt x="379682" y="629522"/>
                  <a:pt x="384269" y="634105"/>
                  <a:pt x="384269" y="639757"/>
                </a:cubicBezTo>
                <a:cubicBezTo>
                  <a:pt x="384269" y="645409"/>
                  <a:pt x="379682" y="649990"/>
                  <a:pt x="374036" y="649990"/>
                </a:cubicBezTo>
                <a:cubicBezTo>
                  <a:pt x="368390" y="649990"/>
                  <a:pt x="363803" y="645409"/>
                  <a:pt x="363803" y="639757"/>
                </a:cubicBezTo>
                <a:cubicBezTo>
                  <a:pt x="363803" y="634105"/>
                  <a:pt x="368390" y="629522"/>
                  <a:pt x="374036" y="629522"/>
                </a:cubicBezTo>
                <a:close/>
                <a:moveTo>
                  <a:pt x="436120" y="628670"/>
                </a:moveTo>
                <a:cubicBezTo>
                  <a:pt x="442243" y="628670"/>
                  <a:pt x="447206" y="633633"/>
                  <a:pt x="447206" y="639757"/>
                </a:cubicBezTo>
                <a:cubicBezTo>
                  <a:pt x="447121" y="645841"/>
                  <a:pt x="442209" y="650751"/>
                  <a:pt x="436120" y="650843"/>
                </a:cubicBezTo>
                <a:cubicBezTo>
                  <a:pt x="430031" y="650751"/>
                  <a:pt x="425119" y="645841"/>
                  <a:pt x="425034" y="639757"/>
                </a:cubicBezTo>
                <a:cubicBezTo>
                  <a:pt x="425034" y="633633"/>
                  <a:pt x="429997" y="628670"/>
                  <a:pt x="436120" y="628670"/>
                </a:cubicBezTo>
                <a:close/>
                <a:moveTo>
                  <a:pt x="496838" y="627988"/>
                </a:moveTo>
                <a:cubicBezTo>
                  <a:pt x="503337" y="627988"/>
                  <a:pt x="508607" y="633257"/>
                  <a:pt x="508607" y="639757"/>
                </a:cubicBezTo>
                <a:cubicBezTo>
                  <a:pt x="508607" y="646257"/>
                  <a:pt x="503337" y="651526"/>
                  <a:pt x="496838" y="651526"/>
                </a:cubicBezTo>
                <a:cubicBezTo>
                  <a:pt x="490340" y="651526"/>
                  <a:pt x="485070" y="646257"/>
                  <a:pt x="485070" y="639757"/>
                </a:cubicBezTo>
                <a:cubicBezTo>
                  <a:pt x="485070" y="633257"/>
                  <a:pt x="490340" y="627988"/>
                  <a:pt x="496838" y="627988"/>
                </a:cubicBezTo>
                <a:close/>
                <a:moveTo>
                  <a:pt x="558240" y="627135"/>
                </a:moveTo>
                <a:cubicBezTo>
                  <a:pt x="565216" y="627135"/>
                  <a:pt x="570861" y="632786"/>
                  <a:pt x="570861" y="639757"/>
                </a:cubicBezTo>
                <a:cubicBezTo>
                  <a:pt x="570861" y="646728"/>
                  <a:pt x="565216" y="652379"/>
                  <a:pt x="558240" y="652379"/>
                </a:cubicBezTo>
                <a:cubicBezTo>
                  <a:pt x="551264" y="652379"/>
                  <a:pt x="545619" y="646728"/>
                  <a:pt x="545619" y="639757"/>
                </a:cubicBezTo>
                <a:cubicBezTo>
                  <a:pt x="545619" y="632786"/>
                  <a:pt x="551264" y="627135"/>
                  <a:pt x="558240" y="627135"/>
                </a:cubicBezTo>
                <a:close/>
                <a:moveTo>
                  <a:pt x="619641" y="626453"/>
                </a:moveTo>
                <a:cubicBezTo>
                  <a:pt x="626992" y="626453"/>
                  <a:pt x="632945" y="632408"/>
                  <a:pt x="632945" y="639757"/>
                </a:cubicBezTo>
                <a:cubicBezTo>
                  <a:pt x="632945" y="647104"/>
                  <a:pt x="626992" y="653062"/>
                  <a:pt x="619641" y="653062"/>
                </a:cubicBezTo>
                <a:cubicBezTo>
                  <a:pt x="612290" y="653062"/>
                  <a:pt x="606338" y="647104"/>
                  <a:pt x="606338" y="639757"/>
                </a:cubicBezTo>
                <a:cubicBezTo>
                  <a:pt x="606338" y="632408"/>
                  <a:pt x="612290" y="626453"/>
                  <a:pt x="619641" y="626453"/>
                </a:cubicBezTo>
                <a:close/>
                <a:moveTo>
                  <a:pt x="681042" y="625599"/>
                </a:moveTo>
                <a:cubicBezTo>
                  <a:pt x="688853" y="625599"/>
                  <a:pt x="695198" y="631939"/>
                  <a:pt x="695198" y="639757"/>
                </a:cubicBezTo>
                <a:cubicBezTo>
                  <a:pt x="695198" y="647575"/>
                  <a:pt x="688853" y="653913"/>
                  <a:pt x="681042" y="653913"/>
                </a:cubicBezTo>
                <a:cubicBezTo>
                  <a:pt x="673264" y="653821"/>
                  <a:pt x="666971" y="647536"/>
                  <a:pt x="666886" y="639757"/>
                </a:cubicBezTo>
                <a:cubicBezTo>
                  <a:pt x="666886" y="631939"/>
                  <a:pt x="673231" y="625599"/>
                  <a:pt x="681042" y="625599"/>
                </a:cubicBezTo>
                <a:close/>
                <a:moveTo>
                  <a:pt x="743126" y="624918"/>
                </a:moveTo>
                <a:cubicBezTo>
                  <a:pt x="751313" y="624918"/>
                  <a:pt x="757965" y="631562"/>
                  <a:pt x="757965" y="639757"/>
                </a:cubicBezTo>
                <a:cubicBezTo>
                  <a:pt x="757965" y="647951"/>
                  <a:pt x="751313" y="654595"/>
                  <a:pt x="743126" y="654595"/>
                </a:cubicBezTo>
                <a:cubicBezTo>
                  <a:pt x="734939" y="654595"/>
                  <a:pt x="728288" y="647951"/>
                  <a:pt x="728288" y="639757"/>
                </a:cubicBezTo>
                <a:cubicBezTo>
                  <a:pt x="728288" y="631562"/>
                  <a:pt x="734939" y="624918"/>
                  <a:pt x="743126" y="624918"/>
                </a:cubicBezTo>
                <a:close/>
                <a:moveTo>
                  <a:pt x="803845" y="624236"/>
                </a:moveTo>
                <a:cubicBezTo>
                  <a:pt x="812423" y="624236"/>
                  <a:pt x="819365" y="631185"/>
                  <a:pt x="819365" y="639757"/>
                </a:cubicBezTo>
                <a:cubicBezTo>
                  <a:pt x="819365" y="639815"/>
                  <a:pt x="819365" y="639871"/>
                  <a:pt x="819365" y="639930"/>
                </a:cubicBezTo>
                <a:cubicBezTo>
                  <a:pt x="819263" y="648406"/>
                  <a:pt x="812321" y="655201"/>
                  <a:pt x="803845" y="655108"/>
                </a:cubicBezTo>
                <a:cubicBezTo>
                  <a:pt x="803793" y="655108"/>
                  <a:pt x="803725" y="655109"/>
                  <a:pt x="803674" y="655109"/>
                </a:cubicBezTo>
                <a:cubicBezTo>
                  <a:pt x="795197" y="655108"/>
                  <a:pt x="788324" y="648236"/>
                  <a:pt x="788324" y="639757"/>
                </a:cubicBezTo>
                <a:cubicBezTo>
                  <a:pt x="788324" y="631185"/>
                  <a:pt x="795266" y="624236"/>
                  <a:pt x="803845" y="624236"/>
                </a:cubicBezTo>
                <a:close/>
                <a:moveTo>
                  <a:pt x="865246" y="623383"/>
                </a:moveTo>
                <a:cubicBezTo>
                  <a:pt x="874661" y="623383"/>
                  <a:pt x="882302" y="631019"/>
                  <a:pt x="882302" y="640439"/>
                </a:cubicBezTo>
                <a:cubicBezTo>
                  <a:pt x="882302" y="649859"/>
                  <a:pt x="874661" y="657495"/>
                  <a:pt x="865246" y="657495"/>
                </a:cubicBezTo>
                <a:cubicBezTo>
                  <a:pt x="855832" y="657495"/>
                  <a:pt x="848191" y="649859"/>
                  <a:pt x="848191" y="640439"/>
                </a:cubicBezTo>
                <a:cubicBezTo>
                  <a:pt x="848191" y="631019"/>
                  <a:pt x="855832" y="623383"/>
                  <a:pt x="865246" y="623383"/>
                </a:cubicBezTo>
                <a:close/>
                <a:moveTo>
                  <a:pt x="926647" y="622701"/>
                </a:moveTo>
                <a:cubicBezTo>
                  <a:pt x="936062" y="622701"/>
                  <a:pt x="943703" y="630338"/>
                  <a:pt x="943703" y="639757"/>
                </a:cubicBezTo>
                <a:cubicBezTo>
                  <a:pt x="943703" y="649177"/>
                  <a:pt x="936062" y="656812"/>
                  <a:pt x="926647" y="656812"/>
                </a:cubicBezTo>
                <a:cubicBezTo>
                  <a:pt x="917233" y="656812"/>
                  <a:pt x="909592" y="649177"/>
                  <a:pt x="909592" y="639757"/>
                </a:cubicBezTo>
                <a:cubicBezTo>
                  <a:pt x="909592" y="630338"/>
                  <a:pt x="917233" y="622701"/>
                  <a:pt x="926647" y="622701"/>
                </a:cubicBezTo>
                <a:close/>
                <a:moveTo>
                  <a:pt x="988415" y="621884"/>
                </a:moveTo>
                <a:cubicBezTo>
                  <a:pt x="998212" y="621884"/>
                  <a:pt x="1006153" y="629826"/>
                  <a:pt x="1006153" y="639622"/>
                </a:cubicBezTo>
                <a:cubicBezTo>
                  <a:pt x="1006153" y="649419"/>
                  <a:pt x="998212" y="657359"/>
                  <a:pt x="988415" y="657359"/>
                </a:cubicBezTo>
                <a:cubicBezTo>
                  <a:pt x="978619" y="657359"/>
                  <a:pt x="970677" y="649419"/>
                  <a:pt x="970677" y="639622"/>
                </a:cubicBezTo>
                <a:cubicBezTo>
                  <a:pt x="970677" y="629826"/>
                  <a:pt x="978619" y="621884"/>
                  <a:pt x="988415" y="621884"/>
                </a:cubicBezTo>
                <a:close/>
                <a:moveTo>
                  <a:pt x="1110851" y="621508"/>
                </a:moveTo>
                <a:cubicBezTo>
                  <a:pt x="1121409" y="621508"/>
                  <a:pt x="1129954" y="630058"/>
                  <a:pt x="1129954" y="640610"/>
                </a:cubicBezTo>
                <a:cubicBezTo>
                  <a:pt x="1129852" y="651094"/>
                  <a:pt x="1121340" y="659541"/>
                  <a:pt x="1110851" y="659541"/>
                </a:cubicBezTo>
                <a:cubicBezTo>
                  <a:pt x="1100362" y="659541"/>
                  <a:pt x="1091834" y="651093"/>
                  <a:pt x="1091749" y="640610"/>
                </a:cubicBezTo>
                <a:cubicBezTo>
                  <a:pt x="1091749" y="630058"/>
                  <a:pt x="1100294" y="621508"/>
                  <a:pt x="1110851" y="621508"/>
                </a:cubicBezTo>
                <a:close/>
                <a:moveTo>
                  <a:pt x="1050132" y="621508"/>
                </a:moveTo>
                <a:cubicBezTo>
                  <a:pt x="1059700" y="622219"/>
                  <a:pt x="1067119" y="630160"/>
                  <a:pt x="1067188" y="639757"/>
                </a:cubicBezTo>
                <a:cubicBezTo>
                  <a:pt x="1067205" y="649389"/>
                  <a:pt x="1059734" y="657377"/>
                  <a:pt x="1050132" y="658007"/>
                </a:cubicBezTo>
                <a:cubicBezTo>
                  <a:pt x="1040086" y="658009"/>
                  <a:pt x="1031899" y="649966"/>
                  <a:pt x="1031712" y="639928"/>
                </a:cubicBezTo>
                <a:cubicBezTo>
                  <a:pt x="1031712" y="629755"/>
                  <a:pt x="1039966" y="621508"/>
                  <a:pt x="1050132" y="621508"/>
                </a:cubicBezTo>
                <a:close/>
                <a:moveTo>
                  <a:pt x="1172619" y="620008"/>
                </a:moveTo>
                <a:cubicBezTo>
                  <a:pt x="1183452" y="620008"/>
                  <a:pt x="1192234" y="628791"/>
                  <a:pt x="1192234" y="639622"/>
                </a:cubicBezTo>
                <a:cubicBezTo>
                  <a:pt x="1192234" y="650456"/>
                  <a:pt x="1183452" y="659237"/>
                  <a:pt x="1172619" y="659237"/>
                </a:cubicBezTo>
                <a:cubicBezTo>
                  <a:pt x="1161787" y="659237"/>
                  <a:pt x="1153005" y="650456"/>
                  <a:pt x="1153005" y="639622"/>
                </a:cubicBezTo>
                <a:cubicBezTo>
                  <a:pt x="1153005" y="628791"/>
                  <a:pt x="1161786" y="620008"/>
                  <a:pt x="1172619" y="620008"/>
                </a:cubicBezTo>
                <a:close/>
                <a:moveTo>
                  <a:pt x="1234524" y="619444"/>
                </a:moveTo>
                <a:cubicBezTo>
                  <a:pt x="1245729" y="619452"/>
                  <a:pt x="1254820" y="628548"/>
                  <a:pt x="1254803" y="639757"/>
                </a:cubicBezTo>
                <a:cubicBezTo>
                  <a:pt x="1254803" y="640107"/>
                  <a:pt x="1254803" y="640458"/>
                  <a:pt x="1254769" y="640806"/>
                </a:cubicBezTo>
                <a:cubicBezTo>
                  <a:pt x="1254206" y="651909"/>
                  <a:pt x="1244758" y="660447"/>
                  <a:pt x="1233654" y="659883"/>
                </a:cubicBezTo>
                <a:cubicBezTo>
                  <a:pt x="1222516" y="659883"/>
                  <a:pt x="1213460" y="650900"/>
                  <a:pt x="1213358" y="639757"/>
                </a:cubicBezTo>
                <a:cubicBezTo>
                  <a:pt x="1213358" y="628548"/>
                  <a:pt x="1222448" y="619460"/>
                  <a:pt x="1233654" y="619460"/>
                </a:cubicBezTo>
                <a:cubicBezTo>
                  <a:pt x="1233944" y="619449"/>
                  <a:pt x="1234234" y="619442"/>
                  <a:pt x="1234524" y="619444"/>
                </a:cubicBezTo>
                <a:close/>
                <a:moveTo>
                  <a:pt x="1971152" y="618778"/>
                </a:moveTo>
                <a:cubicBezTo>
                  <a:pt x="1982732" y="618778"/>
                  <a:pt x="1992130" y="628170"/>
                  <a:pt x="1992130" y="639757"/>
                </a:cubicBezTo>
                <a:cubicBezTo>
                  <a:pt x="1992045" y="651277"/>
                  <a:pt x="1982664" y="660565"/>
                  <a:pt x="1971152" y="660565"/>
                </a:cubicBezTo>
                <a:cubicBezTo>
                  <a:pt x="1959639" y="660565"/>
                  <a:pt x="1950258" y="651277"/>
                  <a:pt x="1950173" y="639757"/>
                </a:cubicBezTo>
                <a:cubicBezTo>
                  <a:pt x="1950173" y="628170"/>
                  <a:pt x="1959571" y="618778"/>
                  <a:pt x="1971152" y="618778"/>
                </a:cubicBezTo>
                <a:close/>
                <a:moveTo>
                  <a:pt x="1295055" y="618778"/>
                </a:moveTo>
                <a:cubicBezTo>
                  <a:pt x="1306636" y="618778"/>
                  <a:pt x="1316034" y="628170"/>
                  <a:pt x="1316034" y="639757"/>
                </a:cubicBezTo>
                <a:cubicBezTo>
                  <a:pt x="1315949" y="651277"/>
                  <a:pt x="1306568" y="660565"/>
                  <a:pt x="1295055" y="660565"/>
                </a:cubicBezTo>
                <a:cubicBezTo>
                  <a:pt x="1283542" y="660565"/>
                  <a:pt x="1274162" y="651277"/>
                  <a:pt x="1274077" y="639757"/>
                </a:cubicBezTo>
                <a:cubicBezTo>
                  <a:pt x="1274077" y="628170"/>
                  <a:pt x="1283474" y="618778"/>
                  <a:pt x="1295055" y="618778"/>
                </a:cubicBezTo>
                <a:close/>
                <a:moveTo>
                  <a:pt x="1357138" y="618267"/>
                </a:moveTo>
                <a:cubicBezTo>
                  <a:pt x="1357258" y="618265"/>
                  <a:pt x="1357360" y="618265"/>
                  <a:pt x="1357479" y="618267"/>
                </a:cubicBezTo>
                <a:cubicBezTo>
                  <a:pt x="1369248" y="618361"/>
                  <a:pt x="1378731" y="627983"/>
                  <a:pt x="1378629" y="639757"/>
                </a:cubicBezTo>
                <a:cubicBezTo>
                  <a:pt x="1378629" y="639814"/>
                  <a:pt x="1378629" y="639871"/>
                  <a:pt x="1378629" y="639928"/>
                </a:cubicBezTo>
                <a:cubicBezTo>
                  <a:pt x="1378527" y="651702"/>
                  <a:pt x="1368907" y="661171"/>
                  <a:pt x="1357138" y="661077"/>
                </a:cubicBezTo>
                <a:cubicBezTo>
                  <a:pt x="1345370" y="661077"/>
                  <a:pt x="1335819" y="651533"/>
                  <a:pt x="1335819" y="639757"/>
                </a:cubicBezTo>
                <a:cubicBezTo>
                  <a:pt x="1335819" y="639701"/>
                  <a:pt x="1335819" y="639643"/>
                  <a:pt x="1335819" y="639587"/>
                </a:cubicBezTo>
                <a:cubicBezTo>
                  <a:pt x="1335819" y="627811"/>
                  <a:pt x="1345370" y="618267"/>
                  <a:pt x="1357138" y="618267"/>
                </a:cubicBezTo>
                <a:close/>
                <a:moveTo>
                  <a:pt x="1417858" y="617754"/>
                </a:moveTo>
                <a:cubicBezTo>
                  <a:pt x="1430002" y="617754"/>
                  <a:pt x="1439860" y="627605"/>
                  <a:pt x="1439860" y="639757"/>
                </a:cubicBezTo>
                <a:cubicBezTo>
                  <a:pt x="1439860" y="639813"/>
                  <a:pt x="1439860" y="639871"/>
                  <a:pt x="1439860" y="639928"/>
                </a:cubicBezTo>
                <a:cubicBezTo>
                  <a:pt x="1439758" y="651983"/>
                  <a:pt x="1429916" y="661681"/>
                  <a:pt x="1417858" y="661588"/>
                </a:cubicBezTo>
                <a:cubicBezTo>
                  <a:pt x="1417807" y="661588"/>
                  <a:pt x="1417739" y="661588"/>
                  <a:pt x="1417687" y="661588"/>
                </a:cubicBezTo>
                <a:cubicBezTo>
                  <a:pt x="1405629" y="661588"/>
                  <a:pt x="1395856" y="651813"/>
                  <a:pt x="1395856" y="639757"/>
                </a:cubicBezTo>
                <a:cubicBezTo>
                  <a:pt x="1395856" y="627605"/>
                  <a:pt x="1405714" y="617754"/>
                  <a:pt x="1417858" y="617754"/>
                </a:cubicBezTo>
                <a:close/>
                <a:moveTo>
                  <a:pt x="1479259" y="617243"/>
                </a:moveTo>
                <a:cubicBezTo>
                  <a:pt x="1491693" y="617243"/>
                  <a:pt x="1501773" y="627324"/>
                  <a:pt x="1501773" y="639757"/>
                </a:cubicBezTo>
                <a:cubicBezTo>
                  <a:pt x="1501687" y="652124"/>
                  <a:pt x="1491624" y="662100"/>
                  <a:pt x="1479259" y="662100"/>
                </a:cubicBezTo>
                <a:cubicBezTo>
                  <a:pt x="1466927" y="662100"/>
                  <a:pt x="1456916" y="652097"/>
                  <a:pt x="1456916" y="639757"/>
                </a:cubicBezTo>
                <a:cubicBezTo>
                  <a:pt x="1456916" y="627390"/>
                  <a:pt x="1466893" y="617336"/>
                  <a:pt x="1479259" y="617243"/>
                </a:cubicBezTo>
                <a:close/>
                <a:moveTo>
                  <a:pt x="1540660" y="616731"/>
                </a:moveTo>
                <a:cubicBezTo>
                  <a:pt x="1540780" y="616730"/>
                  <a:pt x="1540882" y="616730"/>
                  <a:pt x="1541001" y="616731"/>
                </a:cubicBezTo>
                <a:cubicBezTo>
                  <a:pt x="1553623" y="616825"/>
                  <a:pt x="1563788" y="627135"/>
                  <a:pt x="1563685" y="639757"/>
                </a:cubicBezTo>
                <a:cubicBezTo>
                  <a:pt x="1563685" y="639814"/>
                  <a:pt x="1563685" y="639871"/>
                  <a:pt x="1563685" y="639928"/>
                </a:cubicBezTo>
                <a:cubicBezTo>
                  <a:pt x="1563583" y="652551"/>
                  <a:pt x="1553282" y="662706"/>
                  <a:pt x="1540660" y="662612"/>
                </a:cubicBezTo>
                <a:cubicBezTo>
                  <a:pt x="1528039" y="662612"/>
                  <a:pt x="1517806" y="652380"/>
                  <a:pt x="1517806" y="639757"/>
                </a:cubicBezTo>
                <a:cubicBezTo>
                  <a:pt x="1517806" y="639701"/>
                  <a:pt x="1517806" y="639643"/>
                  <a:pt x="1517806" y="639587"/>
                </a:cubicBezTo>
                <a:cubicBezTo>
                  <a:pt x="1517806" y="626964"/>
                  <a:pt x="1528039" y="616731"/>
                  <a:pt x="1540660" y="616731"/>
                </a:cubicBezTo>
                <a:close/>
                <a:moveTo>
                  <a:pt x="1602061" y="616390"/>
                </a:moveTo>
                <a:cubicBezTo>
                  <a:pt x="1614973" y="616390"/>
                  <a:pt x="1625428" y="626853"/>
                  <a:pt x="1625428" y="639757"/>
                </a:cubicBezTo>
                <a:cubicBezTo>
                  <a:pt x="1625428" y="639813"/>
                  <a:pt x="1625428" y="639871"/>
                  <a:pt x="1625428" y="639928"/>
                </a:cubicBezTo>
                <a:cubicBezTo>
                  <a:pt x="1625326" y="652739"/>
                  <a:pt x="1614870" y="663046"/>
                  <a:pt x="1602061" y="662954"/>
                </a:cubicBezTo>
                <a:cubicBezTo>
                  <a:pt x="1589253" y="662954"/>
                  <a:pt x="1578866" y="652568"/>
                  <a:pt x="1578866" y="639757"/>
                </a:cubicBezTo>
                <a:cubicBezTo>
                  <a:pt x="1578866" y="639701"/>
                  <a:pt x="1578866" y="639643"/>
                  <a:pt x="1578866" y="639586"/>
                </a:cubicBezTo>
                <a:cubicBezTo>
                  <a:pt x="1578866" y="626776"/>
                  <a:pt x="1589253" y="616390"/>
                  <a:pt x="1602061" y="616390"/>
                </a:cubicBezTo>
                <a:close/>
                <a:moveTo>
                  <a:pt x="1664145" y="616049"/>
                </a:moveTo>
                <a:cubicBezTo>
                  <a:pt x="1677244" y="616049"/>
                  <a:pt x="1687853" y="626663"/>
                  <a:pt x="1687853" y="639757"/>
                </a:cubicBezTo>
                <a:cubicBezTo>
                  <a:pt x="1687853" y="639813"/>
                  <a:pt x="1687853" y="639871"/>
                  <a:pt x="1687853" y="639928"/>
                </a:cubicBezTo>
                <a:cubicBezTo>
                  <a:pt x="1687750" y="652928"/>
                  <a:pt x="1677141" y="663388"/>
                  <a:pt x="1664145" y="663294"/>
                </a:cubicBezTo>
                <a:cubicBezTo>
                  <a:pt x="1651148" y="663294"/>
                  <a:pt x="1640608" y="652757"/>
                  <a:pt x="1640608" y="639757"/>
                </a:cubicBezTo>
                <a:cubicBezTo>
                  <a:pt x="1640608" y="639701"/>
                  <a:pt x="1640608" y="639643"/>
                  <a:pt x="1640608" y="639587"/>
                </a:cubicBezTo>
                <a:cubicBezTo>
                  <a:pt x="1640608" y="626587"/>
                  <a:pt x="1651148" y="616049"/>
                  <a:pt x="1664145" y="616049"/>
                </a:cubicBezTo>
                <a:close/>
                <a:moveTo>
                  <a:pt x="1724864" y="615878"/>
                </a:moveTo>
                <a:cubicBezTo>
                  <a:pt x="1738048" y="615878"/>
                  <a:pt x="1748742" y="626569"/>
                  <a:pt x="1748742" y="639757"/>
                </a:cubicBezTo>
                <a:cubicBezTo>
                  <a:pt x="1748640" y="652878"/>
                  <a:pt x="1737980" y="663464"/>
                  <a:pt x="1724864" y="663464"/>
                </a:cubicBezTo>
                <a:cubicBezTo>
                  <a:pt x="1711765" y="663464"/>
                  <a:pt x="1701157" y="652851"/>
                  <a:pt x="1701157" y="639757"/>
                </a:cubicBezTo>
                <a:cubicBezTo>
                  <a:pt x="1701157" y="639701"/>
                  <a:pt x="1701157" y="639642"/>
                  <a:pt x="1701157" y="639586"/>
                </a:cubicBezTo>
                <a:cubicBezTo>
                  <a:pt x="1701157" y="626492"/>
                  <a:pt x="1711765" y="615878"/>
                  <a:pt x="1724864" y="615878"/>
                </a:cubicBezTo>
                <a:close/>
                <a:moveTo>
                  <a:pt x="1786265" y="615708"/>
                </a:moveTo>
                <a:cubicBezTo>
                  <a:pt x="1799551" y="615708"/>
                  <a:pt x="1810314" y="626476"/>
                  <a:pt x="1810314" y="639757"/>
                </a:cubicBezTo>
                <a:cubicBezTo>
                  <a:pt x="1810228" y="652973"/>
                  <a:pt x="1799483" y="663635"/>
                  <a:pt x="1786265" y="663635"/>
                </a:cubicBezTo>
                <a:cubicBezTo>
                  <a:pt x="1773080" y="663635"/>
                  <a:pt x="1762387" y="652946"/>
                  <a:pt x="1762387" y="639757"/>
                </a:cubicBezTo>
                <a:cubicBezTo>
                  <a:pt x="1762387" y="626542"/>
                  <a:pt x="1773047" y="615802"/>
                  <a:pt x="1786265" y="615708"/>
                </a:cubicBezTo>
                <a:close/>
                <a:moveTo>
                  <a:pt x="1847666" y="615538"/>
                </a:moveTo>
                <a:cubicBezTo>
                  <a:pt x="1847786" y="615538"/>
                  <a:pt x="1847888" y="615538"/>
                  <a:pt x="1848007" y="615538"/>
                </a:cubicBezTo>
                <a:cubicBezTo>
                  <a:pt x="1861294" y="615630"/>
                  <a:pt x="1871988" y="626474"/>
                  <a:pt x="1871886" y="639757"/>
                </a:cubicBezTo>
                <a:cubicBezTo>
                  <a:pt x="1871886" y="639813"/>
                  <a:pt x="1871886" y="639871"/>
                  <a:pt x="1871886" y="639928"/>
                </a:cubicBezTo>
                <a:cubicBezTo>
                  <a:pt x="1871784" y="653209"/>
                  <a:pt x="1860953" y="663899"/>
                  <a:pt x="1847666" y="663806"/>
                </a:cubicBezTo>
                <a:cubicBezTo>
                  <a:pt x="1834380" y="663806"/>
                  <a:pt x="1823618" y="653037"/>
                  <a:pt x="1823618" y="639757"/>
                </a:cubicBezTo>
                <a:cubicBezTo>
                  <a:pt x="1823618" y="639701"/>
                  <a:pt x="1823618" y="639643"/>
                  <a:pt x="1823618" y="639586"/>
                </a:cubicBezTo>
                <a:cubicBezTo>
                  <a:pt x="1823618" y="626303"/>
                  <a:pt x="1834380" y="615538"/>
                  <a:pt x="1847666" y="615538"/>
                </a:cubicBezTo>
                <a:close/>
                <a:moveTo>
                  <a:pt x="1910278" y="615517"/>
                </a:moveTo>
                <a:cubicBezTo>
                  <a:pt x="1923565" y="615623"/>
                  <a:pt x="1934242" y="626476"/>
                  <a:pt x="1934139" y="639757"/>
                </a:cubicBezTo>
                <a:cubicBezTo>
                  <a:pt x="1934139" y="639813"/>
                  <a:pt x="1934139" y="639871"/>
                  <a:pt x="1934139" y="639928"/>
                </a:cubicBezTo>
                <a:cubicBezTo>
                  <a:pt x="1934037" y="653209"/>
                  <a:pt x="1923207" y="663899"/>
                  <a:pt x="1909920" y="663806"/>
                </a:cubicBezTo>
                <a:cubicBezTo>
                  <a:pt x="1896634" y="663806"/>
                  <a:pt x="1885871" y="653039"/>
                  <a:pt x="1885871" y="639757"/>
                </a:cubicBezTo>
                <a:cubicBezTo>
                  <a:pt x="1885769" y="626735"/>
                  <a:pt x="1896053" y="615999"/>
                  <a:pt x="1909067" y="615538"/>
                </a:cubicBezTo>
                <a:cubicBezTo>
                  <a:pt x="1909477" y="615521"/>
                  <a:pt x="1909886" y="615514"/>
                  <a:pt x="1910278" y="615517"/>
                </a:cubicBezTo>
                <a:close/>
                <a:moveTo>
                  <a:pt x="5628" y="573581"/>
                </a:moveTo>
                <a:cubicBezTo>
                  <a:pt x="5747" y="573581"/>
                  <a:pt x="5867" y="573581"/>
                  <a:pt x="5969" y="573581"/>
                </a:cubicBezTo>
                <a:cubicBezTo>
                  <a:pt x="8510" y="573682"/>
                  <a:pt x="10506" y="575815"/>
                  <a:pt x="10404" y="578356"/>
                </a:cubicBezTo>
                <a:cubicBezTo>
                  <a:pt x="10404" y="581000"/>
                  <a:pt x="8272" y="583132"/>
                  <a:pt x="5628" y="583132"/>
                </a:cubicBezTo>
                <a:cubicBezTo>
                  <a:pt x="3036" y="583046"/>
                  <a:pt x="937" y="580949"/>
                  <a:pt x="853" y="578356"/>
                </a:cubicBezTo>
                <a:cubicBezTo>
                  <a:pt x="853" y="575712"/>
                  <a:pt x="2985" y="573581"/>
                  <a:pt x="5628" y="573581"/>
                </a:cubicBezTo>
                <a:close/>
                <a:moveTo>
                  <a:pt x="67029" y="571703"/>
                </a:moveTo>
                <a:cubicBezTo>
                  <a:pt x="67149" y="571703"/>
                  <a:pt x="67268" y="571703"/>
                  <a:pt x="67371" y="571703"/>
                </a:cubicBezTo>
                <a:cubicBezTo>
                  <a:pt x="70952" y="571805"/>
                  <a:pt x="73784" y="574773"/>
                  <a:pt x="73681" y="578356"/>
                </a:cubicBezTo>
                <a:cubicBezTo>
                  <a:pt x="73681" y="582022"/>
                  <a:pt x="70697" y="585006"/>
                  <a:pt x="67029" y="585006"/>
                </a:cubicBezTo>
                <a:cubicBezTo>
                  <a:pt x="63396" y="584923"/>
                  <a:pt x="60463" y="581988"/>
                  <a:pt x="60378" y="578356"/>
                </a:cubicBezTo>
                <a:cubicBezTo>
                  <a:pt x="60378" y="574688"/>
                  <a:pt x="63362" y="571703"/>
                  <a:pt x="67029" y="571703"/>
                </a:cubicBezTo>
                <a:close/>
                <a:moveTo>
                  <a:pt x="189833" y="570339"/>
                </a:moveTo>
                <a:cubicBezTo>
                  <a:pt x="189952" y="570339"/>
                  <a:pt x="190054" y="570339"/>
                  <a:pt x="190174" y="570339"/>
                </a:cubicBezTo>
                <a:cubicBezTo>
                  <a:pt x="194608" y="570442"/>
                  <a:pt x="198122" y="574092"/>
                  <a:pt x="198020" y="578525"/>
                </a:cubicBezTo>
                <a:cubicBezTo>
                  <a:pt x="198020" y="583046"/>
                  <a:pt x="194353" y="586713"/>
                  <a:pt x="189833" y="586713"/>
                </a:cubicBezTo>
                <a:cubicBezTo>
                  <a:pt x="185347" y="586628"/>
                  <a:pt x="181731" y="583012"/>
                  <a:pt x="181646" y="578525"/>
                </a:cubicBezTo>
                <a:cubicBezTo>
                  <a:pt x="181646" y="574006"/>
                  <a:pt x="185313" y="570339"/>
                  <a:pt x="189833" y="570339"/>
                </a:cubicBezTo>
                <a:close/>
                <a:moveTo>
                  <a:pt x="129113" y="570339"/>
                </a:moveTo>
                <a:cubicBezTo>
                  <a:pt x="129232" y="570339"/>
                  <a:pt x="129335" y="570339"/>
                  <a:pt x="129454" y="570339"/>
                </a:cubicBezTo>
                <a:cubicBezTo>
                  <a:pt x="133514" y="570442"/>
                  <a:pt x="136720" y="573801"/>
                  <a:pt x="136618" y="577844"/>
                </a:cubicBezTo>
                <a:cubicBezTo>
                  <a:pt x="136618" y="581989"/>
                  <a:pt x="133258" y="585348"/>
                  <a:pt x="129113" y="585348"/>
                </a:cubicBezTo>
                <a:cubicBezTo>
                  <a:pt x="124968" y="585348"/>
                  <a:pt x="121609" y="581989"/>
                  <a:pt x="121609" y="577844"/>
                </a:cubicBezTo>
                <a:cubicBezTo>
                  <a:pt x="121609" y="573699"/>
                  <a:pt x="124968" y="570339"/>
                  <a:pt x="129113" y="570339"/>
                </a:cubicBezTo>
                <a:close/>
                <a:moveTo>
                  <a:pt x="251233" y="569315"/>
                </a:moveTo>
                <a:cubicBezTo>
                  <a:pt x="251352" y="569315"/>
                  <a:pt x="251455" y="569315"/>
                  <a:pt x="251574" y="569315"/>
                </a:cubicBezTo>
                <a:cubicBezTo>
                  <a:pt x="256469" y="569418"/>
                  <a:pt x="260375" y="573461"/>
                  <a:pt x="260273" y="578356"/>
                </a:cubicBezTo>
                <a:cubicBezTo>
                  <a:pt x="260273" y="583353"/>
                  <a:pt x="256231" y="587396"/>
                  <a:pt x="251233" y="587396"/>
                </a:cubicBezTo>
                <a:cubicBezTo>
                  <a:pt x="246236" y="587396"/>
                  <a:pt x="242194" y="583353"/>
                  <a:pt x="242194" y="578356"/>
                </a:cubicBezTo>
                <a:cubicBezTo>
                  <a:pt x="242194" y="573359"/>
                  <a:pt x="246236" y="569315"/>
                  <a:pt x="251233" y="569315"/>
                </a:cubicBezTo>
                <a:close/>
                <a:moveTo>
                  <a:pt x="312635" y="568463"/>
                </a:moveTo>
                <a:cubicBezTo>
                  <a:pt x="318093" y="568463"/>
                  <a:pt x="322527" y="572897"/>
                  <a:pt x="322527" y="578356"/>
                </a:cubicBezTo>
                <a:cubicBezTo>
                  <a:pt x="322527" y="583813"/>
                  <a:pt x="318093" y="588247"/>
                  <a:pt x="312635" y="588247"/>
                </a:cubicBezTo>
                <a:cubicBezTo>
                  <a:pt x="307177" y="588247"/>
                  <a:pt x="302743" y="583813"/>
                  <a:pt x="302743" y="578356"/>
                </a:cubicBezTo>
                <a:cubicBezTo>
                  <a:pt x="302743" y="572897"/>
                  <a:pt x="307177" y="568463"/>
                  <a:pt x="312635" y="568463"/>
                </a:cubicBezTo>
                <a:close/>
                <a:moveTo>
                  <a:pt x="374036" y="567781"/>
                </a:moveTo>
                <a:cubicBezTo>
                  <a:pt x="379869" y="567781"/>
                  <a:pt x="384611" y="572523"/>
                  <a:pt x="384611" y="578356"/>
                </a:cubicBezTo>
                <a:cubicBezTo>
                  <a:pt x="384611" y="584189"/>
                  <a:pt x="379869" y="588931"/>
                  <a:pt x="374036" y="588931"/>
                </a:cubicBezTo>
                <a:cubicBezTo>
                  <a:pt x="368203" y="588931"/>
                  <a:pt x="363462" y="584189"/>
                  <a:pt x="363462" y="578356"/>
                </a:cubicBezTo>
                <a:cubicBezTo>
                  <a:pt x="363462" y="572523"/>
                  <a:pt x="368203" y="567781"/>
                  <a:pt x="374036" y="567781"/>
                </a:cubicBezTo>
                <a:close/>
                <a:moveTo>
                  <a:pt x="436119" y="566927"/>
                </a:moveTo>
                <a:cubicBezTo>
                  <a:pt x="442430" y="566927"/>
                  <a:pt x="447547" y="572046"/>
                  <a:pt x="447547" y="578356"/>
                </a:cubicBezTo>
                <a:cubicBezTo>
                  <a:pt x="447547" y="584666"/>
                  <a:pt x="442430" y="589783"/>
                  <a:pt x="436119" y="589783"/>
                </a:cubicBezTo>
                <a:cubicBezTo>
                  <a:pt x="429809" y="589783"/>
                  <a:pt x="424692" y="584666"/>
                  <a:pt x="424692" y="578356"/>
                </a:cubicBezTo>
                <a:cubicBezTo>
                  <a:pt x="424692" y="572046"/>
                  <a:pt x="429809" y="566927"/>
                  <a:pt x="436119" y="566927"/>
                </a:cubicBezTo>
                <a:close/>
                <a:moveTo>
                  <a:pt x="496838" y="566246"/>
                </a:moveTo>
                <a:cubicBezTo>
                  <a:pt x="503524" y="566246"/>
                  <a:pt x="508948" y="571670"/>
                  <a:pt x="508948" y="578356"/>
                </a:cubicBezTo>
                <a:cubicBezTo>
                  <a:pt x="508948" y="585041"/>
                  <a:pt x="503524" y="590466"/>
                  <a:pt x="496838" y="590466"/>
                </a:cubicBezTo>
                <a:cubicBezTo>
                  <a:pt x="490152" y="590466"/>
                  <a:pt x="484729" y="585041"/>
                  <a:pt x="484729" y="578356"/>
                </a:cubicBezTo>
                <a:cubicBezTo>
                  <a:pt x="484729" y="571670"/>
                  <a:pt x="490152" y="566246"/>
                  <a:pt x="496838" y="566246"/>
                </a:cubicBezTo>
                <a:close/>
                <a:moveTo>
                  <a:pt x="558240" y="565393"/>
                </a:moveTo>
                <a:cubicBezTo>
                  <a:pt x="565403" y="565393"/>
                  <a:pt x="571203" y="571193"/>
                  <a:pt x="571203" y="578356"/>
                </a:cubicBezTo>
                <a:cubicBezTo>
                  <a:pt x="571203" y="585519"/>
                  <a:pt x="565403" y="591318"/>
                  <a:pt x="558240" y="591318"/>
                </a:cubicBezTo>
                <a:cubicBezTo>
                  <a:pt x="551077" y="591318"/>
                  <a:pt x="545278" y="585519"/>
                  <a:pt x="545278" y="578356"/>
                </a:cubicBezTo>
                <a:cubicBezTo>
                  <a:pt x="545278" y="571193"/>
                  <a:pt x="551077" y="565393"/>
                  <a:pt x="558240" y="565393"/>
                </a:cubicBezTo>
                <a:close/>
                <a:moveTo>
                  <a:pt x="619642" y="564711"/>
                </a:moveTo>
                <a:cubicBezTo>
                  <a:pt x="627180" y="564711"/>
                  <a:pt x="633286" y="570817"/>
                  <a:pt x="633286" y="578356"/>
                </a:cubicBezTo>
                <a:cubicBezTo>
                  <a:pt x="633286" y="585895"/>
                  <a:pt x="627180" y="592002"/>
                  <a:pt x="619642" y="592002"/>
                </a:cubicBezTo>
                <a:cubicBezTo>
                  <a:pt x="612103" y="592002"/>
                  <a:pt x="605997" y="585895"/>
                  <a:pt x="605997" y="578356"/>
                </a:cubicBezTo>
                <a:cubicBezTo>
                  <a:pt x="605997" y="570817"/>
                  <a:pt x="612103" y="564711"/>
                  <a:pt x="619642" y="564711"/>
                </a:cubicBezTo>
                <a:close/>
                <a:moveTo>
                  <a:pt x="681042" y="563858"/>
                </a:moveTo>
                <a:cubicBezTo>
                  <a:pt x="689041" y="563858"/>
                  <a:pt x="695539" y="570356"/>
                  <a:pt x="695539" y="578356"/>
                </a:cubicBezTo>
                <a:cubicBezTo>
                  <a:pt x="695539" y="586355"/>
                  <a:pt x="689041" y="592853"/>
                  <a:pt x="681042" y="592853"/>
                </a:cubicBezTo>
                <a:cubicBezTo>
                  <a:pt x="673043" y="592853"/>
                  <a:pt x="666545" y="586355"/>
                  <a:pt x="666545" y="578356"/>
                </a:cubicBezTo>
                <a:cubicBezTo>
                  <a:pt x="666545" y="570356"/>
                  <a:pt x="673043" y="563858"/>
                  <a:pt x="681042" y="563858"/>
                </a:cubicBezTo>
                <a:close/>
                <a:moveTo>
                  <a:pt x="743126" y="563176"/>
                </a:moveTo>
                <a:cubicBezTo>
                  <a:pt x="751517" y="563176"/>
                  <a:pt x="758306" y="569964"/>
                  <a:pt x="758306" y="578356"/>
                </a:cubicBezTo>
                <a:cubicBezTo>
                  <a:pt x="758306" y="578407"/>
                  <a:pt x="758306" y="578476"/>
                  <a:pt x="758306" y="578527"/>
                </a:cubicBezTo>
                <a:cubicBezTo>
                  <a:pt x="758203" y="586817"/>
                  <a:pt x="751415" y="593460"/>
                  <a:pt x="743126" y="593365"/>
                </a:cubicBezTo>
                <a:cubicBezTo>
                  <a:pt x="743075" y="593365"/>
                  <a:pt x="743006" y="593367"/>
                  <a:pt x="742955" y="593367"/>
                </a:cubicBezTo>
                <a:cubicBezTo>
                  <a:pt x="734666" y="593365"/>
                  <a:pt x="727946" y="586645"/>
                  <a:pt x="727946" y="578356"/>
                </a:cubicBezTo>
                <a:cubicBezTo>
                  <a:pt x="727946" y="569964"/>
                  <a:pt x="734734" y="563176"/>
                  <a:pt x="743126" y="563176"/>
                </a:cubicBezTo>
                <a:close/>
                <a:moveTo>
                  <a:pt x="803845" y="562323"/>
                </a:moveTo>
                <a:cubicBezTo>
                  <a:pt x="812697" y="562323"/>
                  <a:pt x="819878" y="569503"/>
                  <a:pt x="819878" y="578356"/>
                </a:cubicBezTo>
                <a:cubicBezTo>
                  <a:pt x="819792" y="587140"/>
                  <a:pt x="812629" y="594218"/>
                  <a:pt x="803845" y="594218"/>
                </a:cubicBezTo>
                <a:cubicBezTo>
                  <a:pt x="795062" y="594218"/>
                  <a:pt x="787898" y="587140"/>
                  <a:pt x="787813" y="578356"/>
                </a:cubicBezTo>
                <a:cubicBezTo>
                  <a:pt x="787813" y="569503"/>
                  <a:pt x="794993" y="562323"/>
                  <a:pt x="803845" y="562323"/>
                </a:cubicBezTo>
                <a:close/>
                <a:moveTo>
                  <a:pt x="865246" y="561640"/>
                </a:moveTo>
                <a:cubicBezTo>
                  <a:pt x="874661" y="561640"/>
                  <a:pt x="882302" y="569282"/>
                  <a:pt x="882302" y="578696"/>
                </a:cubicBezTo>
                <a:cubicBezTo>
                  <a:pt x="882302" y="588115"/>
                  <a:pt x="874661" y="595752"/>
                  <a:pt x="865246" y="595752"/>
                </a:cubicBezTo>
                <a:cubicBezTo>
                  <a:pt x="855832" y="595752"/>
                  <a:pt x="848191" y="588115"/>
                  <a:pt x="848191" y="578696"/>
                </a:cubicBezTo>
                <a:cubicBezTo>
                  <a:pt x="848191" y="569282"/>
                  <a:pt x="855832" y="561640"/>
                  <a:pt x="865246" y="561640"/>
                </a:cubicBezTo>
                <a:close/>
                <a:moveTo>
                  <a:pt x="926647" y="560958"/>
                </a:moveTo>
                <a:cubicBezTo>
                  <a:pt x="936062" y="560958"/>
                  <a:pt x="943703" y="568599"/>
                  <a:pt x="943703" y="578014"/>
                </a:cubicBezTo>
                <a:cubicBezTo>
                  <a:pt x="943703" y="587434"/>
                  <a:pt x="936062" y="595070"/>
                  <a:pt x="926647" y="595070"/>
                </a:cubicBezTo>
                <a:cubicBezTo>
                  <a:pt x="917233" y="595070"/>
                  <a:pt x="909592" y="587434"/>
                  <a:pt x="909592" y="578014"/>
                </a:cubicBezTo>
                <a:cubicBezTo>
                  <a:pt x="909592" y="568599"/>
                  <a:pt x="917233" y="560958"/>
                  <a:pt x="926647" y="560958"/>
                </a:cubicBezTo>
                <a:close/>
                <a:moveTo>
                  <a:pt x="988049" y="560276"/>
                </a:moveTo>
                <a:cubicBezTo>
                  <a:pt x="988169" y="560276"/>
                  <a:pt x="988271" y="560276"/>
                  <a:pt x="988390" y="560276"/>
                </a:cubicBezTo>
                <a:cubicBezTo>
                  <a:pt x="998282" y="560379"/>
                  <a:pt x="1006231" y="568463"/>
                  <a:pt x="1006129" y="578356"/>
                </a:cubicBezTo>
                <a:cubicBezTo>
                  <a:pt x="1005668" y="587978"/>
                  <a:pt x="997685" y="595514"/>
                  <a:pt x="988049" y="595412"/>
                </a:cubicBezTo>
                <a:cubicBezTo>
                  <a:pt x="978447" y="595427"/>
                  <a:pt x="970516" y="587939"/>
                  <a:pt x="969970" y="578356"/>
                </a:cubicBezTo>
                <a:cubicBezTo>
                  <a:pt x="969970" y="568379"/>
                  <a:pt x="978071" y="560276"/>
                  <a:pt x="988049" y="560276"/>
                </a:cubicBezTo>
                <a:close/>
                <a:moveTo>
                  <a:pt x="1050132" y="559594"/>
                </a:moveTo>
                <a:cubicBezTo>
                  <a:pt x="1060502" y="559594"/>
                  <a:pt x="1068894" y="567986"/>
                  <a:pt x="1068894" y="578356"/>
                </a:cubicBezTo>
                <a:cubicBezTo>
                  <a:pt x="1068894" y="578407"/>
                  <a:pt x="1068894" y="578474"/>
                  <a:pt x="1068894" y="578527"/>
                </a:cubicBezTo>
                <a:cubicBezTo>
                  <a:pt x="1068791" y="588794"/>
                  <a:pt x="1060400" y="597041"/>
                  <a:pt x="1050132" y="596948"/>
                </a:cubicBezTo>
                <a:cubicBezTo>
                  <a:pt x="1039830" y="596948"/>
                  <a:pt x="1031456" y="588651"/>
                  <a:pt x="1031371" y="578356"/>
                </a:cubicBezTo>
                <a:cubicBezTo>
                  <a:pt x="1031371" y="567986"/>
                  <a:pt x="1039762" y="559594"/>
                  <a:pt x="1050132" y="559594"/>
                </a:cubicBezTo>
                <a:close/>
                <a:moveTo>
                  <a:pt x="1110851" y="558741"/>
                </a:moveTo>
                <a:cubicBezTo>
                  <a:pt x="1110970" y="558741"/>
                  <a:pt x="1111072" y="558741"/>
                  <a:pt x="1111192" y="558741"/>
                </a:cubicBezTo>
                <a:cubicBezTo>
                  <a:pt x="1121937" y="558843"/>
                  <a:pt x="1130567" y="567610"/>
                  <a:pt x="1130465" y="578356"/>
                </a:cubicBezTo>
                <a:cubicBezTo>
                  <a:pt x="1130465" y="578407"/>
                  <a:pt x="1130465" y="578474"/>
                  <a:pt x="1130465" y="578525"/>
                </a:cubicBezTo>
                <a:cubicBezTo>
                  <a:pt x="1130363" y="589265"/>
                  <a:pt x="1121596" y="597893"/>
                  <a:pt x="1110851" y="597799"/>
                </a:cubicBezTo>
                <a:cubicBezTo>
                  <a:pt x="1100088" y="597799"/>
                  <a:pt x="1091322" y="589121"/>
                  <a:pt x="1091237" y="578356"/>
                </a:cubicBezTo>
                <a:cubicBezTo>
                  <a:pt x="1091237" y="567524"/>
                  <a:pt x="1100020" y="558741"/>
                  <a:pt x="1110851" y="558741"/>
                </a:cubicBezTo>
                <a:close/>
                <a:moveTo>
                  <a:pt x="1172252" y="558228"/>
                </a:moveTo>
                <a:cubicBezTo>
                  <a:pt x="1183373" y="558228"/>
                  <a:pt x="1192378" y="567235"/>
                  <a:pt x="1192378" y="578356"/>
                </a:cubicBezTo>
                <a:cubicBezTo>
                  <a:pt x="1192378" y="578407"/>
                  <a:pt x="1192378" y="578474"/>
                  <a:pt x="1192378" y="578525"/>
                </a:cubicBezTo>
                <a:cubicBezTo>
                  <a:pt x="1192276" y="589547"/>
                  <a:pt x="1183270" y="598405"/>
                  <a:pt x="1172252" y="598310"/>
                </a:cubicBezTo>
                <a:cubicBezTo>
                  <a:pt x="1172201" y="598310"/>
                  <a:pt x="1172133" y="598310"/>
                  <a:pt x="1172082" y="598310"/>
                </a:cubicBezTo>
                <a:cubicBezTo>
                  <a:pt x="1161064" y="598310"/>
                  <a:pt x="1152127" y="589377"/>
                  <a:pt x="1152127" y="578356"/>
                </a:cubicBezTo>
                <a:cubicBezTo>
                  <a:pt x="1152127" y="567235"/>
                  <a:pt x="1161132" y="558228"/>
                  <a:pt x="1172252" y="558228"/>
                </a:cubicBezTo>
                <a:close/>
                <a:moveTo>
                  <a:pt x="1233654" y="557547"/>
                </a:moveTo>
                <a:cubicBezTo>
                  <a:pt x="1233773" y="557547"/>
                  <a:pt x="1233876" y="557547"/>
                  <a:pt x="1233995" y="557547"/>
                </a:cubicBezTo>
                <a:cubicBezTo>
                  <a:pt x="1245388" y="557649"/>
                  <a:pt x="1254564" y="566961"/>
                  <a:pt x="1254462" y="578356"/>
                </a:cubicBezTo>
                <a:cubicBezTo>
                  <a:pt x="1254462" y="578407"/>
                  <a:pt x="1254462" y="578474"/>
                  <a:pt x="1254462" y="578525"/>
                </a:cubicBezTo>
                <a:cubicBezTo>
                  <a:pt x="1254359" y="589925"/>
                  <a:pt x="1245047" y="599087"/>
                  <a:pt x="1233654" y="598993"/>
                </a:cubicBezTo>
                <a:cubicBezTo>
                  <a:pt x="1222226" y="598993"/>
                  <a:pt x="1212948" y="589781"/>
                  <a:pt x="1212846" y="578356"/>
                </a:cubicBezTo>
                <a:cubicBezTo>
                  <a:pt x="1212846" y="566860"/>
                  <a:pt x="1222158" y="557547"/>
                  <a:pt x="1233654" y="557547"/>
                </a:cubicBezTo>
                <a:close/>
                <a:moveTo>
                  <a:pt x="1295054" y="556864"/>
                </a:moveTo>
                <a:cubicBezTo>
                  <a:pt x="1295174" y="556864"/>
                  <a:pt x="1295276" y="556864"/>
                  <a:pt x="1295396" y="556864"/>
                </a:cubicBezTo>
                <a:cubicBezTo>
                  <a:pt x="1307165" y="556967"/>
                  <a:pt x="1316648" y="566587"/>
                  <a:pt x="1316545" y="578356"/>
                </a:cubicBezTo>
                <a:cubicBezTo>
                  <a:pt x="1316545" y="578407"/>
                  <a:pt x="1316545" y="578474"/>
                  <a:pt x="1316545" y="578527"/>
                </a:cubicBezTo>
                <a:cubicBezTo>
                  <a:pt x="1316443" y="590302"/>
                  <a:pt x="1306823" y="599770"/>
                  <a:pt x="1295054" y="599676"/>
                </a:cubicBezTo>
                <a:cubicBezTo>
                  <a:pt x="1283286" y="599676"/>
                  <a:pt x="1273735" y="590131"/>
                  <a:pt x="1273735" y="578356"/>
                </a:cubicBezTo>
                <a:cubicBezTo>
                  <a:pt x="1273735" y="578305"/>
                  <a:pt x="1273735" y="578236"/>
                  <a:pt x="1273735" y="578185"/>
                </a:cubicBezTo>
                <a:cubicBezTo>
                  <a:pt x="1273735" y="566417"/>
                  <a:pt x="1283286" y="556864"/>
                  <a:pt x="1295054" y="556864"/>
                </a:cubicBezTo>
                <a:close/>
                <a:moveTo>
                  <a:pt x="1971151" y="556694"/>
                </a:moveTo>
                <a:cubicBezTo>
                  <a:pt x="1983107" y="556694"/>
                  <a:pt x="1992812" y="566398"/>
                  <a:pt x="1992812" y="578356"/>
                </a:cubicBezTo>
                <a:cubicBezTo>
                  <a:pt x="1992812" y="578407"/>
                  <a:pt x="1992812" y="578474"/>
                  <a:pt x="1992812" y="578525"/>
                </a:cubicBezTo>
                <a:cubicBezTo>
                  <a:pt x="1992710" y="590395"/>
                  <a:pt x="1983023" y="599939"/>
                  <a:pt x="1971151" y="599846"/>
                </a:cubicBezTo>
                <a:cubicBezTo>
                  <a:pt x="1971100" y="599846"/>
                  <a:pt x="1971032" y="599846"/>
                  <a:pt x="1970981" y="599846"/>
                </a:cubicBezTo>
                <a:cubicBezTo>
                  <a:pt x="1959110" y="599846"/>
                  <a:pt x="1949491" y="590225"/>
                  <a:pt x="1949491" y="578356"/>
                </a:cubicBezTo>
                <a:cubicBezTo>
                  <a:pt x="1949491" y="566398"/>
                  <a:pt x="1959195" y="556694"/>
                  <a:pt x="1971151" y="556694"/>
                </a:cubicBezTo>
                <a:close/>
                <a:moveTo>
                  <a:pt x="1357139" y="556353"/>
                </a:moveTo>
                <a:cubicBezTo>
                  <a:pt x="1369283" y="556353"/>
                  <a:pt x="1379141" y="566212"/>
                  <a:pt x="1379141" y="578356"/>
                </a:cubicBezTo>
                <a:cubicBezTo>
                  <a:pt x="1379141" y="578407"/>
                  <a:pt x="1379141" y="578474"/>
                  <a:pt x="1379141" y="578525"/>
                </a:cubicBezTo>
                <a:cubicBezTo>
                  <a:pt x="1379039" y="590582"/>
                  <a:pt x="1369197" y="600281"/>
                  <a:pt x="1357139" y="600186"/>
                </a:cubicBezTo>
                <a:cubicBezTo>
                  <a:pt x="1357088" y="600186"/>
                  <a:pt x="1357020" y="600186"/>
                  <a:pt x="1356968" y="600186"/>
                </a:cubicBezTo>
                <a:cubicBezTo>
                  <a:pt x="1344910" y="600186"/>
                  <a:pt x="1335137" y="590412"/>
                  <a:pt x="1335137" y="578356"/>
                </a:cubicBezTo>
                <a:cubicBezTo>
                  <a:pt x="1335137" y="566212"/>
                  <a:pt x="1344995" y="556353"/>
                  <a:pt x="1357139" y="556353"/>
                </a:cubicBezTo>
                <a:close/>
                <a:moveTo>
                  <a:pt x="1417858" y="555671"/>
                </a:moveTo>
                <a:cubicBezTo>
                  <a:pt x="1417977" y="555671"/>
                  <a:pt x="1418079" y="555671"/>
                  <a:pt x="1418199" y="555671"/>
                </a:cubicBezTo>
                <a:cubicBezTo>
                  <a:pt x="1430632" y="555774"/>
                  <a:pt x="1440644" y="565921"/>
                  <a:pt x="1440542" y="578356"/>
                </a:cubicBezTo>
                <a:cubicBezTo>
                  <a:pt x="1440542" y="578407"/>
                  <a:pt x="1440542" y="578474"/>
                  <a:pt x="1440542" y="578525"/>
                </a:cubicBezTo>
                <a:cubicBezTo>
                  <a:pt x="1440440" y="590960"/>
                  <a:pt x="1430292" y="600963"/>
                  <a:pt x="1417858" y="600870"/>
                </a:cubicBezTo>
                <a:cubicBezTo>
                  <a:pt x="1405390" y="600870"/>
                  <a:pt x="1395276" y="590817"/>
                  <a:pt x="1395174" y="578356"/>
                </a:cubicBezTo>
                <a:cubicBezTo>
                  <a:pt x="1395174" y="565820"/>
                  <a:pt x="1405322" y="555671"/>
                  <a:pt x="1417858" y="555671"/>
                </a:cubicBezTo>
                <a:close/>
                <a:moveTo>
                  <a:pt x="1479259" y="555159"/>
                </a:moveTo>
                <a:cubicBezTo>
                  <a:pt x="1492068" y="555159"/>
                  <a:pt x="1502455" y="565547"/>
                  <a:pt x="1502455" y="578356"/>
                </a:cubicBezTo>
                <a:cubicBezTo>
                  <a:pt x="1502455" y="578407"/>
                  <a:pt x="1502455" y="578474"/>
                  <a:pt x="1502455" y="578525"/>
                </a:cubicBezTo>
                <a:cubicBezTo>
                  <a:pt x="1502353" y="591243"/>
                  <a:pt x="1491983" y="601475"/>
                  <a:pt x="1479259" y="601380"/>
                </a:cubicBezTo>
                <a:cubicBezTo>
                  <a:pt x="1479140" y="601383"/>
                  <a:pt x="1479037" y="601383"/>
                  <a:pt x="1478918" y="601380"/>
                </a:cubicBezTo>
                <a:cubicBezTo>
                  <a:pt x="1466296" y="601287"/>
                  <a:pt x="1456131" y="590976"/>
                  <a:pt x="1456233" y="578356"/>
                </a:cubicBezTo>
                <a:cubicBezTo>
                  <a:pt x="1456233" y="578304"/>
                  <a:pt x="1456233" y="578236"/>
                  <a:pt x="1456233" y="578185"/>
                </a:cubicBezTo>
                <a:cubicBezTo>
                  <a:pt x="1456233" y="565461"/>
                  <a:pt x="1466535" y="555159"/>
                  <a:pt x="1479259" y="555159"/>
                </a:cubicBezTo>
                <a:close/>
                <a:moveTo>
                  <a:pt x="1540660" y="554648"/>
                </a:moveTo>
                <a:cubicBezTo>
                  <a:pt x="1553759" y="554648"/>
                  <a:pt x="1564367" y="565257"/>
                  <a:pt x="1564367" y="578356"/>
                </a:cubicBezTo>
                <a:cubicBezTo>
                  <a:pt x="1564367" y="578407"/>
                  <a:pt x="1564367" y="578474"/>
                  <a:pt x="1564367" y="578527"/>
                </a:cubicBezTo>
                <a:cubicBezTo>
                  <a:pt x="1564265" y="591526"/>
                  <a:pt x="1553656" y="601987"/>
                  <a:pt x="1540660" y="601893"/>
                </a:cubicBezTo>
                <a:cubicBezTo>
                  <a:pt x="1527663" y="601893"/>
                  <a:pt x="1517123" y="591356"/>
                  <a:pt x="1517123" y="578356"/>
                </a:cubicBezTo>
                <a:cubicBezTo>
                  <a:pt x="1517123" y="578305"/>
                  <a:pt x="1517123" y="578237"/>
                  <a:pt x="1517123" y="578186"/>
                </a:cubicBezTo>
                <a:cubicBezTo>
                  <a:pt x="1517123" y="565188"/>
                  <a:pt x="1527663" y="554648"/>
                  <a:pt x="1540660" y="554648"/>
                </a:cubicBezTo>
                <a:close/>
                <a:moveTo>
                  <a:pt x="1602061" y="554305"/>
                </a:moveTo>
                <a:cubicBezTo>
                  <a:pt x="1615348" y="554305"/>
                  <a:pt x="1626110" y="565068"/>
                  <a:pt x="1626110" y="578356"/>
                </a:cubicBezTo>
                <a:cubicBezTo>
                  <a:pt x="1626008" y="591570"/>
                  <a:pt x="1615279" y="602234"/>
                  <a:pt x="1602061" y="602234"/>
                </a:cubicBezTo>
                <a:cubicBezTo>
                  <a:pt x="1588877" y="602234"/>
                  <a:pt x="1578183" y="591543"/>
                  <a:pt x="1578183" y="578356"/>
                </a:cubicBezTo>
                <a:cubicBezTo>
                  <a:pt x="1578183" y="565137"/>
                  <a:pt x="1588843" y="554392"/>
                  <a:pt x="1602061" y="554305"/>
                </a:cubicBezTo>
                <a:close/>
                <a:moveTo>
                  <a:pt x="1909067" y="553283"/>
                </a:moveTo>
                <a:cubicBezTo>
                  <a:pt x="1922917" y="553283"/>
                  <a:pt x="1934139" y="564505"/>
                  <a:pt x="1934139" y="578356"/>
                </a:cubicBezTo>
                <a:cubicBezTo>
                  <a:pt x="1934139" y="578407"/>
                  <a:pt x="1934139" y="578474"/>
                  <a:pt x="1934139" y="578525"/>
                </a:cubicBezTo>
                <a:cubicBezTo>
                  <a:pt x="1934037" y="592279"/>
                  <a:pt x="1922814" y="603351"/>
                  <a:pt x="1909067" y="603258"/>
                </a:cubicBezTo>
                <a:cubicBezTo>
                  <a:pt x="1895320" y="603258"/>
                  <a:pt x="1884166" y="592108"/>
                  <a:pt x="1884166" y="578356"/>
                </a:cubicBezTo>
                <a:cubicBezTo>
                  <a:pt x="1884166" y="578305"/>
                  <a:pt x="1884166" y="578236"/>
                  <a:pt x="1884166" y="578185"/>
                </a:cubicBezTo>
                <a:cubicBezTo>
                  <a:pt x="1884166" y="564438"/>
                  <a:pt x="1895320" y="553283"/>
                  <a:pt x="1909067" y="553283"/>
                </a:cubicBezTo>
                <a:close/>
                <a:moveTo>
                  <a:pt x="1847667" y="553283"/>
                </a:moveTo>
                <a:cubicBezTo>
                  <a:pt x="1861516" y="553283"/>
                  <a:pt x="1872739" y="564505"/>
                  <a:pt x="1872739" y="578356"/>
                </a:cubicBezTo>
                <a:cubicBezTo>
                  <a:pt x="1872739" y="578407"/>
                  <a:pt x="1872739" y="578474"/>
                  <a:pt x="1872739" y="578525"/>
                </a:cubicBezTo>
                <a:cubicBezTo>
                  <a:pt x="1872636" y="592279"/>
                  <a:pt x="1861414" y="603351"/>
                  <a:pt x="1847667" y="603258"/>
                </a:cubicBezTo>
                <a:cubicBezTo>
                  <a:pt x="1833920" y="603258"/>
                  <a:pt x="1822765" y="592108"/>
                  <a:pt x="1822765" y="578356"/>
                </a:cubicBezTo>
                <a:cubicBezTo>
                  <a:pt x="1822765" y="578305"/>
                  <a:pt x="1822765" y="578236"/>
                  <a:pt x="1822765" y="578185"/>
                </a:cubicBezTo>
                <a:cubicBezTo>
                  <a:pt x="1822765" y="564438"/>
                  <a:pt x="1833920" y="553283"/>
                  <a:pt x="1847667" y="553283"/>
                </a:cubicBezTo>
                <a:close/>
                <a:moveTo>
                  <a:pt x="1786265" y="553283"/>
                </a:moveTo>
                <a:cubicBezTo>
                  <a:pt x="1800012" y="553283"/>
                  <a:pt x="1811166" y="564438"/>
                  <a:pt x="1811166" y="578185"/>
                </a:cubicBezTo>
                <a:cubicBezTo>
                  <a:pt x="1811166" y="578236"/>
                  <a:pt x="1811166" y="578305"/>
                  <a:pt x="1811166" y="578356"/>
                </a:cubicBezTo>
                <a:cubicBezTo>
                  <a:pt x="1811064" y="592015"/>
                  <a:pt x="1799927" y="603010"/>
                  <a:pt x="1786265" y="602916"/>
                </a:cubicBezTo>
                <a:cubicBezTo>
                  <a:pt x="1772603" y="602916"/>
                  <a:pt x="1761534" y="591842"/>
                  <a:pt x="1761534" y="578185"/>
                </a:cubicBezTo>
                <a:cubicBezTo>
                  <a:pt x="1761534" y="578133"/>
                  <a:pt x="1761534" y="578066"/>
                  <a:pt x="1761534" y="578014"/>
                </a:cubicBezTo>
                <a:cubicBezTo>
                  <a:pt x="1761534" y="564352"/>
                  <a:pt x="1772603" y="553283"/>
                  <a:pt x="1786265" y="553283"/>
                </a:cubicBezTo>
                <a:close/>
                <a:moveTo>
                  <a:pt x="1724864" y="553283"/>
                </a:moveTo>
                <a:cubicBezTo>
                  <a:pt x="1738526" y="553283"/>
                  <a:pt x="1749595" y="564352"/>
                  <a:pt x="1749595" y="578014"/>
                </a:cubicBezTo>
                <a:cubicBezTo>
                  <a:pt x="1749595" y="578066"/>
                  <a:pt x="1749595" y="578133"/>
                  <a:pt x="1749595" y="578185"/>
                </a:cubicBezTo>
                <a:cubicBezTo>
                  <a:pt x="1749493" y="591749"/>
                  <a:pt x="1738424" y="602669"/>
                  <a:pt x="1724864" y="602574"/>
                </a:cubicBezTo>
                <a:cubicBezTo>
                  <a:pt x="1724745" y="602574"/>
                  <a:pt x="1724642" y="602574"/>
                  <a:pt x="1724523" y="602574"/>
                </a:cubicBezTo>
                <a:cubicBezTo>
                  <a:pt x="1711049" y="602481"/>
                  <a:pt x="1700201" y="591484"/>
                  <a:pt x="1700303" y="578014"/>
                </a:cubicBezTo>
                <a:cubicBezTo>
                  <a:pt x="1700303" y="577963"/>
                  <a:pt x="1700303" y="577895"/>
                  <a:pt x="1700303" y="577844"/>
                </a:cubicBezTo>
                <a:cubicBezTo>
                  <a:pt x="1700303" y="564283"/>
                  <a:pt x="1711305" y="553283"/>
                  <a:pt x="1724864" y="553283"/>
                </a:cubicBezTo>
                <a:close/>
                <a:moveTo>
                  <a:pt x="1664145" y="553283"/>
                </a:moveTo>
                <a:cubicBezTo>
                  <a:pt x="1664367" y="553283"/>
                  <a:pt x="1664606" y="553283"/>
                  <a:pt x="1664844" y="553300"/>
                </a:cubicBezTo>
                <a:cubicBezTo>
                  <a:pt x="1678301" y="553676"/>
                  <a:pt x="1688910" y="564899"/>
                  <a:pt x="1688535" y="578356"/>
                </a:cubicBezTo>
                <a:cubicBezTo>
                  <a:pt x="1688433" y="591760"/>
                  <a:pt x="1677551" y="602574"/>
                  <a:pt x="1664145" y="602574"/>
                </a:cubicBezTo>
                <a:cubicBezTo>
                  <a:pt x="1663906" y="602574"/>
                  <a:pt x="1663684" y="602571"/>
                  <a:pt x="1663446" y="602565"/>
                </a:cubicBezTo>
                <a:cubicBezTo>
                  <a:pt x="1650074" y="602188"/>
                  <a:pt x="1639551" y="591043"/>
                  <a:pt x="1639925" y="577673"/>
                </a:cubicBezTo>
                <a:cubicBezTo>
                  <a:pt x="1639925" y="577622"/>
                  <a:pt x="1639925" y="577554"/>
                  <a:pt x="1639925" y="577503"/>
                </a:cubicBezTo>
                <a:cubicBezTo>
                  <a:pt x="1639925" y="564131"/>
                  <a:pt x="1650773" y="553283"/>
                  <a:pt x="1664145" y="553283"/>
                </a:cubicBezTo>
                <a:close/>
                <a:moveTo>
                  <a:pt x="5995" y="511881"/>
                </a:moveTo>
                <a:cubicBezTo>
                  <a:pt x="8727" y="511881"/>
                  <a:pt x="10941" y="514095"/>
                  <a:pt x="10941" y="516827"/>
                </a:cubicBezTo>
                <a:cubicBezTo>
                  <a:pt x="10941" y="519559"/>
                  <a:pt x="8727" y="521773"/>
                  <a:pt x="5995" y="521773"/>
                </a:cubicBezTo>
                <a:cubicBezTo>
                  <a:pt x="3263" y="521773"/>
                  <a:pt x="1049" y="519559"/>
                  <a:pt x="1049" y="516827"/>
                </a:cubicBezTo>
                <a:cubicBezTo>
                  <a:pt x="1049" y="514095"/>
                  <a:pt x="3263" y="511881"/>
                  <a:pt x="5995" y="511881"/>
                </a:cubicBezTo>
                <a:close/>
                <a:moveTo>
                  <a:pt x="67030" y="510139"/>
                </a:moveTo>
                <a:cubicBezTo>
                  <a:pt x="70799" y="510139"/>
                  <a:pt x="73853" y="513192"/>
                  <a:pt x="73853" y="516962"/>
                </a:cubicBezTo>
                <a:cubicBezTo>
                  <a:pt x="73853" y="520731"/>
                  <a:pt x="70799" y="523784"/>
                  <a:pt x="67030" y="523784"/>
                </a:cubicBezTo>
                <a:cubicBezTo>
                  <a:pt x="63261" y="523784"/>
                  <a:pt x="60208" y="520731"/>
                  <a:pt x="60208" y="516962"/>
                </a:cubicBezTo>
                <a:cubicBezTo>
                  <a:pt x="60208" y="513192"/>
                  <a:pt x="63261" y="510139"/>
                  <a:pt x="67030" y="510139"/>
                </a:cubicBezTo>
                <a:close/>
                <a:moveTo>
                  <a:pt x="129113" y="509287"/>
                </a:moveTo>
                <a:cubicBezTo>
                  <a:pt x="133360" y="509287"/>
                  <a:pt x="136788" y="512716"/>
                  <a:pt x="136788" y="516962"/>
                </a:cubicBezTo>
                <a:cubicBezTo>
                  <a:pt x="136788" y="521209"/>
                  <a:pt x="133360" y="524630"/>
                  <a:pt x="129113" y="524630"/>
                </a:cubicBezTo>
                <a:cubicBezTo>
                  <a:pt x="124866" y="524630"/>
                  <a:pt x="121438" y="521209"/>
                  <a:pt x="121438" y="516962"/>
                </a:cubicBezTo>
                <a:cubicBezTo>
                  <a:pt x="121438" y="512716"/>
                  <a:pt x="124866" y="509287"/>
                  <a:pt x="129113" y="509287"/>
                </a:cubicBezTo>
                <a:close/>
                <a:moveTo>
                  <a:pt x="189833" y="508434"/>
                </a:moveTo>
                <a:cubicBezTo>
                  <a:pt x="194540" y="508434"/>
                  <a:pt x="198360" y="512254"/>
                  <a:pt x="198360" y="516961"/>
                </a:cubicBezTo>
                <a:cubicBezTo>
                  <a:pt x="198360" y="521669"/>
                  <a:pt x="194540" y="525482"/>
                  <a:pt x="189833" y="525482"/>
                </a:cubicBezTo>
                <a:cubicBezTo>
                  <a:pt x="185159" y="525397"/>
                  <a:pt x="181390" y="521635"/>
                  <a:pt x="181305" y="516961"/>
                </a:cubicBezTo>
                <a:cubicBezTo>
                  <a:pt x="181305" y="512254"/>
                  <a:pt x="185125" y="508434"/>
                  <a:pt x="189833" y="508434"/>
                </a:cubicBezTo>
                <a:close/>
                <a:moveTo>
                  <a:pt x="251234" y="507752"/>
                </a:moveTo>
                <a:cubicBezTo>
                  <a:pt x="256317" y="507752"/>
                  <a:pt x="260444" y="511879"/>
                  <a:pt x="260444" y="516962"/>
                </a:cubicBezTo>
                <a:cubicBezTo>
                  <a:pt x="260444" y="522044"/>
                  <a:pt x="256317" y="526165"/>
                  <a:pt x="251234" y="526165"/>
                </a:cubicBezTo>
                <a:cubicBezTo>
                  <a:pt x="246186" y="526079"/>
                  <a:pt x="242109" y="522010"/>
                  <a:pt x="242024" y="516962"/>
                </a:cubicBezTo>
                <a:cubicBezTo>
                  <a:pt x="242024" y="511879"/>
                  <a:pt x="246151" y="507752"/>
                  <a:pt x="251234" y="507752"/>
                </a:cubicBezTo>
                <a:close/>
                <a:moveTo>
                  <a:pt x="312635" y="506898"/>
                </a:moveTo>
                <a:cubicBezTo>
                  <a:pt x="312755" y="506898"/>
                  <a:pt x="312857" y="506898"/>
                  <a:pt x="312976" y="506898"/>
                </a:cubicBezTo>
                <a:cubicBezTo>
                  <a:pt x="318434" y="507001"/>
                  <a:pt x="322800" y="511504"/>
                  <a:pt x="322698" y="516961"/>
                </a:cubicBezTo>
                <a:cubicBezTo>
                  <a:pt x="322698" y="522522"/>
                  <a:pt x="318196" y="527017"/>
                  <a:pt x="312635" y="527017"/>
                </a:cubicBezTo>
                <a:cubicBezTo>
                  <a:pt x="307109" y="526932"/>
                  <a:pt x="302657" y="522488"/>
                  <a:pt x="302573" y="516961"/>
                </a:cubicBezTo>
                <a:cubicBezTo>
                  <a:pt x="302573" y="511401"/>
                  <a:pt x="307075" y="506898"/>
                  <a:pt x="312635" y="506898"/>
                </a:cubicBezTo>
                <a:close/>
                <a:moveTo>
                  <a:pt x="374036" y="506045"/>
                </a:moveTo>
                <a:cubicBezTo>
                  <a:pt x="374156" y="506045"/>
                  <a:pt x="374258" y="506045"/>
                  <a:pt x="374378" y="506045"/>
                </a:cubicBezTo>
                <a:cubicBezTo>
                  <a:pt x="380313" y="506148"/>
                  <a:pt x="385055" y="511026"/>
                  <a:pt x="384952" y="516961"/>
                </a:cubicBezTo>
                <a:cubicBezTo>
                  <a:pt x="384952" y="522982"/>
                  <a:pt x="380057" y="527870"/>
                  <a:pt x="374036" y="527870"/>
                </a:cubicBezTo>
                <a:cubicBezTo>
                  <a:pt x="368015" y="527870"/>
                  <a:pt x="363121" y="522982"/>
                  <a:pt x="363121" y="516961"/>
                </a:cubicBezTo>
                <a:cubicBezTo>
                  <a:pt x="363121" y="510940"/>
                  <a:pt x="368015" y="506045"/>
                  <a:pt x="374036" y="506045"/>
                </a:cubicBezTo>
                <a:close/>
                <a:moveTo>
                  <a:pt x="436119" y="505364"/>
                </a:moveTo>
                <a:cubicBezTo>
                  <a:pt x="436239" y="505364"/>
                  <a:pt x="436341" y="505364"/>
                  <a:pt x="436460" y="505364"/>
                </a:cubicBezTo>
                <a:cubicBezTo>
                  <a:pt x="442772" y="505467"/>
                  <a:pt x="447820" y="510651"/>
                  <a:pt x="447717" y="516961"/>
                </a:cubicBezTo>
                <a:cubicBezTo>
                  <a:pt x="447717" y="523374"/>
                  <a:pt x="442533" y="528552"/>
                  <a:pt x="436119" y="528552"/>
                </a:cubicBezTo>
                <a:cubicBezTo>
                  <a:pt x="429758" y="528467"/>
                  <a:pt x="424607" y="523324"/>
                  <a:pt x="424522" y="516961"/>
                </a:cubicBezTo>
                <a:cubicBezTo>
                  <a:pt x="424522" y="510549"/>
                  <a:pt x="429706" y="505364"/>
                  <a:pt x="436119" y="505364"/>
                </a:cubicBezTo>
                <a:close/>
                <a:moveTo>
                  <a:pt x="496839" y="504510"/>
                </a:moveTo>
                <a:cubicBezTo>
                  <a:pt x="496958" y="504510"/>
                  <a:pt x="497060" y="504510"/>
                  <a:pt x="497179" y="504510"/>
                </a:cubicBezTo>
                <a:cubicBezTo>
                  <a:pt x="503968" y="504614"/>
                  <a:pt x="509392" y="510174"/>
                  <a:pt x="509290" y="516961"/>
                </a:cubicBezTo>
                <a:cubicBezTo>
                  <a:pt x="509290" y="523835"/>
                  <a:pt x="503712" y="529405"/>
                  <a:pt x="496839" y="529405"/>
                </a:cubicBezTo>
                <a:cubicBezTo>
                  <a:pt x="489965" y="529405"/>
                  <a:pt x="484388" y="523835"/>
                  <a:pt x="484388" y="516961"/>
                </a:cubicBezTo>
                <a:cubicBezTo>
                  <a:pt x="484388" y="510088"/>
                  <a:pt x="489965" y="504510"/>
                  <a:pt x="496839" y="504510"/>
                </a:cubicBezTo>
                <a:close/>
                <a:moveTo>
                  <a:pt x="558240" y="503829"/>
                </a:moveTo>
                <a:cubicBezTo>
                  <a:pt x="558360" y="503829"/>
                  <a:pt x="558462" y="503829"/>
                  <a:pt x="558581" y="503829"/>
                </a:cubicBezTo>
                <a:cubicBezTo>
                  <a:pt x="565745" y="503931"/>
                  <a:pt x="571476" y="509799"/>
                  <a:pt x="571373" y="516962"/>
                </a:cubicBezTo>
                <a:cubicBezTo>
                  <a:pt x="571373" y="524203"/>
                  <a:pt x="565489" y="530088"/>
                  <a:pt x="558240" y="530088"/>
                </a:cubicBezTo>
                <a:cubicBezTo>
                  <a:pt x="551026" y="530002"/>
                  <a:pt x="545192" y="524169"/>
                  <a:pt x="545108" y="516962"/>
                </a:cubicBezTo>
                <a:cubicBezTo>
                  <a:pt x="545108" y="509713"/>
                  <a:pt x="550991" y="503829"/>
                  <a:pt x="558240" y="503829"/>
                </a:cubicBezTo>
                <a:close/>
                <a:moveTo>
                  <a:pt x="619642" y="502975"/>
                </a:moveTo>
                <a:cubicBezTo>
                  <a:pt x="627368" y="502975"/>
                  <a:pt x="633627" y="509235"/>
                  <a:pt x="633627" y="516961"/>
                </a:cubicBezTo>
                <a:cubicBezTo>
                  <a:pt x="633627" y="524681"/>
                  <a:pt x="627368" y="530940"/>
                  <a:pt x="619642" y="530940"/>
                </a:cubicBezTo>
                <a:cubicBezTo>
                  <a:pt x="611915" y="530940"/>
                  <a:pt x="605656" y="524681"/>
                  <a:pt x="605656" y="516961"/>
                </a:cubicBezTo>
                <a:cubicBezTo>
                  <a:pt x="605656" y="509235"/>
                  <a:pt x="611915" y="502975"/>
                  <a:pt x="619642" y="502975"/>
                </a:cubicBezTo>
                <a:close/>
                <a:moveTo>
                  <a:pt x="743126" y="502122"/>
                </a:moveTo>
                <a:cubicBezTo>
                  <a:pt x="751704" y="502122"/>
                  <a:pt x="758646" y="509064"/>
                  <a:pt x="758646" y="517643"/>
                </a:cubicBezTo>
                <a:cubicBezTo>
                  <a:pt x="758646" y="517695"/>
                  <a:pt x="758646" y="517763"/>
                  <a:pt x="758646" y="517814"/>
                </a:cubicBezTo>
                <a:cubicBezTo>
                  <a:pt x="758544" y="526284"/>
                  <a:pt x="751602" y="533089"/>
                  <a:pt x="743126" y="532987"/>
                </a:cubicBezTo>
                <a:cubicBezTo>
                  <a:pt x="743074" y="532987"/>
                  <a:pt x="743006" y="532987"/>
                  <a:pt x="742955" y="532987"/>
                </a:cubicBezTo>
                <a:cubicBezTo>
                  <a:pt x="734478" y="532987"/>
                  <a:pt x="727605" y="526113"/>
                  <a:pt x="727605" y="517643"/>
                </a:cubicBezTo>
                <a:cubicBezTo>
                  <a:pt x="727605" y="509064"/>
                  <a:pt x="734547" y="502122"/>
                  <a:pt x="743126" y="502122"/>
                </a:cubicBezTo>
                <a:close/>
                <a:moveTo>
                  <a:pt x="681042" y="502122"/>
                </a:moveTo>
                <a:cubicBezTo>
                  <a:pt x="689229" y="502122"/>
                  <a:pt x="695881" y="508775"/>
                  <a:pt x="695881" y="516961"/>
                </a:cubicBezTo>
                <a:cubicBezTo>
                  <a:pt x="695881" y="525140"/>
                  <a:pt x="689229" y="531793"/>
                  <a:pt x="681042" y="531793"/>
                </a:cubicBezTo>
                <a:cubicBezTo>
                  <a:pt x="672856" y="531793"/>
                  <a:pt x="666204" y="525140"/>
                  <a:pt x="666204" y="516961"/>
                </a:cubicBezTo>
                <a:cubicBezTo>
                  <a:pt x="666204" y="508775"/>
                  <a:pt x="672838" y="502122"/>
                  <a:pt x="681042" y="502122"/>
                </a:cubicBezTo>
                <a:close/>
                <a:moveTo>
                  <a:pt x="803844" y="500587"/>
                </a:moveTo>
                <a:cubicBezTo>
                  <a:pt x="813259" y="500587"/>
                  <a:pt x="820900" y="508229"/>
                  <a:pt x="820900" y="517643"/>
                </a:cubicBezTo>
                <a:cubicBezTo>
                  <a:pt x="820440" y="526726"/>
                  <a:pt x="812935" y="533856"/>
                  <a:pt x="803844" y="533839"/>
                </a:cubicBezTo>
                <a:cubicBezTo>
                  <a:pt x="794754" y="533856"/>
                  <a:pt x="787249" y="526726"/>
                  <a:pt x="786789" y="517643"/>
                </a:cubicBezTo>
                <a:cubicBezTo>
                  <a:pt x="786789" y="508229"/>
                  <a:pt x="794430" y="500587"/>
                  <a:pt x="803844" y="500587"/>
                </a:cubicBezTo>
                <a:close/>
                <a:moveTo>
                  <a:pt x="865246" y="499906"/>
                </a:moveTo>
                <a:cubicBezTo>
                  <a:pt x="874661" y="499906"/>
                  <a:pt x="882302" y="507546"/>
                  <a:pt x="882302" y="516961"/>
                </a:cubicBezTo>
                <a:cubicBezTo>
                  <a:pt x="882302" y="526369"/>
                  <a:pt x="874661" y="534010"/>
                  <a:pt x="865246" y="534010"/>
                </a:cubicBezTo>
                <a:cubicBezTo>
                  <a:pt x="855832" y="534010"/>
                  <a:pt x="848191" y="526369"/>
                  <a:pt x="848191" y="516961"/>
                </a:cubicBezTo>
                <a:cubicBezTo>
                  <a:pt x="848191" y="507546"/>
                  <a:pt x="855832" y="499906"/>
                  <a:pt x="865246" y="499906"/>
                </a:cubicBezTo>
                <a:close/>
                <a:moveTo>
                  <a:pt x="927014" y="499089"/>
                </a:moveTo>
                <a:cubicBezTo>
                  <a:pt x="936811" y="499089"/>
                  <a:pt x="944752" y="507032"/>
                  <a:pt x="944752" y="516827"/>
                </a:cubicBezTo>
                <a:cubicBezTo>
                  <a:pt x="944752" y="526617"/>
                  <a:pt x="936811" y="534558"/>
                  <a:pt x="927014" y="534558"/>
                </a:cubicBezTo>
                <a:cubicBezTo>
                  <a:pt x="917218" y="534558"/>
                  <a:pt x="909276" y="526617"/>
                  <a:pt x="909276" y="516827"/>
                </a:cubicBezTo>
                <a:cubicBezTo>
                  <a:pt x="909276" y="507032"/>
                  <a:pt x="917218" y="499089"/>
                  <a:pt x="927014" y="499089"/>
                </a:cubicBezTo>
                <a:close/>
                <a:moveTo>
                  <a:pt x="988048" y="498370"/>
                </a:moveTo>
                <a:cubicBezTo>
                  <a:pt x="998316" y="498370"/>
                  <a:pt x="1006640" y="506695"/>
                  <a:pt x="1006640" y="516961"/>
                </a:cubicBezTo>
                <a:cubicBezTo>
                  <a:pt x="1006640" y="517013"/>
                  <a:pt x="1006640" y="517081"/>
                  <a:pt x="1006640" y="517132"/>
                </a:cubicBezTo>
                <a:cubicBezTo>
                  <a:pt x="1006537" y="527290"/>
                  <a:pt x="998214" y="535476"/>
                  <a:pt x="988048" y="535374"/>
                </a:cubicBezTo>
                <a:cubicBezTo>
                  <a:pt x="987997" y="535374"/>
                  <a:pt x="987929" y="535374"/>
                  <a:pt x="987878" y="535374"/>
                </a:cubicBezTo>
                <a:cubicBezTo>
                  <a:pt x="977696" y="535374"/>
                  <a:pt x="969458" y="527119"/>
                  <a:pt x="969458" y="516961"/>
                </a:cubicBezTo>
                <a:cubicBezTo>
                  <a:pt x="969458" y="506695"/>
                  <a:pt x="977781" y="498370"/>
                  <a:pt x="988048" y="498370"/>
                </a:cubicBezTo>
                <a:close/>
                <a:moveTo>
                  <a:pt x="1050132" y="497688"/>
                </a:moveTo>
                <a:cubicBezTo>
                  <a:pt x="1050303" y="497688"/>
                  <a:pt x="1050473" y="497688"/>
                  <a:pt x="1050643" y="497688"/>
                </a:cubicBezTo>
                <a:cubicBezTo>
                  <a:pt x="1061201" y="497877"/>
                  <a:pt x="1069592" y="506592"/>
                  <a:pt x="1069405" y="517132"/>
                </a:cubicBezTo>
                <a:cubicBezTo>
                  <a:pt x="1069405" y="517183"/>
                  <a:pt x="1069405" y="517252"/>
                  <a:pt x="1069405" y="517303"/>
                </a:cubicBezTo>
                <a:cubicBezTo>
                  <a:pt x="1069303" y="527853"/>
                  <a:pt x="1060689" y="536330"/>
                  <a:pt x="1050132" y="536228"/>
                </a:cubicBezTo>
                <a:cubicBezTo>
                  <a:pt x="1039489" y="536228"/>
                  <a:pt x="1030859" y="527598"/>
                  <a:pt x="1030859" y="516962"/>
                </a:cubicBezTo>
                <a:cubicBezTo>
                  <a:pt x="1030859" y="506320"/>
                  <a:pt x="1039489" y="497688"/>
                  <a:pt x="1050132" y="497688"/>
                </a:cubicBezTo>
                <a:close/>
                <a:moveTo>
                  <a:pt x="1110851" y="497007"/>
                </a:moveTo>
                <a:cubicBezTo>
                  <a:pt x="1121870" y="497007"/>
                  <a:pt x="1130807" y="505945"/>
                  <a:pt x="1130807" y="516962"/>
                </a:cubicBezTo>
                <a:cubicBezTo>
                  <a:pt x="1130807" y="517013"/>
                  <a:pt x="1130807" y="517081"/>
                  <a:pt x="1130807" y="517132"/>
                </a:cubicBezTo>
                <a:cubicBezTo>
                  <a:pt x="1130705" y="528058"/>
                  <a:pt x="1121784" y="536842"/>
                  <a:pt x="1110851" y="536740"/>
                </a:cubicBezTo>
                <a:cubicBezTo>
                  <a:pt x="1099919" y="536740"/>
                  <a:pt x="1091067" y="527888"/>
                  <a:pt x="1091067" y="516962"/>
                </a:cubicBezTo>
                <a:cubicBezTo>
                  <a:pt x="1091067" y="516911"/>
                  <a:pt x="1091067" y="516842"/>
                  <a:pt x="1091067" y="516791"/>
                </a:cubicBezTo>
                <a:cubicBezTo>
                  <a:pt x="1091067" y="505859"/>
                  <a:pt x="1099919" y="497007"/>
                  <a:pt x="1110851" y="497007"/>
                </a:cubicBezTo>
                <a:close/>
                <a:moveTo>
                  <a:pt x="1172619" y="496190"/>
                </a:moveTo>
                <a:cubicBezTo>
                  <a:pt x="1184017" y="496190"/>
                  <a:pt x="1193256" y="505430"/>
                  <a:pt x="1193256" y="516827"/>
                </a:cubicBezTo>
                <a:cubicBezTo>
                  <a:pt x="1193256" y="528216"/>
                  <a:pt x="1184017" y="537457"/>
                  <a:pt x="1172619" y="537457"/>
                </a:cubicBezTo>
                <a:cubicBezTo>
                  <a:pt x="1161221" y="537457"/>
                  <a:pt x="1151981" y="528216"/>
                  <a:pt x="1151981" y="516827"/>
                </a:cubicBezTo>
                <a:cubicBezTo>
                  <a:pt x="1151981" y="505430"/>
                  <a:pt x="1161221" y="496190"/>
                  <a:pt x="1172619" y="496190"/>
                </a:cubicBezTo>
                <a:close/>
                <a:moveTo>
                  <a:pt x="1233654" y="495642"/>
                </a:moveTo>
                <a:cubicBezTo>
                  <a:pt x="1245423" y="495642"/>
                  <a:pt x="1254974" y="505194"/>
                  <a:pt x="1254974" y="516961"/>
                </a:cubicBezTo>
                <a:cubicBezTo>
                  <a:pt x="1254974" y="517012"/>
                  <a:pt x="1254974" y="517081"/>
                  <a:pt x="1254974" y="517132"/>
                </a:cubicBezTo>
                <a:cubicBezTo>
                  <a:pt x="1254871" y="528808"/>
                  <a:pt x="1245337" y="538206"/>
                  <a:pt x="1233654" y="538104"/>
                </a:cubicBezTo>
                <a:cubicBezTo>
                  <a:pt x="1233534" y="538104"/>
                  <a:pt x="1233432" y="538104"/>
                  <a:pt x="1233313" y="538104"/>
                </a:cubicBezTo>
                <a:cubicBezTo>
                  <a:pt x="1221732" y="538001"/>
                  <a:pt x="1212402" y="528536"/>
                  <a:pt x="1212504" y="516961"/>
                </a:cubicBezTo>
                <a:cubicBezTo>
                  <a:pt x="1212504" y="516910"/>
                  <a:pt x="1212504" y="516842"/>
                  <a:pt x="1212504" y="516791"/>
                </a:cubicBezTo>
                <a:cubicBezTo>
                  <a:pt x="1212504" y="505108"/>
                  <a:pt x="1221971" y="495642"/>
                  <a:pt x="1233654" y="495642"/>
                </a:cubicBezTo>
                <a:close/>
                <a:moveTo>
                  <a:pt x="1295054" y="494960"/>
                </a:moveTo>
                <a:cubicBezTo>
                  <a:pt x="1307198" y="494960"/>
                  <a:pt x="1317057" y="504819"/>
                  <a:pt x="1317057" y="516962"/>
                </a:cubicBezTo>
                <a:cubicBezTo>
                  <a:pt x="1317057" y="517013"/>
                  <a:pt x="1317057" y="517081"/>
                  <a:pt x="1317057" y="517132"/>
                </a:cubicBezTo>
                <a:cubicBezTo>
                  <a:pt x="1316955" y="529184"/>
                  <a:pt x="1307113" y="538888"/>
                  <a:pt x="1295054" y="538786"/>
                </a:cubicBezTo>
                <a:cubicBezTo>
                  <a:pt x="1295003" y="538786"/>
                  <a:pt x="1294935" y="538786"/>
                  <a:pt x="1294884" y="538786"/>
                </a:cubicBezTo>
                <a:cubicBezTo>
                  <a:pt x="1282826" y="538786"/>
                  <a:pt x="1273053" y="529013"/>
                  <a:pt x="1273053" y="516962"/>
                </a:cubicBezTo>
                <a:cubicBezTo>
                  <a:pt x="1273053" y="504819"/>
                  <a:pt x="1282911" y="494960"/>
                  <a:pt x="1295054" y="494960"/>
                </a:cubicBezTo>
                <a:close/>
                <a:moveTo>
                  <a:pt x="1971151" y="494619"/>
                </a:moveTo>
                <a:cubicBezTo>
                  <a:pt x="1971270" y="494619"/>
                  <a:pt x="1971373" y="494619"/>
                  <a:pt x="1971492" y="494619"/>
                </a:cubicBezTo>
                <a:cubicBezTo>
                  <a:pt x="1983738" y="494722"/>
                  <a:pt x="1993597" y="504716"/>
                  <a:pt x="1993494" y="516962"/>
                </a:cubicBezTo>
                <a:cubicBezTo>
                  <a:pt x="1993494" y="517013"/>
                  <a:pt x="1993494" y="517081"/>
                  <a:pt x="1993494" y="517132"/>
                </a:cubicBezTo>
                <a:cubicBezTo>
                  <a:pt x="1993391" y="529371"/>
                  <a:pt x="1983397" y="539230"/>
                  <a:pt x="1971151" y="539127"/>
                </a:cubicBezTo>
                <a:cubicBezTo>
                  <a:pt x="1958870" y="539127"/>
                  <a:pt x="1948893" y="529235"/>
                  <a:pt x="1948808" y="516962"/>
                </a:cubicBezTo>
                <a:cubicBezTo>
                  <a:pt x="1948808" y="504631"/>
                  <a:pt x="1958819" y="494619"/>
                  <a:pt x="1971151" y="494619"/>
                </a:cubicBezTo>
                <a:close/>
                <a:moveTo>
                  <a:pt x="1356822" y="494143"/>
                </a:moveTo>
                <a:cubicBezTo>
                  <a:pt x="1369350" y="494143"/>
                  <a:pt x="1379507" y="504299"/>
                  <a:pt x="1379507" y="516827"/>
                </a:cubicBezTo>
                <a:cubicBezTo>
                  <a:pt x="1379507" y="529349"/>
                  <a:pt x="1369351" y="539505"/>
                  <a:pt x="1356822" y="539505"/>
                </a:cubicBezTo>
                <a:cubicBezTo>
                  <a:pt x="1344294" y="539505"/>
                  <a:pt x="1334138" y="529349"/>
                  <a:pt x="1334138" y="516827"/>
                </a:cubicBezTo>
                <a:cubicBezTo>
                  <a:pt x="1334138" y="504299"/>
                  <a:pt x="1344294" y="494143"/>
                  <a:pt x="1356822" y="494143"/>
                </a:cubicBezTo>
                <a:close/>
                <a:moveTo>
                  <a:pt x="1417858" y="493766"/>
                </a:moveTo>
                <a:cubicBezTo>
                  <a:pt x="1430667" y="493766"/>
                  <a:pt x="1441054" y="504154"/>
                  <a:pt x="1441054" y="516961"/>
                </a:cubicBezTo>
                <a:cubicBezTo>
                  <a:pt x="1441054" y="517013"/>
                  <a:pt x="1441054" y="517081"/>
                  <a:pt x="1441054" y="517132"/>
                </a:cubicBezTo>
                <a:cubicBezTo>
                  <a:pt x="1440952" y="529849"/>
                  <a:pt x="1430582" y="540082"/>
                  <a:pt x="1417858" y="539980"/>
                </a:cubicBezTo>
                <a:cubicBezTo>
                  <a:pt x="1417739" y="539980"/>
                  <a:pt x="1417636" y="539980"/>
                  <a:pt x="1417517" y="539980"/>
                </a:cubicBezTo>
                <a:cubicBezTo>
                  <a:pt x="1404895" y="539878"/>
                  <a:pt x="1394730" y="529576"/>
                  <a:pt x="1394832" y="516961"/>
                </a:cubicBezTo>
                <a:cubicBezTo>
                  <a:pt x="1394832" y="516910"/>
                  <a:pt x="1394832" y="516842"/>
                  <a:pt x="1394832" y="516791"/>
                </a:cubicBezTo>
                <a:cubicBezTo>
                  <a:pt x="1394832" y="504068"/>
                  <a:pt x="1405134" y="493766"/>
                  <a:pt x="1417858" y="493766"/>
                </a:cubicBezTo>
                <a:close/>
                <a:moveTo>
                  <a:pt x="1479259" y="493083"/>
                </a:moveTo>
                <a:cubicBezTo>
                  <a:pt x="1492443" y="493083"/>
                  <a:pt x="1503137" y="503777"/>
                  <a:pt x="1503137" y="516962"/>
                </a:cubicBezTo>
                <a:cubicBezTo>
                  <a:pt x="1503051" y="530071"/>
                  <a:pt x="1492374" y="540662"/>
                  <a:pt x="1479259" y="540662"/>
                </a:cubicBezTo>
                <a:cubicBezTo>
                  <a:pt x="1466160" y="540662"/>
                  <a:pt x="1455551" y="530054"/>
                  <a:pt x="1455551" y="516962"/>
                </a:cubicBezTo>
                <a:cubicBezTo>
                  <a:pt x="1455551" y="516910"/>
                  <a:pt x="1455551" y="516842"/>
                  <a:pt x="1455551" y="516791"/>
                </a:cubicBezTo>
                <a:cubicBezTo>
                  <a:pt x="1455551" y="503693"/>
                  <a:pt x="1466160" y="493083"/>
                  <a:pt x="1479259" y="493083"/>
                </a:cubicBezTo>
                <a:close/>
                <a:moveTo>
                  <a:pt x="1540660" y="492572"/>
                </a:moveTo>
                <a:cubicBezTo>
                  <a:pt x="1554134" y="492572"/>
                  <a:pt x="1565050" y="503488"/>
                  <a:pt x="1565050" y="516961"/>
                </a:cubicBezTo>
                <a:cubicBezTo>
                  <a:pt x="1564965" y="530360"/>
                  <a:pt x="1554066" y="541173"/>
                  <a:pt x="1540660" y="541173"/>
                </a:cubicBezTo>
                <a:cubicBezTo>
                  <a:pt x="1527288" y="541173"/>
                  <a:pt x="1516441" y="530326"/>
                  <a:pt x="1516441" y="516961"/>
                </a:cubicBezTo>
                <a:cubicBezTo>
                  <a:pt x="1516441" y="516910"/>
                  <a:pt x="1516441" y="516842"/>
                  <a:pt x="1516441" y="516791"/>
                </a:cubicBezTo>
                <a:cubicBezTo>
                  <a:pt x="1516441" y="503420"/>
                  <a:pt x="1527288" y="492572"/>
                  <a:pt x="1540660" y="492572"/>
                </a:cubicBezTo>
                <a:close/>
                <a:moveTo>
                  <a:pt x="1602061" y="492231"/>
                </a:moveTo>
                <a:cubicBezTo>
                  <a:pt x="1615724" y="492231"/>
                  <a:pt x="1626793" y="503300"/>
                  <a:pt x="1626793" y="516962"/>
                </a:cubicBezTo>
                <a:cubicBezTo>
                  <a:pt x="1626793" y="517013"/>
                  <a:pt x="1626793" y="517081"/>
                  <a:pt x="1626793" y="517132"/>
                </a:cubicBezTo>
                <a:cubicBezTo>
                  <a:pt x="1626690" y="530685"/>
                  <a:pt x="1615621" y="541617"/>
                  <a:pt x="1602061" y="541515"/>
                </a:cubicBezTo>
                <a:cubicBezTo>
                  <a:pt x="1601942" y="541515"/>
                  <a:pt x="1601840" y="541515"/>
                  <a:pt x="1601720" y="541515"/>
                </a:cubicBezTo>
                <a:cubicBezTo>
                  <a:pt x="1588246" y="541413"/>
                  <a:pt x="1577399" y="530429"/>
                  <a:pt x="1577501" y="516962"/>
                </a:cubicBezTo>
                <a:cubicBezTo>
                  <a:pt x="1577501" y="516910"/>
                  <a:pt x="1577501" y="516842"/>
                  <a:pt x="1577501" y="516791"/>
                </a:cubicBezTo>
                <a:cubicBezTo>
                  <a:pt x="1577501" y="503232"/>
                  <a:pt x="1588502" y="492231"/>
                  <a:pt x="1602061" y="492231"/>
                </a:cubicBezTo>
                <a:close/>
                <a:moveTo>
                  <a:pt x="1664145" y="491718"/>
                </a:moveTo>
                <a:cubicBezTo>
                  <a:pt x="1678079" y="491718"/>
                  <a:pt x="1689388" y="503028"/>
                  <a:pt x="1689388" y="516961"/>
                </a:cubicBezTo>
                <a:cubicBezTo>
                  <a:pt x="1689388" y="517012"/>
                  <a:pt x="1689388" y="517081"/>
                  <a:pt x="1689388" y="517132"/>
                </a:cubicBezTo>
                <a:cubicBezTo>
                  <a:pt x="1689285" y="530973"/>
                  <a:pt x="1677994" y="542128"/>
                  <a:pt x="1664145" y="542026"/>
                </a:cubicBezTo>
                <a:cubicBezTo>
                  <a:pt x="1650295" y="542026"/>
                  <a:pt x="1639073" y="530804"/>
                  <a:pt x="1639073" y="516961"/>
                </a:cubicBezTo>
                <a:cubicBezTo>
                  <a:pt x="1639073" y="516910"/>
                  <a:pt x="1639073" y="516842"/>
                  <a:pt x="1639073" y="516791"/>
                </a:cubicBezTo>
                <a:cubicBezTo>
                  <a:pt x="1639073" y="502942"/>
                  <a:pt x="1650295" y="491718"/>
                  <a:pt x="1664145" y="491718"/>
                </a:cubicBezTo>
                <a:close/>
                <a:moveTo>
                  <a:pt x="1724863" y="491549"/>
                </a:moveTo>
                <a:cubicBezTo>
                  <a:pt x="1738900" y="491549"/>
                  <a:pt x="1750277" y="502926"/>
                  <a:pt x="1750277" y="516962"/>
                </a:cubicBezTo>
                <a:cubicBezTo>
                  <a:pt x="1750175" y="530923"/>
                  <a:pt x="1738832" y="542197"/>
                  <a:pt x="1724863" y="542197"/>
                </a:cubicBezTo>
                <a:cubicBezTo>
                  <a:pt x="1710929" y="542197"/>
                  <a:pt x="1699621" y="530889"/>
                  <a:pt x="1699621" y="516962"/>
                </a:cubicBezTo>
                <a:cubicBezTo>
                  <a:pt x="1699621" y="502993"/>
                  <a:pt x="1710895" y="491634"/>
                  <a:pt x="1724863" y="491549"/>
                </a:cubicBezTo>
                <a:close/>
                <a:moveTo>
                  <a:pt x="1786265" y="491207"/>
                </a:moveTo>
                <a:cubicBezTo>
                  <a:pt x="1786385" y="491207"/>
                  <a:pt x="1786487" y="491207"/>
                  <a:pt x="1786606" y="491207"/>
                </a:cubicBezTo>
                <a:cubicBezTo>
                  <a:pt x="1800729" y="491311"/>
                  <a:pt x="1812122" y="502841"/>
                  <a:pt x="1812020" y="516962"/>
                </a:cubicBezTo>
                <a:cubicBezTo>
                  <a:pt x="1812020" y="517013"/>
                  <a:pt x="1812020" y="517081"/>
                  <a:pt x="1812020" y="517132"/>
                </a:cubicBezTo>
                <a:cubicBezTo>
                  <a:pt x="1811917" y="531247"/>
                  <a:pt x="1800388" y="542641"/>
                  <a:pt x="1786265" y="542538"/>
                </a:cubicBezTo>
                <a:cubicBezTo>
                  <a:pt x="1772143" y="542538"/>
                  <a:pt x="1760682" y="531076"/>
                  <a:pt x="1760682" y="516962"/>
                </a:cubicBezTo>
                <a:cubicBezTo>
                  <a:pt x="1760682" y="516911"/>
                  <a:pt x="1760682" y="516842"/>
                  <a:pt x="1760682" y="516791"/>
                </a:cubicBezTo>
                <a:cubicBezTo>
                  <a:pt x="1760682" y="502670"/>
                  <a:pt x="1772143" y="491207"/>
                  <a:pt x="1786265" y="491207"/>
                </a:cubicBezTo>
                <a:close/>
                <a:moveTo>
                  <a:pt x="1909068" y="491037"/>
                </a:moveTo>
                <a:cubicBezTo>
                  <a:pt x="1923378" y="491037"/>
                  <a:pt x="1934993" y="502652"/>
                  <a:pt x="1934993" y="516961"/>
                </a:cubicBezTo>
                <a:cubicBezTo>
                  <a:pt x="1934890" y="531213"/>
                  <a:pt x="1923327" y="542709"/>
                  <a:pt x="1909068" y="542709"/>
                </a:cubicBezTo>
                <a:cubicBezTo>
                  <a:pt x="1894843" y="542709"/>
                  <a:pt x="1883314" y="531179"/>
                  <a:pt x="1883314" y="516961"/>
                </a:cubicBezTo>
                <a:cubicBezTo>
                  <a:pt x="1883314" y="516910"/>
                  <a:pt x="1883314" y="516842"/>
                  <a:pt x="1883314" y="516791"/>
                </a:cubicBezTo>
                <a:cubicBezTo>
                  <a:pt x="1883314" y="502567"/>
                  <a:pt x="1894843" y="491037"/>
                  <a:pt x="1909068" y="491037"/>
                </a:cubicBezTo>
                <a:close/>
                <a:moveTo>
                  <a:pt x="1847666" y="491037"/>
                </a:moveTo>
                <a:cubicBezTo>
                  <a:pt x="1861976" y="491037"/>
                  <a:pt x="1873591" y="502652"/>
                  <a:pt x="1873591" y="516961"/>
                </a:cubicBezTo>
                <a:cubicBezTo>
                  <a:pt x="1873506" y="531213"/>
                  <a:pt x="1861925" y="542709"/>
                  <a:pt x="1847666" y="542709"/>
                </a:cubicBezTo>
                <a:cubicBezTo>
                  <a:pt x="1833441" y="542709"/>
                  <a:pt x="1821912" y="531179"/>
                  <a:pt x="1821912" y="516961"/>
                </a:cubicBezTo>
                <a:cubicBezTo>
                  <a:pt x="1821912" y="516910"/>
                  <a:pt x="1821912" y="516842"/>
                  <a:pt x="1821912" y="516791"/>
                </a:cubicBezTo>
                <a:cubicBezTo>
                  <a:pt x="1821912" y="502567"/>
                  <a:pt x="1833441" y="491037"/>
                  <a:pt x="1847666" y="491037"/>
                </a:cubicBezTo>
                <a:close/>
                <a:moveTo>
                  <a:pt x="5629" y="450956"/>
                </a:moveTo>
                <a:cubicBezTo>
                  <a:pt x="5748" y="450956"/>
                  <a:pt x="5867" y="450956"/>
                  <a:pt x="5970" y="450956"/>
                </a:cubicBezTo>
                <a:cubicBezTo>
                  <a:pt x="8699" y="451060"/>
                  <a:pt x="10848" y="453344"/>
                  <a:pt x="10745" y="456073"/>
                </a:cubicBezTo>
                <a:cubicBezTo>
                  <a:pt x="10745" y="458905"/>
                  <a:pt x="8460" y="461190"/>
                  <a:pt x="5629" y="461190"/>
                </a:cubicBezTo>
                <a:cubicBezTo>
                  <a:pt x="2848" y="461105"/>
                  <a:pt x="597" y="458853"/>
                  <a:pt x="512" y="456073"/>
                </a:cubicBezTo>
                <a:cubicBezTo>
                  <a:pt x="512" y="453242"/>
                  <a:pt x="2797" y="450956"/>
                  <a:pt x="5629" y="450956"/>
                </a:cubicBezTo>
                <a:close/>
                <a:moveTo>
                  <a:pt x="67029" y="448568"/>
                </a:moveTo>
                <a:cubicBezTo>
                  <a:pt x="70884" y="448568"/>
                  <a:pt x="74022" y="451708"/>
                  <a:pt x="74022" y="455561"/>
                </a:cubicBezTo>
                <a:cubicBezTo>
                  <a:pt x="74022" y="459416"/>
                  <a:pt x="70884" y="462554"/>
                  <a:pt x="67029" y="462554"/>
                </a:cubicBezTo>
                <a:cubicBezTo>
                  <a:pt x="63209" y="462469"/>
                  <a:pt x="60121" y="459382"/>
                  <a:pt x="60037" y="455561"/>
                </a:cubicBezTo>
                <a:cubicBezTo>
                  <a:pt x="60037" y="451708"/>
                  <a:pt x="63175" y="448568"/>
                  <a:pt x="67029" y="448568"/>
                </a:cubicBezTo>
                <a:close/>
                <a:moveTo>
                  <a:pt x="129113" y="447715"/>
                </a:moveTo>
                <a:cubicBezTo>
                  <a:pt x="129232" y="447715"/>
                  <a:pt x="129335" y="447715"/>
                  <a:pt x="129454" y="447715"/>
                </a:cubicBezTo>
                <a:cubicBezTo>
                  <a:pt x="133701" y="447818"/>
                  <a:pt x="137061" y="451331"/>
                  <a:pt x="136959" y="455561"/>
                </a:cubicBezTo>
                <a:cubicBezTo>
                  <a:pt x="136959" y="459893"/>
                  <a:pt x="133445" y="463407"/>
                  <a:pt x="129113" y="463407"/>
                </a:cubicBezTo>
                <a:cubicBezTo>
                  <a:pt x="124815" y="463322"/>
                  <a:pt x="121353" y="459859"/>
                  <a:pt x="121268" y="455561"/>
                </a:cubicBezTo>
                <a:cubicBezTo>
                  <a:pt x="121268" y="451230"/>
                  <a:pt x="124781" y="447715"/>
                  <a:pt x="129113" y="447715"/>
                </a:cubicBezTo>
                <a:close/>
                <a:moveTo>
                  <a:pt x="189832" y="446862"/>
                </a:moveTo>
                <a:cubicBezTo>
                  <a:pt x="194642" y="446862"/>
                  <a:pt x="198531" y="450751"/>
                  <a:pt x="198531" y="455561"/>
                </a:cubicBezTo>
                <a:cubicBezTo>
                  <a:pt x="198531" y="460371"/>
                  <a:pt x="194642" y="464259"/>
                  <a:pt x="189832" y="464259"/>
                </a:cubicBezTo>
                <a:cubicBezTo>
                  <a:pt x="185023" y="464259"/>
                  <a:pt x="181134" y="460371"/>
                  <a:pt x="181134" y="455561"/>
                </a:cubicBezTo>
                <a:cubicBezTo>
                  <a:pt x="181134" y="450751"/>
                  <a:pt x="185023" y="446862"/>
                  <a:pt x="189832" y="446862"/>
                </a:cubicBezTo>
                <a:close/>
                <a:moveTo>
                  <a:pt x="251234" y="446010"/>
                </a:moveTo>
                <a:cubicBezTo>
                  <a:pt x="256504" y="446010"/>
                  <a:pt x="260785" y="450289"/>
                  <a:pt x="260785" y="455561"/>
                </a:cubicBezTo>
                <a:cubicBezTo>
                  <a:pt x="260785" y="460831"/>
                  <a:pt x="256504" y="465112"/>
                  <a:pt x="251234" y="465112"/>
                </a:cubicBezTo>
                <a:cubicBezTo>
                  <a:pt x="245964" y="465112"/>
                  <a:pt x="241683" y="460831"/>
                  <a:pt x="241683" y="455561"/>
                </a:cubicBezTo>
                <a:cubicBezTo>
                  <a:pt x="241683" y="450289"/>
                  <a:pt x="245964" y="446010"/>
                  <a:pt x="251234" y="446010"/>
                </a:cubicBezTo>
                <a:close/>
                <a:moveTo>
                  <a:pt x="312635" y="445327"/>
                </a:moveTo>
                <a:cubicBezTo>
                  <a:pt x="318281" y="445327"/>
                  <a:pt x="322868" y="449916"/>
                  <a:pt x="322868" y="455561"/>
                </a:cubicBezTo>
                <a:cubicBezTo>
                  <a:pt x="322868" y="461206"/>
                  <a:pt x="318281" y="465795"/>
                  <a:pt x="312635" y="465795"/>
                </a:cubicBezTo>
                <a:cubicBezTo>
                  <a:pt x="306989" y="465795"/>
                  <a:pt x="302402" y="461206"/>
                  <a:pt x="302402" y="455561"/>
                </a:cubicBezTo>
                <a:cubicBezTo>
                  <a:pt x="302402" y="449916"/>
                  <a:pt x="306989" y="445327"/>
                  <a:pt x="312635" y="445327"/>
                </a:cubicBezTo>
                <a:close/>
                <a:moveTo>
                  <a:pt x="374036" y="444474"/>
                </a:moveTo>
                <a:cubicBezTo>
                  <a:pt x="380159" y="444474"/>
                  <a:pt x="385123" y="449439"/>
                  <a:pt x="385123" y="455561"/>
                </a:cubicBezTo>
                <a:cubicBezTo>
                  <a:pt x="385037" y="461650"/>
                  <a:pt x="380125" y="466562"/>
                  <a:pt x="374036" y="466647"/>
                </a:cubicBezTo>
                <a:cubicBezTo>
                  <a:pt x="367947" y="466562"/>
                  <a:pt x="363035" y="461650"/>
                  <a:pt x="362950" y="455561"/>
                </a:cubicBezTo>
                <a:cubicBezTo>
                  <a:pt x="362950" y="449439"/>
                  <a:pt x="367913" y="444474"/>
                  <a:pt x="374036" y="444474"/>
                </a:cubicBezTo>
                <a:close/>
                <a:moveTo>
                  <a:pt x="436120" y="443623"/>
                </a:moveTo>
                <a:cubicBezTo>
                  <a:pt x="442720" y="443623"/>
                  <a:pt x="448059" y="448961"/>
                  <a:pt x="448059" y="455562"/>
                </a:cubicBezTo>
                <a:cubicBezTo>
                  <a:pt x="448059" y="462162"/>
                  <a:pt x="442720" y="467501"/>
                  <a:pt x="436120" y="467501"/>
                </a:cubicBezTo>
                <a:cubicBezTo>
                  <a:pt x="429570" y="467415"/>
                  <a:pt x="424266" y="462111"/>
                  <a:pt x="424181" y="455562"/>
                </a:cubicBezTo>
                <a:cubicBezTo>
                  <a:pt x="424181" y="448961"/>
                  <a:pt x="429519" y="443623"/>
                  <a:pt x="436120" y="443623"/>
                </a:cubicBezTo>
                <a:close/>
                <a:moveTo>
                  <a:pt x="496839" y="442939"/>
                </a:moveTo>
                <a:cubicBezTo>
                  <a:pt x="503815" y="442939"/>
                  <a:pt x="509460" y="448586"/>
                  <a:pt x="509460" y="455561"/>
                </a:cubicBezTo>
                <a:cubicBezTo>
                  <a:pt x="509460" y="462537"/>
                  <a:pt x="503815" y="468182"/>
                  <a:pt x="496839" y="468182"/>
                </a:cubicBezTo>
                <a:cubicBezTo>
                  <a:pt x="489863" y="468182"/>
                  <a:pt x="484218" y="462537"/>
                  <a:pt x="484218" y="455561"/>
                </a:cubicBezTo>
                <a:cubicBezTo>
                  <a:pt x="484218" y="448586"/>
                  <a:pt x="489863" y="442939"/>
                  <a:pt x="496839" y="442939"/>
                </a:cubicBezTo>
                <a:close/>
                <a:moveTo>
                  <a:pt x="558240" y="442087"/>
                </a:moveTo>
                <a:cubicBezTo>
                  <a:pt x="565676" y="442087"/>
                  <a:pt x="571714" y="448125"/>
                  <a:pt x="571714" y="455561"/>
                </a:cubicBezTo>
                <a:cubicBezTo>
                  <a:pt x="571714" y="462998"/>
                  <a:pt x="565676" y="469036"/>
                  <a:pt x="558240" y="469036"/>
                </a:cubicBezTo>
                <a:cubicBezTo>
                  <a:pt x="550838" y="468951"/>
                  <a:pt x="544851" y="462964"/>
                  <a:pt x="544766" y="455561"/>
                </a:cubicBezTo>
                <a:cubicBezTo>
                  <a:pt x="544766" y="448125"/>
                  <a:pt x="550803" y="442087"/>
                  <a:pt x="558240" y="442087"/>
                </a:cubicBezTo>
                <a:close/>
                <a:moveTo>
                  <a:pt x="619641" y="441234"/>
                </a:moveTo>
                <a:cubicBezTo>
                  <a:pt x="619761" y="441234"/>
                  <a:pt x="619863" y="441234"/>
                  <a:pt x="619982" y="441234"/>
                </a:cubicBezTo>
                <a:cubicBezTo>
                  <a:pt x="627794" y="441338"/>
                  <a:pt x="634070" y="447750"/>
                  <a:pt x="633968" y="455561"/>
                </a:cubicBezTo>
                <a:cubicBezTo>
                  <a:pt x="633968" y="463475"/>
                  <a:pt x="627555" y="469888"/>
                  <a:pt x="619641" y="469888"/>
                </a:cubicBezTo>
                <a:cubicBezTo>
                  <a:pt x="611762" y="469803"/>
                  <a:pt x="605399" y="463440"/>
                  <a:pt x="605315" y="455561"/>
                </a:cubicBezTo>
                <a:cubicBezTo>
                  <a:pt x="605315" y="447647"/>
                  <a:pt x="611727" y="441234"/>
                  <a:pt x="619641" y="441234"/>
                </a:cubicBezTo>
                <a:close/>
                <a:moveTo>
                  <a:pt x="681042" y="440552"/>
                </a:moveTo>
                <a:cubicBezTo>
                  <a:pt x="681162" y="440552"/>
                  <a:pt x="681264" y="440552"/>
                  <a:pt x="681384" y="440552"/>
                </a:cubicBezTo>
                <a:cubicBezTo>
                  <a:pt x="689587" y="440656"/>
                  <a:pt x="696154" y="447375"/>
                  <a:pt x="696052" y="455562"/>
                </a:cubicBezTo>
                <a:cubicBezTo>
                  <a:pt x="696052" y="455614"/>
                  <a:pt x="696052" y="455681"/>
                  <a:pt x="696052" y="455732"/>
                </a:cubicBezTo>
                <a:cubicBezTo>
                  <a:pt x="695950" y="463936"/>
                  <a:pt x="689229" y="470502"/>
                  <a:pt x="681042" y="470401"/>
                </a:cubicBezTo>
                <a:cubicBezTo>
                  <a:pt x="672821" y="470401"/>
                  <a:pt x="666118" y="463783"/>
                  <a:pt x="666034" y="455562"/>
                </a:cubicBezTo>
                <a:cubicBezTo>
                  <a:pt x="666034" y="447272"/>
                  <a:pt x="672753" y="440552"/>
                  <a:pt x="681042" y="440552"/>
                </a:cubicBezTo>
                <a:close/>
                <a:moveTo>
                  <a:pt x="743125" y="439699"/>
                </a:moveTo>
                <a:cubicBezTo>
                  <a:pt x="743245" y="439699"/>
                  <a:pt x="743347" y="439699"/>
                  <a:pt x="743466" y="439699"/>
                </a:cubicBezTo>
                <a:cubicBezTo>
                  <a:pt x="752131" y="439802"/>
                  <a:pt x="759090" y="446897"/>
                  <a:pt x="758987" y="455561"/>
                </a:cubicBezTo>
                <a:cubicBezTo>
                  <a:pt x="758987" y="455614"/>
                  <a:pt x="758987" y="455681"/>
                  <a:pt x="758987" y="455732"/>
                </a:cubicBezTo>
                <a:cubicBezTo>
                  <a:pt x="758885" y="464396"/>
                  <a:pt x="751790" y="471355"/>
                  <a:pt x="743125" y="471253"/>
                </a:cubicBezTo>
                <a:cubicBezTo>
                  <a:pt x="734427" y="471253"/>
                  <a:pt x="727366" y="464260"/>
                  <a:pt x="727264" y="455561"/>
                </a:cubicBezTo>
                <a:cubicBezTo>
                  <a:pt x="727264" y="446796"/>
                  <a:pt x="734359" y="439699"/>
                  <a:pt x="743125" y="439699"/>
                </a:cubicBezTo>
                <a:close/>
                <a:moveTo>
                  <a:pt x="803844" y="438846"/>
                </a:moveTo>
                <a:cubicBezTo>
                  <a:pt x="813259" y="438846"/>
                  <a:pt x="820900" y="446487"/>
                  <a:pt x="820900" y="455902"/>
                </a:cubicBezTo>
                <a:cubicBezTo>
                  <a:pt x="820900" y="465317"/>
                  <a:pt x="813259" y="472959"/>
                  <a:pt x="803844" y="472959"/>
                </a:cubicBezTo>
                <a:cubicBezTo>
                  <a:pt x="794430" y="472959"/>
                  <a:pt x="786789" y="465317"/>
                  <a:pt x="786789" y="455902"/>
                </a:cubicBezTo>
                <a:cubicBezTo>
                  <a:pt x="786789" y="446487"/>
                  <a:pt x="794430" y="438846"/>
                  <a:pt x="803844" y="438846"/>
                </a:cubicBezTo>
                <a:close/>
                <a:moveTo>
                  <a:pt x="865246" y="438164"/>
                </a:moveTo>
                <a:cubicBezTo>
                  <a:pt x="874661" y="438164"/>
                  <a:pt x="882302" y="445806"/>
                  <a:pt x="882302" y="455220"/>
                </a:cubicBezTo>
                <a:cubicBezTo>
                  <a:pt x="882302" y="464635"/>
                  <a:pt x="874661" y="472277"/>
                  <a:pt x="865246" y="472277"/>
                </a:cubicBezTo>
                <a:cubicBezTo>
                  <a:pt x="855832" y="472277"/>
                  <a:pt x="848191" y="464635"/>
                  <a:pt x="848191" y="455220"/>
                </a:cubicBezTo>
                <a:cubicBezTo>
                  <a:pt x="848191" y="445806"/>
                  <a:pt x="855832" y="438164"/>
                  <a:pt x="865246" y="438164"/>
                </a:cubicBezTo>
                <a:close/>
                <a:moveTo>
                  <a:pt x="926648" y="437481"/>
                </a:moveTo>
                <a:cubicBezTo>
                  <a:pt x="926767" y="437481"/>
                  <a:pt x="926870" y="437481"/>
                  <a:pt x="926989" y="437481"/>
                </a:cubicBezTo>
                <a:cubicBezTo>
                  <a:pt x="936881" y="437584"/>
                  <a:pt x="944829" y="445669"/>
                  <a:pt x="944727" y="455561"/>
                </a:cubicBezTo>
                <a:cubicBezTo>
                  <a:pt x="944266" y="465180"/>
                  <a:pt x="936284" y="472719"/>
                  <a:pt x="926648" y="472617"/>
                </a:cubicBezTo>
                <a:cubicBezTo>
                  <a:pt x="917045" y="472634"/>
                  <a:pt x="909114" y="465146"/>
                  <a:pt x="908569" y="455561"/>
                </a:cubicBezTo>
                <a:cubicBezTo>
                  <a:pt x="908569" y="445583"/>
                  <a:pt x="916670" y="437481"/>
                  <a:pt x="926648" y="437481"/>
                </a:cubicBezTo>
                <a:close/>
                <a:moveTo>
                  <a:pt x="988048" y="436630"/>
                </a:moveTo>
                <a:cubicBezTo>
                  <a:pt x="998504" y="436630"/>
                  <a:pt x="1006981" y="445106"/>
                  <a:pt x="1006981" y="455561"/>
                </a:cubicBezTo>
                <a:cubicBezTo>
                  <a:pt x="1006895" y="465948"/>
                  <a:pt x="998436" y="474323"/>
                  <a:pt x="988048" y="474323"/>
                </a:cubicBezTo>
                <a:cubicBezTo>
                  <a:pt x="977662" y="474323"/>
                  <a:pt x="969202" y="465948"/>
                  <a:pt x="969117" y="455561"/>
                </a:cubicBezTo>
                <a:cubicBezTo>
                  <a:pt x="969117" y="445106"/>
                  <a:pt x="977594" y="436630"/>
                  <a:pt x="988048" y="436630"/>
                </a:cubicBezTo>
                <a:close/>
                <a:moveTo>
                  <a:pt x="1049816" y="435812"/>
                </a:moveTo>
                <a:cubicBezTo>
                  <a:pt x="1060649" y="435812"/>
                  <a:pt x="1069431" y="444594"/>
                  <a:pt x="1069431" y="455426"/>
                </a:cubicBezTo>
                <a:cubicBezTo>
                  <a:pt x="1069431" y="466259"/>
                  <a:pt x="1060649" y="475041"/>
                  <a:pt x="1049816" y="475041"/>
                </a:cubicBezTo>
                <a:cubicBezTo>
                  <a:pt x="1038984" y="475041"/>
                  <a:pt x="1030202" y="466259"/>
                  <a:pt x="1030202" y="455426"/>
                </a:cubicBezTo>
                <a:cubicBezTo>
                  <a:pt x="1030202" y="444594"/>
                  <a:pt x="1038984" y="435812"/>
                  <a:pt x="1049816" y="435812"/>
                </a:cubicBezTo>
                <a:close/>
                <a:moveTo>
                  <a:pt x="1110851" y="435095"/>
                </a:moveTo>
                <a:cubicBezTo>
                  <a:pt x="1122159" y="435095"/>
                  <a:pt x="1131318" y="444255"/>
                  <a:pt x="1131318" y="455561"/>
                </a:cubicBezTo>
                <a:cubicBezTo>
                  <a:pt x="1131318" y="455614"/>
                  <a:pt x="1131318" y="455681"/>
                  <a:pt x="1131318" y="455732"/>
                </a:cubicBezTo>
                <a:cubicBezTo>
                  <a:pt x="1131216" y="466938"/>
                  <a:pt x="1122057" y="475960"/>
                  <a:pt x="1110851" y="475858"/>
                </a:cubicBezTo>
                <a:cubicBezTo>
                  <a:pt x="1110800" y="475858"/>
                  <a:pt x="1110732" y="475858"/>
                  <a:pt x="1110680" y="475858"/>
                </a:cubicBezTo>
                <a:cubicBezTo>
                  <a:pt x="1099475" y="475858"/>
                  <a:pt x="1090384" y="466767"/>
                  <a:pt x="1090384" y="455561"/>
                </a:cubicBezTo>
                <a:cubicBezTo>
                  <a:pt x="1090384" y="444255"/>
                  <a:pt x="1099543" y="435095"/>
                  <a:pt x="1110851" y="435095"/>
                </a:cubicBezTo>
                <a:close/>
                <a:moveTo>
                  <a:pt x="1295055" y="433901"/>
                </a:moveTo>
                <a:cubicBezTo>
                  <a:pt x="1307489" y="433901"/>
                  <a:pt x="1317569" y="443981"/>
                  <a:pt x="1317569" y="456414"/>
                </a:cubicBezTo>
                <a:cubicBezTo>
                  <a:pt x="1317467" y="468780"/>
                  <a:pt x="1307421" y="478757"/>
                  <a:pt x="1295055" y="478757"/>
                </a:cubicBezTo>
                <a:cubicBezTo>
                  <a:pt x="1282690" y="478757"/>
                  <a:pt x="1272627" y="468780"/>
                  <a:pt x="1272542" y="456414"/>
                </a:cubicBezTo>
                <a:cubicBezTo>
                  <a:pt x="1272542" y="443981"/>
                  <a:pt x="1282622" y="433901"/>
                  <a:pt x="1295055" y="433901"/>
                </a:cubicBezTo>
                <a:close/>
                <a:moveTo>
                  <a:pt x="1233654" y="433901"/>
                </a:moveTo>
                <a:cubicBezTo>
                  <a:pt x="1245713" y="433901"/>
                  <a:pt x="1255486" y="443673"/>
                  <a:pt x="1255486" y="455732"/>
                </a:cubicBezTo>
                <a:cubicBezTo>
                  <a:pt x="1255486" y="455783"/>
                  <a:pt x="1255486" y="455851"/>
                  <a:pt x="1255486" y="455903"/>
                </a:cubicBezTo>
                <a:cubicBezTo>
                  <a:pt x="1255383" y="467858"/>
                  <a:pt x="1245610" y="477495"/>
                  <a:pt x="1233654" y="477393"/>
                </a:cubicBezTo>
                <a:cubicBezTo>
                  <a:pt x="1221664" y="477393"/>
                  <a:pt x="1211925" y="467723"/>
                  <a:pt x="1211823" y="455732"/>
                </a:cubicBezTo>
                <a:cubicBezTo>
                  <a:pt x="1211823" y="443673"/>
                  <a:pt x="1221596" y="433901"/>
                  <a:pt x="1233654" y="433901"/>
                </a:cubicBezTo>
                <a:close/>
                <a:moveTo>
                  <a:pt x="1172253" y="433901"/>
                </a:moveTo>
                <a:cubicBezTo>
                  <a:pt x="1172372" y="433901"/>
                  <a:pt x="1172474" y="433901"/>
                  <a:pt x="1172594" y="433901"/>
                </a:cubicBezTo>
                <a:cubicBezTo>
                  <a:pt x="1184175" y="434004"/>
                  <a:pt x="1193504" y="443470"/>
                  <a:pt x="1193402" y="455050"/>
                </a:cubicBezTo>
                <a:cubicBezTo>
                  <a:pt x="1193402" y="455101"/>
                  <a:pt x="1193402" y="455169"/>
                  <a:pt x="1193402" y="455220"/>
                </a:cubicBezTo>
                <a:cubicBezTo>
                  <a:pt x="1193300" y="466802"/>
                  <a:pt x="1183833" y="476131"/>
                  <a:pt x="1172253" y="476029"/>
                </a:cubicBezTo>
                <a:cubicBezTo>
                  <a:pt x="1160638" y="476029"/>
                  <a:pt x="1151206" y="466665"/>
                  <a:pt x="1151104" y="455050"/>
                </a:cubicBezTo>
                <a:cubicBezTo>
                  <a:pt x="1151104" y="443366"/>
                  <a:pt x="1160569" y="433901"/>
                  <a:pt x="1172253" y="433901"/>
                </a:cubicBezTo>
                <a:close/>
                <a:moveTo>
                  <a:pt x="1971151" y="432366"/>
                </a:moveTo>
                <a:cubicBezTo>
                  <a:pt x="1983960" y="432366"/>
                  <a:pt x="1994347" y="442752"/>
                  <a:pt x="1994347" y="455561"/>
                </a:cubicBezTo>
                <a:cubicBezTo>
                  <a:pt x="1994347" y="455614"/>
                  <a:pt x="1994347" y="455681"/>
                  <a:pt x="1994347" y="455732"/>
                </a:cubicBezTo>
                <a:cubicBezTo>
                  <a:pt x="1994245" y="468456"/>
                  <a:pt x="1983875" y="478689"/>
                  <a:pt x="1971151" y="478587"/>
                </a:cubicBezTo>
                <a:cubicBezTo>
                  <a:pt x="1971032" y="478587"/>
                  <a:pt x="1970929" y="478587"/>
                  <a:pt x="1970810" y="478587"/>
                </a:cubicBezTo>
                <a:cubicBezTo>
                  <a:pt x="1958188" y="478485"/>
                  <a:pt x="1948023" y="468183"/>
                  <a:pt x="1948125" y="455561"/>
                </a:cubicBezTo>
                <a:cubicBezTo>
                  <a:pt x="1948125" y="455510"/>
                  <a:pt x="1948125" y="455442"/>
                  <a:pt x="1948125" y="455391"/>
                </a:cubicBezTo>
                <a:cubicBezTo>
                  <a:pt x="1948125" y="442668"/>
                  <a:pt x="1958427" y="432366"/>
                  <a:pt x="1971151" y="432366"/>
                </a:cubicBezTo>
                <a:close/>
                <a:moveTo>
                  <a:pt x="1357139" y="432366"/>
                </a:moveTo>
                <a:cubicBezTo>
                  <a:pt x="1369948" y="432366"/>
                  <a:pt x="1380335" y="442752"/>
                  <a:pt x="1380335" y="455561"/>
                </a:cubicBezTo>
                <a:cubicBezTo>
                  <a:pt x="1380335" y="455614"/>
                  <a:pt x="1380335" y="455681"/>
                  <a:pt x="1380335" y="455732"/>
                </a:cubicBezTo>
                <a:cubicBezTo>
                  <a:pt x="1380233" y="468456"/>
                  <a:pt x="1369863" y="478689"/>
                  <a:pt x="1357139" y="478587"/>
                </a:cubicBezTo>
                <a:cubicBezTo>
                  <a:pt x="1357020" y="478587"/>
                  <a:pt x="1356917" y="478587"/>
                  <a:pt x="1356798" y="478587"/>
                </a:cubicBezTo>
                <a:cubicBezTo>
                  <a:pt x="1344176" y="478485"/>
                  <a:pt x="1334011" y="468183"/>
                  <a:pt x="1334113" y="455561"/>
                </a:cubicBezTo>
                <a:cubicBezTo>
                  <a:pt x="1334113" y="455510"/>
                  <a:pt x="1334113" y="455442"/>
                  <a:pt x="1334113" y="455391"/>
                </a:cubicBezTo>
                <a:cubicBezTo>
                  <a:pt x="1334113" y="442668"/>
                  <a:pt x="1344415" y="432366"/>
                  <a:pt x="1357139" y="432366"/>
                </a:cubicBezTo>
                <a:close/>
                <a:moveTo>
                  <a:pt x="1417858" y="431854"/>
                </a:moveTo>
                <a:cubicBezTo>
                  <a:pt x="1430957" y="431854"/>
                  <a:pt x="1441566" y="442463"/>
                  <a:pt x="1441566" y="455561"/>
                </a:cubicBezTo>
                <a:cubicBezTo>
                  <a:pt x="1441566" y="455612"/>
                  <a:pt x="1441566" y="455681"/>
                  <a:pt x="1441566" y="455732"/>
                </a:cubicBezTo>
                <a:cubicBezTo>
                  <a:pt x="1441463" y="468728"/>
                  <a:pt x="1430854" y="479201"/>
                  <a:pt x="1417858" y="479098"/>
                </a:cubicBezTo>
                <a:cubicBezTo>
                  <a:pt x="1404861" y="479098"/>
                  <a:pt x="1394321" y="468559"/>
                  <a:pt x="1394321" y="455561"/>
                </a:cubicBezTo>
                <a:cubicBezTo>
                  <a:pt x="1394321" y="455510"/>
                  <a:pt x="1394321" y="455442"/>
                  <a:pt x="1394321" y="455391"/>
                </a:cubicBezTo>
                <a:cubicBezTo>
                  <a:pt x="1394321" y="442394"/>
                  <a:pt x="1404861" y="431854"/>
                  <a:pt x="1417858" y="431854"/>
                </a:cubicBezTo>
                <a:close/>
                <a:moveTo>
                  <a:pt x="1479259" y="431172"/>
                </a:moveTo>
                <a:cubicBezTo>
                  <a:pt x="1492733" y="431172"/>
                  <a:pt x="1503649" y="442087"/>
                  <a:pt x="1503649" y="455561"/>
                </a:cubicBezTo>
                <a:cubicBezTo>
                  <a:pt x="1503564" y="468967"/>
                  <a:pt x="1492665" y="479782"/>
                  <a:pt x="1479259" y="479782"/>
                </a:cubicBezTo>
                <a:cubicBezTo>
                  <a:pt x="1465887" y="479782"/>
                  <a:pt x="1455040" y="468933"/>
                  <a:pt x="1455040" y="455561"/>
                </a:cubicBezTo>
                <a:cubicBezTo>
                  <a:pt x="1455040" y="455510"/>
                  <a:pt x="1455040" y="455442"/>
                  <a:pt x="1455040" y="455391"/>
                </a:cubicBezTo>
                <a:cubicBezTo>
                  <a:pt x="1455040" y="442019"/>
                  <a:pt x="1465887" y="431172"/>
                  <a:pt x="1479259" y="431172"/>
                </a:cubicBezTo>
                <a:close/>
                <a:moveTo>
                  <a:pt x="1540660" y="430659"/>
                </a:moveTo>
                <a:cubicBezTo>
                  <a:pt x="1554407" y="430659"/>
                  <a:pt x="1565561" y="441814"/>
                  <a:pt x="1565561" y="455561"/>
                </a:cubicBezTo>
                <a:cubicBezTo>
                  <a:pt x="1565561" y="455612"/>
                  <a:pt x="1565561" y="455681"/>
                  <a:pt x="1565561" y="455732"/>
                </a:cubicBezTo>
                <a:cubicBezTo>
                  <a:pt x="1565459" y="469393"/>
                  <a:pt x="1554322" y="480394"/>
                  <a:pt x="1540660" y="480292"/>
                </a:cubicBezTo>
                <a:cubicBezTo>
                  <a:pt x="1526998" y="480292"/>
                  <a:pt x="1515929" y="469224"/>
                  <a:pt x="1515929" y="455561"/>
                </a:cubicBezTo>
                <a:cubicBezTo>
                  <a:pt x="1515929" y="455510"/>
                  <a:pt x="1515929" y="455442"/>
                  <a:pt x="1515929" y="455391"/>
                </a:cubicBezTo>
                <a:cubicBezTo>
                  <a:pt x="1515929" y="441730"/>
                  <a:pt x="1526998" y="430659"/>
                  <a:pt x="1540660" y="430659"/>
                </a:cubicBezTo>
                <a:close/>
                <a:moveTo>
                  <a:pt x="1602061" y="430147"/>
                </a:moveTo>
                <a:cubicBezTo>
                  <a:pt x="1616098" y="430147"/>
                  <a:pt x="1627475" y="441524"/>
                  <a:pt x="1627475" y="455561"/>
                </a:cubicBezTo>
                <a:cubicBezTo>
                  <a:pt x="1627372" y="469529"/>
                  <a:pt x="1616030" y="480804"/>
                  <a:pt x="1602061" y="480804"/>
                </a:cubicBezTo>
                <a:cubicBezTo>
                  <a:pt x="1588127" y="480804"/>
                  <a:pt x="1576819" y="469495"/>
                  <a:pt x="1576819" y="455561"/>
                </a:cubicBezTo>
                <a:cubicBezTo>
                  <a:pt x="1576819" y="441593"/>
                  <a:pt x="1588092" y="430234"/>
                  <a:pt x="1602061" y="430147"/>
                </a:cubicBezTo>
                <a:close/>
                <a:moveTo>
                  <a:pt x="1664145" y="429636"/>
                </a:moveTo>
                <a:cubicBezTo>
                  <a:pt x="1678455" y="429636"/>
                  <a:pt x="1690070" y="441253"/>
                  <a:pt x="1690070" y="455561"/>
                </a:cubicBezTo>
                <a:cubicBezTo>
                  <a:pt x="1689968" y="469820"/>
                  <a:pt x="1678404" y="481316"/>
                  <a:pt x="1664145" y="481316"/>
                </a:cubicBezTo>
                <a:cubicBezTo>
                  <a:pt x="1649920" y="481316"/>
                  <a:pt x="1638391" y="469786"/>
                  <a:pt x="1638391" y="455561"/>
                </a:cubicBezTo>
                <a:cubicBezTo>
                  <a:pt x="1638391" y="455510"/>
                  <a:pt x="1638391" y="455442"/>
                  <a:pt x="1638391" y="455391"/>
                </a:cubicBezTo>
                <a:cubicBezTo>
                  <a:pt x="1638391" y="441167"/>
                  <a:pt x="1649920" y="429636"/>
                  <a:pt x="1664145" y="429636"/>
                </a:cubicBezTo>
                <a:close/>
                <a:moveTo>
                  <a:pt x="1724864" y="429295"/>
                </a:moveTo>
                <a:cubicBezTo>
                  <a:pt x="1739379" y="429295"/>
                  <a:pt x="1751130" y="441047"/>
                  <a:pt x="1751130" y="455561"/>
                </a:cubicBezTo>
                <a:cubicBezTo>
                  <a:pt x="1751130" y="455614"/>
                  <a:pt x="1751130" y="455681"/>
                  <a:pt x="1751130" y="455732"/>
                </a:cubicBezTo>
                <a:cubicBezTo>
                  <a:pt x="1751027" y="470144"/>
                  <a:pt x="1739276" y="481759"/>
                  <a:pt x="1724864" y="481657"/>
                </a:cubicBezTo>
                <a:cubicBezTo>
                  <a:pt x="1724745" y="481657"/>
                  <a:pt x="1724642" y="481657"/>
                  <a:pt x="1724523" y="481657"/>
                </a:cubicBezTo>
                <a:cubicBezTo>
                  <a:pt x="1710196" y="481555"/>
                  <a:pt x="1698666" y="469870"/>
                  <a:pt x="1698768" y="455561"/>
                </a:cubicBezTo>
                <a:cubicBezTo>
                  <a:pt x="1698768" y="455510"/>
                  <a:pt x="1698768" y="455442"/>
                  <a:pt x="1698768" y="455391"/>
                </a:cubicBezTo>
                <a:cubicBezTo>
                  <a:pt x="1698768" y="440979"/>
                  <a:pt x="1710452" y="429295"/>
                  <a:pt x="1724864" y="429295"/>
                </a:cubicBezTo>
                <a:close/>
                <a:moveTo>
                  <a:pt x="1786265" y="428954"/>
                </a:moveTo>
                <a:cubicBezTo>
                  <a:pt x="1800967" y="428954"/>
                  <a:pt x="1812872" y="440859"/>
                  <a:pt x="1812872" y="455562"/>
                </a:cubicBezTo>
                <a:cubicBezTo>
                  <a:pt x="1812872" y="455614"/>
                  <a:pt x="1812872" y="455681"/>
                  <a:pt x="1812872" y="455732"/>
                </a:cubicBezTo>
                <a:cubicBezTo>
                  <a:pt x="1812770" y="470332"/>
                  <a:pt x="1800865" y="482101"/>
                  <a:pt x="1786265" y="481998"/>
                </a:cubicBezTo>
                <a:cubicBezTo>
                  <a:pt x="1786146" y="481998"/>
                  <a:pt x="1786043" y="481998"/>
                  <a:pt x="1785924" y="481998"/>
                </a:cubicBezTo>
                <a:cubicBezTo>
                  <a:pt x="1771409" y="481896"/>
                  <a:pt x="1759726" y="470059"/>
                  <a:pt x="1759828" y="455562"/>
                </a:cubicBezTo>
                <a:cubicBezTo>
                  <a:pt x="1759828" y="455510"/>
                  <a:pt x="1759828" y="455442"/>
                  <a:pt x="1759828" y="455391"/>
                </a:cubicBezTo>
                <a:cubicBezTo>
                  <a:pt x="1759828" y="440792"/>
                  <a:pt x="1771665" y="428954"/>
                  <a:pt x="1786265" y="428954"/>
                </a:cubicBezTo>
                <a:close/>
                <a:moveTo>
                  <a:pt x="1848033" y="428820"/>
                </a:moveTo>
                <a:cubicBezTo>
                  <a:pt x="1862728" y="428820"/>
                  <a:pt x="1874640" y="440732"/>
                  <a:pt x="1874640" y="455427"/>
                </a:cubicBezTo>
                <a:cubicBezTo>
                  <a:pt x="1874640" y="470122"/>
                  <a:pt x="1862728" y="482034"/>
                  <a:pt x="1848033" y="482034"/>
                </a:cubicBezTo>
                <a:cubicBezTo>
                  <a:pt x="1833338" y="482034"/>
                  <a:pt x="1821426" y="470122"/>
                  <a:pt x="1821426" y="455427"/>
                </a:cubicBezTo>
                <a:cubicBezTo>
                  <a:pt x="1821426" y="440732"/>
                  <a:pt x="1833338" y="428820"/>
                  <a:pt x="1848033" y="428820"/>
                </a:cubicBezTo>
                <a:close/>
                <a:moveTo>
                  <a:pt x="1909068" y="428784"/>
                </a:moveTo>
                <a:cubicBezTo>
                  <a:pt x="1923855" y="428784"/>
                  <a:pt x="1935846" y="440774"/>
                  <a:pt x="1935846" y="455561"/>
                </a:cubicBezTo>
                <a:cubicBezTo>
                  <a:pt x="1935846" y="455612"/>
                  <a:pt x="1935846" y="455681"/>
                  <a:pt x="1935846" y="455732"/>
                </a:cubicBezTo>
                <a:cubicBezTo>
                  <a:pt x="1935744" y="470434"/>
                  <a:pt x="1923770" y="482271"/>
                  <a:pt x="1909068" y="482168"/>
                </a:cubicBezTo>
                <a:cubicBezTo>
                  <a:pt x="1894366" y="482168"/>
                  <a:pt x="1882461" y="470265"/>
                  <a:pt x="1882461" y="455561"/>
                </a:cubicBezTo>
                <a:cubicBezTo>
                  <a:pt x="1882461" y="455510"/>
                  <a:pt x="1882461" y="455442"/>
                  <a:pt x="1882461" y="455391"/>
                </a:cubicBezTo>
                <a:cubicBezTo>
                  <a:pt x="1882461" y="440689"/>
                  <a:pt x="1894366" y="428784"/>
                  <a:pt x="1909068" y="428784"/>
                </a:cubicBezTo>
                <a:close/>
                <a:moveTo>
                  <a:pt x="5995" y="388739"/>
                </a:moveTo>
                <a:cubicBezTo>
                  <a:pt x="8915" y="388739"/>
                  <a:pt x="11283" y="391105"/>
                  <a:pt x="11283" y="394025"/>
                </a:cubicBezTo>
                <a:cubicBezTo>
                  <a:pt x="11283" y="396946"/>
                  <a:pt x="8915" y="399314"/>
                  <a:pt x="5995" y="399314"/>
                </a:cubicBezTo>
                <a:cubicBezTo>
                  <a:pt x="3075" y="399314"/>
                  <a:pt x="708" y="396946"/>
                  <a:pt x="708" y="394025"/>
                </a:cubicBezTo>
                <a:cubicBezTo>
                  <a:pt x="708" y="391105"/>
                  <a:pt x="3075" y="388739"/>
                  <a:pt x="5995" y="388739"/>
                </a:cubicBezTo>
                <a:close/>
                <a:moveTo>
                  <a:pt x="67030" y="386997"/>
                </a:moveTo>
                <a:cubicBezTo>
                  <a:pt x="70987" y="386997"/>
                  <a:pt x="74193" y="390204"/>
                  <a:pt x="74193" y="394161"/>
                </a:cubicBezTo>
                <a:cubicBezTo>
                  <a:pt x="74193" y="398118"/>
                  <a:pt x="70987" y="401324"/>
                  <a:pt x="67030" y="401324"/>
                </a:cubicBezTo>
                <a:cubicBezTo>
                  <a:pt x="63073" y="401324"/>
                  <a:pt x="59867" y="398118"/>
                  <a:pt x="59867" y="394161"/>
                </a:cubicBezTo>
                <a:cubicBezTo>
                  <a:pt x="59867" y="390204"/>
                  <a:pt x="63073" y="386997"/>
                  <a:pt x="67030" y="386997"/>
                </a:cubicBezTo>
                <a:close/>
                <a:moveTo>
                  <a:pt x="129113" y="386144"/>
                </a:moveTo>
                <a:cubicBezTo>
                  <a:pt x="133548" y="386144"/>
                  <a:pt x="137129" y="389726"/>
                  <a:pt x="137129" y="394161"/>
                </a:cubicBezTo>
                <a:cubicBezTo>
                  <a:pt x="137129" y="398595"/>
                  <a:pt x="133548" y="402177"/>
                  <a:pt x="129113" y="402177"/>
                </a:cubicBezTo>
                <a:cubicBezTo>
                  <a:pt x="124678" y="402177"/>
                  <a:pt x="121097" y="398595"/>
                  <a:pt x="121097" y="394161"/>
                </a:cubicBezTo>
                <a:cubicBezTo>
                  <a:pt x="121097" y="389726"/>
                  <a:pt x="124678" y="386144"/>
                  <a:pt x="129113" y="386144"/>
                </a:cubicBezTo>
                <a:close/>
                <a:moveTo>
                  <a:pt x="189832" y="385291"/>
                </a:moveTo>
                <a:cubicBezTo>
                  <a:pt x="194727" y="385291"/>
                  <a:pt x="198701" y="389264"/>
                  <a:pt x="198701" y="394160"/>
                </a:cubicBezTo>
                <a:cubicBezTo>
                  <a:pt x="198701" y="399056"/>
                  <a:pt x="194727" y="403030"/>
                  <a:pt x="189832" y="403030"/>
                </a:cubicBezTo>
                <a:cubicBezTo>
                  <a:pt x="184971" y="402944"/>
                  <a:pt x="181049" y="399020"/>
                  <a:pt x="180964" y="394160"/>
                </a:cubicBezTo>
                <a:cubicBezTo>
                  <a:pt x="180964" y="389264"/>
                  <a:pt x="184938" y="385291"/>
                  <a:pt x="189832" y="385291"/>
                </a:cubicBezTo>
                <a:close/>
                <a:moveTo>
                  <a:pt x="251234" y="384439"/>
                </a:moveTo>
                <a:cubicBezTo>
                  <a:pt x="251353" y="384439"/>
                  <a:pt x="251455" y="384439"/>
                  <a:pt x="251574" y="384439"/>
                </a:cubicBezTo>
                <a:cubicBezTo>
                  <a:pt x="256845" y="384542"/>
                  <a:pt x="261058" y="388890"/>
                  <a:pt x="260956" y="394161"/>
                </a:cubicBezTo>
                <a:cubicBezTo>
                  <a:pt x="260956" y="399534"/>
                  <a:pt x="256606" y="403883"/>
                  <a:pt x="251234" y="403883"/>
                </a:cubicBezTo>
                <a:cubicBezTo>
                  <a:pt x="245895" y="403797"/>
                  <a:pt x="241597" y="399500"/>
                  <a:pt x="241512" y="394161"/>
                </a:cubicBezTo>
                <a:cubicBezTo>
                  <a:pt x="241512" y="388789"/>
                  <a:pt x="245861" y="384439"/>
                  <a:pt x="251234" y="384439"/>
                </a:cubicBezTo>
                <a:close/>
                <a:moveTo>
                  <a:pt x="313002" y="383452"/>
                </a:moveTo>
                <a:cubicBezTo>
                  <a:pt x="318842" y="383452"/>
                  <a:pt x="323576" y="388186"/>
                  <a:pt x="323576" y="394027"/>
                </a:cubicBezTo>
                <a:cubicBezTo>
                  <a:pt x="323576" y="399867"/>
                  <a:pt x="318842" y="404601"/>
                  <a:pt x="313002" y="404601"/>
                </a:cubicBezTo>
                <a:cubicBezTo>
                  <a:pt x="307161" y="404601"/>
                  <a:pt x="302427" y="399867"/>
                  <a:pt x="302427" y="394027"/>
                </a:cubicBezTo>
                <a:cubicBezTo>
                  <a:pt x="302427" y="388186"/>
                  <a:pt x="307161" y="383452"/>
                  <a:pt x="313002" y="383452"/>
                </a:cubicBezTo>
                <a:close/>
                <a:moveTo>
                  <a:pt x="436119" y="382732"/>
                </a:moveTo>
                <a:cubicBezTo>
                  <a:pt x="442805" y="382732"/>
                  <a:pt x="448229" y="388157"/>
                  <a:pt x="448229" y="394843"/>
                </a:cubicBezTo>
                <a:cubicBezTo>
                  <a:pt x="448229" y="401529"/>
                  <a:pt x="442805" y="406953"/>
                  <a:pt x="436119" y="406953"/>
                </a:cubicBezTo>
                <a:cubicBezTo>
                  <a:pt x="429433" y="406953"/>
                  <a:pt x="424010" y="401529"/>
                  <a:pt x="424010" y="394843"/>
                </a:cubicBezTo>
                <a:cubicBezTo>
                  <a:pt x="424010" y="388157"/>
                  <a:pt x="429433" y="382732"/>
                  <a:pt x="436119" y="382732"/>
                </a:cubicBezTo>
                <a:close/>
                <a:moveTo>
                  <a:pt x="374036" y="382732"/>
                </a:moveTo>
                <a:cubicBezTo>
                  <a:pt x="374156" y="382732"/>
                  <a:pt x="374258" y="382732"/>
                  <a:pt x="374377" y="382732"/>
                </a:cubicBezTo>
                <a:cubicBezTo>
                  <a:pt x="380501" y="382836"/>
                  <a:pt x="385396" y="387867"/>
                  <a:pt x="385293" y="393989"/>
                </a:cubicBezTo>
                <a:cubicBezTo>
                  <a:pt x="385293" y="400216"/>
                  <a:pt x="380245" y="405246"/>
                  <a:pt x="374036" y="405246"/>
                </a:cubicBezTo>
                <a:cubicBezTo>
                  <a:pt x="367862" y="405162"/>
                  <a:pt x="362864" y="400165"/>
                  <a:pt x="362780" y="393989"/>
                </a:cubicBezTo>
                <a:cubicBezTo>
                  <a:pt x="362780" y="387765"/>
                  <a:pt x="367811" y="382732"/>
                  <a:pt x="374036" y="382732"/>
                </a:cubicBezTo>
                <a:close/>
                <a:moveTo>
                  <a:pt x="496838" y="381197"/>
                </a:moveTo>
                <a:cubicBezTo>
                  <a:pt x="504002" y="381197"/>
                  <a:pt x="509801" y="386997"/>
                  <a:pt x="509801" y="394161"/>
                </a:cubicBezTo>
                <a:cubicBezTo>
                  <a:pt x="509801" y="401324"/>
                  <a:pt x="504002" y="407123"/>
                  <a:pt x="496838" y="407123"/>
                </a:cubicBezTo>
                <a:cubicBezTo>
                  <a:pt x="489675" y="407123"/>
                  <a:pt x="483876" y="401324"/>
                  <a:pt x="483876" y="394161"/>
                </a:cubicBezTo>
                <a:cubicBezTo>
                  <a:pt x="483876" y="386997"/>
                  <a:pt x="489675" y="381197"/>
                  <a:pt x="496838" y="381197"/>
                </a:cubicBezTo>
                <a:close/>
                <a:moveTo>
                  <a:pt x="558240" y="380516"/>
                </a:moveTo>
                <a:cubicBezTo>
                  <a:pt x="565778" y="380516"/>
                  <a:pt x="571884" y="386622"/>
                  <a:pt x="571884" y="394161"/>
                </a:cubicBezTo>
                <a:cubicBezTo>
                  <a:pt x="571884" y="401700"/>
                  <a:pt x="565778" y="407806"/>
                  <a:pt x="558240" y="407806"/>
                </a:cubicBezTo>
                <a:cubicBezTo>
                  <a:pt x="550701" y="407806"/>
                  <a:pt x="544595" y="401700"/>
                  <a:pt x="544595" y="394161"/>
                </a:cubicBezTo>
                <a:cubicBezTo>
                  <a:pt x="544595" y="386622"/>
                  <a:pt x="550701" y="380516"/>
                  <a:pt x="558240" y="380516"/>
                </a:cubicBezTo>
                <a:close/>
                <a:moveTo>
                  <a:pt x="619641" y="379662"/>
                </a:moveTo>
                <a:cubicBezTo>
                  <a:pt x="627640" y="379662"/>
                  <a:pt x="634138" y="386162"/>
                  <a:pt x="634138" y="394161"/>
                </a:cubicBezTo>
                <a:cubicBezTo>
                  <a:pt x="634138" y="402159"/>
                  <a:pt x="627640" y="408657"/>
                  <a:pt x="619641" y="408657"/>
                </a:cubicBezTo>
                <a:cubicBezTo>
                  <a:pt x="611642" y="408657"/>
                  <a:pt x="605144" y="402159"/>
                  <a:pt x="605144" y="394161"/>
                </a:cubicBezTo>
                <a:cubicBezTo>
                  <a:pt x="605144" y="386162"/>
                  <a:pt x="611642" y="379662"/>
                  <a:pt x="619641" y="379662"/>
                </a:cubicBezTo>
                <a:close/>
                <a:moveTo>
                  <a:pt x="681042" y="378810"/>
                </a:moveTo>
                <a:cubicBezTo>
                  <a:pt x="689519" y="378810"/>
                  <a:pt x="696393" y="385683"/>
                  <a:pt x="696393" y="394161"/>
                </a:cubicBezTo>
                <a:cubicBezTo>
                  <a:pt x="696393" y="394212"/>
                  <a:pt x="696393" y="394280"/>
                  <a:pt x="696393" y="394331"/>
                </a:cubicBezTo>
                <a:cubicBezTo>
                  <a:pt x="696290" y="402722"/>
                  <a:pt x="689433" y="409443"/>
                  <a:pt x="681042" y="409340"/>
                </a:cubicBezTo>
                <a:cubicBezTo>
                  <a:pt x="672634" y="409340"/>
                  <a:pt x="665777" y="402569"/>
                  <a:pt x="665692" y="394161"/>
                </a:cubicBezTo>
                <a:cubicBezTo>
                  <a:pt x="665692" y="385683"/>
                  <a:pt x="672565" y="378810"/>
                  <a:pt x="681042" y="378810"/>
                </a:cubicBezTo>
                <a:close/>
                <a:moveTo>
                  <a:pt x="743126" y="377958"/>
                </a:moveTo>
                <a:cubicBezTo>
                  <a:pt x="743825" y="377907"/>
                  <a:pt x="744542" y="377907"/>
                  <a:pt x="745241" y="377958"/>
                </a:cubicBezTo>
                <a:cubicBezTo>
                  <a:pt x="754076" y="378538"/>
                  <a:pt x="760762" y="386179"/>
                  <a:pt x="760182" y="395013"/>
                </a:cubicBezTo>
                <a:cubicBezTo>
                  <a:pt x="760182" y="395372"/>
                  <a:pt x="760165" y="395713"/>
                  <a:pt x="760147" y="396071"/>
                </a:cubicBezTo>
                <a:cubicBezTo>
                  <a:pt x="759585" y="404906"/>
                  <a:pt x="751961" y="411609"/>
                  <a:pt x="743126" y="411046"/>
                </a:cubicBezTo>
                <a:cubicBezTo>
                  <a:pt x="734427" y="410620"/>
                  <a:pt x="727434" y="403711"/>
                  <a:pt x="726923" y="395013"/>
                </a:cubicBezTo>
                <a:cubicBezTo>
                  <a:pt x="726906" y="385923"/>
                  <a:pt x="734035" y="378418"/>
                  <a:pt x="743126" y="377958"/>
                </a:cubicBezTo>
                <a:close/>
                <a:moveTo>
                  <a:pt x="803844" y="377275"/>
                </a:moveTo>
                <a:cubicBezTo>
                  <a:pt x="813259" y="377275"/>
                  <a:pt x="820900" y="384916"/>
                  <a:pt x="820900" y="394331"/>
                </a:cubicBezTo>
                <a:cubicBezTo>
                  <a:pt x="820900" y="403746"/>
                  <a:pt x="813259" y="411387"/>
                  <a:pt x="803844" y="411387"/>
                </a:cubicBezTo>
                <a:cubicBezTo>
                  <a:pt x="794430" y="411387"/>
                  <a:pt x="786789" y="403746"/>
                  <a:pt x="786789" y="394331"/>
                </a:cubicBezTo>
                <a:cubicBezTo>
                  <a:pt x="786789" y="384916"/>
                  <a:pt x="794430" y="377275"/>
                  <a:pt x="803844" y="377275"/>
                </a:cubicBezTo>
                <a:close/>
                <a:moveTo>
                  <a:pt x="865246" y="376422"/>
                </a:moveTo>
                <a:cubicBezTo>
                  <a:pt x="874661" y="376422"/>
                  <a:pt x="882302" y="384063"/>
                  <a:pt x="882302" y="393477"/>
                </a:cubicBezTo>
                <a:cubicBezTo>
                  <a:pt x="882302" y="402893"/>
                  <a:pt x="874661" y="410534"/>
                  <a:pt x="865246" y="410534"/>
                </a:cubicBezTo>
                <a:cubicBezTo>
                  <a:pt x="855832" y="410534"/>
                  <a:pt x="848191" y="402893"/>
                  <a:pt x="848191" y="393477"/>
                </a:cubicBezTo>
                <a:cubicBezTo>
                  <a:pt x="848191" y="384063"/>
                  <a:pt x="855832" y="376422"/>
                  <a:pt x="865246" y="376422"/>
                </a:cubicBezTo>
                <a:close/>
                <a:moveTo>
                  <a:pt x="926647" y="375740"/>
                </a:moveTo>
                <a:cubicBezTo>
                  <a:pt x="936829" y="375740"/>
                  <a:pt x="945067" y="383996"/>
                  <a:pt x="945067" y="394161"/>
                </a:cubicBezTo>
                <a:cubicBezTo>
                  <a:pt x="945067" y="394212"/>
                  <a:pt x="945067" y="394280"/>
                  <a:pt x="945067" y="394331"/>
                </a:cubicBezTo>
                <a:cubicBezTo>
                  <a:pt x="944965" y="404411"/>
                  <a:pt x="936727" y="412513"/>
                  <a:pt x="926647" y="412411"/>
                </a:cubicBezTo>
                <a:cubicBezTo>
                  <a:pt x="916533" y="412411"/>
                  <a:pt x="908329" y="404274"/>
                  <a:pt x="908227" y="394161"/>
                </a:cubicBezTo>
                <a:cubicBezTo>
                  <a:pt x="908227" y="383996"/>
                  <a:pt x="916482" y="375740"/>
                  <a:pt x="926647" y="375740"/>
                </a:cubicBezTo>
                <a:close/>
                <a:moveTo>
                  <a:pt x="988415" y="374753"/>
                </a:moveTo>
                <a:cubicBezTo>
                  <a:pt x="999059" y="374753"/>
                  <a:pt x="1007688" y="383382"/>
                  <a:pt x="1007688" y="394025"/>
                </a:cubicBezTo>
                <a:cubicBezTo>
                  <a:pt x="1007688" y="404670"/>
                  <a:pt x="999060" y="413299"/>
                  <a:pt x="988415" y="413299"/>
                </a:cubicBezTo>
                <a:cubicBezTo>
                  <a:pt x="977771" y="413299"/>
                  <a:pt x="969142" y="404670"/>
                  <a:pt x="969142" y="394025"/>
                </a:cubicBezTo>
                <a:cubicBezTo>
                  <a:pt x="969142" y="383382"/>
                  <a:pt x="977771" y="374753"/>
                  <a:pt x="988415" y="374753"/>
                </a:cubicBezTo>
                <a:close/>
                <a:moveTo>
                  <a:pt x="1050132" y="374205"/>
                </a:moveTo>
                <a:cubicBezTo>
                  <a:pt x="1061150" y="374205"/>
                  <a:pt x="1070088" y="383143"/>
                  <a:pt x="1070088" y="394161"/>
                </a:cubicBezTo>
                <a:cubicBezTo>
                  <a:pt x="1070088" y="394212"/>
                  <a:pt x="1070088" y="394280"/>
                  <a:pt x="1070088" y="394331"/>
                </a:cubicBezTo>
                <a:cubicBezTo>
                  <a:pt x="1069985" y="405264"/>
                  <a:pt x="1061065" y="414048"/>
                  <a:pt x="1050132" y="413946"/>
                </a:cubicBezTo>
                <a:cubicBezTo>
                  <a:pt x="1039182" y="413946"/>
                  <a:pt x="1030262" y="405111"/>
                  <a:pt x="1030177" y="394161"/>
                </a:cubicBezTo>
                <a:cubicBezTo>
                  <a:pt x="1030177" y="383143"/>
                  <a:pt x="1039114" y="374205"/>
                  <a:pt x="1050132" y="374205"/>
                </a:cubicBezTo>
                <a:close/>
                <a:moveTo>
                  <a:pt x="1110851" y="373352"/>
                </a:moveTo>
                <a:cubicBezTo>
                  <a:pt x="1110970" y="373352"/>
                  <a:pt x="1111073" y="373352"/>
                  <a:pt x="1111192" y="373352"/>
                </a:cubicBezTo>
                <a:cubicBezTo>
                  <a:pt x="1122585" y="373455"/>
                  <a:pt x="1131762" y="382767"/>
                  <a:pt x="1131659" y="394161"/>
                </a:cubicBezTo>
                <a:cubicBezTo>
                  <a:pt x="1131659" y="394212"/>
                  <a:pt x="1131659" y="394280"/>
                  <a:pt x="1131659" y="394331"/>
                </a:cubicBezTo>
                <a:cubicBezTo>
                  <a:pt x="1131556" y="405725"/>
                  <a:pt x="1122244" y="414901"/>
                  <a:pt x="1110851" y="414798"/>
                </a:cubicBezTo>
                <a:cubicBezTo>
                  <a:pt x="1099424" y="414798"/>
                  <a:pt x="1090128" y="405587"/>
                  <a:pt x="1090043" y="394161"/>
                </a:cubicBezTo>
                <a:cubicBezTo>
                  <a:pt x="1090043" y="382665"/>
                  <a:pt x="1099355" y="373352"/>
                  <a:pt x="1110851" y="373352"/>
                </a:cubicBezTo>
                <a:close/>
                <a:moveTo>
                  <a:pt x="1172252" y="372670"/>
                </a:moveTo>
                <a:cubicBezTo>
                  <a:pt x="1172371" y="372670"/>
                  <a:pt x="1172474" y="372670"/>
                  <a:pt x="1172593" y="372670"/>
                </a:cubicBezTo>
                <a:cubicBezTo>
                  <a:pt x="1184362" y="372773"/>
                  <a:pt x="1193845" y="382392"/>
                  <a:pt x="1193743" y="394161"/>
                </a:cubicBezTo>
                <a:cubicBezTo>
                  <a:pt x="1193743" y="394212"/>
                  <a:pt x="1193743" y="394280"/>
                  <a:pt x="1193743" y="394331"/>
                </a:cubicBezTo>
                <a:cubicBezTo>
                  <a:pt x="1193640" y="406100"/>
                  <a:pt x="1184021" y="415583"/>
                  <a:pt x="1172252" y="415481"/>
                </a:cubicBezTo>
                <a:cubicBezTo>
                  <a:pt x="1160449" y="415481"/>
                  <a:pt x="1150847" y="405962"/>
                  <a:pt x="1150762" y="394161"/>
                </a:cubicBezTo>
                <a:cubicBezTo>
                  <a:pt x="1150762" y="382290"/>
                  <a:pt x="1160381" y="372670"/>
                  <a:pt x="1172252" y="372670"/>
                </a:cubicBezTo>
                <a:close/>
                <a:moveTo>
                  <a:pt x="1233654" y="371988"/>
                </a:moveTo>
                <a:cubicBezTo>
                  <a:pt x="1245899" y="371988"/>
                  <a:pt x="1255826" y="381915"/>
                  <a:pt x="1255826" y="394161"/>
                </a:cubicBezTo>
                <a:cubicBezTo>
                  <a:pt x="1255741" y="406339"/>
                  <a:pt x="1245831" y="416163"/>
                  <a:pt x="1233654" y="416163"/>
                </a:cubicBezTo>
                <a:cubicBezTo>
                  <a:pt x="1221475" y="416163"/>
                  <a:pt x="1211583" y="406339"/>
                  <a:pt x="1211481" y="394161"/>
                </a:cubicBezTo>
                <a:cubicBezTo>
                  <a:pt x="1211481" y="381915"/>
                  <a:pt x="1221407" y="371988"/>
                  <a:pt x="1233654" y="371988"/>
                </a:cubicBezTo>
                <a:close/>
                <a:moveTo>
                  <a:pt x="1295422" y="371172"/>
                </a:moveTo>
                <a:cubicBezTo>
                  <a:pt x="1308044" y="371172"/>
                  <a:pt x="1318277" y="381406"/>
                  <a:pt x="1318277" y="394027"/>
                </a:cubicBezTo>
                <a:cubicBezTo>
                  <a:pt x="1318277" y="406649"/>
                  <a:pt x="1308044" y="416881"/>
                  <a:pt x="1295422" y="416881"/>
                </a:cubicBezTo>
                <a:cubicBezTo>
                  <a:pt x="1282800" y="416881"/>
                  <a:pt x="1272567" y="406649"/>
                  <a:pt x="1272567" y="394027"/>
                </a:cubicBezTo>
                <a:cubicBezTo>
                  <a:pt x="1272567" y="381406"/>
                  <a:pt x="1282800" y="371172"/>
                  <a:pt x="1295422" y="371172"/>
                </a:cubicBezTo>
                <a:close/>
                <a:moveTo>
                  <a:pt x="1357139" y="370453"/>
                </a:moveTo>
                <a:cubicBezTo>
                  <a:pt x="1370238" y="370453"/>
                  <a:pt x="1380847" y="381062"/>
                  <a:pt x="1380847" y="394161"/>
                </a:cubicBezTo>
                <a:cubicBezTo>
                  <a:pt x="1380847" y="394212"/>
                  <a:pt x="1380847" y="394281"/>
                  <a:pt x="1380847" y="394331"/>
                </a:cubicBezTo>
                <a:cubicBezTo>
                  <a:pt x="1380744" y="407327"/>
                  <a:pt x="1370135" y="417800"/>
                  <a:pt x="1357139" y="417698"/>
                </a:cubicBezTo>
                <a:cubicBezTo>
                  <a:pt x="1344142" y="417698"/>
                  <a:pt x="1333602" y="407158"/>
                  <a:pt x="1333602" y="394161"/>
                </a:cubicBezTo>
                <a:cubicBezTo>
                  <a:pt x="1333602" y="394110"/>
                  <a:pt x="1333602" y="394041"/>
                  <a:pt x="1333602" y="393991"/>
                </a:cubicBezTo>
                <a:cubicBezTo>
                  <a:pt x="1333602" y="380994"/>
                  <a:pt x="1344142" y="370453"/>
                  <a:pt x="1357139" y="370453"/>
                </a:cubicBezTo>
                <a:close/>
                <a:moveTo>
                  <a:pt x="1971151" y="370282"/>
                </a:moveTo>
                <a:cubicBezTo>
                  <a:pt x="1984335" y="370282"/>
                  <a:pt x="1995029" y="380977"/>
                  <a:pt x="1995029" y="394161"/>
                </a:cubicBezTo>
                <a:cubicBezTo>
                  <a:pt x="1994944" y="407276"/>
                  <a:pt x="1984267" y="417867"/>
                  <a:pt x="1971151" y="417867"/>
                </a:cubicBezTo>
                <a:cubicBezTo>
                  <a:pt x="1958035" y="417867"/>
                  <a:pt x="1947358" y="407276"/>
                  <a:pt x="1947273" y="394161"/>
                </a:cubicBezTo>
                <a:cubicBezTo>
                  <a:pt x="1947273" y="380977"/>
                  <a:pt x="1957966" y="370282"/>
                  <a:pt x="1971151" y="370282"/>
                </a:cubicBezTo>
                <a:close/>
                <a:moveTo>
                  <a:pt x="1417858" y="369771"/>
                </a:moveTo>
                <a:cubicBezTo>
                  <a:pt x="1431332" y="369771"/>
                  <a:pt x="1442247" y="380687"/>
                  <a:pt x="1442247" y="394161"/>
                </a:cubicBezTo>
                <a:cubicBezTo>
                  <a:pt x="1442145" y="407567"/>
                  <a:pt x="1431264" y="418381"/>
                  <a:pt x="1417858" y="418381"/>
                </a:cubicBezTo>
                <a:cubicBezTo>
                  <a:pt x="1404486" y="418381"/>
                  <a:pt x="1393639" y="407532"/>
                  <a:pt x="1393639" y="394161"/>
                </a:cubicBezTo>
                <a:cubicBezTo>
                  <a:pt x="1393639" y="394110"/>
                  <a:pt x="1393639" y="394041"/>
                  <a:pt x="1393639" y="393991"/>
                </a:cubicBezTo>
                <a:cubicBezTo>
                  <a:pt x="1393639" y="380619"/>
                  <a:pt x="1404486" y="369771"/>
                  <a:pt x="1417858" y="369771"/>
                </a:cubicBezTo>
                <a:close/>
                <a:moveTo>
                  <a:pt x="1479259" y="369259"/>
                </a:moveTo>
                <a:cubicBezTo>
                  <a:pt x="1493006" y="369259"/>
                  <a:pt x="1504160" y="380414"/>
                  <a:pt x="1504160" y="394161"/>
                </a:cubicBezTo>
                <a:cubicBezTo>
                  <a:pt x="1504160" y="394212"/>
                  <a:pt x="1504160" y="394281"/>
                  <a:pt x="1504160" y="394331"/>
                </a:cubicBezTo>
                <a:cubicBezTo>
                  <a:pt x="1504058" y="407993"/>
                  <a:pt x="1492921" y="418994"/>
                  <a:pt x="1479259" y="418891"/>
                </a:cubicBezTo>
                <a:cubicBezTo>
                  <a:pt x="1465597" y="418891"/>
                  <a:pt x="1454528" y="407823"/>
                  <a:pt x="1454528" y="394161"/>
                </a:cubicBezTo>
                <a:cubicBezTo>
                  <a:pt x="1454528" y="394110"/>
                  <a:pt x="1454528" y="394041"/>
                  <a:pt x="1454528" y="393991"/>
                </a:cubicBezTo>
                <a:cubicBezTo>
                  <a:pt x="1454528" y="380329"/>
                  <a:pt x="1465597" y="369259"/>
                  <a:pt x="1479259" y="369259"/>
                </a:cubicBezTo>
                <a:close/>
                <a:moveTo>
                  <a:pt x="1540660" y="368577"/>
                </a:moveTo>
                <a:cubicBezTo>
                  <a:pt x="1554783" y="368577"/>
                  <a:pt x="1566244" y="380039"/>
                  <a:pt x="1566244" y="394161"/>
                </a:cubicBezTo>
                <a:cubicBezTo>
                  <a:pt x="1566159" y="408233"/>
                  <a:pt x="1554731" y="419575"/>
                  <a:pt x="1540660" y="419575"/>
                </a:cubicBezTo>
                <a:cubicBezTo>
                  <a:pt x="1526623" y="419575"/>
                  <a:pt x="1515247" y="408198"/>
                  <a:pt x="1515247" y="394161"/>
                </a:cubicBezTo>
                <a:cubicBezTo>
                  <a:pt x="1515247" y="380090"/>
                  <a:pt x="1526589" y="368663"/>
                  <a:pt x="1540660" y="368577"/>
                </a:cubicBezTo>
                <a:close/>
                <a:moveTo>
                  <a:pt x="1602428" y="367931"/>
                </a:moveTo>
                <a:cubicBezTo>
                  <a:pt x="1616840" y="367931"/>
                  <a:pt x="1628523" y="379614"/>
                  <a:pt x="1628523" y="394027"/>
                </a:cubicBezTo>
                <a:cubicBezTo>
                  <a:pt x="1628523" y="408439"/>
                  <a:pt x="1616840" y="420121"/>
                  <a:pt x="1602428" y="420121"/>
                </a:cubicBezTo>
                <a:cubicBezTo>
                  <a:pt x="1588015" y="420121"/>
                  <a:pt x="1576332" y="408439"/>
                  <a:pt x="1576332" y="394027"/>
                </a:cubicBezTo>
                <a:cubicBezTo>
                  <a:pt x="1576332" y="379614"/>
                  <a:pt x="1588015" y="367931"/>
                  <a:pt x="1602428" y="367931"/>
                </a:cubicBezTo>
                <a:close/>
                <a:moveTo>
                  <a:pt x="1664145" y="367553"/>
                </a:moveTo>
                <a:cubicBezTo>
                  <a:pt x="1678847" y="367553"/>
                  <a:pt x="1690752" y="379457"/>
                  <a:pt x="1690752" y="394161"/>
                </a:cubicBezTo>
                <a:cubicBezTo>
                  <a:pt x="1690752" y="394212"/>
                  <a:pt x="1690752" y="394280"/>
                  <a:pt x="1690752" y="394331"/>
                </a:cubicBezTo>
                <a:cubicBezTo>
                  <a:pt x="1690649" y="408931"/>
                  <a:pt x="1678744" y="420699"/>
                  <a:pt x="1664145" y="420597"/>
                </a:cubicBezTo>
                <a:cubicBezTo>
                  <a:pt x="1664025" y="420597"/>
                  <a:pt x="1663923" y="420597"/>
                  <a:pt x="1663804" y="420597"/>
                </a:cubicBezTo>
                <a:cubicBezTo>
                  <a:pt x="1649289" y="420494"/>
                  <a:pt x="1637606" y="408675"/>
                  <a:pt x="1637708" y="394161"/>
                </a:cubicBezTo>
                <a:cubicBezTo>
                  <a:pt x="1637708" y="394109"/>
                  <a:pt x="1637708" y="394041"/>
                  <a:pt x="1637708" y="393989"/>
                </a:cubicBezTo>
                <a:cubicBezTo>
                  <a:pt x="1637708" y="379390"/>
                  <a:pt x="1649545" y="367553"/>
                  <a:pt x="1664145" y="367553"/>
                </a:cubicBezTo>
                <a:close/>
                <a:moveTo>
                  <a:pt x="1724863" y="367212"/>
                </a:moveTo>
                <a:cubicBezTo>
                  <a:pt x="1739754" y="367212"/>
                  <a:pt x="1751812" y="379271"/>
                  <a:pt x="1751812" y="394161"/>
                </a:cubicBezTo>
                <a:cubicBezTo>
                  <a:pt x="1751812" y="394212"/>
                  <a:pt x="1751812" y="394280"/>
                  <a:pt x="1751812" y="394331"/>
                </a:cubicBezTo>
                <a:cubicBezTo>
                  <a:pt x="1751710" y="409119"/>
                  <a:pt x="1739651" y="421041"/>
                  <a:pt x="1724863" y="420939"/>
                </a:cubicBezTo>
                <a:cubicBezTo>
                  <a:pt x="1710076" y="420939"/>
                  <a:pt x="1698086" y="408948"/>
                  <a:pt x="1698086" y="394161"/>
                </a:cubicBezTo>
                <a:cubicBezTo>
                  <a:pt x="1698086" y="394110"/>
                  <a:pt x="1698086" y="394041"/>
                  <a:pt x="1698086" y="393989"/>
                </a:cubicBezTo>
                <a:cubicBezTo>
                  <a:pt x="1698086" y="379203"/>
                  <a:pt x="1710076" y="367212"/>
                  <a:pt x="1724863" y="367212"/>
                </a:cubicBezTo>
                <a:close/>
                <a:moveTo>
                  <a:pt x="1786265" y="366870"/>
                </a:moveTo>
                <a:cubicBezTo>
                  <a:pt x="1801343" y="366870"/>
                  <a:pt x="1813555" y="379084"/>
                  <a:pt x="1813555" y="394161"/>
                </a:cubicBezTo>
                <a:cubicBezTo>
                  <a:pt x="1813470" y="409169"/>
                  <a:pt x="1801275" y="421279"/>
                  <a:pt x="1786265" y="421279"/>
                </a:cubicBezTo>
                <a:cubicBezTo>
                  <a:pt x="1771290" y="421279"/>
                  <a:pt x="1759147" y="409136"/>
                  <a:pt x="1759147" y="394161"/>
                </a:cubicBezTo>
                <a:cubicBezTo>
                  <a:pt x="1759147" y="394110"/>
                  <a:pt x="1759147" y="394041"/>
                  <a:pt x="1759147" y="393989"/>
                </a:cubicBezTo>
                <a:cubicBezTo>
                  <a:pt x="1759147" y="379015"/>
                  <a:pt x="1771290" y="366870"/>
                  <a:pt x="1786265" y="366870"/>
                </a:cubicBezTo>
                <a:close/>
                <a:moveTo>
                  <a:pt x="1847666" y="366700"/>
                </a:moveTo>
                <a:cubicBezTo>
                  <a:pt x="1862828" y="366700"/>
                  <a:pt x="1875126" y="378998"/>
                  <a:pt x="1875126" y="394160"/>
                </a:cubicBezTo>
                <a:cubicBezTo>
                  <a:pt x="1875041" y="409255"/>
                  <a:pt x="1862760" y="421449"/>
                  <a:pt x="1847666" y="421449"/>
                </a:cubicBezTo>
                <a:cubicBezTo>
                  <a:pt x="1832589" y="421449"/>
                  <a:pt x="1820377" y="409238"/>
                  <a:pt x="1820377" y="394160"/>
                </a:cubicBezTo>
                <a:cubicBezTo>
                  <a:pt x="1820377" y="379066"/>
                  <a:pt x="1832571" y="366786"/>
                  <a:pt x="1847666" y="366700"/>
                </a:cubicBezTo>
                <a:close/>
                <a:moveTo>
                  <a:pt x="1909067" y="366529"/>
                </a:moveTo>
                <a:cubicBezTo>
                  <a:pt x="1909187" y="366529"/>
                  <a:pt x="1909289" y="366529"/>
                  <a:pt x="1909409" y="366529"/>
                </a:cubicBezTo>
                <a:cubicBezTo>
                  <a:pt x="1924572" y="366633"/>
                  <a:pt x="1936800" y="378998"/>
                  <a:pt x="1936698" y="394161"/>
                </a:cubicBezTo>
                <a:cubicBezTo>
                  <a:pt x="1936698" y="394212"/>
                  <a:pt x="1936698" y="394280"/>
                  <a:pt x="1936698" y="394331"/>
                </a:cubicBezTo>
                <a:cubicBezTo>
                  <a:pt x="1936596" y="409493"/>
                  <a:pt x="1924230" y="421723"/>
                  <a:pt x="1909067" y="421621"/>
                </a:cubicBezTo>
                <a:cubicBezTo>
                  <a:pt x="1893905" y="421621"/>
                  <a:pt x="1881608" y="409324"/>
                  <a:pt x="1881608" y="394161"/>
                </a:cubicBezTo>
                <a:cubicBezTo>
                  <a:pt x="1881608" y="394110"/>
                  <a:pt x="1881608" y="394041"/>
                  <a:pt x="1881608" y="393989"/>
                </a:cubicBezTo>
                <a:cubicBezTo>
                  <a:pt x="1881608" y="378828"/>
                  <a:pt x="1893905" y="366529"/>
                  <a:pt x="1909067" y="366529"/>
                </a:cubicBezTo>
                <a:close/>
                <a:moveTo>
                  <a:pt x="5629" y="327472"/>
                </a:moveTo>
                <a:cubicBezTo>
                  <a:pt x="8545" y="327472"/>
                  <a:pt x="10916" y="329843"/>
                  <a:pt x="10916" y="332760"/>
                </a:cubicBezTo>
                <a:cubicBezTo>
                  <a:pt x="10916" y="335676"/>
                  <a:pt x="8545" y="338047"/>
                  <a:pt x="5629" y="338047"/>
                </a:cubicBezTo>
                <a:cubicBezTo>
                  <a:pt x="2712" y="338047"/>
                  <a:pt x="342" y="335676"/>
                  <a:pt x="342" y="332760"/>
                </a:cubicBezTo>
                <a:cubicBezTo>
                  <a:pt x="342" y="329843"/>
                  <a:pt x="2712" y="327472"/>
                  <a:pt x="5629" y="327472"/>
                </a:cubicBezTo>
                <a:close/>
                <a:moveTo>
                  <a:pt x="67029" y="325425"/>
                </a:moveTo>
                <a:cubicBezTo>
                  <a:pt x="71072" y="325425"/>
                  <a:pt x="74364" y="328717"/>
                  <a:pt x="74364" y="332759"/>
                </a:cubicBezTo>
                <a:cubicBezTo>
                  <a:pt x="74364" y="336802"/>
                  <a:pt x="71072" y="340093"/>
                  <a:pt x="67029" y="340093"/>
                </a:cubicBezTo>
                <a:cubicBezTo>
                  <a:pt x="63022" y="340008"/>
                  <a:pt x="59781" y="336768"/>
                  <a:pt x="59696" y="332759"/>
                </a:cubicBezTo>
                <a:cubicBezTo>
                  <a:pt x="59696" y="328717"/>
                  <a:pt x="62971" y="325425"/>
                  <a:pt x="67029" y="325425"/>
                </a:cubicBezTo>
                <a:close/>
                <a:moveTo>
                  <a:pt x="129114" y="324572"/>
                </a:moveTo>
                <a:cubicBezTo>
                  <a:pt x="129233" y="324572"/>
                  <a:pt x="129335" y="324572"/>
                  <a:pt x="129455" y="324572"/>
                </a:cubicBezTo>
                <a:cubicBezTo>
                  <a:pt x="133889" y="324675"/>
                  <a:pt x="137403" y="328325"/>
                  <a:pt x="137301" y="332759"/>
                </a:cubicBezTo>
                <a:cubicBezTo>
                  <a:pt x="137301" y="337279"/>
                  <a:pt x="133634" y="340946"/>
                  <a:pt x="129114" y="340946"/>
                </a:cubicBezTo>
                <a:cubicBezTo>
                  <a:pt x="124628" y="340861"/>
                  <a:pt x="121012" y="337245"/>
                  <a:pt x="120927" y="332759"/>
                </a:cubicBezTo>
                <a:cubicBezTo>
                  <a:pt x="120927" y="328240"/>
                  <a:pt x="124594" y="324572"/>
                  <a:pt x="129114" y="324572"/>
                </a:cubicBezTo>
                <a:close/>
                <a:moveTo>
                  <a:pt x="189832" y="323720"/>
                </a:moveTo>
                <a:cubicBezTo>
                  <a:pt x="189951" y="323720"/>
                  <a:pt x="190054" y="323720"/>
                  <a:pt x="190173" y="323720"/>
                </a:cubicBezTo>
                <a:cubicBezTo>
                  <a:pt x="195068" y="323823"/>
                  <a:pt x="198974" y="327865"/>
                  <a:pt x="198872" y="332760"/>
                </a:cubicBezTo>
                <a:cubicBezTo>
                  <a:pt x="198872" y="337757"/>
                  <a:pt x="194830" y="341800"/>
                  <a:pt x="189832" y="341800"/>
                </a:cubicBezTo>
                <a:cubicBezTo>
                  <a:pt x="184835" y="341800"/>
                  <a:pt x="180793" y="337757"/>
                  <a:pt x="180793" y="332760"/>
                </a:cubicBezTo>
                <a:cubicBezTo>
                  <a:pt x="180793" y="327763"/>
                  <a:pt x="184835" y="323720"/>
                  <a:pt x="189832" y="323720"/>
                </a:cubicBezTo>
                <a:close/>
                <a:moveTo>
                  <a:pt x="251233" y="322868"/>
                </a:moveTo>
                <a:cubicBezTo>
                  <a:pt x="256691" y="322868"/>
                  <a:pt x="261125" y="327303"/>
                  <a:pt x="261125" y="332760"/>
                </a:cubicBezTo>
                <a:cubicBezTo>
                  <a:pt x="261125" y="338218"/>
                  <a:pt x="256691" y="342652"/>
                  <a:pt x="251233" y="342652"/>
                </a:cubicBezTo>
                <a:cubicBezTo>
                  <a:pt x="245775" y="342652"/>
                  <a:pt x="241341" y="338218"/>
                  <a:pt x="241341" y="332760"/>
                </a:cubicBezTo>
                <a:cubicBezTo>
                  <a:pt x="241341" y="327303"/>
                  <a:pt x="245775" y="322868"/>
                  <a:pt x="251233" y="322868"/>
                </a:cubicBezTo>
                <a:close/>
                <a:moveTo>
                  <a:pt x="312635" y="322185"/>
                </a:moveTo>
                <a:cubicBezTo>
                  <a:pt x="318468" y="322185"/>
                  <a:pt x="323210" y="326927"/>
                  <a:pt x="323210" y="332760"/>
                </a:cubicBezTo>
                <a:cubicBezTo>
                  <a:pt x="323210" y="338593"/>
                  <a:pt x="318468" y="343335"/>
                  <a:pt x="312635" y="343335"/>
                </a:cubicBezTo>
                <a:cubicBezTo>
                  <a:pt x="306802" y="343335"/>
                  <a:pt x="302061" y="338593"/>
                  <a:pt x="302061" y="332760"/>
                </a:cubicBezTo>
                <a:cubicBezTo>
                  <a:pt x="302061" y="326927"/>
                  <a:pt x="306802" y="322185"/>
                  <a:pt x="312635" y="322185"/>
                </a:cubicBezTo>
                <a:close/>
                <a:moveTo>
                  <a:pt x="374036" y="321331"/>
                </a:moveTo>
                <a:cubicBezTo>
                  <a:pt x="380347" y="321331"/>
                  <a:pt x="385463" y="326449"/>
                  <a:pt x="385463" y="332760"/>
                </a:cubicBezTo>
                <a:cubicBezTo>
                  <a:pt x="385463" y="339071"/>
                  <a:pt x="380347" y="344188"/>
                  <a:pt x="374036" y="344188"/>
                </a:cubicBezTo>
                <a:cubicBezTo>
                  <a:pt x="367725" y="344188"/>
                  <a:pt x="362609" y="339071"/>
                  <a:pt x="362609" y="332760"/>
                </a:cubicBezTo>
                <a:cubicBezTo>
                  <a:pt x="362609" y="326449"/>
                  <a:pt x="367725" y="321331"/>
                  <a:pt x="374036" y="321331"/>
                </a:cubicBezTo>
                <a:close/>
                <a:moveTo>
                  <a:pt x="436120" y="320479"/>
                </a:moveTo>
                <a:cubicBezTo>
                  <a:pt x="442908" y="320479"/>
                  <a:pt x="448400" y="325971"/>
                  <a:pt x="448400" y="332760"/>
                </a:cubicBezTo>
                <a:cubicBezTo>
                  <a:pt x="448400" y="339548"/>
                  <a:pt x="442908" y="345040"/>
                  <a:pt x="436120" y="345040"/>
                </a:cubicBezTo>
                <a:cubicBezTo>
                  <a:pt x="429383" y="344955"/>
                  <a:pt x="423925" y="339497"/>
                  <a:pt x="423840" y="332760"/>
                </a:cubicBezTo>
                <a:cubicBezTo>
                  <a:pt x="423840" y="325971"/>
                  <a:pt x="429331" y="320479"/>
                  <a:pt x="436120" y="320479"/>
                </a:cubicBezTo>
                <a:close/>
                <a:moveTo>
                  <a:pt x="496838" y="319626"/>
                </a:moveTo>
                <a:cubicBezTo>
                  <a:pt x="496958" y="319626"/>
                  <a:pt x="497060" y="319626"/>
                  <a:pt x="497179" y="319626"/>
                </a:cubicBezTo>
                <a:cubicBezTo>
                  <a:pt x="504343" y="319730"/>
                  <a:pt x="510074" y="325596"/>
                  <a:pt x="509971" y="332759"/>
                </a:cubicBezTo>
                <a:cubicBezTo>
                  <a:pt x="509971" y="340008"/>
                  <a:pt x="504087" y="345892"/>
                  <a:pt x="496838" y="345892"/>
                </a:cubicBezTo>
                <a:cubicBezTo>
                  <a:pt x="489624" y="345807"/>
                  <a:pt x="483791" y="339974"/>
                  <a:pt x="483706" y="332759"/>
                </a:cubicBezTo>
                <a:cubicBezTo>
                  <a:pt x="483706" y="325511"/>
                  <a:pt x="489590" y="319626"/>
                  <a:pt x="496838" y="319626"/>
                </a:cubicBezTo>
                <a:close/>
                <a:moveTo>
                  <a:pt x="558240" y="318772"/>
                </a:moveTo>
                <a:cubicBezTo>
                  <a:pt x="565966" y="318772"/>
                  <a:pt x="572226" y="325033"/>
                  <a:pt x="572226" y="332759"/>
                </a:cubicBezTo>
                <a:cubicBezTo>
                  <a:pt x="572226" y="340486"/>
                  <a:pt x="565966" y="346745"/>
                  <a:pt x="558240" y="346745"/>
                </a:cubicBezTo>
                <a:cubicBezTo>
                  <a:pt x="550513" y="346745"/>
                  <a:pt x="544254" y="340486"/>
                  <a:pt x="544254" y="332759"/>
                </a:cubicBezTo>
                <a:cubicBezTo>
                  <a:pt x="544254" y="325033"/>
                  <a:pt x="550513" y="318772"/>
                  <a:pt x="558240" y="318772"/>
                </a:cubicBezTo>
                <a:close/>
                <a:moveTo>
                  <a:pt x="620007" y="317957"/>
                </a:moveTo>
                <a:cubicBezTo>
                  <a:pt x="628108" y="317957"/>
                  <a:pt x="634675" y="324524"/>
                  <a:pt x="634675" y="332625"/>
                </a:cubicBezTo>
                <a:cubicBezTo>
                  <a:pt x="634675" y="340726"/>
                  <a:pt x="628108" y="347293"/>
                  <a:pt x="620007" y="347293"/>
                </a:cubicBezTo>
                <a:cubicBezTo>
                  <a:pt x="611906" y="347293"/>
                  <a:pt x="605339" y="340726"/>
                  <a:pt x="605339" y="332625"/>
                </a:cubicBezTo>
                <a:cubicBezTo>
                  <a:pt x="605339" y="324524"/>
                  <a:pt x="611906" y="317957"/>
                  <a:pt x="620007" y="317957"/>
                </a:cubicBezTo>
                <a:close/>
                <a:moveTo>
                  <a:pt x="681042" y="317238"/>
                </a:moveTo>
                <a:cubicBezTo>
                  <a:pt x="689621" y="317238"/>
                  <a:pt x="696563" y="324180"/>
                  <a:pt x="696563" y="332759"/>
                </a:cubicBezTo>
                <a:cubicBezTo>
                  <a:pt x="696563" y="332810"/>
                  <a:pt x="696563" y="332879"/>
                  <a:pt x="696563" y="332930"/>
                </a:cubicBezTo>
                <a:cubicBezTo>
                  <a:pt x="696461" y="341407"/>
                  <a:pt x="689519" y="348212"/>
                  <a:pt x="681042" y="348110"/>
                </a:cubicBezTo>
                <a:cubicBezTo>
                  <a:pt x="680991" y="348110"/>
                  <a:pt x="680923" y="348110"/>
                  <a:pt x="680872" y="348110"/>
                </a:cubicBezTo>
                <a:cubicBezTo>
                  <a:pt x="672395" y="348110"/>
                  <a:pt x="665522" y="341236"/>
                  <a:pt x="665522" y="332759"/>
                </a:cubicBezTo>
                <a:cubicBezTo>
                  <a:pt x="665522" y="324180"/>
                  <a:pt x="672463" y="317238"/>
                  <a:pt x="681042" y="317238"/>
                </a:cubicBezTo>
                <a:close/>
                <a:moveTo>
                  <a:pt x="743125" y="316386"/>
                </a:moveTo>
                <a:cubicBezTo>
                  <a:pt x="752540" y="316386"/>
                  <a:pt x="760181" y="324026"/>
                  <a:pt x="760181" y="333442"/>
                </a:cubicBezTo>
                <a:cubicBezTo>
                  <a:pt x="760181" y="342857"/>
                  <a:pt x="752540" y="350498"/>
                  <a:pt x="743125" y="350498"/>
                </a:cubicBezTo>
                <a:cubicBezTo>
                  <a:pt x="733711" y="350498"/>
                  <a:pt x="726070" y="342857"/>
                  <a:pt x="726070" y="333442"/>
                </a:cubicBezTo>
                <a:cubicBezTo>
                  <a:pt x="726070" y="324026"/>
                  <a:pt x="733711" y="316386"/>
                  <a:pt x="743125" y="316386"/>
                </a:cubicBezTo>
                <a:close/>
                <a:moveTo>
                  <a:pt x="803844" y="315533"/>
                </a:moveTo>
                <a:cubicBezTo>
                  <a:pt x="813259" y="315533"/>
                  <a:pt x="820900" y="323175"/>
                  <a:pt x="820900" y="332589"/>
                </a:cubicBezTo>
                <a:cubicBezTo>
                  <a:pt x="820900" y="342003"/>
                  <a:pt x="813259" y="349645"/>
                  <a:pt x="803844" y="349645"/>
                </a:cubicBezTo>
                <a:cubicBezTo>
                  <a:pt x="794430" y="349645"/>
                  <a:pt x="786789" y="342003"/>
                  <a:pt x="786789" y="332589"/>
                </a:cubicBezTo>
                <a:cubicBezTo>
                  <a:pt x="786789" y="323175"/>
                  <a:pt x="794430" y="315533"/>
                  <a:pt x="803844" y="315533"/>
                </a:cubicBezTo>
                <a:close/>
                <a:moveTo>
                  <a:pt x="865247" y="314510"/>
                </a:moveTo>
                <a:cubicBezTo>
                  <a:pt x="874662" y="314510"/>
                  <a:pt x="882303" y="322151"/>
                  <a:pt x="882303" y="331566"/>
                </a:cubicBezTo>
                <a:cubicBezTo>
                  <a:pt x="882303" y="340981"/>
                  <a:pt x="874662" y="348622"/>
                  <a:pt x="865247" y="348622"/>
                </a:cubicBezTo>
                <a:cubicBezTo>
                  <a:pt x="864957" y="348639"/>
                  <a:pt x="864667" y="348639"/>
                  <a:pt x="864377" y="348639"/>
                </a:cubicBezTo>
                <a:cubicBezTo>
                  <a:pt x="854945" y="348639"/>
                  <a:pt x="847321" y="340981"/>
                  <a:pt x="847338" y="331566"/>
                </a:cubicBezTo>
                <a:cubicBezTo>
                  <a:pt x="847338" y="331276"/>
                  <a:pt x="847338" y="330986"/>
                  <a:pt x="847355" y="330696"/>
                </a:cubicBezTo>
                <a:cubicBezTo>
                  <a:pt x="847833" y="321281"/>
                  <a:pt x="855832" y="314032"/>
                  <a:pt x="865247" y="314510"/>
                </a:cubicBezTo>
                <a:close/>
                <a:moveTo>
                  <a:pt x="927014" y="313864"/>
                </a:moveTo>
                <a:cubicBezTo>
                  <a:pt x="937375" y="313864"/>
                  <a:pt x="945775" y="322265"/>
                  <a:pt x="945775" y="332626"/>
                </a:cubicBezTo>
                <a:cubicBezTo>
                  <a:pt x="945775" y="342987"/>
                  <a:pt x="937375" y="351387"/>
                  <a:pt x="927014" y="351387"/>
                </a:cubicBezTo>
                <a:cubicBezTo>
                  <a:pt x="916652" y="351387"/>
                  <a:pt x="908252" y="342987"/>
                  <a:pt x="908252" y="332626"/>
                </a:cubicBezTo>
                <a:cubicBezTo>
                  <a:pt x="908252" y="322265"/>
                  <a:pt x="916652" y="313864"/>
                  <a:pt x="927014" y="313864"/>
                </a:cubicBezTo>
                <a:close/>
                <a:moveTo>
                  <a:pt x="988048" y="313315"/>
                </a:moveTo>
                <a:cubicBezTo>
                  <a:pt x="998793" y="313315"/>
                  <a:pt x="1007492" y="322014"/>
                  <a:pt x="1007492" y="332759"/>
                </a:cubicBezTo>
                <a:cubicBezTo>
                  <a:pt x="1007492" y="332810"/>
                  <a:pt x="1007492" y="332879"/>
                  <a:pt x="1007492" y="332930"/>
                </a:cubicBezTo>
                <a:cubicBezTo>
                  <a:pt x="1007389" y="343573"/>
                  <a:pt x="998691" y="352135"/>
                  <a:pt x="988048" y="352032"/>
                </a:cubicBezTo>
                <a:cubicBezTo>
                  <a:pt x="987997" y="352032"/>
                  <a:pt x="987929" y="352032"/>
                  <a:pt x="987878" y="352032"/>
                </a:cubicBezTo>
                <a:cubicBezTo>
                  <a:pt x="977235" y="352032"/>
                  <a:pt x="968605" y="343402"/>
                  <a:pt x="968605" y="332759"/>
                </a:cubicBezTo>
                <a:cubicBezTo>
                  <a:pt x="968605" y="322014"/>
                  <a:pt x="977303" y="313315"/>
                  <a:pt x="988048" y="313315"/>
                </a:cubicBezTo>
                <a:close/>
                <a:moveTo>
                  <a:pt x="1050132" y="312462"/>
                </a:moveTo>
                <a:cubicBezTo>
                  <a:pt x="1061338" y="312462"/>
                  <a:pt x="1070429" y="321554"/>
                  <a:pt x="1070429" y="332760"/>
                </a:cubicBezTo>
                <a:cubicBezTo>
                  <a:pt x="1070429" y="332811"/>
                  <a:pt x="1070429" y="332879"/>
                  <a:pt x="1070429" y="332931"/>
                </a:cubicBezTo>
                <a:cubicBezTo>
                  <a:pt x="1070326" y="344051"/>
                  <a:pt x="1061253" y="352988"/>
                  <a:pt x="1050132" y="352886"/>
                </a:cubicBezTo>
                <a:cubicBezTo>
                  <a:pt x="1038994" y="352886"/>
                  <a:pt x="1029921" y="343898"/>
                  <a:pt x="1029836" y="332760"/>
                </a:cubicBezTo>
                <a:cubicBezTo>
                  <a:pt x="1029836" y="321554"/>
                  <a:pt x="1038926" y="312462"/>
                  <a:pt x="1050132" y="312462"/>
                </a:cubicBezTo>
                <a:close/>
                <a:moveTo>
                  <a:pt x="1110851" y="311610"/>
                </a:moveTo>
                <a:cubicBezTo>
                  <a:pt x="1110970" y="311610"/>
                  <a:pt x="1111072" y="311610"/>
                  <a:pt x="1111192" y="311610"/>
                </a:cubicBezTo>
                <a:cubicBezTo>
                  <a:pt x="1122773" y="311713"/>
                  <a:pt x="1132102" y="321178"/>
                  <a:pt x="1132000" y="332760"/>
                </a:cubicBezTo>
                <a:cubicBezTo>
                  <a:pt x="1132000" y="332811"/>
                  <a:pt x="1132000" y="332879"/>
                  <a:pt x="1132000" y="332930"/>
                </a:cubicBezTo>
                <a:cubicBezTo>
                  <a:pt x="1131898" y="344511"/>
                  <a:pt x="1122432" y="353841"/>
                  <a:pt x="1110851" y="353739"/>
                </a:cubicBezTo>
                <a:cubicBezTo>
                  <a:pt x="1099236" y="353739"/>
                  <a:pt x="1089804" y="344376"/>
                  <a:pt x="1089702" y="332760"/>
                </a:cubicBezTo>
                <a:cubicBezTo>
                  <a:pt x="1089702" y="321076"/>
                  <a:pt x="1099167" y="311610"/>
                  <a:pt x="1110851" y="311610"/>
                </a:cubicBezTo>
                <a:close/>
                <a:moveTo>
                  <a:pt x="1172252" y="310928"/>
                </a:moveTo>
                <a:cubicBezTo>
                  <a:pt x="1184311" y="310928"/>
                  <a:pt x="1194084" y="320701"/>
                  <a:pt x="1194084" y="332760"/>
                </a:cubicBezTo>
                <a:cubicBezTo>
                  <a:pt x="1194084" y="332811"/>
                  <a:pt x="1194084" y="332879"/>
                  <a:pt x="1194084" y="332931"/>
                </a:cubicBezTo>
                <a:cubicBezTo>
                  <a:pt x="1193981" y="344887"/>
                  <a:pt x="1184208" y="354523"/>
                  <a:pt x="1172252" y="354421"/>
                </a:cubicBezTo>
                <a:cubicBezTo>
                  <a:pt x="1160262" y="354421"/>
                  <a:pt x="1150506" y="344750"/>
                  <a:pt x="1150421" y="332760"/>
                </a:cubicBezTo>
                <a:cubicBezTo>
                  <a:pt x="1150421" y="320701"/>
                  <a:pt x="1160194" y="310928"/>
                  <a:pt x="1172252" y="310928"/>
                </a:cubicBezTo>
                <a:close/>
                <a:moveTo>
                  <a:pt x="1233653" y="310245"/>
                </a:moveTo>
                <a:cubicBezTo>
                  <a:pt x="1246087" y="310245"/>
                  <a:pt x="1256167" y="320326"/>
                  <a:pt x="1256167" y="332759"/>
                </a:cubicBezTo>
                <a:cubicBezTo>
                  <a:pt x="1256082" y="345125"/>
                  <a:pt x="1246019" y="355102"/>
                  <a:pt x="1233653" y="355102"/>
                </a:cubicBezTo>
                <a:cubicBezTo>
                  <a:pt x="1221288" y="355102"/>
                  <a:pt x="1211225" y="345125"/>
                  <a:pt x="1211140" y="332759"/>
                </a:cubicBezTo>
                <a:cubicBezTo>
                  <a:pt x="1211225" y="320360"/>
                  <a:pt x="1221254" y="310331"/>
                  <a:pt x="1233653" y="310245"/>
                </a:cubicBezTo>
                <a:close/>
                <a:moveTo>
                  <a:pt x="1295054" y="309393"/>
                </a:moveTo>
                <a:cubicBezTo>
                  <a:pt x="1307966" y="309393"/>
                  <a:pt x="1318421" y="319849"/>
                  <a:pt x="1318421" y="332760"/>
                </a:cubicBezTo>
                <a:cubicBezTo>
                  <a:pt x="1318421" y="332811"/>
                  <a:pt x="1318421" y="332880"/>
                  <a:pt x="1318421" y="332931"/>
                </a:cubicBezTo>
                <a:cubicBezTo>
                  <a:pt x="1318319" y="345740"/>
                  <a:pt x="1307863" y="356058"/>
                  <a:pt x="1295054" y="355956"/>
                </a:cubicBezTo>
                <a:cubicBezTo>
                  <a:pt x="1282246" y="355956"/>
                  <a:pt x="1271859" y="345570"/>
                  <a:pt x="1271859" y="332760"/>
                </a:cubicBezTo>
                <a:cubicBezTo>
                  <a:pt x="1271859" y="332709"/>
                  <a:pt x="1271859" y="332641"/>
                  <a:pt x="1271859" y="332589"/>
                </a:cubicBezTo>
                <a:cubicBezTo>
                  <a:pt x="1271859" y="319781"/>
                  <a:pt x="1282246" y="309393"/>
                  <a:pt x="1295054" y="309393"/>
                </a:cubicBezTo>
                <a:close/>
                <a:moveTo>
                  <a:pt x="1357139" y="308710"/>
                </a:moveTo>
                <a:cubicBezTo>
                  <a:pt x="1370425" y="308710"/>
                  <a:pt x="1381188" y="319473"/>
                  <a:pt x="1381188" y="332759"/>
                </a:cubicBezTo>
                <a:cubicBezTo>
                  <a:pt x="1381102" y="345978"/>
                  <a:pt x="1370357" y="356637"/>
                  <a:pt x="1357139" y="356637"/>
                </a:cubicBezTo>
                <a:cubicBezTo>
                  <a:pt x="1343954" y="356637"/>
                  <a:pt x="1333261" y="345944"/>
                  <a:pt x="1333261" y="332759"/>
                </a:cubicBezTo>
                <a:cubicBezTo>
                  <a:pt x="1333261" y="319541"/>
                  <a:pt x="1343921" y="308796"/>
                  <a:pt x="1357139" y="308710"/>
                </a:cubicBezTo>
                <a:close/>
                <a:moveTo>
                  <a:pt x="1970835" y="308064"/>
                </a:moveTo>
                <a:cubicBezTo>
                  <a:pt x="1984400" y="308064"/>
                  <a:pt x="1995396" y="319061"/>
                  <a:pt x="1995396" y="332626"/>
                </a:cubicBezTo>
                <a:cubicBezTo>
                  <a:pt x="1995396" y="346190"/>
                  <a:pt x="1984400" y="357186"/>
                  <a:pt x="1970835" y="357186"/>
                </a:cubicBezTo>
                <a:cubicBezTo>
                  <a:pt x="1957271" y="357186"/>
                  <a:pt x="1946275" y="346190"/>
                  <a:pt x="1946275" y="332626"/>
                </a:cubicBezTo>
                <a:cubicBezTo>
                  <a:pt x="1946275" y="319061"/>
                  <a:pt x="1957271" y="308064"/>
                  <a:pt x="1970835" y="308064"/>
                </a:cubicBezTo>
                <a:close/>
                <a:moveTo>
                  <a:pt x="1417858" y="308028"/>
                </a:moveTo>
                <a:cubicBezTo>
                  <a:pt x="1431520" y="308028"/>
                  <a:pt x="1442589" y="319098"/>
                  <a:pt x="1442589" y="332759"/>
                </a:cubicBezTo>
                <a:cubicBezTo>
                  <a:pt x="1442589" y="332811"/>
                  <a:pt x="1442589" y="332879"/>
                  <a:pt x="1442589" y="332930"/>
                </a:cubicBezTo>
                <a:cubicBezTo>
                  <a:pt x="1442487" y="346489"/>
                  <a:pt x="1431418" y="357422"/>
                  <a:pt x="1417858" y="357320"/>
                </a:cubicBezTo>
                <a:cubicBezTo>
                  <a:pt x="1417739" y="357320"/>
                  <a:pt x="1417636" y="357320"/>
                  <a:pt x="1417517" y="357320"/>
                </a:cubicBezTo>
                <a:cubicBezTo>
                  <a:pt x="1404043" y="357218"/>
                  <a:pt x="1393195" y="346234"/>
                  <a:pt x="1393297" y="332759"/>
                </a:cubicBezTo>
                <a:cubicBezTo>
                  <a:pt x="1393297" y="332708"/>
                  <a:pt x="1393297" y="332640"/>
                  <a:pt x="1393297" y="332589"/>
                </a:cubicBezTo>
                <a:cubicBezTo>
                  <a:pt x="1393297" y="319029"/>
                  <a:pt x="1404299" y="308028"/>
                  <a:pt x="1417858" y="308028"/>
                </a:cubicBezTo>
                <a:close/>
                <a:moveTo>
                  <a:pt x="1479258" y="307346"/>
                </a:moveTo>
                <a:cubicBezTo>
                  <a:pt x="1493295" y="307346"/>
                  <a:pt x="1504672" y="318723"/>
                  <a:pt x="1504672" y="332760"/>
                </a:cubicBezTo>
                <a:cubicBezTo>
                  <a:pt x="1504586" y="346728"/>
                  <a:pt x="1493227" y="358004"/>
                  <a:pt x="1479258" y="358004"/>
                </a:cubicBezTo>
                <a:cubicBezTo>
                  <a:pt x="1465324" y="358004"/>
                  <a:pt x="1454016" y="346694"/>
                  <a:pt x="1454016" y="332760"/>
                </a:cubicBezTo>
                <a:cubicBezTo>
                  <a:pt x="1454016" y="318790"/>
                  <a:pt x="1465290" y="307432"/>
                  <a:pt x="1479258" y="307346"/>
                </a:cubicBezTo>
                <a:close/>
                <a:moveTo>
                  <a:pt x="1540660" y="306664"/>
                </a:moveTo>
                <a:cubicBezTo>
                  <a:pt x="1540779" y="306664"/>
                  <a:pt x="1540882" y="306664"/>
                  <a:pt x="1541001" y="306664"/>
                </a:cubicBezTo>
                <a:cubicBezTo>
                  <a:pt x="1555328" y="306766"/>
                  <a:pt x="1566857" y="318450"/>
                  <a:pt x="1566755" y="332760"/>
                </a:cubicBezTo>
                <a:cubicBezTo>
                  <a:pt x="1566755" y="332811"/>
                  <a:pt x="1566755" y="332879"/>
                  <a:pt x="1566755" y="332931"/>
                </a:cubicBezTo>
                <a:cubicBezTo>
                  <a:pt x="1566653" y="347240"/>
                  <a:pt x="1554970" y="358786"/>
                  <a:pt x="1540660" y="358685"/>
                </a:cubicBezTo>
                <a:cubicBezTo>
                  <a:pt x="1526350" y="358685"/>
                  <a:pt x="1514735" y="347069"/>
                  <a:pt x="1514735" y="332760"/>
                </a:cubicBezTo>
                <a:cubicBezTo>
                  <a:pt x="1514735" y="332709"/>
                  <a:pt x="1514735" y="332641"/>
                  <a:pt x="1514735" y="332589"/>
                </a:cubicBezTo>
                <a:cubicBezTo>
                  <a:pt x="1514735" y="318262"/>
                  <a:pt x="1526350" y="306664"/>
                  <a:pt x="1540660" y="306664"/>
                </a:cubicBezTo>
                <a:close/>
                <a:moveTo>
                  <a:pt x="1602061" y="305981"/>
                </a:moveTo>
                <a:cubicBezTo>
                  <a:pt x="1616848" y="305981"/>
                  <a:pt x="1628839" y="317972"/>
                  <a:pt x="1628839" y="332759"/>
                </a:cubicBezTo>
                <a:cubicBezTo>
                  <a:pt x="1628839" y="332810"/>
                  <a:pt x="1628839" y="332879"/>
                  <a:pt x="1628839" y="332930"/>
                </a:cubicBezTo>
                <a:cubicBezTo>
                  <a:pt x="1628737" y="347632"/>
                  <a:pt x="1616763" y="359469"/>
                  <a:pt x="1602061" y="359365"/>
                </a:cubicBezTo>
                <a:cubicBezTo>
                  <a:pt x="1587359" y="359365"/>
                  <a:pt x="1575454" y="347461"/>
                  <a:pt x="1575454" y="332759"/>
                </a:cubicBezTo>
                <a:cubicBezTo>
                  <a:pt x="1575454" y="332708"/>
                  <a:pt x="1575454" y="332640"/>
                  <a:pt x="1575454" y="332589"/>
                </a:cubicBezTo>
                <a:cubicBezTo>
                  <a:pt x="1575454" y="317886"/>
                  <a:pt x="1587359" y="305981"/>
                  <a:pt x="1602061" y="305981"/>
                </a:cubicBezTo>
                <a:close/>
                <a:moveTo>
                  <a:pt x="1664144" y="305470"/>
                </a:moveTo>
                <a:cubicBezTo>
                  <a:pt x="1679222" y="305470"/>
                  <a:pt x="1691434" y="317682"/>
                  <a:pt x="1691434" y="332760"/>
                </a:cubicBezTo>
                <a:cubicBezTo>
                  <a:pt x="1691349" y="347769"/>
                  <a:pt x="1679154" y="359879"/>
                  <a:pt x="1664144" y="359879"/>
                </a:cubicBezTo>
                <a:cubicBezTo>
                  <a:pt x="1649169" y="359879"/>
                  <a:pt x="1637026" y="347735"/>
                  <a:pt x="1637026" y="332760"/>
                </a:cubicBezTo>
                <a:cubicBezTo>
                  <a:pt x="1637026" y="332709"/>
                  <a:pt x="1637026" y="332641"/>
                  <a:pt x="1637026" y="332589"/>
                </a:cubicBezTo>
                <a:cubicBezTo>
                  <a:pt x="1637026" y="317614"/>
                  <a:pt x="1649169" y="305470"/>
                  <a:pt x="1664144" y="305470"/>
                </a:cubicBezTo>
                <a:close/>
                <a:moveTo>
                  <a:pt x="1724864" y="304958"/>
                </a:moveTo>
                <a:cubicBezTo>
                  <a:pt x="1740214" y="304958"/>
                  <a:pt x="1752665" y="317409"/>
                  <a:pt x="1752665" y="332760"/>
                </a:cubicBezTo>
                <a:cubicBezTo>
                  <a:pt x="1752665" y="332811"/>
                  <a:pt x="1752665" y="332879"/>
                  <a:pt x="1752665" y="332930"/>
                </a:cubicBezTo>
                <a:cubicBezTo>
                  <a:pt x="1752562" y="348195"/>
                  <a:pt x="1740129" y="360492"/>
                  <a:pt x="1724864" y="360390"/>
                </a:cubicBezTo>
                <a:cubicBezTo>
                  <a:pt x="1724744" y="360390"/>
                  <a:pt x="1724642" y="360390"/>
                  <a:pt x="1724523" y="360390"/>
                </a:cubicBezTo>
                <a:cubicBezTo>
                  <a:pt x="1709360" y="360288"/>
                  <a:pt x="1697131" y="347922"/>
                  <a:pt x="1697233" y="332760"/>
                </a:cubicBezTo>
                <a:cubicBezTo>
                  <a:pt x="1697233" y="332708"/>
                  <a:pt x="1697233" y="332640"/>
                  <a:pt x="1697233" y="332589"/>
                </a:cubicBezTo>
                <a:cubicBezTo>
                  <a:pt x="1697233" y="317324"/>
                  <a:pt x="1709599" y="304958"/>
                  <a:pt x="1724864" y="304958"/>
                </a:cubicBezTo>
                <a:close/>
                <a:moveTo>
                  <a:pt x="1786265" y="304617"/>
                </a:moveTo>
                <a:cubicBezTo>
                  <a:pt x="1801803" y="304617"/>
                  <a:pt x="1814407" y="317222"/>
                  <a:pt x="1814407" y="332760"/>
                </a:cubicBezTo>
                <a:cubicBezTo>
                  <a:pt x="1814407" y="332811"/>
                  <a:pt x="1814407" y="332879"/>
                  <a:pt x="1814407" y="332930"/>
                </a:cubicBezTo>
                <a:cubicBezTo>
                  <a:pt x="1814305" y="348383"/>
                  <a:pt x="1801718" y="360834"/>
                  <a:pt x="1786265" y="360731"/>
                </a:cubicBezTo>
                <a:cubicBezTo>
                  <a:pt x="1786146" y="360731"/>
                  <a:pt x="1786043" y="360731"/>
                  <a:pt x="1785924" y="360731"/>
                </a:cubicBezTo>
                <a:cubicBezTo>
                  <a:pt x="1770573" y="360629"/>
                  <a:pt x="1758191" y="348110"/>
                  <a:pt x="1758293" y="332760"/>
                </a:cubicBezTo>
                <a:cubicBezTo>
                  <a:pt x="1758293" y="332709"/>
                  <a:pt x="1758293" y="332640"/>
                  <a:pt x="1758293" y="332589"/>
                </a:cubicBezTo>
                <a:cubicBezTo>
                  <a:pt x="1758293" y="317136"/>
                  <a:pt x="1770812" y="304617"/>
                  <a:pt x="1786265" y="304617"/>
                </a:cubicBezTo>
                <a:close/>
                <a:moveTo>
                  <a:pt x="1909068" y="304446"/>
                </a:moveTo>
                <a:cubicBezTo>
                  <a:pt x="1924708" y="304446"/>
                  <a:pt x="1937381" y="317119"/>
                  <a:pt x="1937381" y="332759"/>
                </a:cubicBezTo>
                <a:cubicBezTo>
                  <a:pt x="1937381" y="332810"/>
                  <a:pt x="1937381" y="332879"/>
                  <a:pt x="1937381" y="332930"/>
                </a:cubicBezTo>
                <a:cubicBezTo>
                  <a:pt x="1937279" y="348468"/>
                  <a:pt x="1924606" y="361004"/>
                  <a:pt x="1909068" y="360901"/>
                </a:cubicBezTo>
                <a:cubicBezTo>
                  <a:pt x="1893530" y="360901"/>
                  <a:pt x="1880926" y="348297"/>
                  <a:pt x="1880926" y="332759"/>
                </a:cubicBezTo>
                <a:cubicBezTo>
                  <a:pt x="1880926" y="332708"/>
                  <a:pt x="1880926" y="332640"/>
                  <a:pt x="1880926" y="332589"/>
                </a:cubicBezTo>
                <a:cubicBezTo>
                  <a:pt x="1880926" y="317051"/>
                  <a:pt x="1893530" y="304446"/>
                  <a:pt x="1909068" y="304446"/>
                </a:cubicBezTo>
                <a:close/>
                <a:moveTo>
                  <a:pt x="1847666" y="304446"/>
                </a:moveTo>
                <a:cubicBezTo>
                  <a:pt x="1863306" y="304446"/>
                  <a:pt x="1875979" y="317119"/>
                  <a:pt x="1875979" y="332759"/>
                </a:cubicBezTo>
                <a:cubicBezTo>
                  <a:pt x="1875979" y="332810"/>
                  <a:pt x="1875979" y="332879"/>
                  <a:pt x="1875979" y="332930"/>
                </a:cubicBezTo>
                <a:cubicBezTo>
                  <a:pt x="1875877" y="348468"/>
                  <a:pt x="1863204" y="361004"/>
                  <a:pt x="1847666" y="360901"/>
                </a:cubicBezTo>
                <a:cubicBezTo>
                  <a:pt x="1832128" y="360901"/>
                  <a:pt x="1819524" y="348297"/>
                  <a:pt x="1819524" y="332759"/>
                </a:cubicBezTo>
                <a:cubicBezTo>
                  <a:pt x="1819524" y="332708"/>
                  <a:pt x="1819524" y="332640"/>
                  <a:pt x="1819524" y="332589"/>
                </a:cubicBezTo>
                <a:cubicBezTo>
                  <a:pt x="1819524" y="317051"/>
                  <a:pt x="1832128" y="304446"/>
                  <a:pt x="1847666" y="304446"/>
                </a:cubicBezTo>
                <a:close/>
                <a:moveTo>
                  <a:pt x="5629" y="265900"/>
                </a:moveTo>
                <a:cubicBezTo>
                  <a:pt x="8648" y="265900"/>
                  <a:pt x="11086" y="268338"/>
                  <a:pt x="11086" y="271358"/>
                </a:cubicBezTo>
                <a:cubicBezTo>
                  <a:pt x="11086" y="274377"/>
                  <a:pt x="8648" y="276816"/>
                  <a:pt x="5629" y="276816"/>
                </a:cubicBezTo>
                <a:cubicBezTo>
                  <a:pt x="2643" y="276731"/>
                  <a:pt x="256" y="274343"/>
                  <a:pt x="171" y="271358"/>
                </a:cubicBezTo>
                <a:cubicBezTo>
                  <a:pt x="171" y="268338"/>
                  <a:pt x="2610" y="265900"/>
                  <a:pt x="5629" y="265900"/>
                </a:cubicBezTo>
                <a:close/>
                <a:moveTo>
                  <a:pt x="129113" y="263342"/>
                </a:moveTo>
                <a:cubicBezTo>
                  <a:pt x="133735" y="263342"/>
                  <a:pt x="137470" y="267078"/>
                  <a:pt x="137470" y="271700"/>
                </a:cubicBezTo>
                <a:cubicBezTo>
                  <a:pt x="137470" y="276322"/>
                  <a:pt x="133735" y="280057"/>
                  <a:pt x="129113" y="280057"/>
                </a:cubicBezTo>
                <a:cubicBezTo>
                  <a:pt x="124491" y="280057"/>
                  <a:pt x="120756" y="276322"/>
                  <a:pt x="120756" y="271700"/>
                </a:cubicBezTo>
                <a:cubicBezTo>
                  <a:pt x="120756" y="267078"/>
                  <a:pt x="124491" y="263342"/>
                  <a:pt x="129113" y="263342"/>
                </a:cubicBezTo>
                <a:close/>
                <a:moveTo>
                  <a:pt x="67030" y="263342"/>
                </a:moveTo>
                <a:cubicBezTo>
                  <a:pt x="67149" y="263342"/>
                  <a:pt x="67251" y="263342"/>
                  <a:pt x="67371" y="263342"/>
                </a:cubicBezTo>
                <a:cubicBezTo>
                  <a:pt x="71431" y="263445"/>
                  <a:pt x="74637" y="266805"/>
                  <a:pt x="74534" y="270847"/>
                </a:cubicBezTo>
                <a:cubicBezTo>
                  <a:pt x="74534" y="274992"/>
                  <a:pt x="71174" y="278352"/>
                  <a:pt x="67030" y="278352"/>
                </a:cubicBezTo>
                <a:cubicBezTo>
                  <a:pt x="62885" y="278352"/>
                  <a:pt x="59526" y="274992"/>
                  <a:pt x="59526" y="270847"/>
                </a:cubicBezTo>
                <a:cubicBezTo>
                  <a:pt x="59526" y="266702"/>
                  <a:pt x="62885" y="263342"/>
                  <a:pt x="67030" y="263342"/>
                </a:cubicBezTo>
                <a:close/>
                <a:moveTo>
                  <a:pt x="189832" y="262148"/>
                </a:moveTo>
                <a:cubicBezTo>
                  <a:pt x="194915" y="262148"/>
                  <a:pt x="199042" y="266276"/>
                  <a:pt x="199042" y="271359"/>
                </a:cubicBezTo>
                <a:cubicBezTo>
                  <a:pt x="199042" y="276441"/>
                  <a:pt x="194915" y="280569"/>
                  <a:pt x="189832" y="280569"/>
                </a:cubicBezTo>
                <a:cubicBezTo>
                  <a:pt x="184784" y="280483"/>
                  <a:pt x="180707" y="276407"/>
                  <a:pt x="180622" y="271359"/>
                </a:cubicBezTo>
                <a:cubicBezTo>
                  <a:pt x="180622" y="266276"/>
                  <a:pt x="184749" y="262148"/>
                  <a:pt x="189832" y="262148"/>
                </a:cubicBezTo>
                <a:close/>
                <a:moveTo>
                  <a:pt x="251233" y="261296"/>
                </a:moveTo>
                <a:cubicBezTo>
                  <a:pt x="251353" y="261296"/>
                  <a:pt x="251455" y="261296"/>
                  <a:pt x="251574" y="261296"/>
                </a:cubicBezTo>
                <a:cubicBezTo>
                  <a:pt x="257032" y="261399"/>
                  <a:pt x="261399" y="265900"/>
                  <a:pt x="261296" y="271358"/>
                </a:cubicBezTo>
                <a:cubicBezTo>
                  <a:pt x="261296" y="276919"/>
                  <a:pt x="256794" y="281421"/>
                  <a:pt x="251233" y="281421"/>
                </a:cubicBezTo>
                <a:cubicBezTo>
                  <a:pt x="245707" y="281335"/>
                  <a:pt x="241256" y="276885"/>
                  <a:pt x="241171" y="271358"/>
                </a:cubicBezTo>
                <a:cubicBezTo>
                  <a:pt x="241171" y="265798"/>
                  <a:pt x="245673" y="261296"/>
                  <a:pt x="251233" y="261296"/>
                </a:cubicBezTo>
                <a:close/>
                <a:moveTo>
                  <a:pt x="313001" y="260480"/>
                </a:moveTo>
                <a:cubicBezTo>
                  <a:pt x="318936" y="260480"/>
                  <a:pt x="323746" y="265290"/>
                  <a:pt x="323746" y="271223"/>
                </a:cubicBezTo>
                <a:cubicBezTo>
                  <a:pt x="323746" y="277159"/>
                  <a:pt x="318936" y="281969"/>
                  <a:pt x="313001" y="281969"/>
                </a:cubicBezTo>
                <a:cubicBezTo>
                  <a:pt x="307067" y="281969"/>
                  <a:pt x="302256" y="277159"/>
                  <a:pt x="302256" y="271223"/>
                </a:cubicBezTo>
                <a:cubicBezTo>
                  <a:pt x="302256" y="265290"/>
                  <a:pt x="307067" y="260480"/>
                  <a:pt x="313001" y="260480"/>
                </a:cubicBezTo>
                <a:close/>
                <a:moveTo>
                  <a:pt x="374035" y="259760"/>
                </a:moveTo>
                <a:cubicBezTo>
                  <a:pt x="374155" y="259760"/>
                  <a:pt x="374257" y="259760"/>
                  <a:pt x="374377" y="259760"/>
                </a:cubicBezTo>
                <a:cubicBezTo>
                  <a:pt x="380688" y="259864"/>
                  <a:pt x="385736" y="265048"/>
                  <a:pt x="385634" y="271358"/>
                </a:cubicBezTo>
                <a:cubicBezTo>
                  <a:pt x="385634" y="277771"/>
                  <a:pt x="380449" y="282956"/>
                  <a:pt x="374035" y="282956"/>
                </a:cubicBezTo>
                <a:cubicBezTo>
                  <a:pt x="367674" y="282871"/>
                  <a:pt x="362523" y="277720"/>
                  <a:pt x="362438" y="271358"/>
                </a:cubicBezTo>
                <a:cubicBezTo>
                  <a:pt x="362438" y="264945"/>
                  <a:pt x="367623" y="259760"/>
                  <a:pt x="374035" y="259760"/>
                </a:cubicBezTo>
                <a:close/>
                <a:moveTo>
                  <a:pt x="436120" y="258908"/>
                </a:moveTo>
                <a:cubicBezTo>
                  <a:pt x="436239" y="258908"/>
                  <a:pt x="436341" y="258908"/>
                  <a:pt x="436460" y="258908"/>
                </a:cubicBezTo>
                <a:cubicBezTo>
                  <a:pt x="443249" y="259011"/>
                  <a:pt x="448673" y="264570"/>
                  <a:pt x="448571" y="271358"/>
                </a:cubicBezTo>
                <a:cubicBezTo>
                  <a:pt x="448571" y="278232"/>
                  <a:pt x="442993" y="283808"/>
                  <a:pt x="436120" y="283808"/>
                </a:cubicBezTo>
                <a:cubicBezTo>
                  <a:pt x="429246" y="283808"/>
                  <a:pt x="423669" y="278232"/>
                  <a:pt x="423669" y="271358"/>
                </a:cubicBezTo>
                <a:cubicBezTo>
                  <a:pt x="423669" y="264485"/>
                  <a:pt x="429246" y="258908"/>
                  <a:pt x="436120" y="258908"/>
                </a:cubicBezTo>
                <a:close/>
                <a:moveTo>
                  <a:pt x="496838" y="258055"/>
                </a:moveTo>
                <a:cubicBezTo>
                  <a:pt x="504189" y="258055"/>
                  <a:pt x="510142" y="264008"/>
                  <a:pt x="510142" y="271358"/>
                </a:cubicBezTo>
                <a:cubicBezTo>
                  <a:pt x="510142" y="278709"/>
                  <a:pt x="504189" y="284662"/>
                  <a:pt x="496838" y="284662"/>
                </a:cubicBezTo>
                <a:cubicBezTo>
                  <a:pt x="489487" y="284662"/>
                  <a:pt x="483535" y="278709"/>
                  <a:pt x="483535" y="271358"/>
                </a:cubicBezTo>
                <a:cubicBezTo>
                  <a:pt x="483535" y="264008"/>
                  <a:pt x="489487" y="258055"/>
                  <a:pt x="496838" y="258055"/>
                </a:cubicBezTo>
                <a:close/>
                <a:moveTo>
                  <a:pt x="558240" y="257203"/>
                </a:moveTo>
                <a:cubicBezTo>
                  <a:pt x="566052" y="257203"/>
                  <a:pt x="572396" y="263547"/>
                  <a:pt x="572396" y="271359"/>
                </a:cubicBezTo>
                <a:cubicBezTo>
                  <a:pt x="572396" y="279170"/>
                  <a:pt x="566052" y="285515"/>
                  <a:pt x="558240" y="285515"/>
                </a:cubicBezTo>
                <a:cubicBezTo>
                  <a:pt x="550463" y="285430"/>
                  <a:pt x="544169" y="279135"/>
                  <a:pt x="544084" y="271359"/>
                </a:cubicBezTo>
                <a:cubicBezTo>
                  <a:pt x="544084" y="263547"/>
                  <a:pt x="550429" y="257203"/>
                  <a:pt x="558240" y="257203"/>
                </a:cubicBezTo>
                <a:close/>
                <a:moveTo>
                  <a:pt x="619641" y="256520"/>
                </a:moveTo>
                <a:cubicBezTo>
                  <a:pt x="627828" y="256520"/>
                  <a:pt x="634480" y="263171"/>
                  <a:pt x="634480" y="271358"/>
                </a:cubicBezTo>
                <a:cubicBezTo>
                  <a:pt x="634480" y="279544"/>
                  <a:pt x="627845" y="286197"/>
                  <a:pt x="619641" y="286197"/>
                </a:cubicBezTo>
                <a:cubicBezTo>
                  <a:pt x="611454" y="286197"/>
                  <a:pt x="604803" y="279544"/>
                  <a:pt x="604803" y="271358"/>
                </a:cubicBezTo>
                <a:cubicBezTo>
                  <a:pt x="604803" y="263171"/>
                  <a:pt x="611454" y="256520"/>
                  <a:pt x="619641" y="256520"/>
                </a:cubicBezTo>
                <a:close/>
                <a:moveTo>
                  <a:pt x="681408" y="255534"/>
                </a:moveTo>
                <a:cubicBezTo>
                  <a:pt x="690075" y="255534"/>
                  <a:pt x="697100" y="262558"/>
                  <a:pt x="697100" y="271223"/>
                </a:cubicBezTo>
                <a:cubicBezTo>
                  <a:pt x="697100" y="279890"/>
                  <a:pt x="690075" y="286917"/>
                  <a:pt x="681408" y="286917"/>
                </a:cubicBezTo>
                <a:cubicBezTo>
                  <a:pt x="672742" y="286917"/>
                  <a:pt x="665717" y="279890"/>
                  <a:pt x="665717" y="271223"/>
                </a:cubicBezTo>
                <a:cubicBezTo>
                  <a:pt x="665717" y="262558"/>
                  <a:pt x="672742" y="255534"/>
                  <a:pt x="681408" y="255534"/>
                </a:cubicBezTo>
                <a:close/>
                <a:moveTo>
                  <a:pt x="743125" y="254815"/>
                </a:moveTo>
                <a:cubicBezTo>
                  <a:pt x="752540" y="254815"/>
                  <a:pt x="760181" y="262455"/>
                  <a:pt x="760181" y="271870"/>
                </a:cubicBezTo>
                <a:cubicBezTo>
                  <a:pt x="760181" y="281285"/>
                  <a:pt x="752540" y="288926"/>
                  <a:pt x="743125" y="288926"/>
                </a:cubicBezTo>
                <a:cubicBezTo>
                  <a:pt x="733711" y="288926"/>
                  <a:pt x="726070" y="281285"/>
                  <a:pt x="726070" y="271870"/>
                </a:cubicBezTo>
                <a:cubicBezTo>
                  <a:pt x="726070" y="262455"/>
                  <a:pt x="733711" y="254815"/>
                  <a:pt x="743125" y="254815"/>
                </a:cubicBezTo>
                <a:close/>
                <a:moveTo>
                  <a:pt x="803844" y="253962"/>
                </a:moveTo>
                <a:cubicBezTo>
                  <a:pt x="813259" y="253962"/>
                  <a:pt x="820900" y="261604"/>
                  <a:pt x="820900" y="271017"/>
                </a:cubicBezTo>
                <a:cubicBezTo>
                  <a:pt x="820900" y="280432"/>
                  <a:pt x="813259" y="288073"/>
                  <a:pt x="803844" y="288073"/>
                </a:cubicBezTo>
                <a:cubicBezTo>
                  <a:pt x="794430" y="288073"/>
                  <a:pt x="786789" y="280432"/>
                  <a:pt x="786789" y="271017"/>
                </a:cubicBezTo>
                <a:cubicBezTo>
                  <a:pt x="786789" y="261604"/>
                  <a:pt x="794430" y="253962"/>
                  <a:pt x="803844" y="253962"/>
                </a:cubicBezTo>
                <a:close/>
                <a:moveTo>
                  <a:pt x="865246" y="253279"/>
                </a:moveTo>
                <a:cubicBezTo>
                  <a:pt x="865365" y="253279"/>
                  <a:pt x="865468" y="253279"/>
                  <a:pt x="865587" y="253279"/>
                </a:cubicBezTo>
                <a:cubicBezTo>
                  <a:pt x="875479" y="253382"/>
                  <a:pt x="883428" y="261467"/>
                  <a:pt x="883325" y="271359"/>
                </a:cubicBezTo>
                <a:cubicBezTo>
                  <a:pt x="882864" y="280978"/>
                  <a:pt x="874882" y="288517"/>
                  <a:pt x="865246" y="288415"/>
                </a:cubicBezTo>
                <a:cubicBezTo>
                  <a:pt x="855643" y="288432"/>
                  <a:pt x="847712" y="280944"/>
                  <a:pt x="847167" y="271359"/>
                </a:cubicBezTo>
                <a:cubicBezTo>
                  <a:pt x="847167" y="261382"/>
                  <a:pt x="855268" y="253279"/>
                  <a:pt x="865246" y="253279"/>
                </a:cubicBezTo>
                <a:close/>
                <a:moveTo>
                  <a:pt x="926648" y="252427"/>
                </a:moveTo>
                <a:cubicBezTo>
                  <a:pt x="937103" y="252427"/>
                  <a:pt x="945580" y="260904"/>
                  <a:pt x="945580" y="271359"/>
                </a:cubicBezTo>
                <a:cubicBezTo>
                  <a:pt x="945494" y="281746"/>
                  <a:pt x="937035" y="290120"/>
                  <a:pt x="926648" y="290120"/>
                </a:cubicBezTo>
                <a:cubicBezTo>
                  <a:pt x="916261" y="290120"/>
                  <a:pt x="907818" y="281746"/>
                  <a:pt x="907716" y="271359"/>
                </a:cubicBezTo>
                <a:cubicBezTo>
                  <a:pt x="907716" y="260904"/>
                  <a:pt x="916193" y="252427"/>
                  <a:pt x="926648" y="252427"/>
                </a:cubicBezTo>
                <a:close/>
                <a:moveTo>
                  <a:pt x="988048" y="251574"/>
                </a:moveTo>
                <a:cubicBezTo>
                  <a:pt x="998981" y="251574"/>
                  <a:pt x="1007833" y="260427"/>
                  <a:pt x="1007833" y="271358"/>
                </a:cubicBezTo>
                <a:cubicBezTo>
                  <a:pt x="1007833" y="271409"/>
                  <a:pt x="1007833" y="271478"/>
                  <a:pt x="1007833" y="271529"/>
                </a:cubicBezTo>
                <a:cubicBezTo>
                  <a:pt x="1007731" y="282359"/>
                  <a:pt x="998879" y="291076"/>
                  <a:pt x="988048" y="290973"/>
                </a:cubicBezTo>
                <a:cubicBezTo>
                  <a:pt x="987997" y="290973"/>
                  <a:pt x="987929" y="290973"/>
                  <a:pt x="987878" y="290973"/>
                </a:cubicBezTo>
                <a:cubicBezTo>
                  <a:pt x="977047" y="290973"/>
                  <a:pt x="968264" y="282189"/>
                  <a:pt x="968264" y="271358"/>
                </a:cubicBezTo>
                <a:cubicBezTo>
                  <a:pt x="968264" y="260427"/>
                  <a:pt x="977115" y="251574"/>
                  <a:pt x="988048" y="251574"/>
                </a:cubicBezTo>
                <a:close/>
                <a:moveTo>
                  <a:pt x="1050132" y="250892"/>
                </a:moveTo>
                <a:cubicBezTo>
                  <a:pt x="1061440" y="250892"/>
                  <a:pt x="1070599" y="260052"/>
                  <a:pt x="1070599" y="271359"/>
                </a:cubicBezTo>
                <a:cubicBezTo>
                  <a:pt x="1070599" y="271410"/>
                  <a:pt x="1070599" y="271478"/>
                  <a:pt x="1070599" y="271529"/>
                </a:cubicBezTo>
                <a:cubicBezTo>
                  <a:pt x="1070497" y="282735"/>
                  <a:pt x="1061338" y="291756"/>
                  <a:pt x="1050132" y="291655"/>
                </a:cubicBezTo>
                <a:cubicBezTo>
                  <a:pt x="1050081" y="291655"/>
                  <a:pt x="1050013" y="291655"/>
                  <a:pt x="1049961" y="291655"/>
                </a:cubicBezTo>
                <a:cubicBezTo>
                  <a:pt x="1038756" y="291655"/>
                  <a:pt x="1029665" y="282563"/>
                  <a:pt x="1029665" y="271359"/>
                </a:cubicBezTo>
                <a:cubicBezTo>
                  <a:pt x="1029665" y="260052"/>
                  <a:pt x="1038824" y="250892"/>
                  <a:pt x="1050132" y="250892"/>
                </a:cubicBezTo>
                <a:close/>
                <a:moveTo>
                  <a:pt x="1110851" y="250039"/>
                </a:moveTo>
                <a:cubicBezTo>
                  <a:pt x="1122620" y="250039"/>
                  <a:pt x="1132171" y="259591"/>
                  <a:pt x="1132171" y="271358"/>
                </a:cubicBezTo>
                <a:cubicBezTo>
                  <a:pt x="1132171" y="271409"/>
                  <a:pt x="1132171" y="271478"/>
                  <a:pt x="1132171" y="271529"/>
                </a:cubicBezTo>
                <a:cubicBezTo>
                  <a:pt x="1132069" y="283212"/>
                  <a:pt x="1122535" y="292610"/>
                  <a:pt x="1110851" y="292508"/>
                </a:cubicBezTo>
                <a:cubicBezTo>
                  <a:pt x="1110800" y="292508"/>
                  <a:pt x="1110732" y="292508"/>
                  <a:pt x="1110681" y="292508"/>
                </a:cubicBezTo>
                <a:cubicBezTo>
                  <a:pt x="1098997" y="292508"/>
                  <a:pt x="1089532" y="283041"/>
                  <a:pt x="1089532" y="271358"/>
                </a:cubicBezTo>
                <a:cubicBezTo>
                  <a:pt x="1089532" y="259591"/>
                  <a:pt x="1099083" y="250039"/>
                  <a:pt x="1110851" y="250039"/>
                </a:cubicBezTo>
                <a:close/>
                <a:moveTo>
                  <a:pt x="1172252" y="249357"/>
                </a:moveTo>
                <a:cubicBezTo>
                  <a:pt x="1184396" y="249357"/>
                  <a:pt x="1194254" y="259216"/>
                  <a:pt x="1194254" y="271359"/>
                </a:cubicBezTo>
                <a:cubicBezTo>
                  <a:pt x="1194254" y="271410"/>
                  <a:pt x="1194254" y="271478"/>
                  <a:pt x="1194254" y="271529"/>
                </a:cubicBezTo>
                <a:cubicBezTo>
                  <a:pt x="1194152" y="283587"/>
                  <a:pt x="1184311" y="293292"/>
                  <a:pt x="1172252" y="293190"/>
                </a:cubicBezTo>
                <a:cubicBezTo>
                  <a:pt x="1160194" y="293190"/>
                  <a:pt x="1150421" y="283417"/>
                  <a:pt x="1150421" y="271359"/>
                </a:cubicBezTo>
                <a:cubicBezTo>
                  <a:pt x="1150421" y="271307"/>
                  <a:pt x="1150421" y="271239"/>
                  <a:pt x="1150421" y="271188"/>
                </a:cubicBezTo>
                <a:cubicBezTo>
                  <a:pt x="1150421" y="259129"/>
                  <a:pt x="1160194" y="249357"/>
                  <a:pt x="1172252" y="249357"/>
                </a:cubicBezTo>
                <a:close/>
                <a:moveTo>
                  <a:pt x="1233654" y="248503"/>
                </a:moveTo>
                <a:cubicBezTo>
                  <a:pt x="1246275" y="248503"/>
                  <a:pt x="1256509" y="258738"/>
                  <a:pt x="1256509" y="271358"/>
                </a:cubicBezTo>
                <a:cubicBezTo>
                  <a:pt x="1256509" y="271410"/>
                  <a:pt x="1256509" y="271478"/>
                  <a:pt x="1256509" y="271529"/>
                </a:cubicBezTo>
                <a:cubicBezTo>
                  <a:pt x="1256406" y="284064"/>
                  <a:pt x="1246190" y="294144"/>
                  <a:pt x="1233654" y="294043"/>
                </a:cubicBezTo>
                <a:cubicBezTo>
                  <a:pt x="1233534" y="294043"/>
                  <a:pt x="1233432" y="294043"/>
                  <a:pt x="1233313" y="294043"/>
                </a:cubicBezTo>
                <a:cubicBezTo>
                  <a:pt x="1220879" y="293939"/>
                  <a:pt x="1210867" y="283792"/>
                  <a:pt x="1210969" y="271358"/>
                </a:cubicBezTo>
                <a:cubicBezTo>
                  <a:pt x="1210969" y="271307"/>
                  <a:pt x="1210969" y="271239"/>
                  <a:pt x="1210969" y="271188"/>
                </a:cubicBezTo>
                <a:cubicBezTo>
                  <a:pt x="1210969" y="258653"/>
                  <a:pt x="1221118" y="248503"/>
                  <a:pt x="1233654" y="248503"/>
                </a:cubicBezTo>
                <a:close/>
                <a:moveTo>
                  <a:pt x="1295054" y="247650"/>
                </a:moveTo>
                <a:cubicBezTo>
                  <a:pt x="1308153" y="247650"/>
                  <a:pt x="1318762" y="258260"/>
                  <a:pt x="1318762" y="271358"/>
                </a:cubicBezTo>
                <a:cubicBezTo>
                  <a:pt x="1318762" y="271409"/>
                  <a:pt x="1318762" y="271477"/>
                  <a:pt x="1318762" y="271529"/>
                </a:cubicBezTo>
                <a:cubicBezTo>
                  <a:pt x="1318660" y="284525"/>
                  <a:pt x="1308051" y="294997"/>
                  <a:pt x="1295054" y="294895"/>
                </a:cubicBezTo>
                <a:cubicBezTo>
                  <a:pt x="1282058" y="294895"/>
                  <a:pt x="1271518" y="284356"/>
                  <a:pt x="1271518" y="271358"/>
                </a:cubicBezTo>
                <a:cubicBezTo>
                  <a:pt x="1271518" y="271307"/>
                  <a:pt x="1271518" y="271239"/>
                  <a:pt x="1271518" y="271188"/>
                </a:cubicBezTo>
                <a:cubicBezTo>
                  <a:pt x="1271518" y="258192"/>
                  <a:pt x="1282058" y="247650"/>
                  <a:pt x="1295054" y="247650"/>
                </a:cubicBezTo>
                <a:close/>
                <a:moveTo>
                  <a:pt x="1971151" y="246286"/>
                </a:moveTo>
                <a:cubicBezTo>
                  <a:pt x="1985085" y="246286"/>
                  <a:pt x="1996394" y="257596"/>
                  <a:pt x="1996394" y="271529"/>
                </a:cubicBezTo>
                <a:cubicBezTo>
                  <a:pt x="1996394" y="271580"/>
                  <a:pt x="1996394" y="271649"/>
                  <a:pt x="1996394" y="271700"/>
                </a:cubicBezTo>
                <a:cubicBezTo>
                  <a:pt x="1996291" y="285549"/>
                  <a:pt x="1985000" y="296704"/>
                  <a:pt x="1971151" y="296601"/>
                </a:cubicBezTo>
                <a:cubicBezTo>
                  <a:pt x="1957301" y="296601"/>
                  <a:pt x="1946079" y="285379"/>
                  <a:pt x="1946079" y="271529"/>
                </a:cubicBezTo>
                <a:cubicBezTo>
                  <a:pt x="1946079" y="271478"/>
                  <a:pt x="1946079" y="271410"/>
                  <a:pt x="1946079" y="271359"/>
                </a:cubicBezTo>
                <a:cubicBezTo>
                  <a:pt x="1946079" y="257510"/>
                  <a:pt x="1957301" y="246286"/>
                  <a:pt x="1971151" y="246286"/>
                </a:cubicBezTo>
                <a:close/>
                <a:moveTo>
                  <a:pt x="1479259" y="246286"/>
                </a:moveTo>
                <a:cubicBezTo>
                  <a:pt x="1493569" y="246286"/>
                  <a:pt x="1505184" y="257903"/>
                  <a:pt x="1505184" y="272211"/>
                </a:cubicBezTo>
                <a:cubicBezTo>
                  <a:pt x="1505082" y="286470"/>
                  <a:pt x="1493518" y="297966"/>
                  <a:pt x="1479259" y="297966"/>
                </a:cubicBezTo>
                <a:cubicBezTo>
                  <a:pt x="1465034" y="297966"/>
                  <a:pt x="1453505" y="286436"/>
                  <a:pt x="1453505" y="272211"/>
                </a:cubicBezTo>
                <a:cubicBezTo>
                  <a:pt x="1453505" y="272160"/>
                  <a:pt x="1453505" y="272091"/>
                  <a:pt x="1453505" y="272041"/>
                </a:cubicBezTo>
                <a:cubicBezTo>
                  <a:pt x="1453505" y="257817"/>
                  <a:pt x="1465034" y="246286"/>
                  <a:pt x="1479259" y="246286"/>
                </a:cubicBezTo>
                <a:close/>
                <a:moveTo>
                  <a:pt x="1417857" y="246286"/>
                </a:moveTo>
                <a:cubicBezTo>
                  <a:pt x="1431707" y="246286"/>
                  <a:pt x="1442929" y="257510"/>
                  <a:pt x="1442929" y="271359"/>
                </a:cubicBezTo>
                <a:cubicBezTo>
                  <a:pt x="1442929" y="271410"/>
                  <a:pt x="1442929" y="271478"/>
                  <a:pt x="1442929" y="271529"/>
                </a:cubicBezTo>
                <a:cubicBezTo>
                  <a:pt x="1442827" y="285276"/>
                  <a:pt x="1431604" y="296363"/>
                  <a:pt x="1417857" y="296260"/>
                </a:cubicBezTo>
                <a:cubicBezTo>
                  <a:pt x="1404110" y="296260"/>
                  <a:pt x="1392956" y="285106"/>
                  <a:pt x="1392956" y="271359"/>
                </a:cubicBezTo>
                <a:cubicBezTo>
                  <a:pt x="1392956" y="271307"/>
                  <a:pt x="1392956" y="271239"/>
                  <a:pt x="1392956" y="271188"/>
                </a:cubicBezTo>
                <a:cubicBezTo>
                  <a:pt x="1392956" y="257442"/>
                  <a:pt x="1404110" y="246286"/>
                  <a:pt x="1417857" y="246286"/>
                </a:cubicBezTo>
                <a:close/>
                <a:moveTo>
                  <a:pt x="1357138" y="246286"/>
                </a:moveTo>
                <a:cubicBezTo>
                  <a:pt x="1370612" y="246286"/>
                  <a:pt x="1381528" y="257203"/>
                  <a:pt x="1381528" y="270676"/>
                </a:cubicBezTo>
                <a:cubicBezTo>
                  <a:pt x="1381426" y="284082"/>
                  <a:pt x="1370544" y="294896"/>
                  <a:pt x="1357138" y="294896"/>
                </a:cubicBezTo>
                <a:cubicBezTo>
                  <a:pt x="1343766" y="294896"/>
                  <a:pt x="1332919" y="284048"/>
                  <a:pt x="1332919" y="270676"/>
                </a:cubicBezTo>
                <a:cubicBezTo>
                  <a:pt x="1332919" y="270625"/>
                  <a:pt x="1332919" y="270557"/>
                  <a:pt x="1332919" y="270506"/>
                </a:cubicBezTo>
                <a:cubicBezTo>
                  <a:pt x="1332919" y="257134"/>
                  <a:pt x="1343766" y="246286"/>
                  <a:pt x="1357138" y="246286"/>
                </a:cubicBezTo>
                <a:close/>
                <a:moveTo>
                  <a:pt x="1540660" y="244752"/>
                </a:moveTo>
                <a:cubicBezTo>
                  <a:pt x="1555362" y="244752"/>
                  <a:pt x="1567267" y="256657"/>
                  <a:pt x="1567267" y="271359"/>
                </a:cubicBezTo>
                <a:cubicBezTo>
                  <a:pt x="1567267" y="271410"/>
                  <a:pt x="1567267" y="271478"/>
                  <a:pt x="1567267" y="271529"/>
                </a:cubicBezTo>
                <a:cubicBezTo>
                  <a:pt x="1567165" y="286128"/>
                  <a:pt x="1555260" y="297899"/>
                  <a:pt x="1540660" y="297795"/>
                </a:cubicBezTo>
                <a:cubicBezTo>
                  <a:pt x="1540540" y="297795"/>
                  <a:pt x="1540438" y="297795"/>
                  <a:pt x="1540319" y="297795"/>
                </a:cubicBezTo>
                <a:cubicBezTo>
                  <a:pt x="1525804" y="297693"/>
                  <a:pt x="1514121" y="285873"/>
                  <a:pt x="1514223" y="271359"/>
                </a:cubicBezTo>
                <a:cubicBezTo>
                  <a:pt x="1514223" y="271307"/>
                  <a:pt x="1514223" y="271239"/>
                  <a:pt x="1514223" y="271188"/>
                </a:cubicBezTo>
                <a:cubicBezTo>
                  <a:pt x="1514223" y="256588"/>
                  <a:pt x="1526060" y="244752"/>
                  <a:pt x="1540660" y="244752"/>
                </a:cubicBezTo>
                <a:close/>
                <a:moveTo>
                  <a:pt x="1602061" y="244070"/>
                </a:moveTo>
                <a:cubicBezTo>
                  <a:pt x="1617139" y="244070"/>
                  <a:pt x="1629351" y="256282"/>
                  <a:pt x="1629351" y="271359"/>
                </a:cubicBezTo>
                <a:cubicBezTo>
                  <a:pt x="1629249" y="286368"/>
                  <a:pt x="1617071" y="298478"/>
                  <a:pt x="1602061" y="298478"/>
                </a:cubicBezTo>
                <a:cubicBezTo>
                  <a:pt x="1587086" y="298478"/>
                  <a:pt x="1574943" y="286333"/>
                  <a:pt x="1574943" y="271359"/>
                </a:cubicBezTo>
                <a:cubicBezTo>
                  <a:pt x="1574943" y="271307"/>
                  <a:pt x="1574943" y="271239"/>
                  <a:pt x="1574943" y="271188"/>
                </a:cubicBezTo>
                <a:cubicBezTo>
                  <a:pt x="1574943" y="256213"/>
                  <a:pt x="1587086" y="244070"/>
                  <a:pt x="1602061" y="244070"/>
                </a:cubicBezTo>
                <a:close/>
                <a:moveTo>
                  <a:pt x="1664145" y="243558"/>
                </a:moveTo>
                <a:cubicBezTo>
                  <a:pt x="1679495" y="243558"/>
                  <a:pt x="1691946" y="256009"/>
                  <a:pt x="1691946" y="271359"/>
                </a:cubicBezTo>
                <a:cubicBezTo>
                  <a:pt x="1691946" y="271410"/>
                  <a:pt x="1691946" y="271478"/>
                  <a:pt x="1691946" y="271529"/>
                </a:cubicBezTo>
                <a:cubicBezTo>
                  <a:pt x="1691843" y="286794"/>
                  <a:pt x="1679410" y="299092"/>
                  <a:pt x="1664145" y="298989"/>
                </a:cubicBezTo>
                <a:cubicBezTo>
                  <a:pt x="1664025" y="298989"/>
                  <a:pt x="1663923" y="298989"/>
                  <a:pt x="1663804" y="298989"/>
                </a:cubicBezTo>
                <a:cubicBezTo>
                  <a:pt x="1648641" y="298887"/>
                  <a:pt x="1636412" y="286520"/>
                  <a:pt x="1636514" y="271359"/>
                </a:cubicBezTo>
                <a:cubicBezTo>
                  <a:pt x="1636514" y="271307"/>
                  <a:pt x="1636514" y="271239"/>
                  <a:pt x="1636514" y="271188"/>
                </a:cubicBezTo>
                <a:cubicBezTo>
                  <a:pt x="1636514" y="255924"/>
                  <a:pt x="1648880" y="243558"/>
                  <a:pt x="1664145" y="243558"/>
                </a:cubicBezTo>
                <a:close/>
                <a:moveTo>
                  <a:pt x="1724863" y="242876"/>
                </a:moveTo>
                <a:cubicBezTo>
                  <a:pt x="1740589" y="242876"/>
                  <a:pt x="1753347" y="255633"/>
                  <a:pt x="1753347" y="271359"/>
                </a:cubicBezTo>
                <a:cubicBezTo>
                  <a:pt x="1753347" y="271410"/>
                  <a:pt x="1753347" y="271478"/>
                  <a:pt x="1753347" y="271529"/>
                </a:cubicBezTo>
                <a:cubicBezTo>
                  <a:pt x="1753244" y="287170"/>
                  <a:pt x="1740504" y="299774"/>
                  <a:pt x="1724863" y="299672"/>
                </a:cubicBezTo>
                <a:cubicBezTo>
                  <a:pt x="1709223" y="299672"/>
                  <a:pt x="1696551" y="286999"/>
                  <a:pt x="1696551" y="271359"/>
                </a:cubicBezTo>
                <a:cubicBezTo>
                  <a:pt x="1696551" y="271307"/>
                  <a:pt x="1696551" y="271239"/>
                  <a:pt x="1696551" y="271188"/>
                </a:cubicBezTo>
                <a:cubicBezTo>
                  <a:pt x="1696551" y="255549"/>
                  <a:pt x="1709223" y="242876"/>
                  <a:pt x="1724863" y="242876"/>
                </a:cubicBezTo>
                <a:close/>
                <a:moveTo>
                  <a:pt x="1786265" y="242534"/>
                </a:moveTo>
                <a:cubicBezTo>
                  <a:pt x="1802178" y="242534"/>
                  <a:pt x="1815090" y="255446"/>
                  <a:pt x="1815090" y="271358"/>
                </a:cubicBezTo>
                <a:cubicBezTo>
                  <a:pt x="1815005" y="287203"/>
                  <a:pt x="1802110" y="300012"/>
                  <a:pt x="1786265" y="300012"/>
                </a:cubicBezTo>
                <a:cubicBezTo>
                  <a:pt x="1770437" y="300012"/>
                  <a:pt x="1757612" y="287186"/>
                  <a:pt x="1757612" y="271358"/>
                </a:cubicBezTo>
                <a:cubicBezTo>
                  <a:pt x="1757612" y="271307"/>
                  <a:pt x="1757612" y="271239"/>
                  <a:pt x="1757612" y="271187"/>
                </a:cubicBezTo>
                <a:cubicBezTo>
                  <a:pt x="1757612" y="255359"/>
                  <a:pt x="1770437" y="242534"/>
                  <a:pt x="1786265" y="242534"/>
                </a:cubicBezTo>
                <a:close/>
                <a:moveTo>
                  <a:pt x="1909067" y="242193"/>
                </a:moveTo>
                <a:cubicBezTo>
                  <a:pt x="1909187" y="242193"/>
                  <a:pt x="1909289" y="242193"/>
                  <a:pt x="1909409" y="242193"/>
                </a:cubicBezTo>
                <a:cubicBezTo>
                  <a:pt x="1925424" y="242296"/>
                  <a:pt x="1938335" y="255343"/>
                  <a:pt x="1938233" y="271358"/>
                </a:cubicBezTo>
                <a:cubicBezTo>
                  <a:pt x="1938233" y="271409"/>
                  <a:pt x="1938233" y="271477"/>
                  <a:pt x="1938233" y="271529"/>
                </a:cubicBezTo>
                <a:cubicBezTo>
                  <a:pt x="1938131" y="287543"/>
                  <a:pt x="1925083" y="300455"/>
                  <a:pt x="1909067" y="300353"/>
                </a:cubicBezTo>
                <a:cubicBezTo>
                  <a:pt x="1893052" y="300353"/>
                  <a:pt x="1880073" y="287372"/>
                  <a:pt x="1880073" y="271358"/>
                </a:cubicBezTo>
                <a:cubicBezTo>
                  <a:pt x="1880073" y="271307"/>
                  <a:pt x="1880073" y="271239"/>
                  <a:pt x="1880073" y="271187"/>
                </a:cubicBezTo>
                <a:cubicBezTo>
                  <a:pt x="1880073" y="255173"/>
                  <a:pt x="1893052" y="242193"/>
                  <a:pt x="1909067" y="242193"/>
                </a:cubicBezTo>
                <a:close/>
                <a:moveTo>
                  <a:pt x="1847667" y="242193"/>
                </a:moveTo>
                <a:cubicBezTo>
                  <a:pt x="1847786" y="242193"/>
                  <a:pt x="1847889" y="242193"/>
                  <a:pt x="1848008" y="242193"/>
                </a:cubicBezTo>
                <a:cubicBezTo>
                  <a:pt x="1864023" y="242296"/>
                  <a:pt x="1876935" y="255343"/>
                  <a:pt x="1876832" y="271358"/>
                </a:cubicBezTo>
                <a:cubicBezTo>
                  <a:pt x="1876832" y="271409"/>
                  <a:pt x="1876832" y="271477"/>
                  <a:pt x="1876832" y="271529"/>
                </a:cubicBezTo>
                <a:cubicBezTo>
                  <a:pt x="1876730" y="287543"/>
                  <a:pt x="1863682" y="300455"/>
                  <a:pt x="1847667" y="300353"/>
                </a:cubicBezTo>
                <a:cubicBezTo>
                  <a:pt x="1831651" y="300353"/>
                  <a:pt x="1818672" y="287372"/>
                  <a:pt x="1818672" y="271358"/>
                </a:cubicBezTo>
                <a:cubicBezTo>
                  <a:pt x="1818672" y="271307"/>
                  <a:pt x="1818672" y="271239"/>
                  <a:pt x="1818672" y="271187"/>
                </a:cubicBezTo>
                <a:cubicBezTo>
                  <a:pt x="1818672" y="255173"/>
                  <a:pt x="1831651" y="242193"/>
                  <a:pt x="1847667" y="242193"/>
                </a:cubicBezTo>
                <a:close/>
                <a:moveTo>
                  <a:pt x="5629" y="204500"/>
                </a:moveTo>
                <a:cubicBezTo>
                  <a:pt x="8648" y="204500"/>
                  <a:pt x="11086" y="206939"/>
                  <a:pt x="11086" y="209958"/>
                </a:cubicBezTo>
                <a:cubicBezTo>
                  <a:pt x="11086" y="212977"/>
                  <a:pt x="8648" y="215416"/>
                  <a:pt x="5629" y="215416"/>
                </a:cubicBezTo>
                <a:cubicBezTo>
                  <a:pt x="2643" y="215331"/>
                  <a:pt x="256" y="212943"/>
                  <a:pt x="171" y="209958"/>
                </a:cubicBezTo>
                <a:cubicBezTo>
                  <a:pt x="171" y="206939"/>
                  <a:pt x="2610" y="204500"/>
                  <a:pt x="5629" y="204500"/>
                </a:cubicBezTo>
                <a:close/>
                <a:moveTo>
                  <a:pt x="67029" y="202283"/>
                </a:moveTo>
                <a:cubicBezTo>
                  <a:pt x="71277" y="202283"/>
                  <a:pt x="74705" y="205712"/>
                  <a:pt x="74705" y="209959"/>
                </a:cubicBezTo>
                <a:cubicBezTo>
                  <a:pt x="74705" y="214206"/>
                  <a:pt x="71277" y="217634"/>
                  <a:pt x="67029" y="217634"/>
                </a:cubicBezTo>
                <a:cubicBezTo>
                  <a:pt x="62783" y="217634"/>
                  <a:pt x="59355" y="214206"/>
                  <a:pt x="59355" y="209959"/>
                </a:cubicBezTo>
                <a:cubicBezTo>
                  <a:pt x="59355" y="205712"/>
                  <a:pt x="62783" y="202283"/>
                  <a:pt x="67029" y="202283"/>
                </a:cubicBezTo>
                <a:close/>
                <a:moveTo>
                  <a:pt x="129113" y="201600"/>
                </a:moveTo>
                <a:cubicBezTo>
                  <a:pt x="133735" y="201600"/>
                  <a:pt x="137470" y="205336"/>
                  <a:pt x="137470" y="209958"/>
                </a:cubicBezTo>
                <a:cubicBezTo>
                  <a:pt x="137470" y="214580"/>
                  <a:pt x="133735" y="218315"/>
                  <a:pt x="129113" y="218315"/>
                </a:cubicBezTo>
                <a:cubicBezTo>
                  <a:pt x="124491" y="218315"/>
                  <a:pt x="120756" y="214580"/>
                  <a:pt x="120756" y="209958"/>
                </a:cubicBezTo>
                <a:cubicBezTo>
                  <a:pt x="120756" y="205336"/>
                  <a:pt x="124491" y="201600"/>
                  <a:pt x="129113" y="201600"/>
                </a:cubicBezTo>
                <a:close/>
                <a:moveTo>
                  <a:pt x="189832" y="200748"/>
                </a:moveTo>
                <a:cubicBezTo>
                  <a:pt x="194915" y="200748"/>
                  <a:pt x="199042" y="204876"/>
                  <a:pt x="199042" y="209959"/>
                </a:cubicBezTo>
                <a:cubicBezTo>
                  <a:pt x="199042" y="215041"/>
                  <a:pt x="194915" y="219169"/>
                  <a:pt x="189832" y="219169"/>
                </a:cubicBezTo>
                <a:cubicBezTo>
                  <a:pt x="184784" y="219083"/>
                  <a:pt x="180707" y="215007"/>
                  <a:pt x="180622" y="209959"/>
                </a:cubicBezTo>
                <a:cubicBezTo>
                  <a:pt x="180622" y="204876"/>
                  <a:pt x="184749" y="200748"/>
                  <a:pt x="189832" y="200748"/>
                </a:cubicBezTo>
                <a:close/>
                <a:moveTo>
                  <a:pt x="251233" y="199895"/>
                </a:moveTo>
                <a:cubicBezTo>
                  <a:pt x="251353" y="199895"/>
                  <a:pt x="251455" y="199895"/>
                  <a:pt x="251574" y="199895"/>
                </a:cubicBezTo>
                <a:cubicBezTo>
                  <a:pt x="257032" y="199998"/>
                  <a:pt x="261399" y="204501"/>
                  <a:pt x="261296" y="209958"/>
                </a:cubicBezTo>
                <a:cubicBezTo>
                  <a:pt x="261296" y="215519"/>
                  <a:pt x="256794" y="220021"/>
                  <a:pt x="251233" y="220021"/>
                </a:cubicBezTo>
                <a:cubicBezTo>
                  <a:pt x="245707" y="219936"/>
                  <a:pt x="241256" y="215485"/>
                  <a:pt x="241171" y="209958"/>
                </a:cubicBezTo>
                <a:cubicBezTo>
                  <a:pt x="241171" y="204398"/>
                  <a:pt x="245673" y="199895"/>
                  <a:pt x="251233" y="199895"/>
                </a:cubicBezTo>
                <a:close/>
                <a:moveTo>
                  <a:pt x="312635" y="199042"/>
                </a:moveTo>
                <a:cubicBezTo>
                  <a:pt x="312754" y="199042"/>
                  <a:pt x="312856" y="199042"/>
                  <a:pt x="312976" y="199042"/>
                </a:cubicBezTo>
                <a:cubicBezTo>
                  <a:pt x="318911" y="199145"/>
                  <a:pt x="323653" y="204023"/>
                  <a:pt x="323550" y="209958"/>
                </a:cubicBezTo>
                <a:cubicBezTo>
                  <a:pt x="323550" y="215979"/>
                  <a:pt x="318655" y="220874"/>
                  <a:pt x="312635" y="220874"/>
                </a:cubicBezTo>
                <a:cubicBezTo>
                  <a:pt x="306614" y="220874"/>
                  <a:pt x="301719" y="215979"/>
                  <a:pt x="301719" y="209958"/>
                </a:cubicBezTo>
                <a:cubicBezTo>
                  <a:pt x="301719" y="203937"/>
                  <a:pt x="306614" y="199042"/>
                  <a:pt x="312635" y="199042"/>
                </a:cubicBezTo>
                <a:close/>
                <a:moveTo>
                  <a:pt x="374036" y="198189"/>
                </a:moveTo>
                <a:cubicBezTo>
                  <a:pt x="380534" y="198189"/>
                  <a:pt x="385804" y="203460"/>
                  <a:pt x="385804" y="209958"/>
                </a:cubicBezTo>
                <a:cubicBezTo>
                  <a:pt x="385804" y="216456"/>
                  <a:pt x="380534" y="221727"/>
                  <a:pt x="374036" y="221727"/>
                </a:cubicBezTo>
                <a:cubicBezTo>
                  <a:pt x="367538" y="221727"/>
                  <a:pt x="362268" y="216456"/>
                  <a:pt x="362268" y="209958"/>
                </a:cubicBezTo>
                <a:cubicBezTo>
                  <a:pt x="362268" y="203460"/>
                  <a:pt x="367538" y="198189"/>
                  <a:pt x="374036" y="198189"/>
                </a:cubicBezTo>
                <a:close/>
                <a:moveTo>
                  <a:pt x="436120" y="197336"/>
                </a:moveTo>
                <a:cubicBezTo>
                  <a:pt x="443096" y="197336"/>
                  <a:pt x="448741" y="202982"/>
                  <a:pt x="448741" y="209958"/>
                </a:cubicBezTo>
                <a:cubicBezTo>
                  <a:pt x="448741" y="216934"/>
                  <a:pt x="443096" y="222579"/>
                  <a:pt x="436120" y="222579"/>
                </a:cubicBezTo>
                <a:cubicBezTo>
                  <a:pt x="429144" y="222579"/>
                  <a:pt x="423499" y="216934"/>
                  <a:pt x="423499" y="209958"/>
                </a:cubicBezTo>
                <a:cubicBezTo>
                  <a:pt x="423499" y="202982"/>
                  <a:pt x="429144" y="197336"/>
                  <a:pt x="436120" y="197336"/>
                </a:cubicBezTo>
                <a:close/>
                <a:moveTo>
                  <a:pt x="496838" y="196654"/>
                </a:moveTo>
                <a:cubicBezTo>
                  <a:pt x="504189" y="196654"/>
                  <a:pt x="510142" y="202607"/>
                  <a:pt x="510142" y="209958"/>
                </a:cubicBezTo>
                <a:cubicBezTo>
                  <a:pt x="510142" y="217309"/>
                  <a:pt x="504189" y="223262"/>
                  <a:pt x="496838" y="223262"/>
                </a:cubicBezTo>
                <a:cubicBezTo>
                  <a:pt x="489487" y="223262"/>
                  <a:pt x="483535" y="217309"/>
                  <a:pt x="483535" y="209958"/>
                </a:cubicBezTo>
                <a:cubicBezTo>
                  <a:pt x="483535" y="202607"/>
                  <a:pt x="489487" y="196654"/>
                  <a:pt x="496838" y="196654"/>
                </a:cubicBezTo>
                <a:close/>
                <a:moveTo>
                  <a:pt x="619641" y="195119"/>
                </a:moveTo>
                <a:cubicBezTo>
                  <a:pt x="619760" y="195119"/>
                  <a:pt x="619863" y="195119"/>
                  <a:pt x="619982" y="195119"/>
                </a:cubicBezTo>
                <a:cubicBezTo>
                  <a:pt x="628185" y="195222"/>
                  <a:pt x="634752" y="201942"/>
                  <a:pt x="634650" y="210129"/>
                </a:cubicBezTo>
                <a:cubicBezTo>
                  <a:pt x="634650" y="210180"/>
                  <a:pt x="634650" y="210248"/>
                  <a:pt x="634650" y="210299"/>
                </a:cubicBezTo>
                <a:cubicBezTo>
                  <a:pt x="634548" y="218503"/>
                  <a:pt x="627827" y="225070"/>
                  <a:pt x="619641" y="224967"/>
                </a:cubicBezTo>
                <a:cubicBezTo>
                  <a:pt x="611420" y="224967"/>
                  <a:pt x="604717" y="218350"/>
                  <a:pt x="604632" y="210129"/>
                </a:cubicBezTo>
                <a:cubicBezTo>
                  <a:pt x="604632" y="201839"/>
                  <a:pt x="611351" y="195119"/>
                  <a:pt x="619641" y="195119"/>
                </a:cubicBezTo>
                <a:close/>
                <a:moveTo>
                  <a:pt x="558240" y="195119"/>
                </a:moveTo>
                <a:cubicBezTo>
                  <a:pt x="566052" y="195119"/>
                  <a:pt x="572396" y="201464"/>
                  <a:pt x="572396" y="209276"/>
                </a:cubicBezTo>
                <a:cubicBezTo>
                  <a:pt x="572396" y="217087"/>
                  <a:pt x="566052" y="223432"/>
                  <a:pt x="558240" y="223432"/>
                </a:cubicBezTo>
                <a:cubicBezTo>
                  <a:pt x="550463" y="223347"/>
                  <a:pt x="544169" y="217053"/>
                  <a:pt x="544084" y="209276"/>
                </a:cubicBezTo>
                <a:cubicBezTo>
                  <a:pt x="544084" y="201464"/>
                  <a:pt x="550429" y="195119"/>
                  <a:pt x="558240" y="195119"/>
                </a:cubicBezTo>
                <a:close/>
                <a:moveTo>
                  <a:pt x="681042" y="194096"/>
                </a:moveTo>
                <a:cubicBezTo>
                  <a:pt x="681162" y="194096"/>
                  <a:pt x="681264" y="194096"/>
                  <a:pt x="681384" y="194096"/>
                </a:cubicBezTo>
                <a:cubicBezTo>
                  <a:pt x="690048" y="194199"/>
                  <a:pt x="697007" y="201294"/>
                  <a:pt x="696905" y="209958"/>
                </a:cubicBezTo>
                <a:cubicBezTo>
                  <a:pt x="696905" y="210010"/>
                  <a:pt x="696905" y="210078"/>
                  <a:pt x="696905" y="210129"/>
                </a:cubicBezTo>
                <a:cubicBezTo>
                  <a:pt x="696802" y="218793"/>
                  <a:pt x="689707" y="225751"/>
                  <a:pt x="681042" y="225650"/>
                </a:cubicBezTo>
                <a:cubicBezTo>
                  <a:pt x="672344" y="225650"/>
                  <a:pt x="665266" y="218657"/>
                  <a:pt x="665181" y="209958"/>
                </a:cubicBezTo>
                <a:cubicBezTo>
                  <a:pt x="665181" y="201192"/>
                  <a:pt x="672276" y="194096"/>
                  <a:pt x="681042" y="194096"/>
                </a:cubicBezTo>
                <a:close/>
                <a:moveTo>
                  <a:pt x="743125" y="193243"/>
                </a:moveTo>
                <a:cubicBezTo>
                  <a:pt x="752540" y="193243"/>
                  <a:pt x="760181" y="200884"/>
                  <a:pt x="760181" y="210299"/>
                </a:cubicBezTo>
                <a:cubicBezTo>
                  <a:pt x="760181" y="219714"/>
                  <a:pt x="752540" y="227355"/>
                  <a:pt x="743125" y="227355"/>
                </a:cubicBezTo>
                <a:cubicBezTo>
                  <a:pt x="733711" y="227355"/>
                  <a:pt x="726070" y="219714"/>
                  <a:pt x="726070" y="210299"/>
                </a:cubicBezTo>
                <a:cubicBezTo>
                  <a:pt x="726070" y="200884"/>
                  <a:pt x="733711" y="193243"/>
                  <a:pt x="743125" y="193243"/>
                </a:cubicBezTo>
                <a:close/>
                <a:moveTo>
                  <a:pt x="803844" y="192390"/>
                </a:moveTo>
                <a:cubicBezTo>
                  <a:pt x="813259" y="192390"/>
                  <a:pt x="820900" y="200032"/>
                  <a:pt x="820900" y="209446"/>
                </a:cubicBezTo>
                <a:cubicBezTo>
                  <a:pt x="820900" y="218861"/>
                  <a:pt x="813259" y="226502"/>
                  <a:pt x="803844" y="226502"/>
                </a:cubicBezTo>
                <a:cubicBezTo>
                  <a:pt x="794430" y="226502"/>
                  <a:pt x="786789" y="218861"/>
                  <a:pt x="786789" y="209446"/>
                </a:cubicBezTo>
                <a:cubicBezTo>
                  <a:pt x="786789" y="200032"/>
                  <a:pt x="794430" y="192390"/>
                  <a:pt x="803844" y="192390"/>
                </a:cubicBezTo>
                <a:close/>
                <a:moveTo>
                  <a:pt x="865247" y="191708"/>
                </a:moveTo>
                <a:cubicBezTo>
                  <a:pt x="875327" y="191708"/>
                  <a:pt x="883496" y="199878"/>
                  <a:pt x="883496" y="209958"/>
                </a:cubicBezTo>
                <a:cubicBezTo>
                  <a:pt x="883496" y="210009"/>
                  <a:pt x="883496" y="210078"/>
                  <a:pt x="883496" y="210129"/>
                </a:cubicBezTo>
                <a:cubicBezTo>
                  <a:pt x="883394" y="220106"/>
                  <a:pt x="875224" y="228140"/>
                  <a:pt x="865247" y="228037"/>
                </a:cubicBezTo>
                <a:cubicBezTo>
                  <a:pt x="865196" y="228037"/>
                  <a:pt x="865127" y="228037"/>
                  <a:pt x="865076" y="228037"/>
                </a:cubicBezTo>
                <a:cubicBezTo>
                  <a:pt x="855098" y="228037"/>
                  <a:pt x="846997" y="219936"/>
                  <a:pt x="846997" y="209958"/>
                </a:cubicBezTo>
                <a:cubicBezTo>
                  <a:pt x="846997" y="199878"/>
                  <a:pt x="855166" y="191708"/>
                  <a:pt x="865247" y="191708"/>
                </a:cubicBezTo>
                <a:close/>
                <a:moveTo>
                  <a:pt x="926648" y="190855"/>
                </a:moveTo>
                <a:cubicBezTo>
                  <a:pt x="937206" y="190855"/>
                  <a:pt x="945751" y="199400"/>
                  <a:pt x="945751" y="209958"/>
                </a:cubicBezTo>
                <a:cubicBezTo>
                  <a:pt x="945665" y="220447"/>
                  <a:pt x="937137" y="228890"/>
                  <a:pt x="926648" y="228890"/>
                </a:cubicBezTo>
                <a:cubicBezTo>
                  <a:pt x="916158" y="228890"/>
                  <a:pt x="907648" y="220447"/>
                  <a:pt x="907546" y="209958"/>
                </a:cubicBezTo>
                <a:cubicBezTo>
                  <a:pt x="907546" y="199400"/>
                  <a:pt x="916090" y="190855"/>
                  <a:pt x="926648" y="190855"/>
                </a:cubicBezTo>
                <a:close/>
                <a:moveTo>
                  <a:pt x="988049" y="190002"/>
                </a:moveTo>
                <a:cubicBezTo>
                  <a:pt x="999067" y="190002"/>
                  <a:pt x="1008004" y="198940"/>
                  <a:pt x="1008004" y="209958"/>
                </a:cubicBezTo>
                <a:cubicBezTo>
                  <a:pt x="1008004" y="210009"/>
                  <a:pt x="1008004" y="210077"/>
                  <a:pt x="1008004" y="210127"/>
                </a:cubicBezTo>
                <a:cubicBezTo>
                  <a:pt x="1007902" y="221061"/>
                  <a:pt x="998982" y="229845"/>
                  <a:pt x="988049" y="229743"/>
                </a:cubicBezTo>
                <a:cubicBezTo>
                  <a:pt x="977099" y="229743"/>
                  <a:pt x="968179" y="220908"/>
                  <a:pt x="968094" y="209958"/>
                </a:cubicBezTo>
                <a:cubicBezTo>
                  <a:pt x="968094" y="198940"/>
                  <a:pt x="977031" y="190002"/>
                  <a:pt x="988049" y="190002"/>
                </a:cubicBezTo>
                <a:close/>
                <a:moveTo>
                  <a:pt x="1050132" y="189150"/>
                </a:moveTo>
                <a:cubicBezTo>
                  <a:pt x="1050251" y="189150"/>
                  <a:pt x="1050354" y="189150"/>
                  <a:pt x="1050473" y="189150"/>
                </a:cubicBezTo>
                <a:cubicBezTo>
                  <a:pt x="1061866" y="189253"/>
                  <a:pt x="1071043" y="198565"/>
                  <a:pt x="1070940" y="209959"/>
                </a:cubicBezTo>
                <a:cubicBezTo>
                  <a:pt x="1070940" y="210010"/>
                  <a:pt x="1070940" y="210078"/>
                  <a:pt x="1070940" y="210129"/>
                </a:cubicBezTo>
                <a:cubicBezTo>
                  <a:pt x="1070837" y="221522"/>
                  <a:pt x="1061525" y="230699"/>
                  <a:pt x="1050132" y="230596"/>
                </a:cubicBezTo>
                <a:cubicBezTo>
                  <a:pt x="1038704" y="230596"/>
                  <a:pt x="1029409" y="221386"/>
                  <a:pt x="1029324" y="209959"/>
                </a:cubicBezTo>
                <a:cubicBezTo>
                  <a:pt x="1029324" y="198463"/>
                  <a:pt x="1038636" y="189150"/>
                  <a:pt x="1050132" y="189150"/>
                </a:cubicBezTo>
                <a:close/>
                <a:moveTo>
                  <a:pt x="1110851" y="188467"/>
                </a:moveTo>
                <a:cubicBezTo>
                  <a:pt x="1110971" y="188467"/>
                  <a:pt x="1111073" y="188467"/>
                  <a:pt x="1111192" y="188467"/>
                </a:cubicBezTo>
                <a:cubicBezTo>
                  <a:pt x="1122961" y="188570"/>
                  <a:pt x="1132444" y="198189"/>
                  <a:pt x="1132342" y="209958"/>
                </a:cubicBezTo>
                <a:cubicBezTo>
                  <a:pt x="1132342" y="210009"/>
                  <a:pt x="1132342" y="210077"/>
                  <a:pt x="1132342" y="210127"/>
                </a:cubicBezTo>
                <a:cubicBezTo>
                  <a:pt x="1132240" y="221897"/>
                  <a:pt x="1122620" y="231380"/>
                  <a:pt x="1110851" y="231278"/>
                </a:cubicBezTo>
                <a:cubicBezTo>
                  <a:pt x="1099083" y="231278"/>
                  <a:pt x="1089532" y="221726"/>
                  <a:pt x="1089532" y="209958"/>
                </a:cubicBezTo>
                <a:cubicBezTo>
                  <a:pt x="1089532" y="209907"/>
                  <a:pt x="1089532" y="209838"/>
                  <a:pt x="1089532" y="209787"/>
                </a:cubicBezTo>
                <a:cubicBezTo>
                  <a:pt x="1089532" y="198019"/>
                  <a:pt x="1099083" y="188467"/>
                  <a:pt x="1110851" y="188467"/>
                </a:cubicBezTo>
                <a:close/>
                <a:moveTo>
                  <a:pt x="1172253" y="187614"/>
                </a:moveTo>
                <a:cubicBezTo>
                  <a:pt x="1184584" y="187614"/>
                  <a:pt x="1194596" y="197626"/>
                  <a:pt x="1194596" y="209958"/>
                </a:cubicBezTo>
                <a:cubicBezTo>
                  <a:pt x="1194493" y="222238"/>
                  <a:pt x="1184533" y="232130"/>
                  <a:pt x="1172253" y="232130"/>
                </a:cubicBezTo>
                <a:cubicBezTo>
                  <a:pt x="1160006" y="232130"/>
                  <a:pt x="1150080" y="222204"/>
                  <a:pt x="1150080" y="209958"/>
                </a:cubicBezTo>
                <a:cubicBezTo>
                  <a:pt x="1150080" y="209906"/>
                  <a:pt x="1150080" y="209838"/>
                  <a:pt x="1150080" y="209787"/>
                </a:cubicBezTo>
                <a:cubicBezTo>
                  <a:pt x="1150080" y="197541"/>
                  <a:pt x="1160006" y="187614"/>
                  <a:pt x="1172253" y="187614"/>
                </a:cubicBezTo>
                <a:close/>
                <a:moveTo>
                  <a:pt x="1233654" y="186762"/>
                </a:moveTo>
                <a:cubicBezTo>
                  <a:pt x="1246463" y="186762"/>
                  <a:pt x="1256850" y="197150"/>
                  <a:pt x="1256850" y="209958"/>
                </a:cubicBezTo>
                <a:cubicBezTo>
                  <a:pt x="1256850" y="210010"/>
                  <a:pt x="1256850" y="210078"/>
                  <a:pt x="1256850" y="210129"/>
                </a:cubicBezTo>
                <a:cubicBezTo>
                  <a:pt x="1256748" y="222853"/>
                  <a:pt x="1246378" y="233086"/>
                  <a:pt x="1233654" y="232984"/>
                </a:cubicBezTo>
                <a:cubicBezTo>
                  <a:pt x="1233534" y="232984"/>
                  <a:pt x="1233432" y="232984"/>
                  <a:pt x="1233312" y="232984"/>
                </a:cubicBezTo>
                <a:cubicBezTo>
                  <a:pt x="1220691" y="232882"/>
                  <a:pt x="1210526" y="222580"/>
                  <a:pt x="1210628" y="209958"/>
                </a:cubicBezTo>
                <a:cubicBezTo>
                  <a:pt x="1210628" y="209907"/>
                  <a:pt x="1210628" y="209839"/>
                  <a:pt x="1210628" y="209788"/>
                </a:cubicBezTo>
                <a:cubicBezTo>
                  <a:pt x="1210628" y="197064"/>
                  <a:pt x="1220930" y="186762"/>
                  <a:pt x="1233654" y="186762"/>
                </a:cubicBezTo>
                <a:close/>
                <a:moveTo>
                  <a:pt x="1295055" y="186079"/>
                </a:moveTo>
                <a:cubicBezTo>
                  <a:pt x="1308239" y="186079"/>
                  <a:pt x="1318934" y="196773"/>
                  <a:pt x="1318934" y="209958"/>
                </a:cubicBezTo>
                <a:cubicBezTo>
                  <a:pt x="1318831" y="223074"/>
                  <a:pt x="1308171" y="233665"/>
                  <a:pt x="1295055" y="233665"/>
                </a:cubicBezTo>
                <a:cubicBezTo>
                  <a:pt x="1281957" y="233665"/>
                  <a:pt x="1271348" y="223057"/>
                  <a:pt x="1271348" y="209958"/>
                </a:cubicBezTo>
                <a:cubicBezTo>
                  <a:pt x="1271348" y="209906"/>
                  <a:pt x="1271348" y="209838"/>
                  <a:pt x="1271348" y="209787"/>
                </a:cubicBezTo>
                <a:cubicBezTo>
                  <a:pt x="1271348" y="196688"/>
                  <a:pt x="1281957" y="186079"/>
                  <a:pt x="1295055" y="186079"/>
                </a:cubicBezTo>
                <a:close/>
                <a:moveTo>
                  <a:pt x="1357139" y="185227"/>
                </a:moveTo>
                <a:cubicBezTo>
                  <a:pt x="1370801" y="185227"/>
                  <a:pt x="1381870" y="196297"/>
                  <a:pt x="1381870" y="209959"/>
                </a:cubicBezTo>
                <a:cubicBezTo>
                  <a:pt x="1381870" y="210010"/>
                  <a:pt x="1381870" y="210078"/>
                  <a:pt x="1381870" y="210129"/>
                </a:cubicBezTo>
                <a:cubicBezTo>
                  <a:pt x="1381768" y="223689"/>
                  <a:pt x="1370699" y="234621"/>
                  <a:pt x="1357139" y="234519"/>
                </a:cubicBezTo>
                <a:cubicBezTo>
                  <a:pt x="1357020" y="234519"/>
                  <a:pt x="1356917" y="234519"/>
                  <a:pt x="1356798" y="234519"/>
                </a:cubicBezTo>
                <a:cubicBezTo>
                  <a:pt x="1343324" y="234417"/>
                  <a:pt x="1332476" y="223433"/>
                  <a:pt x="1332578" y="209959"/>
                </a:cubicBezTo>
                <a:cubicBezTo>
                  <a:pt x="1332578" y="209907"/>
                  <a:pt x="1332578" y="209839"/>
                  <a:pt x="1332578" y="209788"/>
                </a:cubicBezTo>
                <a:cubicBezTo>
                  <a:pt x="1332578" y="196229"/>
                  <a:pt x="1343579" y="185227"/>
                  <a:pt x="1357139" y="185227"/>
                </a:cubicBezTo>
                <a:close/>
                <a:moveTo>
                  <a:pt x="1417857" y="184544"/>
                </a:moveTo>
                <a:cubicBezTo>
                  <a:pt x="1431894" y="184544"/>
                  <a:pt x="1443271" y="195921"/>
                  <a:pt x="1443271" y="209958"/>
                </a:cubicBezTo>
                <a:cubicBezTo>
                  <a:pt x="1443169" y="223927"/>
                  <a:pt x="1431826" y="235201"/>
                  <a:pt x="1417857" y="235201"/>
                </a:cubicBezTo>
                <a:cubicBezTo>
                  <a:pt x="1403923" y="235201"/>
                  <a:pt x="1392615" y="223892"/>
                  <a:pt x="1392615" y="209958"/>
                </a:cubicBezTo>
                <a:cubicBezTo>
                  <a:pt x="1392615" y="195989"/>
                  <a:pt x="1403889" y="184630"/>
                  <a:pt x="1417857" y="184544"/>
                </a:cubicBezTo>
                <a:close/>
                <a:moveTo>
                  <a:pt x="1971151" y="184033"/>
                </a:moveTo>
                <a:cubicBezTo>
                  <a:pt x="1985461" y="184033"/>
                  <a:pt x="1997076" y="195649"/>
                  <a:pt x="1997076" y="209958"/>
                </a:cubicBezTo>
                <a:cubicBezTo>
                  <a:pt x="1996974" y="224217"/>
                  <a:pt x="1985410" y="235713"/>
                  <a:pt x="1971151" y="235713"/>
                </a:cubicBezTo>
                <a:cubicBezTo>
                  <a:pt x="1956926" y="235713"/>
                  <a:pt x="1945397" y="224183"/>
                  <a:pt x="1945397" y="209958"/>
                </a:cubicBezTo>
                <a:cubicBezTo>
                  <a:pt x="1945397" y="209907"/>
                  <a:pt x="1945397" y="209839"/>
                  <a:pt x="1945397" y="209788"/>
                </a:cubicBezTo>
                <a:cubicBezTo>
                  <a:pt x="1945397" y="195563"/>
                  <a:pt x="1956926" y="184033"/>
                  <a:pt x="1971151" y="184033"/>
                </a:cubicBezTo>
                <a:close/>
                <a:moveTo>
                  <a:pt x="1479259" y="183692"/>
                </a:moveTo>
                <a:cubicBezTo>
                  <a:pt x="1493773" y="183692"/>
                  <a:pt x="1505525" y="195444"/>
                  <a:pt x="1505525" y="209959"/>
                </a:cubicBezTo>
                <a:cubicBezTo>
                  <a:pt x="1505525" y="210010"/>
                  <a:pt x="1505525" y="210078"/>
                  <a:pt x="1505525" y="210129"/>
                </a:cubicBezTo>
                <a:cubicBezTo>
                  <a:pt x="1505422" y="224541"/>
                  <a:pt x="1493671" y="236156"/>
                  <a:pt x="1479259" y="236054"/>
                </a:cubicBezTo>
                <a:cubicBezTo>
                  <a:pt x="1479140" y="236054"/>
                  <a:pt x="1479037" y="236054"/>
                  <a:pt x="1478918" y="236054"/>
                </a:cubicBezTo>
                <a:cubicBezTo>
                  <a:pt x="1464590" y="235952"/>
                  <a:pt x="1453061" y="224268"/>
                  <a:pt x="1453163" y="209959"/>
                </a:cubicBezTo>
                <a:cubicBezTo>
                  <a:pt x="1453163" y="209907"/>
                  <a:pt x="1453163" y="209839"/>
                  <a:pt x="1453163" y="209788"/>
                </a:cubicBezTo>
                <a:cubicBezTo>
                  <a:pt x="1453163" y="195376"/>
                  <a:pt x="1464847" y="183692"/>
                  <a:pt x="1479259" y="183692"/>
                </a:cubicBezTo>
                <a:close/>
                <a:moveTo>
                  <a:pt x="1540660" y="183009"/>
                </a:moveTo>
                <a:cubicBezTo>
                  <a:pt x="1555550" y="183009"/>
                  <a:pt x="1567609" y="195068"/>
                  <a:pt x="1567609" y="209958"/>
                </a:cubicBezTo>
                <a:cubicBezTo>
                  <a:pt x="1567609" y="210009"/>
                  <a:pt x="1567609" y="210077"/>
                  <a:pt x="1567609" y="210127"/>
                </a:cubicBezTo>
                <a:cubicBezTo>
                  <a:pt x="1567507" y="224916"/>
                  <a:pt x="1555448" y="236838"/>
                  <a:pt x="1540660" y="236736"/>
                </a:cubicBezTo>
                <a:cubicBezTo>
                  <a:pt x="1525873" y="236736"/>
                  <a:pt x="1513883" y="224745"/>
                  <a:pt x="1513883" y="209958"/>
                </a:cubicBezTo>
                <a:cubicBezTo>
                  <a:pt x="1513883" y="209907"/>
                  <a:pt x="1513883" y="209838"/>
                  <a:pt x="1513883" y="209787"/>
                </a:cubicBezTo>
                <a:cubicBezTo>
                  <a:pt x="1513883" y="195000"/>
                  <a:pt x="1525873" y="183009"/>
                  <a:pt x="1540660" y="183009"/>
                </a:cubicBezTo>
                <a:close/>
                <a:moveTo>
                  <a:pt x="1602061" y="182157"/>
                </a:moveTo>
                <a:cubicBezTo>
                  <a:pt x="1617411" y="182157"/>
                  <a:pt x="1629862" y="194608"/>
                  <a:pt x="1629862" y="209959"/>
                </a:cubicBezTo>
                <a:cubicBezTo>
                  <a:pt x="1629862" y="210010"/>
                  <a:pt x="1629862" y="210078"/>
                  <a:pt x="1629862" y="210129"/>
                </a:cubicBezTo>
                <a:cubicBezTo>
                  <a:pt x="1629760" y="225394"/>
                  <a:pt x="1617326" y="237692"/>
                  <a:pt x="1602061" y="237589"/>
                </a:cubicBezTo>
                <a:cubicBezTo>
                  <a:pt x="1601941" y="237589"/>
                  <a:pt x="1601839" y="237589"/>
                  <a:pt x="1601720" y="237589"/>
                </a:cubicBezTo>
                <a:cubicBezTo>
                  <a:pt x="1586557" y="237487"/>
                  <a:pt x="1574328" y="225121"/>
                  <a:pt x="1574430" y="209959"/>
                </a:cubicBezTo>
                <a:cubicBezTo>
                  <a:pt x="1574430" y="209907"/>
                  <a:pt x="1574430" y="209839"/>
                  <a:pt x="1574430" y="209788"/>
                </a:cubicBezTo>
                <a:cubicBezTo>
                  <a:pt x="1574430" y="194523"/>
                  <a:pt x="1586796" y="182157"/>
                  <a:pt x="1602061" y="182157"/>
                </a:cubicBezTo>
                <a:close/>
                <a:moveTo>
                  <a:pt x="1664144" y="181474"/>
                </a:moveTo>
                <a:cubicBezTo>
                  <a:pt x="1679870" y="181474"/>
                  <a:pt x="1692628" y="194232"/>
                  <a:pt x="1692628" y="209958"/>
                </a:cubicBezTo>
                <a:cubicBezTo>
                  <a:pt x="1692628" y="210009"/>
                  <a:pt x="1692628" y="210077"/>
                  <a:pt x="1692628" y="210127"/>
                </a:cubicBezTo>
                <a:cubicBezTo>
                  <a:pt x="1692525" y="225769"/>
                  <a:pt x="1679785" y="238373"/>
                  <a:pt x="1664144" y="238271"/>
                </a:cubicBezTo>
                <a:cubicBezTo>
                  <a:pt x="1648504" y="238271"/>
                  <a:pt x="1635832" y="225598"/>
                  <a:pt x="1635832" y="209958"/>
                </a:cubicBezTo>
                <a:cubicBezTo>
                  <a:pt x="1635832" y="209907"/>
                  <a:pt x="1635832" y="209838"/>
                  <a:pt x="1635832" y="209787"/>
                </a:cubicBezTo>
                <a:cubicBezTo>
                  <a:pt x="1635832" y="194147"/>
                  <a:pt x="1648504" y="181474"/>
                  <a:pt x="1664144" y="181474"/>
                </a:cubicBezTo>
                <a:close/>
                <a:moveTo>
                  <a:pt x="1724864" y="180963"/>
                </a:moveTo>
                <a:cubicBezTo>
                  <a:pt x="1740880" y="180963"/>
                  <a:pt x="1753859" y="193943"/>
                  <a:pt x="1753859" y="209959"/>
                </a:cubicBezTo>
                <a:cubicBezTo>
                  <a:pt x="1753757" y="225906"/>
                  <a:pt x="1740811" y="238783"/>
                  <a:pt x="1724864" y="238783"/>
                </a:cubicBezTo>
                <a:cubicBezTo>
                  <a:pt x="1708951" y="238783"/>
                  <a:pt x="1696040" y="225872"/>
                  <a:pt x="1696040" y="209959"/>
                </a:cubicBezTo>
                <a:cubicBezTo>
                  <a:pt x="1696040" y="194011"/>
                  <a:pt x="1708917" y="181049"/>
                  <a:pt x="1724864" y="180963"/>
                </a:cubicBezTo>
                <a:close/>
                <a:moveTo>
                  <a:pt x="1786632" y="180317"/>
                </a:moveTo>
                <a:cubicBezTo>
                  <a:pt x="1802928" y="180317"/>
                  <a:pt x="1816138" y="193528"/>
                  <a:pt x="1816138" y="209824"/>
                </a:cubicBezTo>
                <a:cubicBezTo>
                  <a:pt x="1816138" y="226120"/>
                  <a:pt x="1802928" y="239330"/>
                  <a:pt x="1786632" y="239330"/>
                </a:cubicBezTo>
                <a:cubicBezTo>
                  <a:pt x="1770336" y="239330"/>
                  <a:pt x="1757125" y="226120"/>
                  <a:pt x="1757125" y="209824"/>
                </a:cubicBezTo>
                <a:cubicBezTo>
                  <a:pt x="1757125" y="193528"/>
                  <a:pt x="1770335" y="180317"/>
                  <a:pt x="1786632" y="180317"/>
                </a:cubicBezTo>
                <a:close/>
                <a:moveTo>
                  <a:pt x="1847666" y="180110"/>
                </a:moveTo>
                <a:cubicBezTo>
                  <a:pt x="1864159" y="180110"/>
                  <a:pt x="1877514" y="193482"/>
                  <a:pt x="1877514" y="209958"/>
                </a:cubicBezTo>
                <a:cubicBezTo>
                  <a:pt x="1877514" y="210009"/>
                  <a:pt x="1877514" y="210078"/>
                  <a:pt x="1877514" y="210129"/>
                </a:cubicBezTo>
                <a:cubicBezTo>
                  <a:pt x="1877411" y="226520"/>
                  <a:pt x="1864057" y="239738"/>
                  <a:pt x="1847666" y="239636"/>
                </a:cubicBezTo>
                <a:cubicBezTo>
                  <a:pt x="1831276" y="239636"/>
                  <a:pt x="1817989" y="226349"/>
                  <a:pt x="1817989" y="209958"/>
                </a:cubicBezTo>
                <a:cubicBezTo>
                  <a:pt x="1817989" y="209907"/>
                  <a:pt x="1817989" y="209839"/>
                  <a:pt x="1817989" y="209788"/>
                </a:cubicBezTo>
                <a:cubicBezTo>
                  <a:pt x="1817989" y="193397"/>
                  <a:pt x="1831276" y="180110"/>
                  <a:pt x="1847666" y="180110"/>
                </a:cubicBezTo>
                <a:close/>
                <a:moveTo>
                  <a:pt x="1909067" y="179939"/>
                </a:moveTo>
                <a:cubicBezTo>
                  <a:pt x="1925646" y="179939"/>
                  <a:pt x="1939086" y="193380"/>
                  <a:pt x="1939086" y="209958"/>
                </a:cubicBezTo>
                <a:cubicBezTo>
                  <a:pt x="1939086" y="210009"/>
                  <a:pt x="1939086" y="210077"/>
                  <a:pt x="1939086" y="210127"/>
                </a:cubicBezTo>
                <a:cubicBezTo>
                  <a:pt x="1938984" y="226621"/>
                  <a:pt x="1925543" y="239908"/>
                  <a:pt x="1909067" y="239806"/>
                </a:cubicBezTo>
                <a:cubicBezTo>
                  <a:pt x="1892575" y="239806"/>
                  <a:pt x="1879220" y="226434"/>
                  <a:pt x="1879220" y="209958"/>
                </a:cubicBezTo>
                <a:cubicBezTo>
                  <a:pt x="1879220" y="209907"/>
                  <a:pt x="1879220" y="209838"/>
                  <a:pt x="1879220" y="209787"/>
                </a:cubicBezTo>
                <a:cubicBezTo>
                  <a:pt x="1879220" y="193294"/>
                  <a:pt x="1892575" y="179939"/>
                  <a:pt x="1909067" y="179939"/>
                </a:cubicBezTo>
                <a:close/>
                <a:moveTo>
                  <a:pt x="5629" y="143951"/>
                </a:moveTo>
                <a:cubicBezTo>
                  <a:pt x="8648" y="143951"/>
                  <a:pt x="11086" y="146390"/>
                  <a:pt x="11086" y="149409"/>
                </a:cubicBezTo>
                <a:cubicBezTo>
                  <a:pt x="11086" y="152428"/>
                  <a:pt x="8648" y="154867"/>
                  <a:pt x="5629" y="154867"/>
                </a:cubicBezTo>
                <a:cubicBezTo>
                  <a:pt x="2643" y="154782"/>
                  <a:pt x="256" y="152394"/>
                  <a:pt x="171" y="149409"/>
                </a:cubicBezTo>
                <a:cubicBezTo>
                  <a:pt x="171" y="146390"/>
                  <a:pt x="2610" y="143951"/>
                  <a:pt x="5629" y="143951"/>
                </a:cubicBezTo>
                <a:close/>
                <a:moveTo>
                  <a:pt x="67029" y="140881"/>
                </a:moveTo>
                <a:cubicBezTo>
                  <a:pt x="71277" y="140881"/>
                  <a:pt x="74705" y="144311"/>
                  <a:pt x="74705" y="148557"/>
                </a:cubicBezTo>
                <a:cubicBezTo>
                  <a:pt x="74705" y="152803"/>
                  <a:pt x="71277" y="156232"/>
                  <a:pt x="67029" y="156232"/>
                </a:cubicBezTo>
                <a:cubicBezTo>
                  <a:pt x="62783" y="156232"/>
                  <a:pt x="59355" y="152803"/>
                  <a:pt x="59355" y="148557"/>
                </a:cubicBezTo>
                <a:cubicBezTo>
                  <a:pt x="59355" y="144311"/>
                  <a:pt x="62783" y="140881"/>
                  <a:pt x="67029" y="140881"/>
                </a:cubicBezTo>
                <a:close/>
                <a:moveTo>
                  <a:pt x="129114" y="140028"/>
                </a:moveTo>
                <a:cubicBezTo>
                  <a:pt x="133821" y="140028"/>
                  <a:pt x="137641" y="143849"/>
                  <a:pt x="137641" y="148556"/>
                </a:cubicBezTo>
                <a:cubicBezTo>
                  <a:pt x="137641" y="153264"/>
                  <a:pt x="133821" y="157084"/>
                  <a:pt x="129114" y="157084"/>
                </a:cubicBezTo>
                <a:cubicBezTo>
                  <a:pt x="124440" y="156999"/>
                  <a:pt x="120671" y="153230"/>
                  <a:pt x="120586" y="148556"/>
                </a:cubicBezTo>
                <a:cubicBezTo>
                  <a:pt x="120586" y="143849"/>
                  <a:pt x="124406" y="140028"/>
                  <a:pt x="129114" y="140028"/>
                </a:cubicBezTo>
                <a:close/>
                <a:moveTo>
                  <a:pt x="189832" y="139176"/>
                </a:moveTo>
                <a:cubicBezTo>
                  <a:pt x="189951" y="139176"/>
                  <a:pt x="190054" y="139176"/>
                  <a:pt x="190173" y="139176"/>
                </a:cubicBezTo>
                <a:cubicBezTo>
                  <a:pt x="195256" y="139279"/>
                  <a:pt x="199315" y="143475"/>
                  <a:pt x="199213" y="148557"/>
                </a:cubicBezTo>
                <a:cubicBezTo>
                  <a:pt x="199213" y="153742"/>
                  <a:pt x="195017" y="157938"/>
                  <a:pt x="189832" y="157938"/>
                </a:cubicBezTo>
                <a:cubicBezTo>
                  <a:pt x="184647" y="157938"/>
                  <a:pt x="180452" y="153742"/>
                  <a:pt x="180452" y="148557"/>
                </a:cubicBezTo>
                <a:cubicBezTo>
                  <a:pt x="180452" y="143372"/>
                  <a:pt x="184647" y="139176"/>
                  <a:pt x="189832" y="139176"/>
                </a:cubicBezTo>
                <a:close/>
                <a:moveTo>
                  <a:pt x="251233" y="138493"/>
                </a:moveTo>
                <a:cubicBezTo>
                  <a:pt x="251353" y="138493"/>
                  <a:pt x="251455" y="138493"/>
                  <a:pt x="251574" y="138493"/>
                </a:cubicBezTo>
                <a:cubicBezTo>
                  <a:pt x="257032" y="138596"/>
                  <a:pt x="261399" y="143098"/>
                  <a:pt x="261296" y="148556"/>
                </a:cubicBezTo>
                <a:cubicBezTo>
                  <a:pt x="261296" y="154117"/>
                  <a:pt x="256794" y="158619"/>
                  <a:pt x="251233" y="158619"/>
                </a:cubicBezTo>
                <a:cubicBezTo>
                  <a:pt x="245707" y="158534"/>
                  <a:pt x="241256" y="154083"/>
                  <a:pt x="241171" y="148556"/>
                </a:cubicBezTo>
                <a:cubicBezTo>
                  <a:pt x="241171" y="142996"/>
                  <a:pt x="245673" y="138493"/>
                  <a:pt x="251233" y="138493"/>
                </a:cubicBezTo>
                <a:close/>
                <a:moveTo>
                  <a:pt x="313001" y="137507"/>
                </a:moveTo>
                <a:cubicBezTo>
                  <a:pt x="319029" y="137507"/>
                  <a:pt x="323917" y="142394"/>
                  <a:pt x="323917" y="148423"/>
                </a:cubicBezTo>
                <a:cubicBezTo>
                  <a:pt x="323917" y="154451"/>
                  <a:pt x="319029" y="159339"/>
                  <a:pt x="313001" y="159339"/>
                </a:cubicBezTo>
                <a:cubicBezTo>
                  <a:pt x="306972" y="159339"/>
                  <a:pt x="302085" y="154451"/>
                  <a:pt x="302085" y="148423"/>
                </a:cubicBezTo>
                <a:cubicBezTo>
                  <a:pt x="302085" y="142394"/>
                  <a:pt x="306972" y="137507"/>
                  <a:pt x="313001" y="137507"/>
                </a:cubicBezTo>
                <a:close/>
                <a:moveTo>
                  <a:pt x="374036" y="136788"/>
                </a:moveTo>
                <a:cubicBezTo>
                  <a:pt x="380534" y="136788"/>
                  <a:pt x="385804" y="142059"/>
                  <a:pt x="385804" y="148557"/>
                </a:cubicBezTo>
                <a:cubicBezTo>
                  <a:pt x="385804" y="155055"/>
                  <a:pt x="380534" y="160326"/>
                  <a:pt x="374036" y="160326"/>
                </a:cubicBezTo>
                <a:cubicBezTo>
                  <a:pt x="367538" y="160326"/>
                  <a:pt x="362268" y="155055"/>
                  <a:pt x="362268" y="148557"/>
                </a:cubicBezTo>
                <a:cubicBezTo>
                  <a:pt x="362268" y="142059"/>
                  <a:pt x="367538" y="136788"/>
                  <a:pt x="374036" y="136788"/>
                </a:cubicBezTo>
                <a:close/>
                <a:moveTo>
                  <a:pt x="436120" y="135935"/>
                </a:moveTo>
                <a:cubicBezTo>
                  <a:pt x="443096" y="135935"/>
                  <a:pt x="448741" y="141581"/>
                  <a:pt x="448741" y="148557"/>
                </a:cubicBezTo>
                <a:cubicBezTo>
                  <a:pt x="448741" y="155533"/>
                  <a:pt x="443096" y="161178"/>
                  <a:pt x="436120" y="161178"/>
                </a:cubicBezTo>
                <a:cubicBezTo>
                  <a:pt x="429144" y="161178"/>
                  <a:pt x="423499" y="155533"/>
                  <a:pt x="423499" y="148557"/>
                </a:cubicBezTo>
                <a:cubicBezTo>
                  <a:pt x="423499" y="141581"/>
                  <a:pt x="429144" y="135935"/>
                  <a:pt x="436120" y="135935"/>
                </a:cubicBezTo>
                <a:close/>
                <a:moveTo>
                  <a:pt x="496839" y="135082"/>
                </a:moveTo>
                <a:cubicBezTo>
                  <a:pt x="504275" y="135082"/>
                  <a:pt x="510313" y="141120"/>
                  <a:pt x="510313" y="148556"/>
                </a:cubicBezTo>
                <a:cubicBezTo>
                  <a:pt x="510313" y="155993"/>
                  <a:pt x="504275" y="162031"/>
                  <a:pt x="496839" y="162031"/>
                </a:cubicBezTo>
                <a:cubicBezTo>
                  <a:pt x="489437" y="161945"/>
                  <a:pt x="483450" y="155959"/>
                  <a:pt x="483365" y="148556"/>
                </a:cubicBezTo>
                <a:cubicBezTo>
                  <a:pt x="483365" y="141120"/>
                  <a:pt x="489402" y="135082"/>
                  <a:pt x="496839" y="135082"/>
                </a:cubicBezTo>
                <a:close/>
                <a:moveTo>
                  <a:pt x="558239" y="134229"/>
                </a:moveTo>
                <a:cubicBezTo>
                  <a:pt x="558359" y="134229"/>
                  <a:pt x="558461" y="134229"/>
                  <a:pt x="558580" y="134229"/>
                </a:cubicBezTo>
                <a:cubicBezTo>
                  <a:pt x="566392" y="134332"/>
                  <a:pt x="572669" y="140745"/>
                  <a:pt x="572566" y="148556"/>
                </a:cubicBezTo>
                <a:cubicBezTo>
                  <a:pt x="572566" y="156470"/>
                  <a:pt x="566153" y="162883"/>
                  <a:pt x="558239" y="162883"/>
                </a:cubicBezTo>
                <a:cubicBezTo>
                  <a:pt x="550360" y="162798"/>
                  <a:pt x="543998" y="156436"/>
                  <a:pt x="543913" y="148556"/>
                </a:cubicBezTo>
                <a:cubicBezTo>
                  <a:pt x="543913" y="140642"/>
                  <a:pt x="550326" y="134229"/>
                  <a:pt x="558239" y="134229"/>
                </a:cubicBezTo>
                <a:close/>
                <a:moveTo>
                  <a:pt x="619642" y="133377"/>
                </a:moveTo>
                <a:cubicBezTo>
                  <a:pt x="628033" y="133377"/>
                  <a:pt x="634821" y="140166"/>
                  <a:pt x="634821" y="148557"/>
                </a:cubicBezTo>
                <a:cubicBezTo>
                  <a:pt x="634821" y="148608"/>
                  <a:pt x="634821" y="148677"/>
                  <a:pt x="634821" y="148728"/>
                </a:cubicBezTo>
                <a:cubicBezTo>
                  <a:pt x="634719" y="157017"/>
                  <a:pt x="627931" y="163669"/>
                  <a:pt x="619642" y="163566"/>
                </a:cubicBezTo>
                <a:cubicBezTo>
                  <a:pt x="619590" y="163566"/>
                  <a:pt x="619522" y="163566"/>
                  <a:pt x="619471" y="163566"/>
                </a:cubicBezTo>
                <a:cubicBezTo>
                  <a:pt x="611182" y="163566"/>
                  <a:pt x="604462" y="156846"/>
                  <a:pt x="604462" y="148557"/>
                </a:cubicBezTo>
                <a:cubicBezTo>
                  <a:pt x="604462" y="140166"/>
                  <a:pt x="611250" y="133377"/>
                  <a:pt x="619642" y="133377"/>
                </a:cubicBezTo>
                <a:close/>
                <a:moveTo>
                  <a:pt x="681043" y="132524"/>
                </a:moveTo>
                <a:cubicBezTo>
                  <a:pt x="689895" y="132524"/>
                  <a:pt x="697075" y="139705"/>
                  <a:pt x="697075" y="148557"/>
                </a:cubicBezTo>
                <a:cubicBezTo>
                  <a:pt x="696973" y="157341"/>
                  <a:pt x="689827" y="164419"/>
                  <a:pt x="681043" y="164419"/>
                </a:cubicBezTo>
                <a:cubicBezTo>
                  <a:pt x="672259" y="164419"/>
                  <a:pt x="665095" y="157341"/>
                  <a:pt x="665011" y="148557"/>
                </a:cubicBezTo>
                <a:cubicBezTo>
                  <a:pt x="665011" y="139705"/>
                  <a:pt x="672191" y="132524"/>
                  <a:pt x="681043" y="132524"/>
                </a:cubicBezTo>
                <a:close/>
                <a:moveTo>
                  <a:pt x="743125" y="131842"/>
                </a:moveTo>
                <a:cubicBezTo>
                  <a:pt x="752540" y="131842"/>
                  <a:pt x="760181" y="139483"/>
                  <a:pt x="760181" y="148898"/>
                </a:cubicBezTo>
                <a:cubicBezTo>
                  <a:pt x="760181" y="158313"/>
                  <a:pt x="752540" y="165954"/>
                  <a:pt x="743125" y="165954"/>
                </a:cubicBezTo>
                <a:cubicBezTo>
                  <a:pt x="733711" y="165954"/>
                  <a:pt x="726070" y="158313"/>
                  <a:pt x="726070" y="148898"/>
                </a:cubicBezTo>
                <a:cubicBezTo>
                  <a:pt x="726070" y="139483"/>
                  <a:pt x="733711" y="131842"/>
                  <a:pt x="743125" y="131842"/>
                </a:cubicBezTo>
                <a:close/>
                <a:moveTo>
                  <a:pt x="803844" y="130989"/>
                </a:moveTo>
                <a:cubicBezTo>
                  <a:pt x="813259" y="130989"/>
                  <a:pt x="820900" y="138631"/>
                  <a:pt x="820900" y="148045"/>
                </a:cubicBezTo>
                <a:cubicBezTo>
                  <a:pt x="820900" y="157460"/>
                  <a:pt x="813259" y="165101"/>
                  <a:pt x="803844" y="165101"/>
                </a:cubicBezTo>
                <a:cubicBezTo>
                  <a:pt x="794430" y="165101"/>
                  <a:pt x="786789" y="157460"/>
                  <a:pt x="786789" y="148045"/>
                </a:cubicBezTo>
                <a:cubicBezTo>
                  <a:pt x="786789" y="138631"/>
                  <a:pt x="794430" y="130989"/>
                  <a:pt x="803844" y="130989"/>
                </a:cubicBezTo>
                <a:close/>
                <a:moveTo>
                  <a:pt x="865246" y="130136"/>
                </a:moveTo>
                <a:cubicBezTo>
                  <a:pt x="875428" y="130136"/>
                  <a:pt x="883666" y="138392"/>
                  <a:pt x="883666" y="148557"/>
                </a:cubicBezTo>
                <a:cubicBezTo>
                  <a:pt x="883666" y="148608"/>
                  <a:pt x="883666" y="148676"/>
                  <a:pt x="883666" y="148727"/>
                </a:cubicBezTo>
                <a:cubicBezTo>
                  <a:pt x="883564" y="158807"/>
                  <a:pt x="875326" y="166909"/>
                  <a:pt x="865246" y="166807"/>
                </a:cubicBezTo>
                <a:cubicBezTo>
                  <a:pt x="855132" y="166807"/>
                  <a:pt x="846928" y="158671"/>
                  <a:pt x="846826" y="148557"/>
                </a:cubicBezTo>
                <a:cubicBezTo>
                  <a:pt x="846826" y="138392"/>
                  <a:pt x="855081" y="130136"/>
                  <a:pt x="865246" y="130136"/>
                </a:cubicBezTo>
                <a:close/>
                <a:moveTo>
                  <a:pt x="926648" y="129283"/>
                </a:moveTo>
                <a:cubicBezTo>
                  <a:pt x="926767" y="129283"/>
                  <a:pt x="926870" y="129283"/>
                  <a:pt x="926989" y="129283"/>
                </a:cubicBezTo>
                <a:cubicBezTo>
                  <a:pt x="937546" y="129386"/>
                  <a:pt x="946023" y="137999"/>
                  <a:pt x="945921" y="148557"/>
                </a:cubicBezTo>
                <a:cubicBezTo>
                  <a:pt x="945921" y="148608"/>
                  <a:pt x="945921" y="148676"/>
                  <a:pt x="945921" y="148727"/>
                </a:cubicBezTo>
                <a:cubicBezTo>
                  <a:pt x="945819" y="159285"/>
                  <a:pt x="937205" y="167762"/>
                  <a:pt x="926648" y="167659"/>
                </a:cubicBezTo>
                <a:cubicBezTo>
                  <a:pt x="916073" y="167659"/>
                  <a:pt x="907460" y="159131"/>
                  <a:pt x="907375" y="148557"/>
                </a:cubicBezTo>
                <a:cubicBezTo>
                  <a:pt x="907375" y="137914"/>
                  <a:pt x="916005" y="129283"/>
                  <a:pt x="926648" y="129283"/>
                </a:cubicBezTo>
                <a:close/>
                <a:moveTo>
                  <a:pt x="988048" y="128430"/>
                </a:moveTo>
                <a:cubicBezTo>
                  <a:pt x="999169" y="128430"/>
                  <a:pt x="1008175" y="137436"/>
                  <a:pt x="1008175" y="148556"/>
                </a:cubicBezTo>
                <a:cubicBezTo>
                  <a:pt x="1008175" y="148608"/>
                  <a:pt x="1008175" y="148676"/>
                  <a:pt x="1008175" y="148727"/>
                </a:cubicBezTo>
                <a:cubicBezTo>
                  <a:pt x="1008072" y="159745"/>
                  <a:pt x="999067" y="168614"/>
                  <a:pt x="988048" y="168512"/>
                </a:cubicBezTo>
                <a:cubicBezTo>
                  <a:pt x="987997" y="168512"/>
                  <a:pt x="987929" y="168512"/>
                  <a:pt x="987878" y="168512"/>
                </a:cubicBezTo>
                <a:cubicBezTo>
                  <a:pt x="976860" y="168512"/>
                  <a:pt x="967923" y="159575"/>
                  <a:pt x="967923" y="148556"/>
                </a:cubicBezTo>
                <a:cubicBezTo>
                  <a:pt x="967923" y="137436"/>
                  <a:pt x="976928" y="128430"/>
                  <a:pt x="988048" y="128430"/>
                </a:cubicBezTo>
                <a:close/>
                <a:moveTo>
                  <a:pt x="1050132" y="127748"/>
                </a:moveTo>
                <a:cubicBezTo>
                  <a:pt x="1050251" y="127748"/>
                  <a:pt x="1050354" y="127748"/>
                  <a:pt x="1050473" y="127748"/>
                </a:cubicBezTo>
                <a:cubicBezTo>
                  <a:pt x="1061866" y="127851"/>
                  <a:pt x="1071043" y="137163"/>
                  <a:pt x="1070940" y="148557"/>
                </a:cubicBezTo>
                <a:cubicBezTo>
                  <a:pt x="1070940" y="148608"/>
                  <a:pt x="1070940" y="148676"/>
                  <a:pt x="1070940" y="148727"/>
                </a:cubicBezTo>
                <a:cubicBezTo>
                  <a:pt x="1070837" y="160120"/>
                  <a:pt x="1061525" y="169297"/>
                  <a:pt x="1050132" y="169194"/>
                </a:cubicBezTo>
                <a:cubicBezTo>
                  <a:pt x="1038704" y="169194"/>
                  <a:pt x="1029409" y="159984"/>
                  <a:pt x="1029324" y="148557"/>
                </a:cubicBezTo>
                <a:cubicBezTo>
                  <a:pt x="1029324" y="137061"/>
                  <a:pt x="1038636" y="127748"/>
                  <a:pt x="1050132" y="127748"/>
                </a:cubicBezTo>
                <a:close/>
                <a:moveTo>
                  <a:pt x="1172253" y="126895"/>
                </a:moveTo>
                <a:cubicBezTo>
                  <a:pt x="1184687" y="126895"/>
                  <a:pt x="1194767" y="136976"/>
                  <a:pt x="1194767" y="149409"/>
                </a:cubicBezTo>
                <a:cubicBezTo>
                  <a:pt x="1194681" y="161775"/>
                  <a:pt x="1184618" y="171752"/>
                  <a:pt x="1172253" y="171752"/>
                </a:cubicBezTo>
                <a:cubicBezTo>
                  <a:pt x="1159921" y="171752"/>
                  <a:pt x="1149910" y="161741"/>
                  <a:pt x="1149910" y="149409"/>
                </a:cubicBezTo>
                <a:cubicBezTo>
                  <a:pt x="1149910" y="137044"/>
                  <a:pt x="1159887" y="126981"/>
                  <a:pt x="1172253" y="126895"/>
                </a:cubicBezTo>
                <a:close/>
                <a:moveTo>
                  <a:pt x="1110851" y="126895"/>
                </a:moveTo>
                <a:cubicBezTo>
                  <a:pt x="1122807" y="126895"/>
                  <a:pt x="1132512" y="136600"/>
                  <a:pt x="1132512" y="148556"/>
                </a:cubicBezTo>
                <a:cubicBezTo>
                  <a:pt x="1132512" y="148608"/>
                  <a:pt x="1132512" y="148676"/>
                  <a:pt x="1132512" y="148727"/>
                </a:cubicBezTo>
                <a:cubicBezTo>
                  <a:pt x="1132410" y="160598"/>
                  <a:pt x="1122723" y="170149"/>
                  <a:pt x="1110851" y="170047"/>
                </a:cubicBezTo>
                <a:cubicBezTo>
                  <a:pt x="1110800" y="170047"/>
                  <a:pt x="1110732" y="170047"/>
                  <a:pt x="1110681" y="170047"/>
                </a:cubicBezTo>
                <a:cubicBezTo>
                  <a:pt x="1098810" y="170047"/>
                  <a:pt x="1089191" y="160427"/>
                  <a:pt x="1089191" y="148556"/>
                </a:cubicBezTo>
                <a:cubicBezTo>
                  <a:pt x="1089191" y="136600"/>
                  <a:pt x="1098895" y="126895"/>
                  <a:pt x="1110851" y="126895"/>
                </a:cubicBezTo>
                <a:close/>
                <a:moveTo>
                  <a:pt x="1233654" y="125190"/>
                </a:moveTo>
                <a:cubicBezTo>
                  <a:pt x="1246565" y="125190"/>
                  <a:pt x="1257020" y="135646"/>
                  <a:pt x="1257020" y="148557"/>
                </a:cubicBezTo>
                <a:cubicBezTo>
                  <a:pt x="1257020" y="148608"/>
                  <a:pt x="1257020" y="148676"/>
                  <a:pt x="1257020" y="148728"/>
                </a:cubicBezTo>
                <a:cubicBezTo>
                  <a:pt x="1256918" y="161537"/>
                  <a:pt x="1246462" y="171855"/>
                  <a:pt x="1233654" y="171753"/>
                </a:cubicBezTo>
                <a:cubicBezTo>
                  <a:pt x="1220845" y="171753"/>
                  <a:pt x="1210458" y="161366"/>
                  <a:pt x="1210458" y="148557"/>
                </a:cubicBezTo>
                <a:cubicBezTo>
                  <a:pt x="1210458" y="148506"/>
                  <a:pt x="1210458" y="148438"/>
                  <a:pt x="1210458" y="148386"/>
                </a:cubicBezTo>
                <a:cubicBezTo>
                  <a:pt x="1210458" y="135578"/>
                  <a:pt x="1220845" y="125190"/>
                  <a:pt x="1233654" y="125190"/>
                </a:cubicBezTo>
                <a:close/>
                <a:moveTo>
                  <a:pt x="1295055" y="124508"/>
                </a:moveTo>
                <a:cubicBezTo>
                  <a:pt x="1308342" y="124508"/>
                  <a:pt x="1319104" y="135271"/>
                  <a:pt x="1319104" y="148557"/>
                </a:cubicBezTo>
                <a:cubicBezTo>
                  <a:pt x="1319002" y="161776"/>
                  <a:pt x="1308273" y="172435"/>
                  <a:pt x="1295055" y="172435"/>
                </a:cubicBezTo>
                <a:cubicBezTo>
                  <a:pt x="1281871" y="172435"/>
                  <a:pt x="1271177" y="161741"/>
                  <a:pt x="1271177" y="148557"/>
                </a:cubicBezTo>
                <a:cubicBezTo>
                  <a:pt x="1271177" y="135339"/>
                  <a:pt x="1281837" y="124594"/>
                  <a:pt x="1295055" y="124508"/>
                </a:cubicBezTo>
                <a:close/>
                <a:moveTo>
                  <a:pt x="1357139" y="123655"/>
                </a:moveTo>
                <a:cubicBezTo>
                  <a:pt x="1370886" y="123655"/>
                  <a:pt x="1382040" y="134810"/>
                  <a:pt x="1382040" y="148557"/>
                </a:cubicBezTo>
                <a:cubicBezTo>
                  <a:pt x="1382040" y="148608"/>
                  <a:pt x="1382040" y="148677"/>
                  <a:pt x="1382040" y="148728"/>
                </a:cubicBezTo>
                <a:cubicBezTo>
                  <a:pt x="1381938" y="162389"/>
                  <a:pt x="1370801" y="173390"/>
                  <a:pt x="1357139" y="173288"/>
                </a:cubicBezTo>
                <a:cubicBezTo>
                  <a:pt x="1343477" y="173288"/>
                  <a:pt x="1332408" y="162219"/>
                  <a:pt x="1332408" y="148557"/>
                </a:cubicBezTo>
                <a:cubicBezTo>
                  <a:pt x="1332408" y="148506"/>
                  <a:pt x="1332408" y="148438"/>
                  <a:pt x="1332408" y="148387"/>
                </a:cubicBezTo>
                <a:cubicBezTo>
                  <a:pt x="1332408" y="134725"/>
                  <a:pt x="1343477" y="123655"/>
                  <a:pt x="1357139" y="123655"/>
                </a:cubicBezTo>
                <a:close/>
                <a:moveTo>
                  <a:pt x="1417857" y="122802"/>
                </a:moveTo>
                <a:cubicBezTo>
                  <a:pt x="1417977" y="122802"/>
                  <a:pt x="1418079" y="122802"/>
                  <a:pt x="1418198" y="122802"/>
                </a:cubicBezTo>
                <a:cubicBezTo>
                  <a:pt x="1432321" y="122905"/>
                  <a:pt x="1443714" y="134435"/>
                  <a:pt x="1443612" y="148557"/>
                </a:cubicBezTo>
                <a:cubicBezTo>
                  <a:pt x="1443612" y="148608"/>
                  <a:pt x="1443612" y="148676"/>
                  <a:pt x="1443612" y="148727"/>
                </a:cubicBezTo>
                <a:cubicBezTo>
                  <a:pt x="1443509" y="162850"/>
                  <a:pt x="1431980" y="174243"/>
                  <a:pt x="1417857" y="174141"/>
                </a:cubicBezTo>
                <a:cubicBezTo>
                  <a:pt x="1403735" y="174141"/>
                  <a:pt x="1392274" y="162679"/>
                  <a:pt x="1392274" y="148557"/>
                </a:cubicBezTo>
                <a:cubicBezTo>
                  <a:pt x="1392274" y="148506"/>
                  <a:pt x="1392274" y="148437"/>
                  <a:pt x="1392274" y="148386"/>
                </a:cubicBezTo>
                <a:cubicBezTo>
                  <a:pt x="1392274" y="134264"/>
                  <a:pt x="1403735" y="122802"/>
                  <a:pt x="1417857" y="122802"/>
                </a:cubicBezTo>
                <a:close/>
                <a:moveTo>
                  <a:pt x="1479259" y="122120"/>
                </a:moveTo>
                <a:cubicBezTo>
                  <a:pt x="1479378" y="122120"/>
                  <a:pt x="1479481" y="122120"/>
                  <a:pt x="1479600" y="122120"/>
                </a:cubicBezTo>
                <a:cubicBezTo>
                  <a:pt x="1494115" y="122223"/>
                  <a:pt x="1505798" y="134060"/>
                  <a:pt x="1505695" y="148557"/>
                </a:cubicBezTo>
                <a:cubicBezTo>
                  <a:pt x="1505695" y="148608"/>
                  <a:pt x="1505695" y="148676"/>
                  <a:pt x="1505695" y="148728"/>
                </a:cubicBezTo>
                <a:cubicBezTo>
                  <a:pt x="1505593" y="163242"/>
                  <a:pt x="1493756" y="174926"/>
                  <a:pt x="1479259" y="174823"/>
                </a:cubicBezTo>
                <a:cubicBezTo>
                  <a:pt x="1464744" y="174823"/>
                  <a:pt x="1452993" y="163072"/>
                  <a:pt x="1452993" y="148557"/>
                </a:cubicBezTo>
                <a:cubicBezTo>
                  <a:pt x="1452993" y="148506"/>
                  <a:pt x="1452993" y="148438"/>
                  <a:pt x="1452993" y="148387"/>
                </a:cubicBezTo>
                <a:cubicBezTo>
                  <a:pt x="1452993" y="133872"/>
                  <a:pt x="1464744" y="122120"/>
                  <a:pt x="1479259" y="122120"/>
                </a:cubicBezTo>
                <a:close/>
                <a:moveTo>
                  <a:pt x="1971151" y="121949"/>
                </a:moveTo>
                <a:cubicBezTo>
                  <a:pt x="1985853" y="121949"/>
                  <a:pt x="1997758" y="133854"/>
                  <a:pt x="1997758" y="148557"/>
                </a:cubicBezTo>
                <a:cubicBezTo>
                  <a:pt x="1997758" y="148608"/>
                  <a:pt x="1997758" y="148676"/>
                  <a:pt x="1997758" y="148727"/>
                </a:cubicBezTo>
                <a:cubicBezTo>
                  <a:pt x="1997655" y="163327"/>
                  <a:pt x="1985750" y="175096"/>
                  <a:pt x="1971151" y="174993"/>
                </a:cubicBezTo>
                <a:cubicBezTo>
                  <a:pt x="1971031" y="174993"/>
                  <a:pt x="1970929" y="174993"/>
                  <a:pt x="1970810" y="174993"/>
                </a:cubicBezTo>
                <a:cubicBezTo>
                  <a:pt x="1956295" y="174891"/>
                  <a:pt x="1944612" y="163054"/>
                  <a:pt x="1944714" y="148557"/>
                </a:cubicBezTo>
                <a:cubicBezTo>
                  <a:pt x="1944714" y="148505"/>
                  <a:pt x="1944714" y="148437"/>
                  <a:pt x="1944714" y="148386"/>
                </a:cubicBezTo>
                <a:cubicBezTo>
                  <a:pt x="1944714" y="133786"/>
                  <a:pt x="1956551" y="121949"/>
                  <a:pt x="1971151" y="121949"/>
                </a:cubicBezTo>
                <a:close/>
                <a:moveTo>
                  <a:pt x="1540660" y="121267"/>
                </a:moveTo>
                <a:cubicBezTo>
                  <a:pt x="1540780" y="121267"/>
                  <a:pt x="1540882" y="121267"/>
                  <a:pt x="1541001" y="121267"/>
                </a:cubicBezTo>
                <a:cubicBezTo>
                  <a:pt x="1555976" y="121370"/>
                  <a:pt x="1568052" y="133582"/>
                  <a:pt x="1567949" y="148557"/>
                </a:cubicBezTo>
                <a:cubicBezTo>
                  <a:pt x="1567949" y="148608"/>
                  <a:pt x="1567949" y="148676"/>
                  <a:pt x="1567949" y="148727"/>
                </a:cubicBezTo>
                <a:cubicBezTo>
                  <a:pt x="1567847" y="163703"/>
                  <a:pt x="1555635" y="175778"/>
                  <a:pt x="1540660" y="175676"/>
                </a:cubicBezTo>
                <a:cubicBezTo>
                  <a:pt x="1525685" y="175676"/>
                  <a:pt x="1513542" y="163532"/>
                  <a:pt x="1513542" y="148557"/>
                </a:cubicBezTo>
                <a:cubicBezTo>
                  <a:pt x="1513542" y="148506"/>
                  <a:pt x="1513542" y="148438"/>
                  <a:pt x="1513542" y="148386"/>
                </a:cubicBezTo>
                <a:cubicBezTo>
                  <a:pt x="1513542" y="133411"/>
                  <a:pt x="1525685" y="121267"/>
                  <a:pt x="1540660" y="121267"/>
                </a:cubicBezTo>
                <a:close/>
                <a:moveTo>
                  <a:pt x="1602061" y="120414"/>
                </a:moveTo>
                <a:cubicBezTo>
                  <a:pt x="1617599" y="120414"/>
                  <a:pt x="1630203" y="133019"/>
                  <a:pt x="1630203" y="148557"/>
                </a:cubicBezTo>
                <a:cubicBezTo>
                  <a:pt x="1630203" y="148608"/>
                  <a:pt x="1630203" y="148676"/>
                  <a:pt x="1630203" y="148727"/>
                </a:cubicBezTo>
                <a:cubicBezTo>
                  <a:pt x="1630101" y="164180"/>
                  <a:pt x="1617513" y="176631"/>
                  <a:pt x="1602061" y="176528"/>
                </a:cubicBezTo>
                <a:cubicBezTo>
                  <a:pt x="1601941" y="176528"/>
                  <a:pt x="1601839" y="176528"/>
                  <a:pt x="1601720" y="176528"/>
                </a:cubicBezTo>
                <a:cubicBezTo>
                  <a:pt x="1586369" y="176426"/>
                  <a:pt x="1573987" y="163907"/>
                  <a:pt x="1574089" y="148557"/>
                </a:cubicBezTo>
                <a:cubicBezTo>
                  <a:pt x="1574089" y="148505"/>
                  <a:pt x="1574089" y="148437"/>
                  <a:pt x="1574089" y="148386"/>
                </a:cubicBezTo>
                <a:cubicBezTo>
                  <a:pt x="1574089" y="132933"/>
                  <a:pt x="1586608" y="120414"/>
                  <a:pt x="1602061" y="120414"/>
                </a:cubicBezTo>
                <a:close/>
                <a:moveTo>
                  <a:pt x="1664145" y="119732"/>
                </a:moveTo>
                <a:cubicBezTo>
                  <a:pt x="1664435" y="119732"/>
                  <a:pt x="1664725" y="119732"/>
                  <a:pt x="1665014" y="119750"/>
                </a:cubicBezTo>
                <a:cubicBezTo>
                  <a:pt x="1680928" y="120210"/>
                  <a:pt x="1693447" y="133497"/>
                  <a:pt x="1692969" y="149410"/>
                </a:cubicBezTo>
                <a:cubicBezTo>
                  <a:pt x="1692884" y="165255"/>
                  <a:pt x="1679989" y="178064"/>
                  <a:pt x="1664145" y="178064"/>
                </a:cubicBezTo>
                <a:cubicBezTo>
                  <a:pt x="1663855" y="178064"/>
                  <a:pt x="1663565" y="178064"/>
                  <a:pt x="1663275" y="178047"/>
                </a:cubicBezTo>
                <a:cubicBezTo>
                  <a:pt x="1647464" y="177586"/>
                  <a:pt x="1635013" y="164368"/>
                  <a:pt x="1635491" y="148557"/>
                </a:cubicBezTo>
                <a:cubicBezTo>
                  <a:pt x="1635491" y="148506"/>
                  <a:pt x="1635491" y="148438"/>
                  <a:pt x="1635491" y="148386"/>
                </a:cubicBezTo>
                <a:cubicBezTo>
                  <a:pt x="1635491" y="132558"/>
                  <a:pt x="1648317" y="119732"/>
                  <a:pt x="1664145" y="119732"/>
                </a:cubicBezTo>
                <a:close/>
                <a:moveTo>
                  <a:pt x="1724864" y="119050"/>
                </a:moveTo>
                <a:cubicBezTo>
                  <a:pt x="1724983" y="119050"/>
                  <a:pt x="1725085" y="119050"/>
                  <a:pt x="1725205" y="119050"/>
                </a:cubicBezTo>
                <a:cubicBezTo>
                  <a:pt x="1741408" y="119153"/>
                  <a:pt x="1754473" y="132354"/>
                  <a:pt x="1754371" y="148557"/>
                </a:cubicBezTo>
                <a:cubicBezTo>
                  <a:pt x="1754371" y="148608"/>
                  <a:pt x="1754371" y="148677"/>
                  <a:pt x="1754371" y="148728"/>
                </a:cubicBezTo>
                <a:cubicBezTo>
                  <a:pt x="1754268" y="164931"/>
                  <a:pt x="1741067" y="177996"/>
                  <a:pt x="1724864" y="177893"/>
                </a:cubicBezTo>
                <a:cubicBezTo>
                  <a:pt x="1708660" y="177893"/>
                  <a:pt x="1695528" y="164760"/>
                  <a:pt x="1695528" y="148557"/>
                </a:cubicBezTo>
                <a:cubicBezTo>
                  <a:pt x="1695528" y="148506"/>
                  <a:pt x="1695528" y="148438"/>
                  <a:pt x="1695528" y="148387"/>
                </a:cubicBezTo>
                <a:cubicBezTo>
                  <a:pt x="1695528" y="132183"/>
                  <a:pt x="1708660" y="119050"/>
                  <a:pt x="1724864" y="119050"/>
                </a:cubicBezTo>
                <a:close/>
                <a:moveTo>
                  <a:pt x="1786265" y="118367"/>
                </a:moveTo>
                <a:cubicBezTo>
                  <a:pt x="1802946" y="118367"/>
                  <a:pt x="1816454" y="131876"/>
                  <a:pt x="1816454" y="148556"/>
                </a:cubicBezTo>
                <a:cubicBezTo>
                  <a:pt x="1816454" y="148608"/>
                  <a:pt x="1816454" y="148676"/>
                  <a:pt x="1816454" y="148727"/>
                </a:cubicBezTo>
                <a:cubicBezTo>
                  <a:pt x="1816352" y="165305"/>
                  <a:pt x="1802843" y="178677"/>
                  <a:pt x="1786265" y="178575"/>
                </a:cubicBezTo>
                <a:cubicBezTo>
                  <a:pt x="1769687" y="178575"/>
                  <a:pt x="1756247" y="165135"/>
                  <a:pt x="1756247" y="148556"/>
                </a:cubicBezTo>
                <a:cubicBezTo>
                  <a:pt x="1756247" y="148505"/>
                  <a:pt x="1756247" y="148437"/>
                  <a:pt x="1756247" y="148386"/>
                </a:cubicBezTo>
                <a:cubicBezTo>
                  <a:pt x="1756247" y="131808"/>
                  <a:pt x="1769687" y="118367"/>
                  <a:pt x="1786265" y="118367"/>
                </a:cubicBezTo>
                <a:close/>
                <a:moveTo>
                  <a:pt x="1878367" y="93637"/>
                </a:moveTo>
                <a:cubicBezTo>
                  <a:pt x="1875450" y="107009"/>
                  <a:pt x="1864193" y="116952"/>
                  <a:pt x="1850565" y="118197"/>
                </a:cubicBezTo>
                <a:cubicBezTo>
                  <a:pt x="1866189" y="119511"/>
                  <a:pt x="1878247" y="132524"/>
                  <a:pt x="1878367" y="148216"/>
                </a:cubicBezTo>
                <a:cubicBezTo>
                  <a:pt x="1878537" y="133104"/>
                  <a:pt x="1889692" y="120381"/>
                  <a:pt x="1904633" y="118197"/>
                </a:cubicBezTo>
                <a:cubicBezTo>
                  <a:pt x="1891619" y="116287"/>
                  <a:pt x="1881147" y="106497"/>
                  <a:pt x="1878367" y="93637"/>
                </a:cubicBezTo>
                <a:close/>
                <a:moveTo>
                  <a:pt x="5628" y="81527"/>
                </a:moveTo>
                <a:cubicBezTo>
                  <a:pt x="8732" y="81527"/>
                  <a:pt x="11257" y="84053"/>
                  <a:pt x="11257" y="87156"/>
                </a:cubicBezTo>
                <a:cubicBezTo>
                  <a:pt x="11257" y="90260"/>
                  <a:pt x="8732" y="92784"/>
                  <a:pt x="5628" y="92784"/>
                </a:cubicBezTo>
                <a:cubicBezTo>
                  <a:pt x="2524" y="92784"/>
                  <a:pt x="0" y="90260"/>
                  <a:pt x="0" y="87156"/>
                </a:cubicBezTo>
                <a:cubicBezTo>
                  <a:pt x="0" y="84053"/>
                  <a:pt x="2524" y="81527"/>
                  <a:pt x="5628" y="81527"/>
                </a:cubicBezTo>
                <a:close/>
                <a:moveTo>
                  <a:pt x="67029" y="79480"/>
                </a:moveTo>
                <a:cubicBezTo>
                  <a:pt x="71277" y="79480"/>
                  <a:pt x="74705" y="82909"/>
                  <a:pt x="74705" y="87156"/>
                </a:cubicBezTo>
                <a:cubicBezTo>
                  <a:pt x="74705" y="91403"/>
                  <a:pt x="71277" y="94832"/>
                  <a:pt x="67029" y="94832"/>
                </a:cubicBezTo>
                <a:cubicBezTo>
                  <a:pt x="62783" y="94832"/>
                  <a:pt x="59355" y="91403"/>
                  <a:pt x="59355" y="87156"/>
                </a:cubicBezTo>
                <a:cubicBezTo>
                  <a:pt x="59355" y="82909"/>
                  <a:pt x="62783" y="79480"/>
                  <a:pt x="67029" y="79480"/>
                </a:cubicBezTo>
                <a:close/>
                <a:moveTo>
                  <a:pt x="129114" y="78627"/>
                </a:moveTo>
                <a:cubicBezTo>
                  <a:pt x="133821" y="78627"/>
                  <a:pt x="137641" y="82448"/>
                  <a:pt x="137641" y="87155"/>
                </a:cubicBezTo>
                <a:cubicBezTo>
                  <a:pt x="137641" y="91863"/>
                  <a:pt x="133821" y="95683"/>
                  <a:pt x="129114" y="95683"/>
                </a:cubicBezTo>
                <a:cubicBezTo>
                  <a:pt x="124440" y="95598"/>
                  <a:pt x="120671" y="91829"/>
                  <a:pt x="120586" y="87155"/>
                </a:cubicBezTo>
                <a:cubicBezTo>
                  <a:pt x="120586" y="82448"/>
                  <a:pt x="124406" y="78627"/>
                  <a:pt x="129114" y="78627"/>
                </a:cubicBezTo>
                <a:close/>
                <a:moveTo>
                  <a:pt x="189832" y="77774"/>
                </a:moveTo>
                <a:cubicBezTo>
                  <a:pt x="189951" y="77774"/>
                  <a:pt x="190054" y="77774"/>
                  <a:pt x="190173" y="77774"/>
                </a:cubicBezTo>
                <a:cubicBezTo>
                  <a:pt x="195256" y="77877"/>
                  <a:pt x="199315" y="82073"/>
                  <a:pt x="199213" y="87155"/>
                </a:cubicBezTo>
                <a:cubicBezTo>
                  <a:pt x="199213" y="92340"/>
                  <a:pt x="195017" y="96537"/>
                  <a:pt x="189832" y="96537"/>
                </a:cubicBezTo>
                <a:cubicBezTo>
                  <a:pt x="184647" y="96537"/>
                  <a:pt x="180452" y="92340"/>
                  <a:pt x="180452" y="87155"/>
                </a:cubicBezTo>
                <a:cubicBezTo>
                  <a:pt x="180452" y="81970"/>
                  <a:pt x="184647" y="77774"/>
                  <a:pt x="189832" y="77774"/>
                </a:cubicBezTo>
                <a:close/>
                <a:moveTo>
                  <a:pt x="251233" y="76922"/>
                </a:moveTo>
                <a:cubicBezTo>
                  <a:pt x="256879" y="76922"/>
                  <a:pt x="261467" y="81510"/>
                  <a:pt x="261467" y="87156"/>
                </a:cubicBezTo>
                <a:cubicBezTo>
                  <a:pt x="261467" y="92801"/>
                  <a:pt x="256879" y="97389"/>
                  <a:pt x="251233" y="97389"/>
                </a:cubicBezTo>
                <a:cubicBezTo>
                  <a:pt x="245588" y="97389"/>
                  <a:pt x="241000" y="92801"/>
                  <a:pt x="241000" y="87156"/>
                </a:cubicBezTo>
                <a:cubicBezTo>
                  <a:pt x="241000" y="81510"/>
                  <a:pt x="245588" y="76922"/>
                  <a:pt x="251233" y="76922"/>
                </a:cubicBezTo>
                <a:close/>
                <a:moveTo>
                  <a:pt x="374035" y="75728"/>
                </a:moveTo>
                <a:cubicBezTo>
                  <a:pt x="380636" y="75728"/>
                  <a:pt x="385975" y="81067"/>
                  <a:pt x="385975" y="87668"/>
                </a:cubicBezTo>
                <a:cubicBezTo>
                  <a:pt x="385975" y="94268"/>
                  <a:pt x="380636" y="99607"/>
                  <a:pt x="374035" y="99607"/>
                </a:cubicBezTo>
                <a:cubicBezTo>
                  <a:pt x="367486" y="99522"/>
                  <a:pt x="362182" y="94217"/>
                  <a:pt x="362097" y="87668"/>
                </a:cubicBezTo>
                <a:cubicBezTo>
                  <a:pt x="362097" y="81067"/>
                  <a:pt x="367435" y="75728"/>
                  <a:pt x="374035" y="75728"/>
                </a:cubicBezTo>
                <a:close/>
                <a:moveTo>
                  <a:pt x="312635" y="75728"/>
                </a:moveTo>
                <a:cubicBezTo>
                  <a:pt x="318758" y="75728"/>
                  <a:pt x="323722" y="80692"/>
                  <a:pt x="323722" y="86815"/>
                </a:cubicBezTo>
                <a:cubicBezTo>
                  <a:pt x="323636" y="92904"/>
                  <a:pt x="318724" y="97816"/>
                  <a:pt x="312635" y="97901"/>
                </a:cubicBezTo>
                <a:cubicBezTo>
                  <a:pt x="306546" y="97816"/>
                  <a:pt x="301634" y="92904"/>
                  <a:pt x="301549" y="86815"/>
                </a:cubicBezTo>
                <a:cubicBezTo>
                  <a:pt x="301549" y="80692"/>
                  <a:pt x="306512" y="75728"/>
                  <a:pt x="312635" y="75728"/>
                </a:cubicBezTo>
                <a:close/>
                <a:moveTo>
                  <a:pt x="436120" y="74535"/>
                </a:moveTo>
                <a:cubicBezTo>
                  <a:pt x="443096" y="74535"/>
                  <a:pt x="448741" y="80181"/>
                  <a:pt x="448741" y="87156"/>
                </a:cubicBezTo>
                <a:cubicBezTo>
                  <a:pt x="448741" y="94132"/>
                  <a:pt x="443096" y="99777"/>
                  <a:pt x="436120" y="99777"/>
                </a:cubicBezTo>
                <a:cubicBezTo>
                  <a:pt x="429144" y="99777"/>
                  <a:pt x="423499" y="94132"/>
                  <a:pt x="423499" y="87156"/>
                </a:cubicBezTo>
                <a:cubicBezTo>
                  <a:pt x="423499" y="80181"/>
                  <a:pt x="429144" y="74535"/>
                  <a:pt x="436120" y="74535"/>
                </a:cubicBezTo>
                <a:close/>
                <a:moveTo>
                  <a:pt x="496839" y="73681"/>
                </a:moveTo>
                <a:cubicBezTo>
                  <a:pt x="504275" y="73681"/>
                  <a:pt x="510313" y="79719"/>
                  <a:pt x="510313" y="87155"/>
                </a:cubicBezTo>
                <a:cubicBezTo>
                  <a:pt x="510313" y="94592"/>
                  <a:pt x="504275" y="100630"/>
                  <a:pt x="496839" y="100630"/>
                </a:cubicBezTo>
                <a:cubicBezTo>
                  <a:pt x="489437" y="100544"/>
                  <a:pt x="483450" y="94558"/>
                  <a:pt x="483365" y="87155"/>
                </a:cubicBezTo>
                <a:cubicBezTo>
                  <a:pt x="483365" y="79719"/>
                  <a:pt x="489402" y="73681"/>
                  <a:pt x="496839" y="73681"/>
                </a:cubicBezTo>
                <a:close/>
                <a:moveTo>
                  <a:pt x="558239" y="72828"/>
                </a:moveTo>
                <a:cubicBezTo>
                  <a:pt x="558359" y="72828"/>
                  <a:pt x="558461" y="72828"/>
                  <a:pt x="558580" y="72828"/>
                </a:cubicBezTo>
                <a:cubicBezTo>
                  <a:pt x="566392" y="72932"/>
                  <a:pt x="572669" y="79344"/>
                  <a:pt x="572566" y="87155"/>
                </a:cubicBezTo>
                <a:cubicBezTo>
                  <a:pt x="572566" y="95069"/>
                  <a:pt x="566153" y="101482"/>
                  <a:pt x="558239" y="101482"/>
                </a:cubicBezTo>
                <a:cubicBezTo>
                  <a:pt x="550360" y="101397"/>
                  <a:pt x="543998" y="95035"/>
                  <a:pt x="543913" y="87155"/>
                </a:cubicBezTo>
                <a:cubicBezTo>
                  <a:pt x="543913" y="79241"/>
                  <a:pt x="550326" y="72828"/>
                  <a:pt x="558239" y="72828"/>
                </a:cubicBezTo>
                <a:close/>
                <a:moveTo>
                  <a:pt x="619642" y="71975"/>
                </a:moveTo>
                <a:cubicBezTo>
                  <a:pt x="628033" y="71975"/>
                  <a:pt x="634821" y="78765"/>
                  <a:pt x="634821" y="87155"/>
                </a:cubicBezTo>
                <a:cubicBezTo>
                  <a:pt x="634821" y="87206"/>
                  <a:pt x="634821" y="87275"/>
                  <a:pt x="634821" y="87326"/>
                </a:cubicBezTo>
                <a:cubicBezTo>
                  <a:pt x="634719" y="95615"/>
                  <a:pt x="627931" y="102267"/>
                  <a:pt x="619642" y="102164"/>
                </a:cubicBezTo>
                <a:cubicBezTo>
                  <a:pt x="619590" y="102164"/>
                  <a:pt x="619522" y="102164"/>
                  <a:pt x="619471" y="102164"/>
                </a:cubicBezTo>
                <a:cubicBezTo>
                  <a:pt x="611182" y="102164"/>
                  <a:pt x="604462" y="95444"/>
                  <a:pt x="604462" y="87155"/>
                </a:cubicBezTo>
                <a:cubicBezTo>
                  <a:pt x="604462" y="78765"/>
                  <a:pt x="611250" y="71975"/>
                  <a:pt x="619642" y="71975"/>
                </a:cubicBezTo>
                <a:close/>
                <a:moveTo>
                  <a:pt x="681409" y="70989"/>
                </a:moveTo>
                <a:cubicBezTo>
                  <a:pt x="690263" y="70989"/>
                  <a:pt x="697441" y="78167"/>
                  <a:pt x="697441" y="87022"/>
                </a:cubicBezTo>
                <a:cubicBezTo>
                  <a:pt x="697441" y="95876"/>
                  <a:pt x="690263" y="103054"/>
                  <a:pt x="681409" y="103054"/>
                </a:cubicBezTo>
                <a:cubicBezTo>
                  <a:pt x="672554" y="103054"/>
                  <a:pt x="665376" y="95876"/>
                  <a:pt x="665376" y="87022"/>
                </a:cubicBezTo>
                <a:cubicBezTo>
                  <a:pt x="665376" y="78167"/>
                  <a:pt x="672554" y="70989"/>
                  <a:pt x="681409" y="70989"/>
                </a:cubicBezTo>
                <a:close/>
                <a:moveTo>
                  <a:pt x="743125" y="70270"/>
                </a:moveTo>
                <a:cubicBezTo>
                  <a:pt x="752540" y="70270"/>
                  <a:pt x="760181" y="77912"/>
                  <a:pt x="760181" y="87326"/>
                </a:cubicBezTo>
                <a:cubicBezTo>
                  <a:pt x="760181" y="96741"/>
                  <a:pt x="752540" y="104382"/>
                  <a:pt x="743125" y="104382"/>
                </a:cubicBezTo>
                <a:cubicBezTo>
                  <a:pt x="733711" y="104382"/>
                  <a:pt x="726070" y="96741"/>
                  <a:pt x="726070" y="87326"/>
                </a:cubicBezTo>
                <a:cubicBezTo>
                  <a:pt x="726070" y="77912"/>
                  <a:pt x="733711" y="70270"/>
                  <a:pt x="743125" y="70270"/>
                </a:cubicBezTo>
                <a:close/>
                <a:moveTo>
                  <a:pt x="803844" y="69417"/>
                </a:moveTo>
                <a:cubicBezTo>
                  <a:pt x="813259" y="69417"/>
                  <a:pt x="820900" y="77058"/>
                  <a:pt x="820900" y="86474"/>
                </a:cubicBezTo>
                <a:cubicBezTo>
                  <a:pt x="820900" y="95888"/>
                  <a:pt x="813259" y="103529"/>
                  <a:pt x="803844" y="103529"/>
                </a:cubicBezTo>
                <a:cubicBezTo>
                  <a:pt x="794430" y="103529"/>
                  <a:pt x="786789" y="95888"/>
                  <a:pt x="786789" y="86474"/>
                </a:cubicBezTo>
                <a:cubicBezTo>
                  <a:pt x="786789" y="77058"/>
                  <a:pt x="794430" y="69417"/>
                  <a:pt x="803844" y="69417"/>
                </a:cubicBezTo>
                <a:close/>
                <a:moveTo>
                  <a:pt x="865246" y="68735"/>
                </a:moveTo>
                <a:cubicBezTo>
                  <a:pt x="875428" y="68735"/>
                  <a:pt x="883666" y="76991"/>
                  <a:pt x="883666" y="87156"/>
                </a:cubicBezTo>
                <a:cubicBezTo>
                  <a:pt x="883666" y="87207"/>
                  <a:pt x="883666" y="87275"/>
                  <a:pt x="883666" y="87326"/>
                </a:cubicBezTo>
                <a:cubicBezTo>
                  <a:pt x="883564" y="97406"/>
                  <a:pt x="875326" y="105508"/>
                  <a:pt x="865246" y="105406"/>
                </a:cubicBezTo>
                <a:cubicBezTo>
                  <a:pt x="855132" y="105406"/>
                  <a:pt x="846928" y="97270"/>
                  <a:pt x="846826" y="87156"/>
                </a:cubicBezTo>
                <a:cubicBezTo>
                  <a:pt x="846826" y="76991"/>
                  <a:pt x="855081" y="68735"/>
                  <a:pt x="865246" y="68735"/>
                </a:cubicBezTo>
                <a:close/>
                <a:moveTo>
                  <a:pt x="927014" y="67748"/>
                </a:moveTo>
                <a:cubicBezTo>
                  <a:pt x="937658" y="67748"/>
                  <a:pt x="946287" y="76378"/>
                  <a:pt x="946287" y="87021"/>
                </a:cubicBezTo>
                <a:cubicBezTo>
                  <a:pt x="946287" y="97665"/>
                  <a:pt x="937658" y="106294"/>
                  <a:pt x="927014" y="106294"/>
                </a:cubicBezTo>
                <a:cubicBezTo>
                  <a:pt x="916370" y="106294"/>
                  <a:pt x="907741" y="97665"/>
                  <a:pt x="907741" y="87021"/>
                </a:cubicBezTo>
                <a:cubicBezTo>
                  <a:pt x="907741" y="76378"/>
                  <a:pt x="916370" y="67748"/>
                  <a:pt x="927014" y="67748"/>
                </a:cubicBezTo>
                <a:close/>
                <a:moveTo>
                  <a:pt x="988048" y="67029"/>
                </a:moveTo>
                <a:cubicBezTo>
                  <a:pt x="999169" y="67029"/>
                  <a:pt x="1008175" y="76035"/>
                  <a:pt x="1008175" y="87155"/>
                </a:cubicBezTo>
                <a:cubicBezTo>
                  <a:pt x="1008175" y="87207"/>
                  <a:pt x="1008175" y="87275"/>
                  <a:pt x="1008175" y="87326"/>
                </a:cubicBezTo>
                <a:cubicBezTo>
                  <a:pt x="1008072" y="98344"/>
                  <a:pt x="999067" y="107214"/>
                  <a:pt x="988048" y="107111"/>
                </a:cubicBezTo>
                <a:cubicBezTo>
                  <a:pt x="987997" y="107111"/>
                  <a:pt x="987929" y="107111"/>
                  <a:pt x="987878" y="107111"/>
                </a:cubicBezTo>
                <a:cubicBezTo>
                  <a:pt x="976860" y="107111"/>
                  <a:pt x="967923" y="98173"/>
                  <a:pt x="967923" y="87155"/>
                </a:cubicBezTo>
                <a:cubicBezTo>
                  <a:pt x="967923" y="76035"/>
                  <a:pt x="976928" y="67029"/>
                  <a:pt x="988048" y="67029"/>
                </a:cubicBezTo>
                <a:close/>
                <a:moveTo>
                  <a:pt x="1049817" y="66042"/>
                </a:moveTo>
                <a:cubicBezTo>
                  <a:pt x="1061403" y="66042"/>
                  <a:pt x="1070796" y="75435"/>
                  <a:pt x="1070796" y="87021"/>
                </a:cubicBezTo>
                <a:cubicBezTo>
                  <a:pt x="1070796" y="98607"/>
                  <a:pt x="1061403" y="108000"/>
                  <a:pt x="1049817" y="108000"/>
                </a:cubicBezTo>
                <a:cubicBezTo>
                  <a:pt x="1038230" y="108000"/>
                  <a:pt x="1028838" y="98607"/>
                  <a:pt x="1028838" y="87021"/>
                </a:cubicBezTo>
                <a:cubicBezTo>
                  <a:pt x="1028838" y="75435"/>
                  <a:pt x="1038230" y="66042"/>
                  <a:pt x="1049817" y="66042"/>
                </a:cubicBezTo>
                <a:close/>
                <a:moveTo>
                  <a:pt x="1110851" y="65324"/>
                </a:moveTo>
                <a:cubicBezTo>
                  <a:pt x="1122910" y="65324"/>
                  <a:pt x="1132683" y="75097"/>
                  <a:pt x="1132683" y="87156"/>
                </a:cubicBezTo>
                <a:cubicBezTo>
                  <a:pt x="1132683" y="87207"/>
                  <a:pt x="1132683" y="87275"/>
                  <a:pt x="1132683" y="87326"/>
                </a:cubicBezTo>
                <a:cubicBezTo>
                  <a:pt x="1132581" y="99283"/>
                  <a:pt x="1122807" y="108919"/>
                  <a:pt x="1110851" y="108817"/>
                </a:cubicBezTo>
                <a:cubicBezTo>
                  <a:pt x="1098895" y="108817"/>
                  <a:pt x="1089191" y="99112"/>
                  <a:pt x="1089191" y="87156"/>
                </a:cubicBezTo>
                <a:cubicBezTo>
                  <a:pt x="1089191" y="87105"/>
                  <a:pt x="1089191" y="87038"/>
                  <a:pt x="1089191" y="86986"/>
                </a:cubicBezTo>
                <a:cubicBezTo>
                  <a:pt x="1089191" y="75029"/>
                  <a:pt x="1098895" y="65324"/>
                  <a:pt x="1110851" y="65324"/>
                </a:cubicBezTo>
                <a:close/>
                <a:moveTo>
                  <a:pt x="1172253" y="64642"/>
                </a:moveTo>
                <a:cubicBezTo>
                  <a:pt x="1184687" y="64642"/>
                  <a:pt x="1194767" y="74722"/>
                  <a:pt x="1194767" y="87155"/>
                </a:cubicBezTo>
                <a:cubicBezTo>
                  <a:pt x="1194681" y="99521"/>
                  <a:pt x="1184618" y="109498"/>
                  <a:pt x="1172253" y="109498"/>
                </a:cubicBezTo>
                <a:cubicBezTo>
                  <a:pt x="1159921" y="109498"/>
                  <a:pt x="1149910" y="99504"/>
                  <a:pt x="1149910" y="87155"/>
                </a:cubicBezTo>
                <a:cubicBezTo>
                  <a:pt x="1149910" y="74791"/>
                  <a:pt x="1159887" y="64727"/>
                  <a:pt x="1172253" y="64642"/>
                </a:cubicBezTo>
                <a:close/>
                <a:moveTo>
                  <a:pt x="1233654" y="63789"/>
                </a:moveTo>
                <a:cubicBezTo>
                  <a:pt x="1246565" y="63789"/>
                  <a:pt x="1257020" y="74245"/>
                  <a:pt x="1257020" y="87156"/>
                </a:cubicBezTo>
                <a:cubicBezTo>
                  <a:pt x="1257020" y="87207"/>
                  <a:pt x="1257020" y="87275"/>
                  <a:pt x="1257020" y="87326"/>
                </a:cubicBezTo>
                <a:cubicBezTo>
                  <a:pt x="1256918" y="100136"/>
                  <a:pt x="1246462" y="110454"/>
                  <a:pt x="1233654" y="110352"/>
                </a:cubicBezTo>
                <a:cubicBezTo>
                  <a:pt x="1220845" y="110352"/>
                  <a:pt x="1210458" y="99965"/>
                  <a:pt x="1210458" y="87156"/>
                </a:cubicBezTo>
                <a:cubicBezTo>
                  <a:pt x="1210458" y="87105"/>
                  <a:pt x="1210458" y="87037"/>
                  <a:pt x="1210458" y="86985"/>
                </a:cubicBezTo>
                <a:cubicBezTo>
                  <a:pt x="1210458" y="74177"/>
                  <a:pt x="1220845" y="63789"/>
                  <a:pt x="1233654" y="63789"/>
                </a:cubicBezTo>
                <a:close/>
                <a:moveTo>
                  <a:pt x="1295055" y="62936"/>
                </a:moveTo>
                <a:cubicBezTo>
                  <a:pt x="1295175" y="62936"/>
                  <a:pt x="1295277" y="62936"/>
                  <a:pt x="1295396" y="62936"/>
                </a:cubicBezTo>
                <a:cubicBezTo>
                  <a:pt x="1308683" y="63039"/>
                  <a:pt x="1319377" y="73869"/>
                  <a:pt x="1319275" y="87156"/>
                </a:cubicBezTo>
                <a:cubicBezTo>
                  <a:pt x="1319275" y="87207"/>
                  <a:pt x="1319275" y="87275"/>
                  <a:pt x="1319275" y="87326"/>
                </a:cubicBezTo>
                <a:cubicBezTo>
                  <a:pt x="1319172" y="100613"/>
                  <a:pt x="1308342" y="111307"/>
                  <a:pt x="1295055" y="111205"/>
                </a:cubicBezTo>
                <a:cubicBezTo>
                  <a:pt x="1281769" y="111205"/>
                  <a:pt x="1271007" y="100442"/>
                  <a:pt x="1271007" y="87156"/>
                </a:cubicBezTo>
                <a:cubicBezTo>
                  <a:pt x="1271007" y="87105"/>
                  <a:pt x="1271007" y="87037"/>
                  <a:pt x="1271007" y="86985"/>
                </a:cubicBezTo>
                <a:cubicBezTo>
                  <a:pt x="1271007" y="73699"/>
                  <a:pt x="1281769" y="62936"/>
                  <a:pt x="1295055" y="62936"/>
                </a:cubicBezTo>
                <a:close/>
                <a:moveTo>
                  <a:pt x="1357138" y="62083"/>
                </a:moveTo>
                <a:cubicBezTo>
                  <a:pt x="1370988" y="62083"/>
                  <a:pt x="1382210" y="73306"/>
                  <a:pt x="1382210" y="87156"/>
                </a:cubicBezTo>
                <a:cubicBezTo>
                  <a:pt x="1382210" y="87207"/>
                  <a:pt x="1382210" y="87275"/>
                  <a:pt x="1382210" y="87326"/>
                </a:cubicBezTo>
                <a:cubicBezTo>
                  <a:pt x="1382108" y="101073"/>
                  <a:pt x="1370885" y="112160"/>
                  <a:pt x="1357138" y="112057"/>
                </a:cubicBezTo>
                <a:cubicBezTo>
                  <a:pt x="1343391" y="112057"/>
                  <a:pt x="1332237" y="100903"/>
                  <a:pt x="1332237" y="87156"/>
                </a:cubicBezTo>
                <a:cubicBezTo>
                  <a:pt x="1332237" y="87105"/>
                  <a:pt x="1332237" y="87037"/>
                  <a:pt x="1332237" y="86985"/>
                </a:cubicBezTo>
                <a:cubicBezTo>
                  <a:pt x="1332237" y="73238"/>
                  <a:pt x="1343391" y="62083"/>
                  <a:pt x="1357138" y="62083"/>
                </a:cubicBezTo>
                <a:close/>
                <a:moveTo>
                  <a:pt x="1417857" y="61230"/>
                </a:moveTo>
                <a:cubicBezTo>
                  <a:pt x="1432167" y="61230"/>
                  <a:pt x="1443782" y="72846"/>
                  <a:pt x="1443782" y="87155"/>
                </a:cubicBezTo>
                <a:cubicBezTo>
                  <a:pt x="1443680" y="101414"/>
                  <a:pt x="1432116" y="112910"/>
                  <a:pt x="1417857" y="112910"/>
                </a:cubicBezTo>
                <a:cubicBezTo>
                  <a:pt x="1403633" y="112910"/>
                  <a:pt x="1392103" y="101380"/>
                  <a:pt x="1392103" y="87155"/>
                </a:cubicBezTo>
                <a:cubicBezTo>
                  <a:pt x="1392103" y="87105"/>
                  <a:pt x="1392103" y="87037"/>
                  <a:pt x="1392103" y="86985"/>
                </a:cubicBezTo>
                <a:cubicBezTo>
                  <a:pt x="1392103" y="72760"/>
                  <a:pt x="1403633" y="61230"/>
                  <a:pt x="1417857" y="61230"/>
                </a:cubicBezTo>
                <a:close/>
                <a:moveTo>
                  <a:pt x="1479259" y="60548"/>
                </a:moveTo>
                <a:cubicBezTo>
                  <a:pt x="1493961" y="60548"/>
                  <a:pt x="1505866" y="72453"/>
                  <a:pt x="1505866" y="87156"/>
                </a:cubicBezTo>
                <a:cubicBezTo>
                  <a:pt x="1505866" y="87207"/>
                  <a:pt x="1505866" y="87275"/>
                  <a:pt x="1505866" y="87326"/>
                </a:cubicBezTo>
                <a:cubicBezTo>
                  <a:pt x="1505764" y="101926"/>
                  <a:pt x="1493859" y="113695"/>
                  <a:pt x="1479259" y="113592"/>
                </a:cubicBezTo>
                <a:cubicBezTo>
                  <a:pt x="1479140" y="113592"/>
                  <a:pt x="1479037" y="113592"/>
                  <a:pt x="1478918" y="113592"/>
                </a:cubicBezTo>
                <a:cubicBezTo>
                  <a:pt x="1464403" y="113491"/>
                  <a:pt x="1452720" y="101653"/>
                  <a:pt x="1452822" y="87156"/>
                </a:cubicBezTo>
                <a:cubicBezTo>
                  <a:pt x="1452822" y="87105"/>
                  <a:pt x="1452822" y="87037"/>
                  <a:pt x="1452822" y="86985"/>
                </a:cubicBezTo>
                <a:cubicBezTo>
                  <a:pt x="1452822" y="72385"/>
                  <a:pt x="1464659" y="60548"/>
                  <a:pt x="1479259" y="60548"/>
                </a:cubicBezTo>
                <a:close/>
                <a:moveTo>
                  <a:pt x="1971151" y="60037"/>
                </a:moveTo>
                <a:cubicBezTo>
                  <a:pt x="1986126" y="60037"/>
                  <a:pt x="1998270" y="72180"/>
                  <a:pt x="1998270" y="87155"/>
                </a:cubicBezTo>
                <a:cubicBezTo>
                  <a:pt x="1998184" y="102062"/>
                  <a:pt x="1986057" y="114104"/>
                  <a:pt x="1971151" y="114104"/>
                </a:cubicBezTo>
                <a:cubicBezTo>
                  <a:pt x="1956261" y="114104"/>
                  <a:pt x="1944203" y="102045"/>
                  <a:pt x="1944203" y="87155"/>
                </a:cubicBezTo>
                <a:cubicBezTo>
                  <a:pt x="1944203" y="72249"/>
                  <a:pt x="1956244" y="60122"/>
                  <a:pt x="1971151" y="60037"/>
                </a:cubicBezTo>
                <a:close/>
                <a:moveTo>
                  <a:pt x="1540660" y="59695"/>
                </a:moveTo>
                <a:cubicBezTo>
                  <a:pt x="1555822" y="59695"/>
                  <a:pt x="1568120" y="71993"/>
                  <a:pt x="1568120" y="87155"/>
                </a:cubicBezTo>
                <a:cubicBezTo>
                  <a:pt x="1568035" y="102250"/>
                  <a:pt x="1555754" y="114445"/>
                  <a:pt x="1540660" y="114445"/>
                </a:cubicBezTo>
                <a:cubicBezTo>
                  <a:pt x="1525583" y="114445"/>
                  <a:pt x="1513371" y="102233"/>
                  <a:pt x="1513371" y="87155"/>
                </a:cubicBezTo>
                <a:cubicBezTo>
                  <a:pt x="1513371" y="72061"/>
                  <a:pt x="1525565" y="59781"/>
                  <a:pt x="1540660" y="59695"/>
                </a:cubicBezTo>
                <a:close/>
                <a:moveTo>
                  <a:pt x="1664145" y="58672"/>
                </a:moveTo>
                <a:cubicBezTo>
                  <a:pt x="1664264" y="58672"/>
                  <a:pt x="1664367" y="58672"/>
                  <a:pt x="1664486" y="58672"/>
                </a:cubicBezTo>
                <a:cubicBezTo>
                  <a:pt x="1680502" y="58776"/>
                  <a:pt x="1693413" y="71822"/>
                  <a:pt x="1693310" y="87838"/>
                </a:cubicBezTo>
                <a:cubicBezTo>
                  <a:pt x="1693310" y="87889"/>
                  <a:pt x="1693310" y="87957"/>
                  <a:pt x="1693310" y="88010"/>
                </a:cubicBezTo>
                <a:cubicBezTo>
                  <a:pt x="1693208" y="104024"/>
                  <a:pt x="1680160" y="116935"/>
                  <a:pt x="1664145" y="116833"/>
                </a:cubicBezTo>
                <a:cubicBezTo>
                  <a:pt x="1648129" y="116833"/>
                  <a:pt x="1635150" y="103854"/>
                  <a:pt x="1635150" y="87838"/>
                </a:cubicBezTo>
                <a:cubicBezTo>
                  <a:pt x="1635150" y="87787"/>
                  <a:pt x="1635150" y="87719"/>
                  <a:pt x="1635150" y="87667"/>
                </a:cubicBezTo>
                <a:cubicBezTo>
                  <a:pt x="1635150" y="71652"/>
                  <a:pt x="1648129" y="58672"/>
                  <a:pt x="1664145" y="58672"/>
                </a:cubicBezTo>
                <a:close/>
                <a:moveTo>
                  <a:pt x="1602061" y="58672"/>
                </a:moveTo>
                <a:cubicBezTo>
                  <a:pt x="1617701" y="58672"/>
                  <a:pt x="1630374" y="71345"/>
                  <a:pt x="1630374" y="86985"/>
                </a:cubicBezTo>
                <a:cubicBezTo>
                  <a:pt x="1630374" y="87037"/>
                  <a:pt x="1630374" y="87105"/>
                  <a:pt x="1630374" y="87156"/>
                </a:cubicBezTo>
                <a:cubicBezTo>
                  <a:pt x="1630272" y="102694"/>
                  <a:pt x="1617599" y="115230"/>
                  <a:pt x="1602061" y="115127"/>
                </a:cubicBezTo>
                <a:cubicBezTo>
                  <a:pt x="1586523" y="115127"/>
                  <a:pt x="1573919" y="102523"/>
                  <a:pt x="1573919" y="86985"/>
                </a:cubicBezTo>
                <a:cubicBezTo>
                  <a:pt x="1573919" y="86934"/>
                  <a:pt x="1573919" y="86866"/>
                  <a:pt x="1573919" y="86815"/>
                </a:cubicBezTo>
                <a:cubicBezTo>
                  <a:pt x="1573919" y="71277"/>
                  <a:pt x="1586523" y="58672"/>
                  <a:pt x="1602061" y="58672"/>
                </a:cubicBezTo>
                <a:close/>
                <a:moveTo>
                  <a:pt x="1724864" y="57307"/>
                </a:moveTo>
                <a:cubicBezTo>
                  <a:pt x="1741340" y="57307"/>
                  <a:pt x="1754712" y="70679"/>
                  <a:pt x="1754712" y="87155"/>
                </a:cubicBezTo>
                <a:cubicBezTo>
                  <a:pt x="1754712" y="87207"/>
                  <a:pt x="1754712" y="87275"/>
                  <a:pt x="1754712" y="87326"/>
                </a:cubicBezTo>
                <a:cubicBezTo>
                  <a:pt x="1754609" y="103717"/>
                  <a:pt x="1741254" y="116935"/>
                  <a:pt x="1724864" y="116833"/>
                </a:cubicBezTo>
                <a:cubicBezTo>
                  <a:pt x="1708473" y="116833"/>
                  <a:pt x="1695187" y="103546"/>
                  <a:pt x="1695187" y="87155"/>
                </a:cubicBezTo>
                <a:cubicBezTo>
                  <a:pt x="1695187" y="87105"/>
                  <a:pt x="1695187" y="87037"/>
                  <a:pt x="1695187" y="86985"/>
                </a:cubicBezTo>
                <a:cubicBezTo>
                  <a:pt x="1695187" y="70594"/>
                  <a:pt x="1708473" y="57307"/>
                  <a:pt x="1724864" y="57307"/>
                </a:cubicBezTo>
                <a:close/>
                <a:moveTo>
                  <a:pt x="1909067" y="55602"/>
                </a:moveTo>
                <a:cubicBezTo>
                  <a:pt x="1926498" y="55602"/>
                  <a:pt x="1940621" y="69725"/>
                  <a:pt x="1940621" y="87156"/>
                </a:cubicBezTo>
                <a:cubicBezTo>
                  <a:pt x="1940604" y="102762"/>
                  <a:pt x="1929125" y="115997"/>
                  <a:pt x="1913672" y="118197"/>
                </a:cubicBezTo>
                <a:cubicBezTo>
                  <a:pt x="1928750" y="120398"/>
                  <a:pt x="1939921" y="133326"/>
                  <a:pt x="1939939" y="148557"/>
                </a:cubicBezTo>
                <a:cubicBezTo>
                  <a:pt x="1939836" y="165545"/>
                  <a:pt x="1926055" y="179258"/>
                  <a:pt x="1909067" y="179258"/>
                </a:cubicBezTo>
                <a:cubicBezTo>
                  <a:pt x="1892250" y="179258"/>
                  <a:pt x="1878554" y="165715"/>
                  <a:pt x="1878367" y="148898"/>
                </a:cubicBezTo>
                <a:cubicBezTo>
                  <a:pt x="1878179" y="165698"/>
                  <a:pt x="1864466" y="179189"/>
                  <a:pt x="1847666" y="179087"/>
                </a:cubicBezTo>
                <a:cubicBezTo>
                  <a:pt x="1830798" y="179087"/>
                  <a:pt x="1817136" y="165425"/>
                  <a:pt x="1817136" y="148557"/>
                </a:cubicBezTo>
                <a:cubicBezTo>
                  <a:pt x="1817085" y="132746"/>
                  <a:pt x="1829177" y="119528"/>
                  <a:pt x="1844937" y="118197"/>
                </a:cubicBezTo>
                <a:cubicBezTo>
                  <a:pt x="1829928" y="116782"/>
                  <a:pt x="1818040" y="104894"/>
                  <a:pt x="1816624" y="89885"/>
                </a:cubicBezTo>
                <a:cubicBezTo>
                  <a:pt x="1815294" y="105644"/>
                  <a:pt x="1802076" y="117737"/>
                  <a:pt x="1786265" y="117686"/>
                </a:cubicBezTo>
                <a:cubicBezTo>
                  <a:pt x="1769396" y="117686"/>
                  <a:pt x="1755735" y="104024"/>
                  <a:pt x="1755735" y="87156"/>
                </a:cubicBezTo>
                <a:cubicBezTo>
                  <a:pt x="1755735" y="87105"/>
                  <a:pt x="1755735" y="87037"/>
                  <a:pt x="1755735" y="86985"/>
                </a:cubicBezTo>
                <a:cubicBezTo>
                  <a:pt x="1755735" y="70118"/>
                  <a:pt x="1769396" y="56456"/>
                  <a:pt x="1786265" y="56456"/>
                </a:cubicBezTo>
                <a:cubicBezTo>
                  <a:pt x="1802058" y="56472"/>
                  <a:pt x="1815209" y="68531"/>
                  <a:pt x="1816624" y="84256"/>
                </a:cubicBezTo>
                <a:cubicBezTo>
                  <a:pt x="1818108" y="68190"/>
                  <a:pt x="1831531" y="55875"/>
                  <a:pt x="1847666" y="55773"/>
                </a:cubicBezTo>
                <a:cubicBezTo>
                  <a:pt x="1862454" y="55756"/>
                  <a:pt x="1875228" y="66058"/>
                  <a:pt x="1878367" y="80504"/>
                </a:cubicBezTo>
                <a:cubicBezTo>
                  <a:pt x="1881437" y="65989"/>
                  <a:pt x="1894228" y="55602"/>
                  <a:pt x="1909067" y="55602"/>
                </a:cubicBezTo>
                <a:close/>
                <a:moveTo>
                  <a:pt x="5628" y="21319"/>
                </a:moveTo>
                <a:cubicBezTo>
                  <a:pt x="5747" y="21319"/>
                  <a:pt x="5867" y="21319"/>
                  <a:pt x="5969" y="21319"/>
                </a:cubicBezTo>
                <a:cubicBezTo>
                  <a:pt x="8323" y="21423"/>
                  <a:pt x="10165" y="23401"/>
                  <a:pt x="10062" y="25755"/>
                </a:cubicBezTo>
                <a:cubicBezTo>
                  <a:pt x="10062" y="28210"/>
                  <a:pt x="8084" y="30189"/>
                  <a:pt x="5628" y="30189"/>
                </a:cubicBezTo>
                <a:cubicBezTo>
                  <a:pt x="3172" y="30189"/>
                  <a:pt x="1194" y="28210"/>
                  <a:pt x="1194" y="25755"/>
                </a:cubicBezTo>
                <a:cubicBezTo>
                  <a:pt x="1194" y="23299"/>
                  <a:pt x="3172" y="21319"/>
                  <a:pt x="5628" y="21319"/>
                </a:cubicBezTo>
                <a:close/>
                <a:moveTo>
                  <a:pt x="67029" y="19614"/>
                </a:moveTo>
                <a:cubicBezTo>
                  <a:pt x="70424" y="19614"/>
                  <a:pt x="73170" y="22360"/>
                  <a:pt x="73170" y="25756"/>
                </a:cubicBezTo>
                <a:cubicBezTo>
                  <a:pt x="73170" y="29149"/>
                  <a:pt x="70424" y="31894"/>
                  <a:pt x="67029" y="31894"/>
                </a:cubicBezTo>
                <a:cubicBezTo>
                  <a:pt x="63636" y="31894"/>
                  <a:pt x="60890" y="29149"/>
                  <a:pt x="60890" y="25756"/>
                </a:cubicBezTo>
                <a:cubicBezTo>
                  <a:pt x="60890" y="22360"/>
                  <a:pt x="63636" y="19614"/>
                  <a:pt x="67029" y="19614"/>
                </a:cubicBezTo>
                <a:close/>
                <a:moveTo>
                  <a:pt x="129113" y="18932"/>
                </a:moveTo>
                <a:cubicBezTo>
                  <a:pt x="132882" y="18932"/>
                  <a:pt x="135935" y="21985"/>
                  <a:pt x="135935" y="25756"/>
                </a:cubicBezTo>
                <a:cubicBezTo>
                  <a:pt x="135935" y="29524"/>
                  <a:pt x="132882" y="32577"/>
                  <a:pt x="129113" y="32577"/>
                </a:cubicBezTo>
                <a:cubicBezTo>
                  <a:pt x="125343" y="32577"/>
                  <a:pt x="122291" y="29524"/>
                  <a:pt x="122291" y="25756"/>
                </a:cubicBezTo>
                <a:cubicBezTo>
                  <a:pt x="122291" y="21985"/>
                  <a:pt x="125343" y="18932"/>
                  <a:pt x="129113" y="18932"/>
                </a:cubicBezTo>
                <a:close/>
                <a:moveTo>
                  <a:pt x="189832" y="18249"/>
                </a:moveTo>
                <a:cubicBezTo>
                  <a:pt x="189951" y="18249"/>
                  <a:pt x="190054" y="18249"/>
                  <a:pt x="190173" y="18249"/>
                </a:cubicBezTo>
                <a:cubicBezTo>
                  <a:pt x="194233" y="18352"/>
                  <a:pt x="197439" y="21712"/>
                  <a:pt x="197337" y="25755"/>
                </a:cubicBezTo>
                <a:cubicBezTo>
                  <a:pt x="197337" y="29900"/>
                  <a:pt x="193977" y="33258"/>
                  <a:pt x="189832" y="33258"/>
                </a:cubicBezTo>
                <a:cubicBezTo>
                  <a:pt x="185687" y="33258"/>
                  <a:pt x="182328" y="29900"/>
                  <a:pt x="182328" y="25755"/>
                </a:cubicBezTo>
                <a:cubicBezTo>
                  <a:pt x="182328" y="21609"/>
                  <a:pt x="185687" y="18249"/>
                  <a:pt x="189832" y="18249"/>
                </a:cubicBezTo>
                <a:close/>
                <a:moveTo>
                  <a:pt x="251234" y="17567"/>
                </a:moveTo>
                <a:cubicBezTo>
                  <a:pt x="251353" y="17567"/>
                  <a:pt x="251455" y="17567"/>
                  <a:pt x="251575" y="17567"/>
                </a:cubicBezTo>
                <a:cubicBezTo>
                  <a:pt x="256009" y="17670"/>
                  <a:pt x="259523" y="21337"/>
                  <a:pt x="259421" y="25755"/>
                </a:cubicBezTo>
                <a:cubicBezTo>
                  <a:pt x="259421" y="30274"/>
                  <a:pt x="255753" y="33942"/>
                  <a:pt x="251234" y="33942"/>
                </a:cubicBezTo>
                <a:cubicBezTo>
                  <a:pt x="246748" y="33856"/>
                  <a:pt x="243132" y="30240"/>
                  <a:pt x="243047" y="25755"/>
                </a:cubicBezTo>
                <a:cubicBezTo>
                  <a:pt x="243047" y="21234"/>
                  <a:pt x="246714" y="17567"/>
                  <a:pt x="251234" y="17567"/>
                </a:cubicBezTo>
                <a:close/>
                <a:moveTo>
                  <a:pt x="313001" y="16751"/>
                </a:moveTo>
                <a:cubicBezTo>
                  <a:pt x="317899" y="16751"/>
                  <a:pt x="321870" y="20723"/>
                  <a:pt x="321870" y="25620"/>
                </a:cubicBezTo>
                <a:cubicBezTo>
                  <a:pt x="321870" y="30518"/>
                  <a:pt x="317899" y="34489"/>
                  <a:pt x="313001" y="34489"/>
                </a:cubicBezTo>
                <a:cubicBezTo>
                  <a:pt x="308103" y="34489"/>
                  <a:pt x="304132" y="30518"/>
                  <a:pt x="304132" y="25620"/>
                </a:cubicBezTo>
                <a:cubicBezTo>
                  <a:pt x="304132" y="20723"/>
                  <a:pt x="308103" y="16751"/>
                  <a:pt x="313001" y="16751"/>
                </a:cubicBezTo>
                <a:close/>
                <a:moveTo>
                  <a:pt x="374036" y="16203"/>
                </a:moveTo>
                <a:cubicBezTo>
                  <a:pt x="379306" y="16203"/>
                  <a:pt x="383588" y="20485"/>
                  <a:pt x="383588" y="25756"/>
                </a:cubicBezTo>
                <a:cubicBezTo>
                  <a:pt x="383588" y="31025"/>
                  <a:pt x="379306" y="35307"/>
                  <a:pt x="374036" y="35307"/>
                </a:cubicBezTo>
                <a:cubicBezTo>
                  <a:pt x="368766" y="35307"/>
                  <a:pt x="364485" y="31025"/>
                  <a:pt x="364485" y="25756"/>
                </a:cubicBezTo>
                <a:cubicBezTo>
                  <a:pt x="364485" y="20485"/>
                  <a:pt x="368766" y="16203"/>
                  <a:pt x="374036" y="16203"/>
                </a:cubicBezTo>
                <a:close/>
                <a:moveTo>
                  <a:pt x="436119" y="15520"/>
                </a:moveTo>
                <a:cubicBezTo>
                  <a:pt x="441765" y="15520"/>
                  <a:pt x="446353" y="20109"/>
                  <a:pt x="446353" y="25755"/>
                </a:cubicBezTo>
                <a:cubicBezTo>
                  <a:pt x="446353" y="31399"/>
                  <a:pt x="441765" y="35987"/>
                  <a:pt x="436119" y="35987"/>
                </a:cubicBezTo>
                <a:cubicBezTo>
                  <a:pt x="430474" y="35987"/>
                  <a:pt x="425886" y="31399"/>
                  <a:pt x="425886" y="25755"/>
                </a:cubicBezTo>
                <a:cubicBezTo>
                  <a:pt x="425886" y="20109"/>
                  <a:pt x="430474" y="15520"/>
                  <a:pt x="436119" y="15520"/>
                </a:cubicBezTo>
                <a:close/>
                <a:moveTo>
                  <a:pt x="497205" y="14875"/>
                </a:moveTo>
                <a:cubicBezTo>
                  <a:pt x="503140" y="14875"/>
                  <a:pt x="507950" y="19687"/>
                  <a:pt x="507950" y="25620"/>
                </a:cubicBezTo>
                <a:cubicBezTo>
                  <a:pt x="507950" y="31556"/>
                  <a:pt x="503140" y="36366"/>
                  <a:pt x="497205" y="36366"/>
                </a:cubicBezTo>
                <a:cubicBezTo>
                  <a:pt x="491271" y="36366"/>
                  <a:pt x="486460" y="31556"/>
                  <a:pt x="486460" y="25620"/>
                </a:cubicBezTo>
                <a:cubicBezTo>
                  <a:pt x="486460" y="19687"/>
                  <a:pt x="491271" y="14875"/>
                  <a:pt x="497205" y="14875"/>
                </a:cubicBezTo>
                <a:close/>
                <a:moveTo>
                  <a:pt x="558240" y="14327"/>
                </a:moveTo>
                <a:cubicBezTo>
                  <a:pt x="564551" y="14327"/>
                  <a:pt x="569667" y="19443"/>
                  <a:pt x="569667" y="25755"/>
                </a:cubicBezTo>
                <a:cubicBezTo>
                  <a:pt x="569667" y="32066"/>
                  <a:pt x="564551" y="37183"/>
                  <a:pt x="558240" y="37183"/>
                </a:cubicBezTo>
                <a:cubicBezTo>
                  <a:pt x="551930" y="37183"/>
                  <a:pt x="546813" y="32066"/>
                  <a:pt x="546813" y="25755"/>
                </a:cubicBezTo>
                <a:cubicBezTo>
                  <a:pt x="546813" y="19443"/>
                  <a:pt x="551930" y="14327"/>
                  <a:pt x="558240" y="14327"/>
                </a:cubicBezTo>
                <a:close/>
                <a:moveTo>
                  <a:pt x="619642" y="13645"/>
                </a:moveTo>
                <a:cubicBezTo>
                  <a:pt x="626328" y="13645"/>
                  <a:pt x="631751" y="19068"/>
                  <a:pt x="631751" y="25755"/>
                </a:cubicBezTo>
                <a:cubicBezTo>
                  <a:pt x="631751" y="32440"/>
                  <a:pt x="626328" y="37865"/>
                  <a:pt x="619642" y="37865"/>
                </a:cubicBezTo>
                <a:cubicBezTo>
                  <a:pt x="612956" y="37865"/>
                  <a:pt x="607532" y="32440"/>
                  <a:pt x="607532" y="25755"/>
                </a:cubicBezTo>
                <a:cubicBezTo>
                  <a:pt x="607532" y="19068"/>
                  <a:pt x="612956" y="13645"/>
                  <a:pt x="619642" y="13645"/>
                </a:cubicBezTo>
                <a:close/>
                <a:moveTo>
                  <a:pt x="681409" y="12828"/>
                </a:moveTo>
                <a:cubicBezTo>
                  <a:pt x="688474" y="12828"/>
                  <a:pt x="694201" y="18555"/>
                  <a:pt x="694201" y="25620"/>
                </a:cubicBezTo>
                <a:cubicBezTo>
                  <a:pt x="694201" y="32685"/>
                  <a:pt x="688474" y="38412"/>
                  <a:pt x="681409" y="38412"/>
                </a:cubicBezTo>
                <a:cubicBezTo>
                  <a:pt x="674344" y="38412"/>
                  <a:pt x="668617" y="32685"/>
                  <a:pt x="668617" y="25620"/>
                </a:cubicBezTo>
                <a:cubicBezTo>
                  <a:pt x="668617" y="18555"/>
                  <a:pt x="674344" y="12828"/>
                  <a:pt x="681409" y="12828"/>
                </a:cubicBezTo>
                <a:close/>
                <a:moveTo>
                  <a:pt x="743126" y="12281"/>
                </a:moveTo>
                <a:cubicBezTo>
                  <a:pt x="750562" y="12281"/>
                  <a:pt x="756600" y="18319"/>
                  <a:pt x="756600" y="25756"/>
                </a:cubicBezTo>
                <a:cubicBezTo>
                  <a:pt x="756600" y="33191"/>
                  <a:pt x="750562" y="39229"/>
                  <a:pt x="743126" y="39229"/>
                </a:cubicBezTo>
                <a:cubicBezTo>
                  <a:pt x="735724" y="39143"/>
                  <a:pt x="729737" y="33158"/>
                  <a:pt x="729652" y="25756"/>
                </a:cubicBezTo>
                <a:cubicBezTo>
                  <a:pt x="729652" y="18319"/>
                  <a:pt x="735689" y="12281"/>
                  <a:pt x="743126" y="12281"/>
                </a:cubicBezTo>
                <a:close/>
                <a:moveTo>
                  <a:pt x="803845" y="11598"/>
                </a:moveTo>
                <a:cubicBezTo>
                  <a:pt x="811656" y="11598"/>
                  <a:pt x="818001" y="17943"/>
                  <a:pt x="818001" y="25756"/>
                </a:cubicBezTo>
                <a:cubicBezTo>
                  <a:pt x="818001" y="33566"/>
                  <a:pt x="811656" y="39911"/>
                  <a:pt x="803845" y="39911"/>
                </a:cubicBezTo>
                <a:cubicBezTo>
                  <a:pt x="796067" y="39826"/>
                  <a:pt x="789773" y="33533"/>
                  <a:pt x="789689" y="25756"/>
                </a:cubicBezTo>
                <a:cubicBezTo>
                  <a:pt x="789689" y="17943"/>
                  <a:pt x="796033" y="11598"/>
                  <a:pt x="803845" y="11598"/>
                </a:cubicBezTo>
                <a:close/>
                <a:moveTo>
                  <a:pt x="865246" y="10915"/>
                </a:moveTo>
                <a:cubicBezTo>
                  <a:pt x="873433" y="10915"/>
                  <a:pt x="880085" y="17567"/>
                  <a:pt x="880085" y="25755"/>
                </a:cubicBezTo>
                <a:cubicBezTo>
                  <a:pt x="880085" y="33942"/>
                  <a:pt x="873450" y="40593"/>
                  <a:pt x="865246" y="40593"/>
                </a:cubicBezTo>
                <a:cubicBezTo>
                  <a:pt x="857059" y="40593"/>
                  <a:pt x="850408" y="33942"/>
                  <a:pt x="850408" y="25755"/>
                </a:cubicBezTo>
                <a:cubicBezTo>
                  <a:pt x="850408" y="17567"/>
                  <a:pt x="857059" y="10915"/>
                  <a:pt x="865246" y="10915"/>
                </a:cubicBezTo>
                <a:close/>
                <a:moveTo>
                  <a:pt x="926648" y="10745"/>
                </a:moveTo>
                <a:cubicBezTo>
                  <a:pt x="935226" y="10745"/>
                  <a:pt x="942168" y="17688"/>
                  <a:pt x="942168" y="26266"/>
                </a:cubicBezTo>
                <a:cubicBezTo>
                  <a:pt x="942168" y="26317"/>
                  <a:pt x="942168" y="26387"/>
                  <a:pt x="942168" y="26438"/>
                </a:cubicBezTo>
                <a:cubicBezTo>
                  <a:pt x="942066" y="34914"/>
                  <a:pt x="935124" y="41720"/>
                  <a:pt x="926648" y="41617"/>
                </a:cubicBezTo>
                <a:cubicBezTo>
                  <a:pt x="926596" y="41617"/>
                  <a:pt x="926528" y="41617"/>
                  <a:pt x="926477" y="41617"/>
                </a:cubicBezTo>
                <a:cubicBezTo>
                  <a:pt x="918000" y="41617"/>
                  <a:pt x="911127" y="34743"/>
                  <a:pt x="911127" y="26266"/>
                </a:cubicBezTo>
                <a:cubicBezTo>
                  <a:pt x="911127" y="17688"/>
                  <a:pt x="918068" y="10745"/>
                  <a:pt x="926648" y="10745"/>
                </a:cubicBezTo>
                <a:close/>
                <a:moveTo>
                  <a:pt x="988048" y="9380"/>
                </a:moveTo>
                <a:cubicBezTo>
                  <a:pt x="988168" y="9380"/>
                  <a:pt x="988270" y="9380"/>
                  <a:pt x="988390" y="9380"/>
                </a:cubicBezTo>
                <a:cubicBezTo>
                  <a:pt x="997242" y="9483"/>
                  <a:pt x="1004354" y="16732"/>
                  <a:pt x="1004252" y="25584"/>
                </a:cubicBezTo>
                <a:cubicBezTo>
                  <a:pt x="1004252" y="25635"/>
                  <a:pt x="1004252" y="25703"/>
                  <a:pt x="1004252" y="25755"/>
                </a:cubicBezTo>
                <a:cubicBezTo>
                  <a:pt x="1004149" y="34606"/>
                  <a:pt x="996901" y="41718"/>
                  <a:pt x="988048" y="41617"/>
                </a:cubicBezTo>
                <a:cubicBezTo>
                  <a:pt x="979350" y="41190"/>
                  <a:pt x="972357" y="34283"/>
                  <a:pt x="971846" y="25584"/>
                </a:cubicBezTo>
                <a:cubicBezTo>
                  <a:pt x="972272" y="16817"/>
                  <a:pt x="979282" y="9808"/>
                  <a:pt x="988048" y="9380"/>
                </a:cubicBezTo>
                <a:close/>
                <a:moveTo>
                  <a:pt x="1110851" y="8869"/>
                </a:moveTo>
                <a:cubicBezTo>
                  <a:pt x="1120266" y="8869"/>
                  <a:pt x="1127907" y="16510"/>
                  <a:pt x="1127907" y="25925"/>
                </a:cubicBezTo>
                <a:cubicBezTo>
                  <a:pt x="1127907" y="35340"/>
                  <a:pt x="1120266" y="42981"/>
                  <a:pt x="1110851" y="42981"/>
                </a:cubicBezTo>
                <a:cubicBezTo>
                  <a:pt x="1101437" y="42981"/>
                  <a:pt x="1093796" y="35340"/>
                  <a:pt x="1093796" y="25925"/>
                </a:cubicBezTo>
                <a:cubicBezTo>
                  <a:pt x="1093796" y="16510"/>
                  <a:pt x="1101437" y="8869"/>
                  <a:pt x="1110851" y="8869"/>
                </a:cubicBezTo>
                <a:close/>
                <a:moveTo>
                  <a:pt x="1172253" y="7676"/>
                </a:moveTo>
                <a:cubicBezTo>
                  <a:pt x="1172372" y="7676"/>
                  <a:pt x="1172475" y="7676"/>
                  <a:pt x="1172594" y="7676"/>
                </a:cubicBezTo>
                <a:cubicBezTo>
                  <a:pt x="1182486" y="7778"/>
                  <a:pt x="1190435" y="15863"/>
                  <a:pt x="1190332" y="25756"/>
                </a:cubicBezTo>
                <a:cubicBezTo>
                  <a:pt x="1190332" y="25806"/>
                  <a:pt x="1190332" y="25874"/>
                  <a:pt x="1190332" y="25925"/>
                </a:cubicBezTo>
                <a:cubicBezTo>
                  <a:pt x="1190229" y="35819"/>
                  <a:pt x="1182145" y="43766"/>
                  <a:pt x="1172253" y="43663"/>
                </a:cubicBezTo>
                <a:cubicBezTo>
                  <a:pt x="1162326" y="43663"/>
                  <a:pt x="1154259" y="35682"/>
                  <a:pt x="1154174" y="25756"/>
                </a:cubicBezTo>
                <a:cubicBezTo>
                  <a:pt x="1154174" y="15777"/>
                  <a:pt x="1162275" y="7676"/>
                  <a:pt x="1172253" y="7676"/>
                </a:cubicBezTo>
                <a:close/>
                <a:moveTo>
                  <a:pt x="1050132" y="7505"/>
                </a:moveTo>
                <a:cubicBezTo>
                  <a:pt x="1059547" y="7505"/>
                  <a:pt x="1067188" y="15145"/>
                  <a:pt x="1067188" y="24560"/>
                </a:cubicBezTo>
                <a:cubicBezTo>
                  <a:pt x="1067188" y="33975"/>
                  <a:pt x="1059547" y="41617"/>
                  <a:pt x="1050132" y="41617"/>
                </a:cubicBezTo>
                <a:cubicBezTo>
                  <a:pt x="1040718" y="41617"/>
                  <a:pt x="1033077" y="33975"/>
                  <a:pt x="1033077" y="24560"/>
                </a:cubicBezTo>
                <a:cubicBezTo>
                  <a:pt x="1033077" y="15145"/>
                  <a:pt x="1040718" y="7505"/>
                  <a:pt x="1050132" y="7505"/>
                </a:cubicBezTo>
                <a:close/>
                <a:moveTo>
                  <a:pt x="1234021" y="6859"/>
                </a:moveTo>
                <a:cubicBezTo>
                  <a:pt x="1244382" y="6859"/>
                  <a:pt x="1252782" y="15259"/>
                  <a:pt x="1252782" y="25619"/>
                </a:cubicBezTo>
                <a:cubicBezTo>
                  <a:pt x="1252782" y="35981"/>
                  <a:pt x="1244382" y="44382"/>
                  <a:pt x="1234021" y="44382"/>
                </a:cubicBezTo>
                <a:cubicBezTo>
                  <a:pt x="1223659" y="44382"/>
                  <a:pt x="1215259" y="35981"/>
                  <a:pt x="1215259" y="25619"/>
                </a:cubicBezTo>
                <a:cubicBezTo>
                  <a:pt x="1215259" y="15259"/>
                  <a:pt x="1223659" y="6859"/>
                  <a:pt x="1234021" y="6859"/>
                </a:cubicBezTo>
                <a:close/>
                <a:moveTo>
                  <a:pt x="1295055" y="6311"/>
                </a:moveTo>
                <a:cubicBezTo>
                  <a:pt x="1305800" y="6311"/>
                  <a:pt x="1314499" y="15010"/>
                  <a:pt x="1314499" y="25755"/>
                </a:cubicBezTo>
                <a:cubicBezTo>
                  <a:pt x="1314499" y="25806"/>
                  <a:pt x="1314499" y="25874"/>
                  <a:pt x="1314499" y="25925"/>
                </a:cubicBezTo>
                <a:cubicBezTo>
                  <a:pt x="1314396" y="36569"/>
                  <a:pt x="1305698" y="45130"/>
                  <a:pt x="1295055" y="45027"/>
                </a:cubicBezTo>
                <a:cubicBezTo>
                  <a:pt x="1295004" y="45027"/>
                  <a:pt x="1294936" y="45027"/>
                  <a:pt x="1294885" y="45027"/>
                </a:cubicBezTo>
                <a:cubicBezTo>
                  <a:pt x="1284242" y="45027"/>
                  <a:pt x="1275612" y="36397"/>
                  <a:pt x="1275612" y="25755"/>
                </a:cubicBezTo>
                <a:cubicBezTo>
                  <a:pt x="1275612" y="15010"/>
                  <a:pt x="1284310" y="6311"/>
                  <a:pt x="1295055" y="6311"/>
                </a:cubicBezTo>
                <a:close/>
                <a:moveTo>
                  <a:pt x="1357138" y="5628"/>
                </a:moveTo>
                <a:cubicBezTo>
                  <a:pt x="1368259" y="5628"/>
                  <a:pt x="1377264" y="14634"/>
                  <a:pt x="1377264" y="25756"/>
                </a:cubicBezTo>
                <a:cubicBezTo>
                  <a:pt x="1377264" y="25806"/>
                  <a:pt x="1377264" y="25874"/>
                  <a:pt x="1377264" y="25925"/>
                </a:cubicBezTo>
                <a:cubicBezTo>
                  <a:pt x="1377162" y="36943"/>
                  <a:pt x="1368156" y="45813"/>
                  <a:pt x="1357138" y="45710"/>
                </a:cubicBezTo>
                <a:cubicBezTo>
                  <a:pt x="1357087" y="45710"/>
                  <a:pt x="1357019" y="45710"/>
                  <a:pt x="1356968" y="45710"/>
                </a:cubicBezTo>
                <a:cubicBezTo>
                  <a:pt x="1345950" y="45710"/>
                  <a:pt x="1337013" y="36774"/>
                  <a:pt x="1337013" y="25756"/>
                </a:cubicBezTo>
                <a:cubicBezTo>
                  <a:pt x="1337013" y="14634"/>
                  <a:pt x="1346018" y="5628"/>
                  <a:pt x="1357138" y="5628"/>
                </a:cubicBezTo>
                <a:close/>
                <a:moveTo>
                  <a:pt x="1417858" y="4947"/>
                </a:moveTo>
                <a:cubicBezTo>
                  <a:pt x="1417977" y="4947"/>
                  <a:pt x="1418080" y="4947"/>
                  <a:pt x="1418199" y="4947"/>
                </a:cubicBezTo>
                <a:cubicBezTo>
                  <a:pt x="1429592" y="5049"/>
                  <a:pt x="1438769" y="14361"/>
                  <a:pt x="1438666" y="25756"/>
                </a:cubicBezTo>
                <a:cubicBezTo>
                  <a:pt x="1438666" y="25806"/>
                  <a:pt x="1438666" y="25874"/>
                  <a:pt x="1438666" y="25925"/>
                </a:cubicBezTo>
                <a:cubicBezTo>
                  <a:pt x="1438563" y="37319"/>
                  <a:pt x="1429251" y="46494"/>
                  <a:pt x="1417858" y="46393"/>
                </a:cubicBezTo>
                <a:cubicBezTo>
                  <a:pt x="1406431" y="46393"/>
                  <a:pt x="1397135" y="37183"/>
                  <a:pt x="1397050" y="25756"/>
                </a:cubicBezTo>
                <a:cubicBezTo>
                  <a:pt x="1397050" y="14260"/>
                  <a:pt x="1406362" y="4947"/>
                  <a:pt x="1417858" y="4947"/>
                </a:cubicBezTo>
                <a:close/>
                <a:moveTo>
                  <a:pt x="1479259" y="4435"/>
                </a:moveTo>
                <a:cubicBezTo>
                  <a:pt x="1491027" y="4435"/>
                  <a:pt x="1500578" y="13987"/>
                  <a:pt x="1500578" y="25755"/>
                </a:cubicBezTo>
                <a:cubicBezTo>
                  <a:pt x="1500578" y="25806"/>
                  <a:pt x="1500578" y="25874"/>
                  <a:pt x="1500578" y="25925"/>
                </a:cubicBezTo>
                <a:cubicBezTo>
                  <a:pt x="1500476" y="37608"/>
                  <a:pt x="1490942" y="47006"/>
                  <a:pt x="1479259" y="46903"/>
                </a:cubicBezTo>
                <a:cubicBezTo>
                  <a:pt x="1479139" y="46903"/>
                  <a:pt x="1479037" y="46903"/>
                  <a:pt x="1478918" y="46903"/>
                </a:cubicBezTo>
                <a:cubicBezTo>
                  <a:pt x="1467336" y="46801"/>
                  <a:pt x="1458007" y="37336"/>
                  <a:pt x="1458109" y="25755"/>
                </a:cubicBezTo>
                <a:cubicBezTo>
                  <a:pt x="1458109" y="25703"/>
                  <a:pt x="1458109" y="25635"/>
                  <a:pt x="1458109" y="25584"/>
                </a:cubicBezTo>
                <a:cubicBezTo>
                  <a:pt x="1458109" y="13900"/>
                  <a:pt x="1467575" y="4435"/>
                  <a:pt x="1479259" y="4435"/>
                </a:cubicBezTo>
                <a:close/>
                <a:moveTo>
                  <a:pt x="1971151" y="3923"/>
                </a:moveTo>
                <a:cubicBezTo>
                  <a:pt x="1983210" y="3923"/>
                  <a:pt x="1992983" y="13697"/>
                  <a:pt x="1992983" y="25755"/>
                </a:cubicBezTo>
                <a:cubicBezTo>
                  <a:pt x="1992983" y="25806"/>
                  <a:pt x="1992983" y="25873"/>
                  <a:pt x="1992983" y="25925"/>
                </a:cubicBezTo>
                <a:cubicBezTo>
                  <a:pt x="1992880" y="37881"/>
                  <a:pt x="1983107" y="47517"/>
                  <a:pt x="1971151" y="47415"/>
                </a:cubicBezTo>
                <a:cubicBezTo>
                  <a:pt x="1959195" y="47415"/>
                  <a:pt x="1949491" y="37710"/>
                  <a:pt x="1949491" y="25755"/>
                </a:cubicBezTo>
                <a:cubicBezTo>
                  <a:pt x="1949491" y="25703"/>
                  <a:pt x="1949491" y="25635"/>
                  <a:pt x="1949491" y="25584"/>
                </a:cubicBezTo>
                <a:cubicBezTo>
                  <a:pt x="1949491" y="13628"/>
                  <a:pt x="1959195" y="3923"/>
                  <a:pt x="1971151" y="3923"/>
                </a:cubicBezTo>
                <a:close/>
                <a:moveTo>
                  <a:pt x="1540660" y="3753"/>
                </a:moveTo>
                <a:cubicBezTo>
                  <a:pt x="1552803" y="3753"/>
                  <a:pt x="1562662" y="13611"/>
                  <a:pt x="1562662" y="25756"/>
                </a:cubicBezTo>
                <a:cubicBezTo>
                  <a:pt x="1562662" y="25806"/>
                  <a:pt x="1562662" y="25874"/>
                  <a:pt x="1562662" y="25925"/>
                </a:cubicBezTo>
                <a:cubicBezTo>
                  <a:pt x="1562560" y="37984"/>
                  <a:pt x="1552719" y="47689"/>
                  <a:pt x="1540660" y="47586"/>
                </a:cubicBezTo>
                <a:cubicBezTo>
                  <a:pt x="1528602" y="47586"/>
                  <a:pt x="1518829" y="37814"/>
                  <a:pt x="1518829" y="25756"/>
                </a:cubicBezTo>
                <a:cubicBezTo>
                  <a:pt x="1518829" y="25703"/>
                  <a:pt x="1518829" y="25635"/>
                  <a:pt x="1518829" y="25584"/>
                </a:cubicBezTo>
                <a:cubicBezTo>
                  <a:pt x="1518829" y="13525"/>
                  <a:pt x="1528602" y="3753"/>
                  <a:pt x="1540660" y="3753"/>
                </a:cubicBezTo>
                <a:close/>
                <a:moveTo>
                  <a:pt x="1602427" y="2937"/>
                </a:moveTo>
                <a:cubicBezTo>
                  <a:pt x="1614956" y="2937"/>
                  <a:pt x="1625112" y="13093"/>
                  <a:pt x="1625112" y="25620"/>
                </a:cubicBezTo>
                <a:cubicBezTo>
                  <a:pt x="1625112" y="38149"/>
                  <a:pt x="1614956" y="48305"/>
                  <a:pt x="1602427" y="48305"/>
                </a:cubicBezTo>
                <a:cubicBezTo>
                  <a:pt x="1589899" y="48305"/>
                  <a:pt x="1579743" y="38149"/>
                  <a:pt x="1579743" y="25620"/>
                </a:cubicBezTo>
                <a:cubicBezTo>
                  <a:pt x="1579743" y="13093"/>
                  <a:pt x="1589899" y="2937"/>
                  <a:pt x="1602427" y="2937"/>
                </a:cubicBezTo>
                <a:close/>
                <a:moveTo>
                  <a:pt x="1664144" y="2388"/>
                </a:moveTo>
                <a:cubicBezTo>
                  <a:pt x="1677055" y="2388"/>
                  <a:pt x="1687511" y="12843"/>
                  <a:pt x="1687511" y="25755"/>
                </a:cubicBezTo>
                <a:cubicBezTo>
                  <a:pt x="1687511" y="25806"/>
                  <a:pt x="1687511" y="25873"/>
                  <a:pt x="1687511" y="25925"/>
                </a:cubicBezTo>
                <a:cubicBezTo>
                  <a:pt x="1687409" y="38735"/>
                  <a:pt x="1676953" y="49054"/>
                  <a:pt x="1664144" y="48951"/>
                </a:cubicBezTo>
                <a:cubicBezTo>
                  <a:pt x="1651335" y="48951"/>
                  <a:pt x="1640949" y="38563"/>
                  <a:pt x="1640949" y="25755"/>
                </a:cubicBezTo>
                <a:cubicBezTo>
                  <a:pt x="1640949" y="25703"/>
                  <a:pt x="1640949" y="25635"/>
                  <a:pt x="1640949" y="25584"/>
                </a:cubicBezTo>
                <a:cubicBezTo>
                  <a:pt x="1640949" y="12776"/>
                  <a:pt x="1651335" y="2388"/>
                  <a:pt x="1664144" y="2388"/>
                </a:cubicBezTo>
                <a:close/>
                <a:moveTo>
                  <a:pt x="1724864" y="1706"/>
                </a:moveTo>
                <a:cubicBezTo>
                  <a:pt x="1738150" y="1706"/>
                  <a:pt x="1748913" y="12469"/>
                  <a:pt x="1748913" y="25755"/>
                </a:cubicBezTo>
                <a:cubicBezTo>
                  <a:pt x="1748827" y="38973"/>
                  <a:pt x="1738082" y="49633"/>
                  <a:pt x="1724864" y="49633"/>
                </a:cubicBezTo>
                <a:cubicBezTo>
                  <a:pt x="1711679" y="49633"/>
                  <a:pt x="1700986" y="38939"/>
                  <a:pt x="1700986" y="25755"/>
                </a:cubicBezTo>
                <a:cubicBezTo>
                  <a:pt x="1700986" y="12537"/>
                  <a:pt x="1711646" y="1792"/>
                  <a:pt x="1724864" y="1706"/>
                </a:cubicBezTo>
                <a:close/>
                <a:moveTo>
                  <a:pt x="1786265" y="1023"/>
                </a:moveTo>
                <a:cubicBezTo>
                  <a:pt x="1799927" y="1023"/>
                  <a:pt x="1810996" y="12093"/>
                  <a:pt x="1810996" y="25756"/>
                </a:cubicBezTo>
                <a:cubicBezTo>
                  <a:pt x="1810996" y="25806"/>
                  <a:pt x="1810996" y="25874"/>
                  <a:pt x="1810996" y="25925"/>
                </a:cubicBezTo>
                <a:cubicBezTo>
                  <a:pt x="1810894" y="39485"/>
                  <a:pt x="1799824" y="50418"/>
                  <a:pt x="1786265" y="50315"/>
                </a:cubicBezTo>
                <a:cubicBezTo>
                  <a:pt x="1786146" y="50315"/>
                  <a:pt x="1786043" y="50315"/>
                  <a:pt x="1785924" y="50315"/>
                </a:cubicBezTo>
                <a:cubicBezTo>
                  <a:pt x="1772450" y="50213"/>
                  <a:pt x="1761602" y="39229"/>
                  <a:pt x="1761704" y="25756"/>
                </a:cubicBezTo>
                <a:cubicBezTo>
                  <a:pt x="1761704" y="25703"/>
                  <a:pt x="1761704" y="25635"/>
                  <a:pt x="1761704" y="25584"/>
                </a:cubicBezTo>
                <a:cubicBezTo>
                  <a:pt x="1761704" y="12026"/>
                  <a:pt x="1772705" y="1023"/>
                  <a:pt x="1786265" y="1023"/>
                </a:cubicBezTo>
                <a:close/>
                <a:moveTo>
                  <a:pt x="1847667" y="511"/>
                </a:moveTo>
                <a:cubicBezTo>
                  <a:pt x="1861601" y="511"/>
                  <a:pt x="1872909" y="11820"/>
                  <a:pt x="1872909" y="25755"/>
                </a:cubicBezTo>
                <a:cubicBezTo>
                  <a:pt x="1872909" y="25806"/>
                  <a:pt x="1872909" y="25874"/>
                  <a:pt x="1872909" y="25925"/>
                </a:cubicBezTo>
                <a:cubicBezTo>
                  <a:pt x="1872807" y="39775"/>
                  <a:pt x="1861516" y="50930"/>
                  <a:pt x="1847667" y="50826"/>
                </a:cubicBezTo>
                <a:cubicBezTo>
                  <a:pt x="1833817" y="50826"/>
                  <a:pt x="1822595" y="39604"/>
                  <a:pt x="1822595" y="25755"/>
                </a:cubicBezTo>
                <a:cubicBezTo>
                  <a:pt x="1822595" y="25703"/>
                  <a:pt x="1822595" y="25635"/>
                  <a:pt x="1822595" y="25584"/>
                </a:cubicBezTo>
                <a:cubicBezTo>
                  <a:pt x="1822595" y="11734"/>
                  <a:pt x="1833817" y="511"/>
                  <a:pt x="1847667" y="511"/>
                </a:cubicBezTo>
                <a:close/>
                <a:moveTo>
                  <a:pt x="1909067" y="0"/>
                </a:moveTo>
                <a:cubicBezTo>
                  <a:pt x="1909187" y="0"/>
                  <a:pt x="1909289" y="0"/>
                  <a:pt x="1909409" y="0"/>
                </a:cubicBezTo>
                <a:cubicBezTo>
                  <a:pt x="1923531" y="103"/>
                  <a:pt x="1934925" y="11634"/>
                  <a:pt x="1934822" y="25756"/>
                </a:cubicBezTo>
                <a:cubicBezTo>
                  <a:pt x="1934822" y="25806"/>
                  <a:pt x="1934822" y="25874"/>
                  <a:pt x="1934822" y="25925"/>
                </a:cubicBezTo>
                <a:cubicBezTo>
                  <a:pt x="1934720" y="40048"/>
                  <a:pt x="1923190" y="51442"/>
                  <a:pt x="1909067" y="51339"/>
                </a:cubicBezTo>
                <a:cubicBezTo>
                  <a:pt x="1894946" y="51339"/>
                  <a:pt x="1883484" y="39877"/>
                  <a:pt x="1883484" y="25756"/>
                </a:cubicBezTo>
                <a:cubicBezTo>
                  <a:pt x="1883484" y="25704"/>
                  <a:pt x="1883484" y="25636"/>
                  <a:pt x="1883484" y="25584"/>
                </a:cubicBezTo>
                <a:cubicBezTo>
                  <a:pt x="1883484" y="11462"/>
                  <a:pt x="1894946" y="0"/>
                  <a:pt x="1909067" y="0"/>
                </a:cubicBezTo>
                <a:close/>
              </a:path>
            </a:pathLst>
          </a:custGeom>
          <a:solidFill>
            <a:schemeClr val="accent1"/>
          </a:solidFill>
          <a:ln w="170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grpSp>
        <p:nvGrpSpPr>
          <p:cNvPr id="33" name="组合 32"/>
          <p:cNvGrpSpPr/>
          <p:nvPr/>
        </p:nvGrpSpPr>
        <p:grpSpPr>
          <a:xfrm>
            <a:off x="6003290" y="1087967"/>
            <a:ext cx="745913" cy="1078653"/>
            <a:chOff x="7644" y="1285"/>
            <a:chExt cx="881" cy="1274"/>
          </a:xfrm>
        </p:grpSpPr>
        <p:sp>
          <p:nvSpPr>
            <p:cNvPr id="30" name="文本框 29"/>
            <p:cNvSpPr txBox="1"/>
            <p:nvPr/>
          </p:nvSpPr>
          <p:spPr>
            <a:xfrm>
              <a:off x="7644" y="1285"/>
              <a:ext cx="600" cy="1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35" b="1">
                  <a:gradFill>
                    <a:gsLst>
                      <a:gs pos="100000">
                        <a:schemeClr val="accent1"/>
                      </a:gs>
                      <a:gs pos="100000">
                        <a:srgbClr val="DB5617">
                          <a:alpha val="100000"/>
                        </a:srgbClr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  <a:gs pos="100000">
                        <a:srgbClr val="ED5A00">
                          <a:alpha val="6000"/>
                        </a:srgbClr>
                      </a:gs>
                      <a:gs pos="100000">
                        <a:schemeClr val="bg2"/>
                      </a:gs>
                    </a:gsLst>
                    <a:lin ang="5400000" scaled="0"/>
                  </a:gradFill>
                  <a:latin typeface="MiSans Bold" panose="00000800000000000000" charset="-122"/>
                  <a:ea typeface="MiSans Bold" panose="00000800000000000000" charset="-122"/>
                </a:rPr>
                <a:t>陈</a:t>
              </a:r>
            </a:p>
            <a:p>
              <a:r>
                <a:rPr lang="zh-CN" altLang="en-US" sz="2135" b="1">
                  <a:gradFill>
                    <a:gsLst>
                      <a:gs pos="100000">
                        <a:schemeClr val="accent1"/>
                      </a:gs>
                      <a:gs pos="100000">
                        <a:srgbClr val="DB5617">
                          <a:alpha val="100000"/>
                        </a:srgbClr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  <a:gs pos="100000">
                        <a:srgbClr val="ED5A00">
                          <a:alpha val="6000"/>
                        </a:srgbClr>
                      </a:gs>
                      <a:gs pos="100000">
                        <a:schemeClr val="bg2"/>
                      </a:gs>
                    </a:gsLst>
                    <a:lin ang="5400000" scaled="0"/>
                  </a:gradFill>
                  <a:latin typeface="MiSans Bold" panose="00000800000000000000" charset="-122"/>
                  <a:ea typeface="MiSans Bold" panose="00000800000000000000" charset="-122"/>
                </a:rPr>
                <a:t>先</a:t>
              </a:r>
            </a:p>
            <a:p>
              <a:r>
                <a:rPr lang="zh-CN" altLang="en-US" sz="2135" b="1">
                  <a:gradFill>
                    <a:gsLst>
                      <a:gs pos="100000">
                        <a:schemeClr val="accent1"/>
                      </a:gs>
                      <a:gs pos="100000">
                        <a:srgbClr val="DB5617">
                          <a:alpha val="100000"/>
                        </a:srgbClr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  <a:gs pos="100000">
                        <a:srgbClr val="ED5A00">
                          <a:alpha val="6000"/>
                        </a:srgbClr>
                      </a:gs>
                      <a:gs pos="100000">
                        <a:schemeClr val="bg2"/>
                      </a:gs>
                    </a:gsLst>
                    <a:lin ang="5400000" scaled="0"/>
                  </a:gradFill>
                  <a:latin typeface="MiSans Bold" panose="00000800000000000000" charset="-122"/>
                  <a:ea typeface="MiSans Bold" panose="00000800000000000000" charset="-122"/>
                </a:rPr>
                <a:t>生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079" y="1310"/>
              <a:ext cx="446" cy="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rgbClr val="080F13"/>
                  </a:solidFill>
                  <a:latin typeface="MiSans Bold" panose="00000800000000000000" charset="-122"/>
                  <a:ea typeface="MiSans Bold" panose="00000800000000000000" charset="-122"/>
                </a:rPr>
                <a:t>创</a:t>
              </a:r>
            </a:p>
            <a:p>
              <a:r>
                <a:rPr lang="zh-CN" altLang="en-US" sz="1600">
                  <a:solidFill>
                    <a:srgbClr val="080F13"/>
                  </a:solidFill>
                  <a:latin typeface="MiSans Bold" panose="00000800000000000000" charset="-122"/>
                  <a:ea typeface="MiSans Bold" panose="00000800000000000000" charset="-122"/>
                </a:rPr>
                <a:t>始</a:t>
              </a:r>
            </a:p>
            <a:p>
              <a:r>
                <a:rPr lang="zh-CN" altLang="en-US" sz="1600">
                  <a:solidFill>
                    <a:srgbClr val="080F13"/>
                  </a:solidFill>
                  <a:latin typeface="MiSans Bold" panose="00000800000000000000" charset="-122"/>
                  <a:ea typeface="MiSans Bold" panose="00000800000000000000" charset="-122"/>
                </a:rPr>
                <a:t>人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159" y="1392"/>
              <a:ext cx="0" cy="103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4" name="组合 33"/>
          <p:cNvGrpSpPr/>
          <p:nvPr/>
        </p:nvGrpSpPr>
        <p:grpSpPr>
          <a:xfrm>
            <a:off x="1732703" y="1369060"/>
            <a:ext cx="763693" cy="963507"/>
            <a:chOff x="7644" y="1285"/>
            <a:chExt cx="902" cy="1138"/>
          </a:xfrm>
        </p:grpSpPr>
        <p:sp>
          <p:nvSpPr>
            <p:cNvPr id="35" name="文本框 34"/>
            <p:cNvSpPr txBox="1"/>
            <p:nvPr/>
          </p:nvSpPr>
          <p:spPr>
            <a:xfrm>
              <a:off x="7644" y="1285"/>
              <a:ext cx="600" cy="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5" b="1">
                  <a:gradFill>
                    <a:gsLst>
                      <a:gs pos="100000">
                        <a:schemeClr val="accent1"/>
                      </a:gs>
                      <a:gs pos="100000">
                        <a:srgbClr val="DB5617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  <a:gs pos="100000">
                        <a:srgbClr val="ED5A00">
                          <a:alpha val="6000"/>
                        </a:srgbClr>
                      </a:gs>
                      <a:gs pos="100000">
                        <a:schemeClr val="bg2"/>
                      </a:gs>
                    </a:gsLst>
                    <a:lin ang="5400000" scaled="0"/>
                  </a:gradFill>
                  <a:latin typeface="MiSans Medium" panose="00000600000000000000" charset="-122"/>
                  <a:ea typeface="MiSans Medium" panose="00000600000000000000" charset="-122"/>
                </a:rPr>
                <a:t>玻璃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100" y="1332"/>
              <a:ext cx="446" cy="1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35">
                  <a:latin typeface="MiSans Light" panose="00000400000000000000" charset="-122"/>
                  <a:ea typeface="MiSans Light" panose="00000400000000000000" charset="-122"/>
                </a:rPr>
                <a:t>设计总监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8159" y="1392"/>
              <a:ext cx="0" cy="103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8" name="组合 37"/>
          <p:cNvGrpSpPr/>
          <p:nvPr/>
        </p:nvGrpSpPr>
        <p:grpSpPr>
          <a:xfrm>
            <a:off x="2968837" y="2909993"/>
            <a:ext cx="706967" cy="963507"/>
            <a:chOff x="7644" y="1285"/>
            <a:chExt cx="902" cy="1138"/>
          </a:xfrm>
        </p:grpSpPr>
        <p:sp>
          <p:nvSpPr>
            <p:cNvPr id="39" name="文本框 38"/>
            <p:cNvSpPr txBox="1"/>
            <p:nvPr/>
          </p:nvSpPr>
          <p:spPr>
            <a:xfrm>
              <a:off x="7644" y="1285"/>
              <a:ext cx="600" cy="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5" b="1">
                  <a:gradFill>
                    <a:gsLst>
                      <a:gs pos="100000">
                        <a:schemeClr val="accent1"/>
                      </a:gs>
                      <a:gs pos="100000">
                        <a:srgbClr val="DB5617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  <a:gs pos="100000">
                        <a:srgbClr val="ED5A00">
                          <a:alpha val="6000"/>
                        </a:srgbClr>
                      </a:gs>
                      <a:gs pos="100000">
                        <a:schemeClr val="bg2"/>
                      </a:gs>
                    </a:gsLst>
                    <a:lin ang="5400000" scaled="0"/>
                  </a:gradFill>
                  <a:latin typeface="MiSans Medium" panose="00000600000000000000" charset="-122"/>
                  <a:ea typeface="MiSans Medium" panose="00000600000000000000" charset="-122"/>
                </a:rPr>
                <a:t>大玮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100" y="1332"/>
              <a:ext cx="446" cy="1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35">
                  <a:latin typeface="MiSans Light" panose="00000400000000000000" charset="-122"/>
                  <a:ea typeface="MiSans Light" panose="00000400000000000000" charset="-122"/>
                </a:rPr>
                <a:t>运营组长</a:t>
              </a: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8159" y="1392"/>
              <a:ext cx="0" cy="103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2" name="组合 41"/>
          <p:cNvGrpSpPr/>
          <p:nvPr/>
        </p:nvGrpSpPr>
        <p:grpSpPr>
          <a:xfrm>
            <a:off x="4875530" y="4268047"/>
            <a:ext cx="706967" cy="963507"/>
            <a:chOff x="7644" y="1285"/>
            <a:chExt cx="902" cy="1138"/>
          </a:xfrm>
        </p:grpSpPr>
        <p:sp>
          <p:nvSpPr>
            <p:cNvPr id="43" name="文本框 42"/>
            <p:cNvSpPr txBox="1"/>
            <p:nvPr/>
          </p:nvSpPr>
          <p:spPr>
            <a:xfrm>
              <a:off x="7644" y="1285"/>
              <a:ext cx="600" cy="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5" b="1">
                  <a:gradFill>
                    <a:gsLst>
                      <a:gs pos="100000">
                        <a:schemeClr val="accent1"/>
                      </a:gs>
                      <a:gs pos="100000">
                        <a:srgbClr val="DB5617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  <a:gs pos="100000">
                        <a:srgbClr val="ED5A00">
                          <a:alpha val="6000"/>
                        </a:srgbClr>
                      </a:gs>
                      <a:gs pos="100000">
                        <a:schemeClr val="bg2"/>
                      </a:gs>
                    </a:gsLst>
                    <a:lin ang="5400000" scaled="0"/>
                  </a:gradFill>
                  <a:latin typeface="MiSans Medium" panose="00000600000000000000" charset="-122"/>
                  <a:ea typeface="MiSans Medium" panose="00000600000000000000" charset="-122"/>
                </a:rPr>
                <a:t>璐璐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100" y="1332"/>
              <a:ext cx="446" cy="1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35">
                  <a:latin typeface="MiSans Light" panose="00000400000000000000" charset="-122"/>
                  <a:ea typeface="MiSans Light" panose="00000400000000000000" charset="-122"/>
                </a:rPr>
                <a:t>运营助理</a:t>
              </a: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8159" y="1392"/>
              <a:ext cx="0" cy="103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6" name="组合 45"/>
          <p:cNvGrpSpPr/>
          <p:nvPr/>
        </p:nvGrpSpPr>
        <p:grpSpPr>
          <a:xfrm>
            <a:off x="7991263" y="2909993"/>
            <a:ext cx="706967" cy="963507"/>
            <a:chOff x="7644" y="1285"/>
            <a:chExt cx="902" cy="1138"/>
          </a:xfrm>
        </p:grpSpPr>
        <p:sp>
          <p:nvSpPr>
            <p:cNvPr id="47" name="文本框 46"/>
            <p:cNvSpPr txBox="1"/>
            <p:nvPr/>
          </p:nvSpPr>
          <p:spPr>
            <a:xfrm>
              <a:off x="7644" y="1285"/>
              <a:ext cx="600" cy="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5" b="1">
                  <a:gradFill>
                    <a:gsLst>
                      <a:gs pos="100000">
                        <a:schemeClr val="accent1"/>
                      </a:gs>
                      <a:gs pos="100000">
                        <a:srgbClr val="DB5617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  <a:gs pos="100000">
                        <a:srgbClr val="ED5A00">
                          <a:alpha val="6000"/>
                        </a:srgbClr>
                      </a:gs>
                      <a:gs pos="100000">
                        <a:schemeClr val="bg2"/>
                      </a:gs>
                    </a:gsLst>
                    <a:lin ang="5400000" scaled="0"/>
                  </a:gradFill>
                  <a:latin typeface="MiSans Medium" panose="00000600000000000000" charset="-122"/>
                  <a:ea typeface="MiSans Medium" panose="00000600000000000000" charset="-122"/>
                </a:rPr>
                <a:t>瑶瑶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100" y="1332"/>
              <a:ext cx="446" cy="1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35">
                  <a:latin typeface="MiSans Light" panose="00000400000000000000" charset="-122"/>
                  <a:ea typeface="MiSans Light" panose="00000400000000000000" charset="-122"/>
                </a:rPr>
                <a:t>社群助教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8159" y="1392"/>
              <a:ext cx="0" cy="103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0" name="组合 49"/>
          <p:cNvGrpSpPr/>
          <p:nvPr/>
        </p:nvGrpSpPr>
        <p:grpSpPr>
          <a:xfrm>
            <a:off x="6494357" y="4247727"/>
            <a:ext cx="706967" cy="963507"/>
            <a:chOff x="7644" y="1285"/>
            <a:chExt cx="902" cy="1138"/>
          </a:xfrm>
        </p:grpSpPr>
        <p:sp>
          <p:nvSpPr>
            <p:cNvPr id="51" name="文本框 50"/>
            <p:cNvSpPr txBox="1"/>
            <p:nvPr/>
          </p:nvSpPr>
          <p:spPr>
            <a:xfrm>
              <a:off x="7644" y="1285"/>
              <a:ext cx="600" cy="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5" b="1">
                  <a:gradFill>
                    <a:gsLst>
                      <a:gs pos="100000">
                        <a:schemeClr val="accent1"/>
                      </a:gs>
                      <a:gs pos="100000">
                        <a:srgbClr val="DB5617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  <a:gs pos="100000">
                        <a:srgbClr val="ED5A00">
                          <a:alpha val="6000"/>
                        </a:srgbClr>
                      </a:gs>
                      <a:gs pos="100000">
                        <a:schemeClr val="bg2"/>
                      </a:gs>
                    </a:gsLst>
                    <a:lin ang="5400000" scaled="0"/>
                  </a:gradFill>
                  <a:latin typeface="MiSans Medium" panose="00000600000000000000" charset="-122"/>
                  <a:ea typeface="MiSans Medium" panose="00000600000000000000" charset="-122"/>
                </a:rPr>
                <a:t>琳琳</a:t>
              </a: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8159" y="1392"/>
              <a:ext cx="0" cy="103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2" name="文本框 51"/>
            <p:cNvSpPr txBox="1"/>
            <p:nvPr/>
          </p:nvSpPr>
          <p:spPr>
            <a:xfrm>
              <a:off x="8100" y="1332"/>
              <a:ext cx="446" cy="1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35">
                  <a:latin typeface="MiSans Light" panose="00000400000000000000" charset="-122"/>
                  <a:ea typeface="MiSans Light" panose="00000400000000000000" charset="-122"/>
                </a:rPr>
                <a:t>运营助理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200303" y="1369060"/>
            <a:ext cx="706967" cy="963507"/>
            <a:chOff x="7644" y="1285"/>
            <a:chExt cx="902" cy="1138"/>
          </a:xfrm>
        </p:grpSpPr>
        <p:sp>
          <p:nvSpPr>
            <p:cNvPr id="55" name="文本框 54"/>
            <p:cNvSpPr txBox="1"/>
            <p:nvPr/>
          </p:nvSpPr>
          <p:spPr>
            <a:xfrm>
              <a:off x="7644" y="1285"/>
              <a:ext cx="600" cy="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5" b="1">
                  <a:gradFill>
                    <a:gsLst>
                      <a:gs pos="100000">
                        <a:schemeClr val="accent1"/>
                      </a:gs>
                      <a:gs pos="100000">
                        <a:srgbClr val="DB5617"/>
                      </a:gs>
                      <a:gs pos="0">
                        <a:schemeClr val="bg2"/>
                      </a:gs>
                      <a:gs pos="100000">
                        <a:schemeClr val="accent1"/>
                      </a:gs>
                      <a:gs pos="100000">
                        <a:srgbClr val="ED5A00">
                          <a:alpha val="6000"/>
                        </a:srgbClr>
                      </a:gs>
                      <a:gs pos="100000">
                        <a:schemeClr val="bg2"/>
                      </a:gs>
                    </a:gsLst>
                    <a:lin ang="5400000" scaled="0"/>
                  </a:gradFill>
                  <a:latin typeface="MiSans Medium" panose="00000600000000000000" charset="-122"/>
                  <a:ea typeface="MiSans Medium" panose="00000600000000000000" charset="-122"/>
                </a:rPr>
                <a:t>珺珺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100" y="1332"/>
              <a:ext cx="446" cy="1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35">
                  <a:latin typeface="MiSans Light" panose="00000400000000000000" charset="-122"/>
                  <a:ea typeface="MiSans Light" panose="00000400000000000000" charset="-122"/>
                </a:rPr>
                <a:t>社群助教</a:t>
              </a: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8159" y="1392"/>
              <a:ext cx="0" cy="103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pic>
        <p:nvPicPr>
          <p:cNvPr id="62" name="图片 61"/>
          <p:cNvPicPr>
            <a:picLocks noChangeAspect="1"/>
          </p:cNvPicPr>
          <p:nvPr/>
        </p:nvPicPr>
        <p:blipFill>
          <a:blip r:embed="rId3">
            <a:alphaModFix amt="12000"/>
          </a:blip>
          <a:stretch>
            <a:fillRect/>
          </a:stretch>
        </p:blipFill>
        <p:spPr>
          <a:xfrm>
            <a:off x="-29633" y="3871807"/>
            <a:ext cx="12252960" cy="2865120"/>
          </a:xfrm>
          <a:prstGeom prst="rect">
            <a:avLst/>
          </a:prstGeom>
        </p:spPr>
      </p:pic>
      <p:sp>
        <p:nvSpPr>
          <p:cNvPr id="65" name="任意多边形 64"/>
          <p:cNvSpPr/>
          <p:nvPr/>
        </p:nvSpPr>
        <p:spPr>
          <a:xfrm>
            <a:off x="1953683" y="3537373"/>
            <a:ext cx="264160" cy="335280"/>
          </a:xfrm>
          <a:custGeom>
            <a:avLst/>
            <a:gdLst>
              <a:gd name="connsiteX0" fmla="*/ 0 w 312"/>
              <a:gd name="connsiteY0" fmla="*/ 0 h 396"/>
              <a:gd name="connsiteX1" fmla="*/ 156 w 312"/>
              <a:gd name="connsiteY1" fmla="*/ 252 h 396"/>
              <a:gd name="connsiteX2" fmla="*/ 312 w 312"/>
              <a:gd name="connsiteY2" fmla="*/ 396 h 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2" h="396">
                <a:moveTo>
                  <a:pt x="0" y="0"/>
                </a:moveTo>
                <a:cubicBezTo>
                  <a:pt x="14" y="48"/>
                  <a:pt x="104" y="186"/>
                  <a:pt x="156" y="252"/>
                </a:cubicBezTo>
                <a:cubicBezTo>
                  <a:pt x="208" y="318"/>
                  <a:pt x="274" y="378"/>
                  <a:pt x="312" y="396"/>
                </a:cubicBezTo>
              </a:path>
            </a:pathLst>
          </a:cu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任意多边形 65"/>
          <p:cNvSpPr/>
          <p:nvPr/>
        </p:nvSpPr>
        <p:spPr>
          <a:xfrm rot="21060000">
            <a:off x="3453977" y="4888653"/>
            <a:ext cx="264160" cy="335280"/>
          </a:xfrm>
          <a:custGeom>
            <a:avLst/>
            <a:gdLst>
              <a:gd name="connsiteX0" fmla="*/ 0 w 312"/>
              <a:gd name="connsiteY0" fmla="*/ 0 h 396"/>
              <a:gd name="connsiteX1" fmla="*/ 156 w 312"/>
              <a:gd name="connsiteY1" fmla="*/ 252 h 396"/>
              <a:gd name="connsiteX2" fmla="*/ 312 w 312"/>
              <a:gd name="connsiteY2" fmla="*/ 396 h 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2" h="396">
                <a:moveTo>
                  <a:pt x="0" y="0"/>
                </a:moveTo>
                <a:cubicBezTo>
                  <a:pt x="14" y="48"/>
                  <a:pt x="104" y="186"/>
                  <a:pt x="156" y="252"/>
                </a:cubicBezTo>
                <a:cubicBezTo>
                  <a:pt x="208" y="318"/>
                  <a:pt x="274" y="378"/>
                  <a:pt x="312" y="396"/>
                </a:cubicBezTo>
              </a:path>
            </a:pathLst>
          </a:cu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" name="任意多边形 66"/>
          <p:cNvSpPr/>
          <p:nvPr/>
        </p:nvSpPr>
        <p:spPr>
          <a:xfrm rot="15540000">
            <a:off x="8249497" y="4976707"/>
            <a:ext cx="264160" cy="335280"/>
          </a:xfrm>
          <a:custGeom>
            <a:avLst/>
            <a:gdLst>
              <a:gd name="connsiteX0" fmla="*/ 0 w 312"/>
              <a:gd name="connsiteY0" fmla="*/ 0 h 396"/>
              <a:gd name="connsiteX1" fmla="*/ 156 w 312"/>
              <a:gd name="connsiteY1" fmla="*/ 252 h 396"/>
              <a:gd name="connsiteX2" fmla="*/ 312 w 312"/>
              <a:gd name="connsiteY2" fmla="*/ 396 h 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2" h="396">
                <a:moveTo>
                  <a:pt x="0" y="0"/>
                </a:moveTo>
                <a:cubicBezTo>
                  <a:pt x="14" y="48"/>
                  <a:pt x="104" y="186"/>
                  <a:pt x="156" y="252"/>
                </a:cubicBezTo>
                <a:cubicBezTo>
                  <a:pt x="208" y="318"/>
                  <a:pt x="274" y="378"/>
                  <a:pt x="312" y="396"/>
                </a:cubicBezTo>
              </a:path>
            </a:pathLst>
          </a:cu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任意多边形 67"/>
          <p:cNvSpPr/>
          <p:nvPr/>
        </p:nvSpPr>
        <p:spPr>
          <a:xfrm rot="15240000">
            <a:off x="9587230" y="3476413"/>
            <a:ext cx="264160" cy="335280"/>
          </a:xfrm>
          <a:custGeom>
            <a:avLst/>
            <a:gdLst>
              <a:gd name="connsiteX0" fmla="*/ 0 w 312"/>
              <a:gd name="connsiteY0" fmla="*/ 0 h 396"/>
              <a:gd name="connsiteX1" fmla="*/ 156 w 312"/>
              <a:gd name="connsiteY1" fmla="*/ 252 h 396"/>
              <a:gd name="connsiteX2" fmla="*/ 312 w 312"/>
              <a:gd name="connsiteY2" fmla="*/ 396 h 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2" h="396">
                <a:moveTo>
                  <a:pt x="0" y="0"/>
                </a:moveTo>
                <a:cubicBezTo>
                  <a:pt x="14" y="48"/>
                  <a:pt x="104" y="186"/>
                  <a:pt x="156" y="252"/>
                </a:cubicBezTo>
                <a:cubicBezTo>
                  <a:pt x="208" y="318"/>
                  <a:pt x="274" y="378"/>
                  <a:pt x="312" y="396"/>
                </a:cubicBezTo>
              </a:path>
            </a:pathLst>
          </a:cu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" name="任意多边形 68"/>
          <p:cNvSpPr/>
          <p:nvPr/>
        </p:nvSpPr>
        <p:spPr>
          <a:xfrm rot="18300000">
            <a:off x="5953337" y="5648960"/>
            <a:ext cx="264160" cy="335280"/>
          </a:xfrm>
          <a:custGeom>
            <a:avLst/>
            <a:gdLst>
              <a:gd name="connsiteX0" fmla="*/ 0 w 312"/>
              <a:gd name="connsiteY0" fmla="*/ 0 h 396"/>
              <a:gd name="connsiteX1" fmla="*/ 156 w 312"/>
              <a:gd name="connsiteY1" fmla="*/ 252 h 396"/>
              <a:gd name="connsiteX2" fmla="*/ 312 w 312"/>
              <a:gd name="connsiteY2" fmla="*/ 396 h 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2" h="396">
                <a:moveTo>
                  <a:pt x="0" y="0"/>
                </a:moveTo>
                <a:cubicBezTo>
                  <a:pt x="14" y="48"/>
                  <a:pt x="104" y="186"/>
                  <a:pt x="156" y="252"/>
                </a:cubicBezTo>
                <a:cubicBezTo>
                  <a:pt x="208" y="318"/>
                  <a:pt x="274" y="378"/>
                  <a:pt x="312" y="396"/>
                </a:cubicBezTo>
              </a:path>
            </a:pathLst>
          </a:cu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任意多边形: 形状 12"/>
          <p:cNvSpPr/>
          <p:nvPr/>
        </p:nvSpPr>
        <p:spPr>
          <a:xfrm>
            <a:off x="172085" y="82550"/>
            <a:ext cx="318770" cy="435610"/>
          </a:xfrm>
          <a:custGeom>
            <a:avLst/>
            <a:gdLst>
              <a:gd name="connsiteX0" fmla="*/ 0 w 238919"/>
              <a:gd name="connsiteY0" fmla="*/ 0 h 326730"/>
              <a:gd name="connsiteX1" fmla="*/ 238919 w 238919"/>
              <a:gd name="connsiteY1" fmla="*/ 0 h 326730"/>
              <a:gd name="connsiteX2" fmla="*/ 133424 w 238919"/>
              <a:gd name="connsiteY2" fmla="*/ 326730 h 326730"/>
              <a:gd name="connsiteX3" fmla="*/ 0 w 238919"/>
              <a:gd name="connsiteY3" fmla="*/ 326730 h 32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919" h="326730">
                <a:moveTo>
                  <a:pt x="0" y="0"/>
                </a:moveTo>
                <a:lnTo>
                  <a:pt x="238919" y="0"/>
                </a:lnTo>
                <a:lnTo>
                  <a:pt x="133424" y="326730"/>
                </a:lnTo>
                <a:lnTo>
                  <a:pt x="0" y="326730"/>
                </a:lnTo>
                <a:close/>
              </a:path>
            </a:pathLst>
          </a:custGeom>
          <a:solidFill>
            <a:srgbClr val="D82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libaba Sans"/>
              <a:cs typeface="+mn-cs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8475557" y="3792220"/>
            <a:ext cx="1278467" cy="1278467"/>
          </a:xfrm>
          <a:prstGeom prst="ellipse">
            <a:avLst/>
          </a:prstGeom>
          <a:gradFill>
            <a:gsLst>
              <a:gs pos="19000">
                <a:srgbClr val="DB5617"/>
              </a:gs>
              <a:gs pos="0">
                <a:srgbClr val="ED5A00">
                  <a:alpha val="54000"/>
                </a:srgbClr>
              </a:gs>
              <a:gs pos="10000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6745817" y="4709160"/>
            <a:ext cx="1278467" cy="1278467"/>
          </a:xfrm>
          <a:prstGeom prst="ellipse">
            <a:avLst/>
          </a:prstGeom>
          <a:gradFill>
            <a:gsLst>
              <a:gs pos="19000">
                <a:srgbClr val="DB5617"/>
              </a:gs>
              <a:gs pos="0">
                <a:srgbClr val="ED5A00">
                  <a:alpha val="54000"/>
                </a:srgbClr>
              </a:gs>
              <a:gs pos="10000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160270" y="3685540"/>
            <a:ext cx="1278467" cy="1278467"/>
          </a:xfrm>
          <a:prstGeom prst="ellipse">
            <a:avLst/>
          </a:prstGeom>
          <a:gradFill>
            <a:gsLst>
              <a:gs pos="19000">
                <a:srgbClr val="DB5617"/>
              </a:gs>
              <a:gs pos="0">
                <a:srgbClr val="ED5A00">
                  <a:alpha val="54000"/>
                </a:srgbClr>
              </a:gs>
              <a:gs pos="10000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0" name="Picture 28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157" y="1871133"/>
            <a:ext cx="2117513" cy="1441027"/>
          </a:xfrm>
          <a:prstGeom prst="rect">
            <a:avLst/>
          </a:prstGeom>
        </p:spPr>
      </p:pic>
      <p:pic>
        <p:nvPicPr>
          <p:cNvPr id="81" name="Picture 28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47377" y="3163993"/>
            <a:ext cx="2197947" cy="1552787"/>
          </a:xfrm>
          <a:prstGeom prst="rect">
            <a:avLst/>
          </a:prstGeom>
        </p:spPr>
      </p:pic>
      <p:pic>
        <p:nvPicPr>
          <p:cNvPr id="108" name="Picture 28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171311">
            <a:off x="3622463" y="4373880"/>
            <a:ext cx="2210647" cy="1476587"/>
          </a:xfrm>
          <a:prstGeom prst="rect">
            <a:avLst/>
          </a:prstGeom>
        </p:spPr>
      </p:pic>
      <p:pic>
        <p:nvPicPr>
          <p:cNvPr id="122" name="Picture 28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79303" y="4509347"/>
            <a:ext cx="1822873" cy="1210733"/>
          </a:xfrm>
          <a:prstGeom prst="rect">
            <a:avLst/>
          </a:prstGeom>
        </p:spPr>
      </p:pic>
      <p:pic>
        <p:nvPicPr>
          <p:cNvPr id="115" name="Picture 28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8217323" y="3411220"/>
            <a:ext cx="2145453" cy="1434253"/>
          </a:xfrm>
          <a:prstGeom prst="rect">
            <a:avLst/>
          </a:prstGeom>
        </p:spPr>
      </p:pic>
      <p:pic>
        <p:nvPicPr>
          <p:cNvPr id="101" name="Picture 28"/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03123" y="1726353"/>
            <a:ext cx="2218267" cy="1474893"/>
          </a:xfrm>
          <a:prstGeom prst="rect">
            <a:avLst/>
          </a:prstGeom>
        </p:spPr>
      </p:pic>
      <p:sp>
        <p:nvSpPr>
          <p:cNvPr id="92" name="任意多边形 91"/>
          <p:cNvSpPr/>
          <p:nvPr/>
        </p:nvSpPr>
        <p:spPr>
          <a:xfrm>
            <a:off x="938530" y="2746929"/>
            <a:ext cx="1275128" cy="831931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1506" h="983">
                <a:moveTo>
                  <a:pt x="35" y="0"/>
                </a:moveTo>
                <a:lnTo>
                  <a:pt x="35" y="0"/>
                </a:lnTo>
                <a:cubicBezTo>
                  <a:pt x="32" y="26"/>
                  <a:pt x="31" y="52"/>
                  <a:pt x="31" y="78"/>
                </a:cubicBezTo>
                <a:cubicBezTo>
                  <a:pt x="31" y="495"/>
                  <a:pt x="369" y="833"/>
                  <a:pt x="786" y="833"/>
                </a:cubicBezTo>
                <a:cubicBezTo>
                  <a:pt x="1118" y="833"/>
                  <a:pt x="1400" y="618"/>
                  <a:pt x="1501" y="320"/>
                </a:cubicBezTo>
                <a:lnTo>
                  <a:pt x="1506" y="305"/>
                </a:lnTo>
                <a:lnTo>
                  <a:pt x="1504" y="324"/>
                </a:lnTo>
                <a:cubicBezTo>
                  <a:pt x="1457" y="695"/>
                  <a:pt x="1139" y="983"/>
                  <a:pt x="755" y="983"/>
                </a:cubicBezTo>
                <a:cubicBezTo>
                  <a:pt x="338" y="983"/>
                  <a:pt x="0" y="645"/>
                  <a:pt x="0" y="228"/>
                </a:cubicBezTo>
                <a:cubicBezTo>
                  <a:pt x="0" y="149"/>
                  <a:pt x="12" y="74"/>
                  <a:pt x="34" y="3"/>
                </a:cubicBezTo>
                <a:lnTo>
                  <a:pt x="35" y="0"/>
                </a:lnTo>
                <a:close/>
              </a:path>
            </a:pathLst>
          </a:custGeom>
          <a:gradFill>
            <a:gsLst>
              <a:gs pos="19000">
                <a:srgbClr val="DB5617"/>
              </a:gs>
              <a:gs pos="0">
                <a:srgbClr val="ED5A00">
                  <a:alpha val="54000"/>
                </a:srgbClr>
              </a:gs>
              <a:gs pos="10000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" name="任意多边形 97"/>
          <p:cNvSpPr/>
          <p:nvPr/>
        </p:nvSpPr>
        <p:spPr>
          <a:xfrm>
            <a:off x="2172123" y="4057227"/>
            <a:ext cx="1275080" cy="921173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1506" h="983">
                <a:moveTo>
                  <a:pt x="35" y="0"/>
                </a:moveTo>
                <a:lnTo>
                  <a:pt x="35" y="0"/>
                </a:lnTo>
                <a:cubicBezTo>
                  <a:pt x="32" y="26"/>
                  <a:pt x="31" y="52"/>
                  <a:pt x="31" y="78"/>
                </a:cubicBezTo>
                <a:cubicBezTo>
                  <a:pt x="31" y="495"/>
                  <a:pt x="369" y="833"/>
                  <a:pt x="786" y="833"/>
                </a:cubicBezTo>
                <a:cubicBezTo>
                  <a:pt x="1118" y="833"/>
                  <a:pt x="1400" y="618"/>
                  <a:pt x="1501" y="320"/>
                </a:cubicBezTo>
                <a:lnTo>
                  <a:pt x="1506" y="305"/>
                </a:lnTo>
                <a:lnTo>
                  <a:pt x="1504" y="324"/>
                </a:lnTo>
                <a:cubicBezTo>
                  <a:pt x="1457" y="695"/>
                  <a:pt x="1139" y="983"/>
                  <a:pt x="755" y="983"/>
                </a:cubicBezTo>
                <a:cubicBezTo>
                  <a:pt x="338" y="983"/>
                  <a:pt x="0" y="645"/>
                  <a:pt x="0" y="228"/>
                </a:cubicBezTo>
                <a:cubicBezTo>
                  <a:pt x="0" y="149"/>
                  <a:pt x="12" y="74"/>
                  <a:pt x="34" y="3"/>
                </a:cubicBezTo>
                <a:lnTo>
                  <a:pt x="35" y="0"/>
                </a:lnTo>
                <a:close/>
              </a:path>
            </a:pathLst>
          </a:custGeom>
          <a:gradFill>
            <a:gsLst>
              <a:gs pos="19000">
                <a:srgbClr val="DB5617"/>
              </a:gs>
              <a:gs pos="0">
                <a:srgbClr val="ED5A00">
                  <a:alpha val="54000"/>
                </a:srgbClr>
              </a:gs>
              <a:gs pos="10000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" name="任意多边形 98"/>
          <p:cNvSpPr/>
          <p:nvPr/>
        </p:nvSpPr>
        <p:spPr>
          <a:xfrm>
            <a:off x="4019550" y="5166360"/>
            <a:ext cx="1275080" cy="921173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1506" h="983">
                <a:moveTo>
                  <a:pt x="35" y="0"/>
                </a:moveTo>
                <a:lnTo>
                  <a:pt x="35" y="0"/>
                </a:lnTo>
                <a:cubicBezTo>
                  <a:pt x="32" y="26"/>
                  <a:pt x="31" y="52"/>
                  <a:pt x="31" y="78"/>
                </a:cubicBezTo>
                <a:cubicBezTo>
                  <a:pt x="31" y="495"/>
                  <a:pt x="369" y="833"/>
                  <a:pt x="786" y="833"/>
                </a:cubicBezTo>
                <a:cubicBezTo>
                  <a:pt x="1118" y="833"/>
                  <a:pt x="1400" y="618"/>
                  <a:pt x="1501" y="320"/>
                </a:cubicBezTo>
                <a:lnTo>
                  <a:pt x="1506" y="305"/>
                </a:lnTo>
                <a:lnTo>
                  <a:pt x="1504" y="324"/>
                </a:lnTo>
                <a:cubicBezTo>
                  <a:pt x="1457" y="695"/>
                  <a:pt x="1139" y="983"/>
                  <a:pt x="755" y="983"/>
                </a:cubicBezTo>
                <a:cubicBezTo>
                  <a:pt x="338" y="983"/>
                  <a:pt x="0" y="645"/>
                  <a:pt x="0" y="228"/>
                </a:cubicBezTo>
                <a:cubicBezTo>
                  <a:pt x="0" y="149"/>
                  <a:pt x="12" y="74"/>
                  <a:pt x="34" y="3"/>
                </a:cubicBezTo>
                <a:lnTo>
                  <a:pt x="35" y="0"/>
                </a:lnTo>
                <a:close/>
              </a:path>
            </a:pathLst>
          </a:custGeom>
          <a:gradFill>
            <a:gsLst>
              <a:gs pos="19000">
                <a:srgbClr val="DB5617"/>
              </a:gs>
              <a:gs pos="0">
                <a:srgbClr val="ED5A00">
                  <a:alpha val="54000"/>
                </a:srgbClr>
              </a:gs>
              <a:gs pos="10000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" name="任意多边形 101"/>
          <p:cNvSpPr/>
          <p:nvPr/>
        </p:nvSpPr>
        <p:spPr>
          <a:xfrm>
            <a:off x="6837257" y="5047827"/>
            <a:ext cx="1188720" cy="921173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1506" h="983">
                <a:moveTo>
                  <a:pt x="35" y="0"/>
                </a:moveTo>
                <a:lnTo>
                  <a:pt x="35" y="0"/>
                </a:lnTo>
                <a:cubicBezTo>
                  <a:pt x="32" y="26"/>
                  <a:pt x="31" y="52"/>
                  <a:pt x="31" y="78"/>
                </a:cubicBezTo>
                <a:cubicBezTo>
                  <a:pt x="31" y="495"/>
                  <a:pt x="369" y="833"/>
                  <a:pt x="786" y="833"/>
                </a:cubicBezTo>
                <a:cubicBezTo>
                  <a:pt x="1118" y="833"/>
                  <a:pt x="1400" y="618"/>
                  <a:pt x="1501" y="320"/>
                </a:cubicBezTo>
                <a:lnTo>
                  <a:pt x="1506" y="305"/>
                </a:lnTo>
                <a:lnTo>
                  <a:pt x="1504" y="324"/>
                </a:lnTo>
                <a:cubicBezTo>
                  <a:pt x="1457" y="695"/>
                  <a:pt x="1139" y="983"/>
                  <a:pt x="755" y="983"/>
                </a:cubicBezTo>
                <a:cubicBezTo>
                  <a:pt x="338" y="983"/>
                  <a:pt x="0" y="645"/>
                  <a:pt x="0" y="228"/>
                </a:cubicBezTo>
                <a:cubicBezTo>
                  <a:pt x="0" y="149"/>
                  <a:pt x="12" y="74"/>
                  <a:pt x="34" y="3"/>
                </a:cubicBezTo>
                <a:lnTo>
                  <a:pt x="35" y="0"/>
                </a:lnTo>
                <a:close/>
              </a:path>
            </a:pathLst>
          </a:custGeom>
          <a:gradFill>
            <a:gsLst>
              <a:gs pos="19000">
                <a:srgbClr val="DB5617"/>
              </a:gs>
              <a:gs pos="0">
                <a:srgbClr val="ED5A00">
                  <a:alpha val="54000"/>
                </a:srgbClr>
              </a:gs>
              <a:gs pos="10000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" name="任意多边形 102"/>
          <p:cNvSpPr/>
          <p:nvPr/>
        </p:nvSpPr>
        <p:spPr>
          <a:xfrm rot="21240000">
            <a:off x="8533130" y="4153747"/>
            <a:ext cx="1218353" cy="921173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1506" h="983">
                <a:moveTo>
                  <a:pt x="35" y="0"/>
                </a:moveTo>
                <a:lnTo>
                  <a:pt x="35" y="0"/>
                </a:lnTo>
                <a:cubicBezTo>
                  <a:pt x="32" y="26"/>
                  <a:pt x="31" y="52"/>
                  <a:pt x="31" y="78"/>
                </a:cubicBezTo>
                <a:cubicBezTo>
                  <a:pt x="31" y="495"/>
                  <a:pt x="369" y="833"/>
                  <a:pt x="786" y="833"/>
                </a:cubicBezTo>
                <a:cubicBezTo>
                  <a:pt x="1118" y="833"/>
                  <a:pt x="1400" y="618"/>
                  <a:pt x="1501" y="320"/>
                </a:cubicBezTo>
                <a:lnTo>
                  <a:pt x="1506" y="305"/>
                </a:lnTo>
                <a:lnTo>
                  <a:pt x="1504" y="324"/>
                </a:lnTo>
                <a:cubicBezTo>
                  <a:pt x="1457" y="695"/>
                  <a:pt x="1139" y="983"/>
                  <a:pt x="755" y="983"/>
                </a:cubicBezTo>
                <a:cubicBezTo>
                  <a:pt x="338" y="983"/>
                  <a:pt x="0" y="645"/>
                  <a:pt x="0" y="228"/>
                </a:cubicBezTo>
                <a:cubicBezTo>
                  <a:pt x="0" y="149"/>
                  <a:pt x="12" y="74"/>
                  <a:pt x="34" y="3"/>
                </a:cubicBezTo>
                <a:lnTo>
                  <a:pt x="35" y="0"/>
                </a:lnTo>
                <a:close/>
              </a:path>
            </a:pathLst>
          </a:custGeom>
          <a:gradFill>
            <a:gsLst>
              <a:gs pos="19000">
                <a:srgbClr val="DB5617"/>
              </a:gs>
              <a:gs pos="0">
                <a:srgbClr val="ED5A00">
                  <a:alpha val="54000"/>
                </a:srgbClr>
              </a:gs>
              <a:gs pos="10000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" name="任意多边形 108"/>
          <p:cNvSpPr/>
          <p:nvPr/>
        </p:nvSpPr>
        <p:spPr>
          <a:xfrm rot="21240000">
            <a:off x="9594003" y="2539153"/>
            <a:ext cx="1218353" cy="921173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1506" h="983">
                <a:moveTo>
                  <a:pt x="35" y="0"/>
                </a:moveTo>
                <a:lnTo>
                  <a:pt x="35" y="0"/>
                </a:lnTo>
                <a:cubicBezTo>
                  <a:pt x="32" y="26"/>
                  <a:pt x="31" y="52"/>
                  <a:pt x="31" y="78"/>
                </a:cubicBezTo>
                <a:cubicBezTo>
                  <a:pt x="31" y="495"/>
                  <a:pt x="369" y="833"/>
                  <a:pt x="786" y="833"/>
                </a:cubicBezTo>
                <a:cubicBezTo>
                  <a:pt x="1118" y="833"/>
                  <a:pt x="1400" y="618"/>
                  <a:pt x="1501" y="320"/>
                </a:cubicBezTo>
                <a:lnTo>
                  <a:pt x="1506" y="305"/>
                </a:lnTo>
                <a:lnTo>
                  <a:pt x="1504" y="324"/>
                </a:lnTo>
                <a:cubicBezTo>
                  <a:pt x="1457" y="695"/>
                  <a:pt x="1139" y="983"/>
                  <a:pt x="755" y="983"/>
                </a:cubicBezTo>
                <a:cubicBezTo>
                  <a:pt x="338" y="983"/>
                  <a:pt x="0" y="645"/>
                  <a:pt x="0" y="228"/>
                </a:cubicBezTo>
                <a:cubicBezTo>
                  <a:pt x="0" y="149"/>
                  <a:pt x="12" y="74"/>
                  <a:pt x="34" y="3"/>
                </a:cubicBezTo>
                <a:lnTo>
                  <a:pt x="35" y="0"/>
                </a:lnTo>
                <a:close/>
              </a:path>
            </a:pathLst>
          </a:custGeom>
          <a:gradFill>
            <a:gsLst>
              <a:gs pos="19000">
                <a:srgbClr val="DB5617"/>
              </a:gs>
              <a:gs pos="0">
                <a:srgbClr val="ED5A00">
                  <a:alpha val="54000"/>
                </a:srgbClr>
              </a:gs>
              <a:gs pos="10000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9" name="任意多边形 118"/>
          <p:cNvSpPr/>
          <p:nvPr/>
        </p:nvSpPr>
        <p:spPr>
          <a:xfrm>
            <a:off x="4599517" y="2830731"/>
            <a:ext cx="2013373" cy="1220569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2378" h="1442">
                <a:moveTo>
                  <a:pt x="2351" y="0"/>
                </a:moveTo>
                <a:lnTo>
                  <a:pt x="2354" y="13"/>
                </a:lnTo>
                <a:cubicBezTo>
                  <a:pt x="2370" y="90"/>
                  <a:pt x="2378" y="171"/>
                  <a:pt x="2378" y="253"/>
                </a:cubicBezTo>
                <a:cubicBezTo>
                  <a:pt x="2378" y="909"/>
                  <a:pt x="1846" y="1442"/>
                  <a:pt x="1189" y="1442"/>
                </a:cubicBezTo>
                <a:cubicBezTo>
                  <a:pt x="532" y="1442"/>
                  <a:pt x="0" y="909"/>
                  <a:pt x="0" y="253"/>
                </a:cubicBezTo>
                <a:cubicBezTo>
                  <a:pt x="0" y="242"/>
                  <a:pt x="0" y="232"/>
                  <a:pt x="0" y="222"/>
                </a:cubicBezTo>
                <a:lnTo>
                  <a:pt x="1" y="206"/>
                </a:lnTo>
                <a:lnTo>
                  <a:pt x="4" y="222"/>
                </a:lnTo>
                <a:cubicBezTo>
                  <a:pt x="126" y="749"/>
                  <a:pt x="599" y="1143"/>
                  <a:pt x="1163" y="1143"/>
                </a:cubicBezTo>
                <a:cubicBezTo>
                  <a:pt x="1799" y="1143"/>
                  <a:pt x="2319" y="643"/>
                  <a:pt x="2350" y="15"/>
                </a:cubicBezTo>
                <a:lnTo>
                  <a:pt x="2351" y="0"/>
                </a:lnTo>
                <a:close/>
              </a:path>
            </a:pathLst>
          </a:custGeom>
          <a:gradFill>
            <a:gsLst>
              <a:gs pos="100000">
                <a:srgbClr val="DB5617">
                  <a:alpha val="100000"/>
                </a:srgbClr>
              </a:gs>
              <a:gs pos="0">
                <a:srgbClr val="ED5A00">
                  <a:alpha val="0"/>
                </a:srgbClr>
              </a:gs>
              <a:gs pos="10000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389" t="5473" r="13389" b="21706"/>
          <a:stretch>
            <a:fillRect/>
          </a:stretch>
        </p:blipFill>
        <p:spPr>
          <a:xfrm flipH="1">
            <a:off x="4794250" y="1095587"/>
            <a:ext cx="1767840" cy="2639060"/>
          </a:xfrm>
          <a:custGeom>
            <a:avLst/>
            <a:gdLst>
              <a:gd name="connsiteX0" fmla="*/ 0 w 5481099"/>
              <a:gd name="connsiteY0" fmla="*/ 0 h 6437088"/>
              <a:gd name="connsiteX1" fmla="*/ 5481099 w 5481099"/>
              <a:gd name="connsiteY1" fmla="*/ 0 h 6437088"/>
              <a:gd name="connsiteX2" fmla="*/ 5481099 w 5481099"/>
              <a:gd name="connsiteY2" fmla="*/ 6437088 h 6437088"/>
              <a:gd name="connsiteX3" fmla="*/ 0 w 5481099"/>
              <a:gd name="connsiteY3" fmla="*/ 6437088 h 643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1099" h="6437088">
                <a:moveTo>
                  <a:pt x="0" y="0"/>
                </a:moveTo>
                <a:lnTo>
                  <a:pt x="5481099" y="0"/>
                </a:lnTo>
                <a:lnTo>
                  <a:pt x="5481099" y="6437088"/>
                </a:lnTo>
                <a:lnTo>
                  <a:pt x="0" y="6437088"/>
                </a:lnTo>
                <a:close/>
              </a:path>
            </a:pathLst>
          </a:custGeom>
        </p:spPr>
      </p:pic>
      <p:sp>
        <p:nvSpPr>
          <p:cNvPr id="135" name="椭圆 134"/>
          <p:cNvSpPr/>
          <p:nvPr/>
        </p:nvSpPr>
        <p:spPr>
          <a:xfrm>
            <a:off x="1468120" y="-757555"/>
            <a:ext cx="8716010" cy="7778115"/>
          </a:xfrm>
          <a:prstGeom prst="ellipse">
            <a:avLst/>
          </a:prstGeom>
          <a:solidFill>
            <a:schemeClr val="accent1">
              <a:alpha val="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389"/>
    </mc:Choice>
    <mc:Fallback xmlns="">
      <p:transition advTm="938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圆角矩形 134"/>
          <p:cNvSpPr/>
          <p:nvPr/>
        </p:nvSpPr>
        <p:spPr>
          <a:xfrm>
            <a:off x="-44450" y="883073"/>
            <a:ext cx="11651827" cy="5939367"/>
          </a:xfrm>
          <a:prstGeom prst="roundRect">
            <a:avLst/>
          </a:prstGeom>
          <a:solidFill>
            <a:schemeClr val="accent1">
              <a:alpha val="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416560" y="6680835"/>
            <a:ext cx="12599035" cy="157480"/>
          </a:xfrm>
          <a:prstGeom prst="rect">
            <a:avLst/>
          </a:prstGeom>
          <a:solidFill>
            <a:srgbClr val="C951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3500000" algn="br" rotWithShape="0">
              <a:srgbClr val="ED5A00">
                <a:alpha val="40000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8" name="任意多边形: 形状 1057"/>
          <p:cNvSpPr/>
          <p:nvPr/>
        </p:nvSpPr>
        <p:spPr>
          <a:xfrm>
            <a:off x="10861887" y="-29633"/>
            <a:ext cx="1345353" cy="1344507"/>
          </a:xfrm>
          <a:custGeom>
            <a:avLst/>
            <a:gdLst>
              <a:gd name="connsiteX0" fmla="*/ 619642 w 1998270"/>
              <a:gd name="connsiteY0" fmla="*/ 1989726 h 1996549"/>
              <a:gd name="connsiteX1" fmla="*/ 620494 w 1998270"/>
              <a:gd name="connsiteY1" fmla="*/ 1990579 h 1996549"/>
              <a:gd name="connsiteX2" fmla="*/ 619642 w 1998270"/>
              <a:gd name="connsiteY2" fmla="*/ 1991432 h 1996549"/>
              <a:gd name="connsiteX3" fmla="*/ 618789 w 1998270"/>
              <a:gd name="connsiteY3" fmla="*/ 1990579 h 1996549"/>
              <a:gd name="connsiteX4" fmla="*/ 619642 w 1998270"/>
              <a:gd name="connsiteY4" fmla="*/ 1989726 h 1996549"/>
              <a:gd name="connsiteX5" fmla="*/ 681042 w 1998270"/>
              <a:gd name="connsiteY5" fmla="*/ 1989385 h 1996549"/>
              <a:gd name="connsiteX6" fmla="*/ 682236 w 1998270"/>
              <a:gd name="connsiteY6" fmla="*/ 1990579 h 1996549"/>
              <a:gd name="connsiteX7" fmla="*/ 681042 w 1998270"/>
              <a:gd name="connsiteY7" fmla="*/ 1991773 h 1996549"/>
              <a:gd name="connsiteX8" fmla="*/ 679849 w 1998270"/>
              <a:gd name="connsiteY8" fmla="*/ 1990579 h 1996549"/>
              <a:gd name="connsiteX9" fmla="*/ 681042 w 1998270"/>
              <a:gd name="connsiteY9" fmla="*/ 1989385 h 1996549"/>
              <a:gd name="connsiteX10" fmla="*/ 743126 w 1998270"/>
              <a:gd name="connsiteY10" fmla="*/ 1989044 h 1996549"/>
              <a:gd name="connsiteX11" fmla="*/ 744661 w 1998270"/>
              <a:gd name="connsiteY11" fmla="*/ 1990579 h 1996549"/>
              <a:gd name="connsiteX12" fmla="*/ 743126 w 1998270"/>
              <a:gd name="connsiteY12" fmla="*/ 1992115 h 1996549"/>
              <a:gd name="connsiteX13" fmla="*/ 741591 w 1998270"/>
              <a:gd name="connsiteY13" fmla="*/ 1990579 h 1996549"/>
              <a:gd name="connsiteX14" fmla="*/ 743126 w 1998270"/>
              <a:gd name="connsiteY14" fmla="*/ 1989044 h 1996549"/>
              <a:gd name="connsiteX15" fmla="*/ 803844 w 1998270"/>
              <a:gd name="connsiteY15" fmla="*/ 1988703 h 1996549"/>
              <a:gd name="connsiteX16" fmla="*/ 805721 w 1998270"/>
              <a:gd name="connsiteY16" fmla="*/ 1990580 h 1996549"/>
              <a:gd name="connsiteX17" fmla="*/ 803844 w 1998270"/>
              <a:gd name="connsiteY17" fmla="*/ 1992456 h 1996549"/>
              <a:gd name="connsiteX18" fmla="*/ 801969 w 1998270"/>
              <a:gd name="connsiteY18" fmla="*/ 1990580 h 1996549"/>
              <a:gd name="connsiteX19" fmla="*/ 803844 w 1998270"/>
              <a:gd name="connsiteY19" fmla="*/ 1988703 h 1996549"/>
              <a:gd name="connsiteX20" fmla="*/ 865246 w 1998270"/>
              <a:gd name="connsiteY20" fmla="*/ 1988362 h 1996549"/>
              <a:gd name="connsiteX21" fmla="*/ 867463 w 1998270"/>
              <a:gd name="connsiteY21" fmla="*/ 1990580 h 1996549"/>
              <a:gd name="connsiteX22" fmla="*/ 865246 w 1998270"/>
              <a:gd name="connsiteY22" fmla="*/ 1992797 h 1996549"/>
              <a:gd name="connsiteX23" fmla="*/ 863029 w 1998270"/>
              <a:gd name="connsiteY23" fmla="*/ 1990580 h 1996549"/>
              <a:gd name="connsiteX24" fmla="*/ 865246 w 1998270"/>
              <a:gd name="connsiteY24" fmla="*/ 1988362 h 1996549"/>
              <a:gd name="connsiteX25" fmla="*/ 926647 w 1998270"/>
              <a:gd name="connsiteY25" fmla="*/ 1988021 h 1996549"/>
              <a:gd name="connsiteX26" fmla="*/ 927005 w 1998270"/>
              <a:gd name="connsiteY26" fmla="*/ 1988021 h 1996549"/>
              <a:gd name="connsiteX27" fmla="*/ 929206 w 1998270"/>
              <a:gd name="connsiteY27" fmla="*/ 1990579 h 1996549"/>
              <a:gd name="connsiteX28" fmla="*/ 926647 w 1998270"/>
              <a:gd name="connsiteY28" fmla="*/ 1993138 h 1996549"/>
              <a:gd name="connsiteX29" fmla="*/ 924089 w 1998270"/>
              <a:gd name="connsiteY29" fmla="*/ 1990579 h 1996549"/>
              <a:gd name="connsiteX30" fmla="*/ 926647 w 1998270"/>
              <a:gd name="connsiteY30" fmla="*/ 1988021 h 1996549"/>
              <a:gd name="connsiteX31" fmla="*/ 988049 w 1998270"/>
              <a:gd name="connsiteY31" fmla="*/ 1987681 h 1996549"/>
              <a:gd name="connsiteX32" fmla="*/ 988407 w 1998270"/>
              <a:gd name="connsiteY32" fmla="*/ 1987681 h 1996549"/>
              <a:gd name="connsiteX33" fmla="*/ 990949 w 1998270"/>
              <a:gd name="connsiteY33" fmla="*/ 1990580 h 1996549"/>
              <a:gd name="connsiteX34" fmla="*/ 988049 w 1998270"/>
              <a:gd name="connsiteY34" fmla="*/ 1993480 h 1996549"/>
              <a:gd name="connsiteX35" fmla="*/ 985150 w 1998270"/>
              <a:gd name="connsiteY35" fmla="*/ 1990580 h 1996549"/>
              <a:gd name="connsiteX36" fmla="*/ 988049 w 1998270"/>
              <a:gd name="connsiteY36" fmla="*/ 1987681 h 1996549"/>
              <a:gd name="connsiteX37" fmla="*/ 1050132 w 1998270"/>
              <a:gd name="connsiteY37" fmla="*/ 1987340 h 1996549"/>
              <a:gd name="connsiteX38" fmla="*/ 1050490 w 1998270"/>
              <a:gd name="connsiteY38" fmla="*/ 1987340 h 1996549"/>
              <a:gd name="connsiteX39" fmla="*/ 1053373 w 1998270"/>
              <a:gd name="connsiteY39" fmla="*/ 1990580 h 1996549"/>
              <a:gd name="connsiteX40" fmla="*/ 1050132 w 1998270"/>
              <a:gd name="connsiteY40" fmla="*/ 1993821 h 1996549"/>
              <a:gd name="connsiteX41" fmla="*/ 1046892 w 1998270"/>
              <a:gd name="connsiteY41" fmla="*/ 1990580 h 1996549"/>
              <a:gd name="connsiteX42" fmla="*/ 1050132 w 1998270"/>
              <a:gd name="connsiteY42" fmla="*/ 1987340 h 1996549"/>
              <a:gd name="connsiteX43" fmla="*/ 1110851 w 1998270"/>
              <a:gd name="connsiteY43" fmla="*/ 1987168 h 1996549"/>
              <a:gd name="connsiteX44" fmla="*/ 1114262 w 1998270"/>
              <a:gd name="connsiteY44" fmla="*/ 1990580 h 1996549"/>
              <a:gd name="connsiteX45" fmla="*/ 1110851 w 1998270"/>
              <a:gd name="connsiteY45" fmla="*/ 1993991 h 1996549"/>
              <a:gd name="connsiteX46" fmla="*/ 1107440 w 1998270"/>
              <a:gd name="connsiteY46" fmla="*/ 1990580 h 1996549"/>
              <a:gd name="connsiteX47" fmla="*/ 1110851 w 1998270"/>
              <a:gd name="connsiteY47" fmla="*/ 1987168 h 1996549"/>
              <a:gd name="connsiteX48" fmla="*/ 1172253 w 1998270"/>
              <a:gd name="connsiteY48" fmla="*/ 1986827 h 1996549"/>
              <a:gd name="connsiteX49" fmla="*/ 1176005 w 1998270"/>
              <a:gd name="connsiteY49" fmla="*/ 1990580 h 1996549"/>
              <a:gd name="connsiteX50" fmla="*/ 1172253 w 1998270"/>
              <a:gd name="connsiteY50" fmla="*/ 1994332 h 1996549"/>
              <a:gd name="connsiteX51" fmla="*/ 1168501 w 1998270"/>
              <a:gd name="connsiteY51" fmla="*/ 1990580 h 1996549"/>
              <a:gd name="connsiteX52" fmla="*/ 1172253 w 1998270"/>
              <a:gd name="connsiteY52" fmla="*/ 1986827 h 1996549"/>
              <a:gd name="connsiteX53" fmla="*/ 1234020 w 1998270"/>
              <a:gd name="connsiteY53" fmla="*/ 1986522 h 1996549"/>
              <a:gd name="connsiteX54" fmla="*/ 1237943 w 1998270"/>
              <a:gd name="connsiteY54" fmla="*/ 1990445 h 1996549"/>
              <a:gd name="connsiteX55" fmla="*/ 1234020 w 1998270"/>
              <a:gd name="connsiteY55" fmla="*/ 1994368 h 1996549"/>
              <a:gd name="connsiteX56" fmla="*/ 1230097 w 1998270"/>
              <a:gd name="connsiteY56" fmla="*/ 1990445 h 1996549"/>
              <a:gd name="connsiteX57" fmla="*/ 1234020 w 1998270"/>
              <a:gd name="connsiteY57" fmla="*/ 1986522 h 1996549"/>
              <a:gd name="connsiteX58" fmla="*/ 1664145 w 1998270"/>
              <a:gd name="connsiteY58" fmla="*/ 1985975 h 1996549"/>
              <a:gd name="connsiteX59" fmla="*/ 1664486 w 1998270"/>
              <a:gd name="connsiteY59" fmla="*/ 1985975 h 1996549"/>
              <a:gd name="connsiteX60" fmla="*/ 1669262 w 1998270"/>
              <a:gd name="connsiteY60" fmla="*/ 1991092 h 1996549"/>
              <a:gd name="connsiteX61" fmla="*/ 1664145 w 1998270"/>
              <a:gd name="connsiteY61" fmla="*/ 1996209 h 1996549"/>
              <a:gd name="connsiteX62" fmla="*/ 1659029 w 1998270"/>
              <a:gd name="connsiteY62" fmla="*/ 1991092 h 1996549"/>
              <a:gd name="connsiteX63" fmla="*/ 1664145 w 1998270"/>
              <a:gd name="connsiteY63" fmla="*/ 1985975 h 1996549"/>
              <a:gd name="connsiteX64" fmla="*/ 1602061 w 1998270"/>
              <a:gd name="connsiteY64" fmla="*/ 1985975 h 1996549"/>
              <a:gd name="connsiteX65" fmla="*/ 1602403 w 1998270"/>
              <a:gd name="connsiteY65" fmla="*/ 1985975 h 1996549"/>
              <a:gd name="connsiteX66" fmla="*/ 1607178 w 1998270"/>
              <a:gd name="connsiteY66" fmla="*/ 1991092 h 1996549"/>
              <a:gd name="connsiteX67" fmla="*/ 1602061 w 1998270"/>
              <a:gd name="connsiteY67" fmla="*/ 1996209 h 1996549"/>
              <a:gd name="connsiteX68" fmla="*/ 1596945 w 1998270"/>
              <a:gd name="connsiteY68" fmla="*/ 1991092 h 1996549"/>
              <a:gd name="connsiteX69" fmla="*/ 1602061 w 1998270"/>
              <a:gd name="connsiteY69" fmla="*/ 1985975 h 1996549"/>
              <a:gd name="connsiteX70" fmla="*/ 1971151 w 1998270"/>
              <a:gd name="connsiteY70" fmla="*/ 1985974 h 1996549"/>
              <a:gd name="connsiteX71" fmla="*/ 1975756 w 1998270"/>
              <a:gd name="connsiteY71" fmla="*/ 1990580 h 1996549"/>
              <a:gd name="connsiteX72" fmla="*/ 1971151 w 1998270"/>
              <a:gd name="connsiteY72" fmla="*/ 1995185 h 1996549"/>
              <a:gd name="connsiteX73" fmla="*/ 1966547 w 1998270"/>
              <a:gd name="connsiteY73" fmla="*/ 1990580 h 1996549"/>
              <a:gd name="connsiteX74" fmla="*/ 1971151 w 1998270"/>
              <a:gd name="connsiteY74" fmla="*/ 1985974 h 1996549"/>
              <a:gd name="connsiteX75" fmla="*/ 1909068 w 1998270"/>
              <a:gd name="connsiteY75" fmla="*/ 1985974 h 1996549"/>
              <a:gd name="connsiteX76" fmla="*/ 1914356 w 1998270"/>
              <a:gd name="connsiteY76" fmla="*/ 1991262 h 1996549"/>
              <a:gd name="connsiteX77" fmla="*/ 1909068 w 1998270"/>
              <a:gd name="connsiteY77" fmla="*/ 1996549 h 1996549"/>
              <a:gd name="connsiteX78" fmla="*/ 1903781 w 1998270"/>
              <a:gd name="connsiteY78" fmla="*/ 1991262 h 1996549"/>
              <a:gd name="connsiteX79" fmla="*/ 1909068 w 1998270"/>
              <a:gd name="connsiteY79" fmla="*/ 1985974 h 1996549"/>
              <a:gd name="connsiteX80" fmla="*/ 1847667 w 1998270"/>
              <a:gd name="connsiteY80" fmla="*/ 1985974 h 1996549"/>
              <a:gd name="connsiteX81" fmla="*/ 1852954 w 1998270"/>
              <a:gd name="connsiteY81" fmla="*/ 1991262 h 1996549"/>
              <a:gd name="connsiteX82" fmla="*/ 1847667 w 1998270"/>
              <a:gd name="connsiteY82" fmla="*/ 1996549 h 1996549"/>
              <a:gd name="connsiteX83" fmla="*/ 1842380 w 1998270"/>
              <a:gd name="connsiteY83" fmla="*/ 1991262 h 1996549"/>
              <a:gd name="connsiteX84" fmla="*/ 1847667 w 1998270"/>
              <a:gd name="connsiteY84" fmla="*/ 1985974 h 1996549"/>
              <a:gd name="connsiteX85" fmla="*/ 1786265 w 1998270"/>
              <a:gd name="connsiteY85" fmla="*/ 1985974 h 1996549"/>
              <a:gd name="connsiteX86" fmla="*/ 1791552 w 1998270"/>
              <a:gd name="connsiteY86" fmla="*/ 1991262 h 1996549"/>
              <a:gd name="connsiteX87" fmla="*/ 1786265 w 1998270"/>
              <a:gd name="connsiteY87" fmla="*/ 1996549 h 1996549"/>
              <a:gd name="connsiteX88" fmla="*/ 1780978 w 1998270"/>
              <a:gd name="connsiteY88" fmla="*/ 1991262 h 1996549"/>
              <a:gd name="connsiteX89" fmla="*/ 1786265 w 1998270"/>
              <a:gd name="connsiteY89" fmla="*/ 1985974 h 1996549"/>
              <a:gd name="connsiteX90" fmla="*/ 1724864 w 1998270"/>
              <a:gd name="connsiteY90" fmla="*/ 1985974 h 1996549"/>
              <a:gd name="connsiteX91" fmla="*/ 1730151 w 1998270"/>
              <a:gd name="connsiteY91" fmla="*/ 1991262 h 1996549"/>
              <a:gd name="connsiteX92" fmla="*/ 1724864 w 1998270"/>
              <a:gd name="connsiteY92" fmla="*/ 1996549 h 1996549"/>
              <a:gd name="connsiteX93" fmla="*/ 1719577 w 1998270"/>
              <a:gd name="connsiteY93" fmla="*/ 1991262 h 1996549"/>
              <a:gd name="connsiteX94" fmla="*/ 1724864 w 1998270"/>
              <a:gd name="connsiteY94" fmla="*/ 1985974 h 1996549"/>
              <a:gd name="connsiteX95" fmla="*/ 1479259 w 1998270"/>
              <a:gd name="connsiteY95" fmla="*/ 1985974 h 1996549"/>
              <a:gd name="connsiteX96" fmla="*/ 1479600 w 1998270"/>
              <a:gd name="connsiteY96" fmla="*/ 1985974 h 1996549"/>
              <a:gd name="connsiteX97" fmla="*/ 1484035 w 1998270"/>
              <a:gd name="connsiteY97" fmla="*/ 1990750 h 1996549"/>
              <a:gd name="connsiteX98" fmla="*/ 1479259 w 1998270"/>
              <a:gd name="connsiteY98" fmla="*/ 1995526 h 1996549"/>
              <a:gd name="connsiteX99" fmla="*/ 1474484 w 1998270"/>
              <a:gd name="connsiteY99" fmla="*/ 1990750 h 1996549"/>
              <a:gd name="connsiteX100" fmla="*/ 1479259 w 1998270"/>
              <a:gd name="connsiteY100" fmla="*/ 1985974 h 1996549"/>
              <a:gd name="connsiteX101" fmla="*/ 1417857 w 1998270"/>
              <a:gd name="connsiteY101" fmla="*/ 1985974 h 1996549"/>
              <a:gd name="connsiteX102" fmla="*/ 1422462 w 1998270"/>
              <a:gd name="connsiteY102" fmla="*/ 1990580 h 1996549"/>
              <a:gd name="connsiteX103" fmla="*/ 1417857 w 1998270"/>
              <a:gd name="connsiteY103" fmla="*/ 1995185 h 1996549"/>
              <a:gd name="connsiteX104" fmla="*/ 1413253 w 1998270"/>
              <a:gd name="connsiteY104" fmla="*/ 1990580 h 1996549"/>
              <a:gd name="connsiteX105" fmla="*/ 1417857 w 1998270"/>
              <a:gd name="connsiteY105" fmla="*/ 1985974 h 1996549"/>
              <a:gd name="connsiteX106" fmla="*/ 1357138 w 1998270"/>
              <a:gd name="connsiteY106" fmla="*/ 1985974 h 1996549"/>
              <a:gd name="connsiteX107" fmla="*/ 1357479 w 1998270"/>
              <a:gd name="connsiteY107" fmla="*/ 1985974 h 1996549"/>
              <a:gd name="connsiteX108" fmla="*/ 1361573 w 1998270"/>
              <a:gd name="connsiteY108" fmla="*/ 1990409 h 1996549"/>
              <a:gd name="connsiteX109" fmla="*/ 1357138 w 1998270"/>
              <a:gd name="connsiteY109" fmla="*/ 1994843 h 1996549"/>
              <a:gd name="connsiteX110" fmla="*/ 1352704 w 1998270"/>
              <a:gd name="connsiteY110" fmla="*/ 1990409 h 1996549"/>
              <a:gd name="connsiteX111" fmla="*/ 1357138 w 1998270"/>
              <a:gd name="connsiteY111" fmla="*/ 1985974 h 1996549"/>
              <a:gd name="connsiteX112" fmla="*/ 1295055 w 1998270"/>
              <a:gd name="connsiteY112" fmla="*/ 1985974 h 1996549"/>
              <a:gd name="connsiteX113" fmla="*/ 1299319 w 1998270"/>
              <a:gd name="connsiteY113" fmla="*/ 1990238 h 1996549"/>
              <a:gd name="connsiteX114" fmla="*/ 1295055 w 1998270"/>
              <a:gd name="connsiteY114" fmla="*/ 1994502 h 1996549"/>
              <a:gd name="connsiteX115" fmla="*/ 1290791 w 1998270"/>
              <a:gd name="connsiteY115" fmla="*/ 1990238 h 1996549"/>
              <a:gd name="connsiteX116" fmla="*/ 1295055 w 1998270"/>
              <a:gd name="connsiteY116" fmla="*/ 1985974 h 1996549"/>
              <a:gd name="connsiteX117" fmla="*/ 1541026 w 1998270"/>
              <a:gd name="connsiteY117" fmla="*/ 1985499 h 1996549"/>
              <a:gd name="connsiteX118" fmla="*/ 1545972 w 1998270"/>
              <a:gd name="connsiteY118" fmla="*/ 1990445 h 1996549"/>
              <a:gd name="connsiteX119" fmla="*/ 1541026 w 1998270"/>
              <a:gd name="connsiteY119" fmla="*/ 1995391 h 1996549"/>
              <a:gd name="connsiteX120" fmla="*/ 1536080 w 1998270"/>
              <a:gd name="connsiteY120" fmla="*/ 1990445 h 1996549"/>
              <a:gd name="connsiteX121" fmla="*/ 1541026 w 1998270"/>
              <a:gd name="connsiteY121" fmla="*/ 1985499 h 1996549"/>
              <a:gd name="connsiteX122" fmla="*/ 558240 w 1998270"/>
              <a:gd name="connsiteY122" fmla="*/ 1928155 h 1996549"/>
              <a:gd name="connsiteX123" fmla="*/ 558632 w 1998270"/>
              <a:gd name="connsiteY123" fmla="*/ 1928155 h 1996549"/>
              <a:gd name="connsiteX124" fmla="*/ 559263 w 1998270"/>
              <a:gd name="connsiteY124" fmla="*/ 1929179 h 1996549"/>
              <a:gd name="connsiteX125" fmla="*/ 558240 w 1998270"/>
              <a:gd name="connsiteY125" fmla="*/ 1930202 h 1996549"/>
              <a:gd name="connsiteX126" fmla="*/ 557217 w 1998270"/>
              <a:gd name="connsiteY126" fmla="*/ 1929179 h 1996549"/>
              <a:gd name="connsiteX127" fmla="*/ 558240 w 1998270"/>
              <a:gd name="connsiteY127" fmla="*/ 1928155 h 1996549"/>
              <a:gd name="connsiteX128" fmla="*/ 620008 w 1998270"/>
              <a:gd name="connsiteY128" fmla="*/ 1927509 h 1996549"/>
              <a:gd name="connsiteX129" fmla="*/ 621543 w 1998270"/>
              <a:gd name="connsiteY129" fmla="*/ 1929044 h 1996549"/>
              <a:gd name="connsiteX130" fmla="*/ 620008 w 1998270"/>
              <a:gd name="connsiteY130" fmla="*/ 1930579 h 1996549"/>
              <a:gd name="connsiteX131" fmla="*/ 618473 w 1998270"/>
              <a:gd name="connsiteY131" fmla="*/ 1929044 h 1996549"/>
              <a:gd name="connsiteX132" fmla="*/ 620008 w 1998270"/>
              <a:gd name="connsiteY132" fmla="*/ 1927509 h 1996549"/>
              <a:gd name="connsiteX133" fmla="*/ 681042 w 1998270"/>
              <a:gd name="connsiteY133" fmla="*/ 1927131 h 1996549"/>
              <a:gd name="connsiteX134" fmla="*/ 683089 w 1998270"/>
              <a:gd name="connsiteY134" fmla="*/ 1929178 h 1996549"/>
              <a:gd name="connsiteX135" fmla="*/ 681042 w 1998270"/>
              <a:gd name="connsiteY135" fmla="*/ 1931225 h 1996549"/>
              <a:gd name="connsiteX136" fmla="*/ 678996 w 1998270"/>
              <a:gd name="connsiteY136" fmla="*/ 1929178 h 1996549"/>
              <a:gd name="connsiteX137" fmla="*/ 681042 w 1998270"/>
              <a:gd name="connsiteY137" fmla="*/ 1927131 h 1996549"/>
              <a:gd name="connsiteX138" fmla="*/ 743126 w 1998270"/>
              <a:gd name="connsiteY138" fmla="*/ 1926790 h 1996549"/>
              <a:gd name="connsiteX139" fmla="*/ 745514 w 1998270"/>
              <a:gd name="connsiteY139" fmla="*/ 1929178 h 1996549"/>
              <a:gd name="connsiteX140" fmla="*/ 743126 w 1998270"/>
              <a:gd name="connsiteY140" fmla="*/ 1931566 h 1996549"/>
              <a:gd name="connsiteX141" fmla="*/ 740738 w 1998270"/>
              <a:gd name="connsiteY141" fmla="*/ 1929178 h 1996549"/>
              <a:gd name="connsiteX142" fmla="*/ 743126 w 1998270"/>
              <a:gd name="connsiteY142" fmla="*/ 1926790 h 1996549"/>
              <a:gd name="connsiteX143" fmla="*/ 803845 w 1998270"/>
              <a:gd name="connsiteY143" fmla="*/ 1926279 h 1996549"/>
              <a:gd name="connsiteX144" fmla="*/ 804203 w 1998270"/>
              <a:gd name="connsiteY144" fmla="*/ 1926279 h 1996549"/>
              <a:gd name="connsiteX145" fmla="*/ 806745 w 1998270"/>
              <a:gd name="connsiteY145" fmla="*/ 1929178 h 1996549"/>
              <a:gd name="connsiteX146" fmla="*/ 803845 w 1998270"/>
              <a:gd name="connsiteY146" fmla="*/ 1932078 h 1996549"/>
              <a:gd name="connsiteX147" fmla="*/ 800946 w 1998270"/>
              <a:gd name="connsiteY147" fmla="*/ 1929178 h 1996549"/>
              <a:gd name="connsiteX148" fmla="*/ 803845 w 1998270"/>
              <a:gd name="connsiteY148" fmla="*/ 1926279 h 1996549"/>
              <a:gd name="connsiteX149" fmla="*/ 865246 w 1998270"/>
              <a:gd name="connsiteY149" fmla="*/ 1925938 h 1996549"/>
              <a:gd name="connsiteX150" fmla="*/ 865604 w 1998270"/>
              <a:gd name="connsiteY150" fmla="*/ 1925938 h 1996549"/>
              <a:gd name="connsiteX151" fmla="*/ 868487 w 1998270"/>
              <a:gd name="connsiteY151" fmla="*/ 1929178 h 1996549"/>
              <a:gd name="connsiteX152" fmla="*/ 865246 w 1998270"/>
              <a:gd name="connsiteY152" fmla="*/ 1932419 h 1996549"/>
              <a:gd name="connsiteX153" fmla="*/ 862006 w 1998270"/>
              <a:gd name="connsiteY153" fmla="*/ 1929178 h 1996549"/>
              <a:gd name="connsiteX154" fmla="*/ 865246 w 1998270"/>
              <a:gd name="connsiteY154" fmla="*/ 1925938 h 1996549"/>
              <a:gd name="connsiteX155" fmla="*/ 926648 w 1998270"/>
              <a:gd name="connsiteY155" fmla="*/ 1925426 h 1996549"/>
              <a:gd name="connsiteX156" fmla="*/ 930400 w 1998270"/>
              <a:gd name="connsiteY156" fmla="*/ 1929179 h 1996549"/>
              <a:gd name="connsiteX157" fmla="*/ 926648 w 1998270"/>
              <a:gd name="connsiteY157" fmla="*/ 1932931 h 1996549"/>
              <a:gd name="connsiteX158" fmla="*/ 922896 w 1998270"/>
              <a:gd name="connsiteY158" fmla="*/ 1929179 h 1996549"/>
              <a:gd name="connsiteX159" fmla="*/ 926648 w 1998270"/>
              <a:gd name="connsiteY159" fmla="*/ 1925426 h 1996549"/>
              <a:gd name="connsiteX160" fmla="*/ 988049 w 1998270"/>
              <a:gd name="connsiteY160" fmla="*/ 1925085 h 1996549"/>
              <a:gd name="connsiteX161" fmla="*/ 988390 w 1998270"/>
              <a:gd name="connsiteY161" fmla="*/ 1925085 h 1996549"/>
              <a:gd name="connsiteX162" fmla="*/ 992143 w 1998270"/>
              <a:gd name="connsiteY162" fmla="*/ 1929179 h 1996549"/>
              <a:gd name="connsiteX163" fmla="*/ 988049 w 1998270"/>
              <a:gd name="connsiteY163" fmla="*/ 1933272 h 1996549"/>
              <a:gd name="connsiteX164" fmla="*/ 983956 w 1998270"/>
              <a:gd name="connsiteY164" fmla="*/ 1929179 h 1996549"/>
              <a:gd name="connsiteX165" fmla="*/ 988049 w 1998270"/>
              <a:gd name="connsiteY165" fmla="*/ 1925085 h 1996549"/>
              <a:gd name="connsiteX166" fmla="*/ 1050132 w 1998270"/>
              <a:gd name="connsiteY166" fmla="*/ 1924744 h 1996549"/>
              <a:gd name="connsiteX167" fmla="*/ 1050473 w 1998270"/>
              <a:gd name="connsiteY167" fmla="*/ 1924744 h 1996549"/>
              <a:gd name="connsiteX168" fmla="*/ 1054567 w 1998270"/>
              <a:gd name="connsiteY168" fmla="*/ 1929179 h 1996549"/>
              <a:gd name="connsiteX169" fmla="*/ 1050132 w 1998270"/>
              <a:gd name="connsiteY169" fmla="*/ 1933613 h 1996549"/>
              <a:gd name="connsiteX170" fmla="*/ 1045698 w 1998270"/>
              <a:gd name="connsiteY170" fmla="*/ 1929179 h 1996549"/>
              <a:gd name="connsiteX171" fmla="*/ 1050132 w 1998270"/>
              <a:gd name="connsiteY171" fmla="*/ 1924744 h 1996549"/>
              <a:gd name="connsiteX172" fmla="*/ 1110851 w 1998270"/>
              <a:gd name="connsiteY172" fmla="*/ 1924403 h 1996549"/>
              <a:gd name="connsiteX173" fmla="*/ 1111192 w 1998270"/>
              <a:gd name="connsiteY173" fmla="*/ 1924403 h 1996549"/>
              <a:gd name="connsiteX174" fmla="*/ 1115627 w 1998270"/>
              <a:gd name="connsiteY174" fmla="*/ 1929179 h 1996549"/>
              <a:gd name="connsiteX175" fmla="*/ 1110851 w 1998270"/>
              <a:gd name="connsiteY175" fmla="*/ 1933955 h 1996549"/>
              <a:gd name="connsiteX176" fmla="*/ 1106076 w 1998270"/>
              <a:gd name="connsiteY176" fmla="*/ 1929179 h 1996549"/>
              <a:gd name="connsiteX177" fmla="*/ 1110851 w 1998270"/>
              <a:gd name="connsiteY177" fmla="*/ 1924403 h 1996549"/>
              <a:gd name="connsiteX178" fmla="*/ 1172253 w 1998270"/>
              <a:gd name="connsiteY178" fmla="*/ 1924062 h 1996549"/>
              <a:gd name="connsiteX179" fmla="*/ 1172594 w 1998270"/>
              <a:gd name="connsiteY179" fmla="*/ 1924062 h 1996549"/>
              <a:gd name="connsiteX180" fmla="*/ 1177369 w 1998270"/>
              <a:gd name="connsiteY180" fmla="*/ 1929179 h 1996549"/>
              <a:gd name="connsiteX181" fmla="*/ 1172253 w 1998270"/>
              <a:gd name="connsiteY181" fmla="*/ 1934296 h 1996549"/>
              <a:gd name="connsiteX182" fmla="*/ 1167136 w 1998270"/>
              <a:gd name="connsiteY182" fmla="*/ 1929179 h 1996549"/>
              <a:gd name="connsiteX183" fmla="*/ 1172253 w 1998270"/>
              <a:gd name="connsiteY183" fmla="*/ 1924062 h 1996549"/>
              <a:gd name="connsiteX184" fmla="*/ 1234020 w 1998270"/>
              <a:gd name="connsiteY184" fmla="*/ 1923757 h 1996549"/>
              <a:gd name="connsiteX185" fmla="*/ 1239308 w 1998270"/>
              <a:gd name="connsiteY185" fmla="*/ 1929044 h 1996549"/>
              <a:gd name="connsiteX186" fmla="*/ 1234020 w 1998270"/>
              <a:gd name="connsiteY186" fmla="*/ 1934332 h 1996549"/>
              <a:gd name="connsiteX187" fmla="*/ 1228733 w 1998270"/>
              <a:gd name="connsiteY187" fmla="*/ 1929044 h 1996549"/>
              <a:gd name="connsiteX188" fmla="*/ 1234020 w 1998270"/>
              <a:gd name="connsiteY188" fmla="*/ 1923757 h 1996549"/>
              <a:gd name="connsiteX189" fmla="*/ 1295055 w 1998270"/>
              <a:gd name="connsiteY189" fmla="*/ 1923550 h 1996549"/>
              <a:gd name="connsiteX190" fmla="*/ 1300684 w 1998270"/>
              <a:gd name="connsiteY190" fmla="*/ 1929179 h 1996549"/>
              <a:gd name="connsiteX191" fmla="*/ 1295055 w 1998270"/>
              <a:gd name="connsiteY191" fmla="*/ 1934807 h 1996549"/>
              <a:gd name="connsiteX192" fmla="*/ 1289427 w 1998270"/>
              <a:gd name="connsiteY192" fmla="*/ 1929179 h 1996549"/>
              <a:gd name="connsiteX193" fmla="*/ 1295055 w 1998270"/>
              <a:gd name="connsiteY193" fmla="*/ 1923550 h 1996549"/>
              <a:gd name="connsiteX194" fmla="*/ 1357139 w 1998270"/>
              <a:gd name="connsiteY194" fmla="*/ 1923379 h 1996549"/>
              <a:gd name="connsiteX195" fmla="*/ 1362937 w 1998270"/>
              <a:gd name="connsiteY195" fmla="*/ 1929008 h 1996549"/>
              <a:gd name="connsiteX196" fmla="*/ 1357139 w 1998270"/>
              <a:gd name="connsiteY196" fmla="*/ 1934807 h 1996549"/>
              <a:gd name="connsiteX197" fmla="*/ 1351340 w 1998270"/>
              <a:gd name="connsiteY197" fmla="*/ 1929178 h 1996549"/>
              <a:gd name="connsiteX198" fmla="*/ 1357139 w 1998270"/>
              <a:gd name="connsiteY198" fmla="*/ 1923379 h 1996549"/>
              <a:gd name="connsiteX199" fmla="*/ 1971151 w 1998270"/>
              <a:gd name="connsiteY199" fmla="*/ 1923209 h 1996549"/>
              <a:gd name="connsiteX200" fmla="*/ 1977121 w 1998270"/>
              <a:gd name="connsiteY200" fmla="*/ 1928837 h 1996549"/>
              <a:gd name="connsiteX201" fmla="*/ 1971151 w 1998270"/>
              <a:gd name="connsiteY201" fmla="*/ 1934807 h 1996549"/>
              <a:gd name="connsiteX202" fmla="*/ 1965182 w 1998270"/>
              <a:gd name="connsiteY202" fmla="*/ 1929178 h 1996549"/>
              <a:gd name="connsiteX203" fmla="*/ 1971151 w 1998270"/>
              <a:gd name="connsiteY203" fmla="*/ 1923209 h 1996549"/>
              <a:gd name="connsiteX204" fmla="*/ 1417857 w 1998270"/>
              <a:gd name="connsiteY204" fmla="*/ 1923038 h 1996549"/>
              <a:gd name="connsiteX205" fmla="*/ 1423998 w 1998270"/>
              <a:gd name="connsiteY205" fmla="*/ 1929179 h 1996549"/>
              <a:gd name="connsiteX206" fmla="*/ 1417857 w 1998270"/>
              <a:gd name="connsiteY206" fmla="*/ 1935319 h 1996549"/>
              <a:gd name="connsiteX207" fmla="*/ 1411718 w 1998270"/>
              <a:gd name="connsiteY207" fmla="*/ 1929179 h 1996549"/>
              <a:gd name="connsiteX208" fmla="*/ 1417857 w 1998270"/>
              <a:gd name="connsiteY208" fmla="*/ 1923038 h 1996549"/>
              <a:gd name="connsiteX209" fmla="*/ 1479259 w 1998270"/>
              <a:gd name="connsiteY209" fmla="*/ 1922868 h 1996549"/>
              <a:gd name="connsiteX210" fmla="*/ 1479600 w 1998270"/>
              <a:gd name="connsiteY210" fmla="*/ 1922868 h 1996549"/>
              <a:gd name="connsiteX211" fmla="*/ 1485570 w 1998270"/>
              <a:gd name="connsiteY211" fmla="*/ 1929179 h 1996549"/>
              <a:gd name="connsiteX212" fmla="*/ 1479259 w 1998270"/>
              <a:gd name="connsiteY212" fmla="*/ 1935489 h 1996549"/>
              <a:gd name="connsiteX213" fmla="*/ 1472949 w 1998270"/>
              <a:gd name="connsiteY213" fmla="*/ 1929179 h 1996549"/>
              <a:gd name="connsiteX214" fmla="*/ 1479259 w 1998270"/>
              <a:gd name="connsiteY214" fmla="*/ 1922868 h 1996549"/>
              <a:gd name="connsiteX215" fmla="*/ 1540660 w 1998270"/>
              <a:gd name="connsiteY215" fmla="*/ 1922697 h 1996549"/>
              <a:gd name="connsiteX216" fmla="*/ 1547141 w 1998270"/>
              <a:gd name="connsiteY216" fmla="*/ 1929179 h 1996549"/>
              <a:gd name="connsiteX217" fmla="*/ 1540660 w 1998270"/>
              <a:gd name="connsiteY217" fmla="*/ 1935660 h 1996549"/>
              <a:gd name="connsiteX218" fmla="*/ 1534179 w 1998270"/>
              <a:gd name="connsiteY218" fmla="*/ 1929179 h 1996549"/>
              <a:gd name="connsiteX219" fmla="*/ 1540660 w 1998270"/>
              <a:gd name="connsiteY219" fmla="*/ 1922697 h 1996549"/>
              <a:gd name="connsiteX220" fmla="*/ 1664145 w 1998270"/>
              <a:gd name="connsiteY220" fmla="*/ 1922527 h 1996549"/>
              <a:gd name="connsiteX221" fmla="*/ 1664486 w 1998270"/>
              <a:gd name="connsiteY221" fmla="*/ 1922527 h 1996549"/>
              <a:gd name="connsiteX222" fmla="*/ 1670797 w 1998270"/>
              <a:gd name="connsiteY222" fmla="*/ 1929179 h 1996549"/>
              <a:gd name="connsiteX223" fmla="*/ 1664145 w 1998270"/>
              <a:gd name="connsiteY223" fmla="*/ 1935831 h 1996549"/>
              <a:gd name="connsiteX224" fmla="*/ 1657493 w 1998270"/>
              <a:gd name="connsiteY224" fmla="*/ 1929179 h 1996549"/>
              <a:gd name="connsiteX225" fmla="*/ 1664145 w 1998270"/>
              <a:gd name="connsiteY225" fmla="*/ 1922527 h 1996549"/>
              <a:gd name="connsiteX226" fmla="*/ 1602428 w 1998270"/>
              <a:gd name="connsiteY226" fmla="*/ 1922392 h 1996549"/>
              <a:gd name="connsiteX227" fmla="*/ 1609080 w 1998270"/>
              <a:gd name="connsiteY227" fmla="*/ 1929044 h 1996549"/>
              <a:gd name="connsiteX228" fmla="*/ 1602428 w 1998270"/>
              <a:gd name="connsiteY228" fmla="*/ 1935696 h 1996549"/>
              <a:gd name="connsiteX229" fmla="*/ 1595776 w 1998270"/>
              <a:gd name="connsiteY229" fmla="*/ 1929044 h 1996549"/>
              <a:gd name="connsiteX230" fmla="*/ 1602428 w 1998270"/>
              <a:gd name="connsiteY230" fmla="*/ 1922392 h 1996549"/>
              <a:gd name="connsiteX231" fmla="*/ 1909068 w 1998270"/>
              <a:gd name="connsiteY231" fmla="*/ 1922356 h 1996549"/>
              <a:gd name="connsiteX232" fmla="*/ 1915891 w 1998270"/>
              <a:gd name="connsiteY232" fmla="*/ 1929179 h 1996549"/>
              <a:gd name="connsiteX233" fmla="*/ 1909068 w 1998270"/>
              <a:gd name="connsiteY233" fmla="*/ 1936001 h 1996549"/>
              <a:gd name="connsiteX234" fmla="*/ 1902246 w 1998270"/>
              <a:gd name="connsiteY234" fmla="*/ 1929179 h 1996549"/>
              <a:gd name="connsiteX235" fmla="*/ 1909068 w 1998270"/>
              <a:gd name="connsiteY235" fmla="*/ 1922356 h 1996549"/>
              <a:gd name="connsiteX236" fmla="*/ 1847666 w 1998270"/>
              <a:gd name="connsiteY236" fmla="*/ 1922356 h 1996549"/>
              <a:gd name="connsiteX237" fmla="*/ 1854489 w 1998270"/>
              <a:gd name="connsiteY237" fmla="*/ 1929179 h 1996549"/>
              <a:gd name="connsiteX238" fmla="*/ 1847666 w 1998270"/>
              <a:gd name="connsiteY238" fmla="*/ 1936001 h 1996549"/>
              <a:gd name="connsiteX239" fmla="*/ 1840844 w 1998270"/>
              <a:gd name="connsiteY239" fmla="*/ 1929179 h 1996549"/>
              <a:gd name="connsiteX240" fmla="*/ 1847666 w 1998270"/>
              <a:gd name="connsiteY240" fmla="*/ 1922356 h 1996549"/>
              <a:gd name="connsiteX241" fmla="*/ 1786265 w 1998270"/>
              <a:gd name="connsiteY241" fmla="*/ 1922356 h 1996549"/>
              <a:gd name="connsiteX242" fmla="*/ 1793087 w 1998270"/>
              <a:gd name="connsiteY242" fmla="*/ 1929179 h 1996549"/>
              <a:gd name="connsiteX243" fmla="*/ 1786265 w 1998270"/>
              <a:gd name="connsiteY243" fmla="*/ 1936001 h 1996549"/>
              <a:gd name="connsiteX244" fmla="*/ 1779443 w 1998270"/>
              <a:gd name="connsiteY244" fmla="*/ 1929179 h 1996549"/>
              <a:gd name="connsiteX245" fmla="*/ 1786265 w 1998270"/>
              <a:gd name="connsiteY245" fmla="*/ 1922356 h 1996549"/>
              <a:gd name="connsiteX246" fmla="*/ 1724864 w 1998270"/>
              <a:gd name="connsiteY246" fmla="*/ 1922356 h 1996549"/>
              <a:gd name="connsiteX247" fmla="*/ 1731686 w 1998270"/>
              <a:gd name="connsiteY247" fmla="*/ 1929179 h 1996549"/>
              <a:gd name="connsiteX248" fmla="*/ 1724864 w 1998270"/>
              <a:gd name="connsiteY248" fmla="*/ 1936001 h 1996549"/>
              <a:gd name="connsiteX249" fmla="*/ 1718042 w 1998270"/>
              <a:gd name="connsiteY249" fmla="*/ 1929179 h 1996549"/>
              <a:gd name="connsiteX250" fmla="*/ 1724864 w 1998270"/>
              <a:gd name="connsiteY250" fmla="*/ 1922356 h 1996549"/>
              <a:gd name="connsiteX251" fmla="*/ 558240 w 1998270"/>
              <a:gd name="connsiteY251" fmla="*/ 1866584 h 1996549"/>
              <a:gd name="connsiteX252" fmla="*/ 558598 w 1998270"/>
              <a:gd name="connsiteY252" fmla="*/ 1866584 h 1996549"/>
              <a:gd name="connsiteX253" fmla="*/ 559946 w 1998270"/>
              <a:gd name="connsiteY253" fmla="*/ 1868289 h 1996549"/>
              <a:gd name="connsiteX254" fmla="*/ 558240 w 1998270"/>
              <a:gd name="connsiteY254" fmla="*/ 1869995 h 1996549"/>
              <a:gd name="connsiteX255" fmla="*/ 556535 w 1998270"/>
              <a:gd name="connsiteY255" fmla="*/ 1868289 h 1996549"/>
              <a:gd name="connsiteX256" fmla="*/ 558240 w 1998270"/>
              <a:gd name="connsiteY256" fmla="*/ 1866584 h 1996549"/>
              <a:gd name="connsiteX257" fmla="*/ 496839 w 1998270"/>
              <a:gd name="connsiteY257" fmla="*/ 1866583 h 1996549"/>
              <a:gd name="connsiteX258" fmla="*/ 498033 w 1998270"/>
              <a:gd name="connsiteY258" fmla="*/ 1867777 h 1996549"/>
              <a:gd name="connsiteX259" fmla="*/ 496839 w 1998270"/>
              <a:gd name="connsiteY259" fmla="*/ 1868971 h 1996549"/>
              <a:gd name="connsiteX260" fmla="*/ 495645 w 1998270"/>
              <a:gd name="connsiteY260" fmla="*/ 1867777 h 1996549"/>
              <a:gd name="connsiteX261" fmla="*/ 496839 w 1998270"/>
              <a:gd name="connsiteY261" fmla="*/ 1866583 h 1996549"/>
              <a:gd name="connsiteX262" fmla="*/ 619641 w 1998270"/>
              <a:gd name="connsiteY262" fmla="*/ 1865560 h 1996549"/>
              <a:gd name="connsiteX263" fmla="*/ 621858 w 1998270"/>
              <a:gd name="connsiteY263" fmla="*/ 1867778 h 1996549"/>
              <a:gd name="connsiteX264" fmla="*/ 619641 w 1998270"/>
              <a:gd name="connsiteY264" fmla="*/ 1869995 h 1996549"/>
              <a:gd name="connsiteX265" fmla="*/ 617424 w 1998270"/>
              <a:gd name="connsiteY265" fmla="*/ 1867778 h 1996549"/>
              <a:gd name="connsiteX266" fmla="*/ 619641 w 1998270"/>
              <a:gd name="connsiteY266" fmla="*/ 1865560 h 1996549"/>
              <a:gd name="connsiteX267" fmla="*/ 681042 w 1998270"/>
              <a:gd name="connsiteY267" fmla="*/ 1865048 h 1996549"/>
              <a:gd name="connsiteX268" fmla="*/ 683771 w 1998270"/>
              <a:gd name="connsiteY268" fmla="*/ 1867777 h 1996549"/>
              <a:gd name="connsiteX269" fmla="*/ 681042 w 1998270"/>
              <a:gd name="connsiteY269" fmla="*/ 1870506 h 1996549"/>
              <a:gd name="connsiteX270" fmla="*/ 678314 w 1998270"/>
              <a:gd name="connsiteY270" fmla="*/ 1867777 h 1996549"/>
              <a:gd name="connsiteX271" fmla="*/ 681042 w 1998270"/>
              <a:gd name="connsiteY271" fmla="*/ 1865048 h 1996549"/>
              <a:gd name="connsiteX272" fmla="*/ 743126 w 1998270"/>
              <a:gd name="connsiteY272" fmla="*/ 1864537 h 1996549"/>
              <a:gd name="connsiteX273" fmla="*/ 743484 w 1998270"/>
              <a:gd name="connsiteY273" fmla="*/ 1864537 h 1996549"/>
              <a:gd name="connsiteX274" fmla="*/ 746367 w 1998270"/>
              <a:gd name="connsiteY274" fmla="*/ 1867777 h 1996549"/>
              <a:gd name="connsiteX275" fmla="*/ 743126 w 1998270"/>
              <a:gd name="connsiteY275" fmla="*/ 1871018 h 1996549"/>
              <a:gd name="connsiteX276" fmla="*/ 739886 w 1998270"/>
              <a:gd name="connsiteY276" fmla="*/ 1867777 h 1996549"/>
              <a:gd name="connsiteX277" fmla="*/ 743126 w 1998270"/>
              <a:gd name="connsiteY277" fmla="*/ 1864537 h 1996549"/>
              <a:gd name="connsiteX278" fmla="*/ 803845 w 1998270"/>
              <a:gd name="connsiteY278" fmla="*/ 1864195 h 1996549"/>
              <a:gd name="connsiteX279" fmla="*/ 807427 w 1998270"/>
              <a:gd name="connsiteY279" fmla="*/ 1867777 h 1996549"/>
              <a:gd name="connsiteX280" fmla="*/ 803845 w 1998270"/>
              <a:gd name="connsiteY280" fmla="*/ 1871359 h 1996549"/>
              <a:gd name="connsiteX281" fmla="*/ 800264 w 1998270"/>
              <a:gd name="connsiteY281" fmla="*/ 1867777 h 1996549"/>
              <a:gd name="connsiteX282" fmla="*/ 803845 w 1998270"/>
              <a:gd name="connsiteY282" fmla="*/ 1864195 h 1996549"/>
              <a:gd name="connsiteX283" fmla="*/ 865246 w 1998270"/>
              <a:gd name="connsiteY283" fmla="*/ 1863683 h 1996549"/>
              <a:gd name="connsiteX284" fmla="*/ 869339 w 1998270"/>
              <a:gd name="connsiteY284" fmla="*/ 1867777 h 1996549"/>
              <a:gd name="connsiteX285" fmla="*/ 865246 w 1998270"/>
              <a:gd name="connsiteY285" fmla="*/ 1871870 h 1996549"/>
              <a:gd name="connsiteX286" fmla="*/ 861153 w 1998270"/>
              <a:gd name="connsiteY286" fmla="*/ 1867777 h 1996549"/>
              <a:gd name="connsiteX287" fmla="*/ 865246 w 1998270"/>
              <a:gd name="connsiteY287" fmla="*/ 1863683 h 1996549"/>
              <a:gd name="connsiteX288" fmla="*/ 926647 w 1998270"/>
              <a:gd name="connsiteY288" fmla="*/ 1863342 h 1996549"/>
              <a:gd name="connsiteX289" fmla="*/ 926988 w 1998270"/>
              <a:gd name="connsiteY289" fmla="*/ 1863342 h 1996549"/>
              <a:gd name="connsiteX290" fmla="*/ 931081 w 1998270"/>
              <a:gd name="connsiteY290" fmla="*/ 1867777 h 1996549"/>
              <a:gd name="connsiteX291" fmla="*/ 926647 w 1998270"/>
              <a:gd name="connsiteY291" fmla="*/ 1872211 h 1996549"/>
              <a:gd name="connsiteX292" fmla="*/ 922213 w 1998270"/>
              <a:gd name="connsiteY292" fmla="*/ 1867777 h 1996549"/>
              <a:gd name="connsiteX293" fmla="*/ 926647 w 1998270"/>
              <a:gd name="connsiteY293" fmla="*/ 1863342 h 1996549"/>
              <a:gd name="connsiteX294" fmla="*/ 988048 w 1998270"/>
              <a:gd name="connsiteY294" fmla="*/ 1863001 h 1996549"/>
              <a:gd name="connsiteX295" fmla="*/ 988390 w 1998270"/>
              <a:gd name="connsiteY295" fmla="*/ 1863001 h 1996549"/>
              <a:gd name="connsiteX296" fmla="*/ 992824 w 1998270"/>
              <a:gd name="connsiteY296" fmla="*/ 1867777 h 1996549"/>
              <a:gd name="connsiteX297" fmla="*/ 988048 w 1998270"/>
              <a:gd name="connsiteY297" fmla="*/ 1872553 h 1996549"/>
              <a:gd name="connsiteX298" fmla="*/ 983273 w 1998270"/>
              <a:gd name="connsiteY298" fmla="*/ 1867777 h 1996549"/>
              <a:gd name="connsiteX299" fmla="*/ 988048 w 1998270"/>
              <a:gd name="connsiteY299" fmla="*/ 1863001 h 1996549"/>
              <a:gd name="connsiteX300" fmla="*/ 1050132 w 1998270"/>
              <a:gd name="connsiteY300" fmla="*/ 1862660 h 1996549"/>
              <a:gd name="connsiteX301" fmla="*/ 1050473 w 1998270"/>
              <a:gd name="connsiteY301" fmla="*/ 1862660 h 1996549"/>
              <a:gd name="connsiteX302" fmla="*/ 1055249 w 1998270"/>
              <a:gd name="connsiteY302" fmla="*/ 1867777 h 1996549"/>
              <a:gd name="connsiteX303" fmla="*/ 1050132 w 1998270"/>
              <a:gd name="connsiteY303" fmla="*/ 1872894 h 1996549"/>
              <a:gd name="connsiteX304" fmla="*/ 1045016 w 1998270"/>
              <a:gd name="connsiteY304" fmla="*/ 1867777 h 1996549"/>
              <a:gd name="connsiteX305" fmla="*/ 1050132 w 1998270"/>
              <a:gd name="connsiteY305" fmla="*/ 1862660 h 1996549"/>
              <a:gd name="connsiteX306" fmla="*/ 1110852 w 1998270"/>
              <a:gd name="connsiteY306" fmla="*/ 1862319 h 1996549"/>
              <a:gd name="connsiteX307" fmla="*/ 1116310 w 1998270"/>
              <a:gd name="connsiteY307" fmla="*/ 1867777 h 1996549"/>
              <a:gd name="connsiteX308" fmla="*/ 1110852 w 1998270"/>
              <a:gd name="connsiteY308" fmla="*/ 1873235 h 1996549"/>
              <a:gd name="connsiteX309" fmla="*/ 1105394 w 1998270"/>
              <a:gd name="connsiteY309" fmla="*/ 1867777 h 1996549"/>
              <a:gd name="connsiteX310" fmla="*/ 1110852 w 1998270"/>
              <a:gd name="connsiteY310" fmla="*/ 1862319 h 1996549"/>
              <a:gd name="connsiteX311" fmla="*/ 1172619 w 1998270"/>
              <a:gd name="connsiteY311" fmla="*/ 1861844 h 1996549"/>
              <a:gd name="connsiteX312" fmla="*/ 1178418 w 1998270"/>
              <a:gd name="connsiteY312" fmla="*/ 1867643 h 1996549"/>
              <a:gd name="connsiteX313" fmla="*/ 1172619 w 1998270"/>
              <a:gd name="connsiteY313" fmla="*/ 1873442 h 1996549"/>
              <a:gd name="connsiteX314" fmla="*/ 1166820 w 1998270"/>
              <a:gd name="connsiteY314" fmla="*/ 1867643 h 1996549"/>
              <a:gd name="connsiteX315" fmla="*/ 1172619 w 1998270"/>
              <a:gd name="connsiteY315" fmla="*/ 1861844 h 1996549"/>
              <a:gd name="connsiteX316" fmla="*/ 1233654 w 1998270"/>
              <a:gd name="connsiteY316" fmla="*/ 1861637 h 1996549"/>
              <a:gd name="connsiteX317" fmla="*/ 1239794 w 1998270"/>
              <a:gd name="connsiteY317" fmla="*/ 1867778 h 1996549"/>
              <a:gd name="connsiteX318" fmla="*/ 1233654 w 1998270"/>
              <a:gd name="connsiteY318" fmla="*/ 1873918 h 1996549"/>
              <a:gd name="connsiteX319" fmla="*/ 1227514 w 1998270"/>
              <a:gd name="connsiteY319" fmla="*/ 1867778 h 1996549"/>
              <a:gd name="connsiteX320" fmla="*/ 1233654 w 1998270"/>
              <a:gd name="connsiteY320" fmla="*/ 1861637 h 1996549"/>
              <a:gd name="connsiteX321" fmla="*/ 1295055 w 1998270"/>
              <a:gd name="connsiteY321" fmla="*/ 1861467 h 1996549"/>
              <a:gd name="connsiteX322" fmla="*/ 1295397 w 1998270"/>
              <a:gd name="connsiteY322" fmla="*/ 1861467 h 1996549"/>
              <a:gd name="connsiteX323" fmla="*/ 1301366 w 1998270"/>
              <a:gd name="connsiteY323" fmla="*/ 1867778 h 1996549"/>
              <a:gd name="connsiteX324" fmla="*/ 1295055 w 1998270"/>
              <a:gd name="connsiteY324" fmla="*/ 1874088 h 1996549"/>
              <a:gd name="connsiteX325" fmla="*/ 1288745 w 1998270"/>
              <a:gd name="connsiteY325" fmla="*/ 1867778 h 1996549"/>
              <a:gd name="connsiteX326" fmla="*/ 1295055 w 1998270"/>
              <a:gd name="connsiteY326" fmla="*/ 1861467 h 1996549"/>
              <a:gd name="connsiteX327" fmla="*/ 1971152 w 1998270"/>
              <a:gd name="connsiteY327" fmla="*/ 1861125 h 1996549"/>
              <a:gd name="connsiteX328" fmla="*/ 1971493 w 1998270"/>
              <a:gd name="connsiteY328" fmla="*/ 1861125 h 1996549"/>
              <a:gd name="connsiteX329" fmla="*/ 1977804 w 1998270"/>
              <a:gd name="connsiteY329" fmla="*/ 1867777 h 1996549"/>
              <a:gd name="connsiteX330" fmla="*/ 1971152 w 1998270"/>
              <a:gd name="connsiteY330" fmla="*/ 1874429 h 1996549"/>
              <a:gd name="connsiteX331" fmla="*/ 1964500 w 1998270"/>
              <a:gd name="connsiteY331" fmla="*/ 1867777 h 1996549"/>
              <a:gd name="connsiteX332" fmla="*/ 1971152 w 1998270"/>
              <a:gd name="connsiteY332" fmla="*/ 1861125 h 1996549"/>
              <a:gd name="connsiteX333" fmla="*/ 1357139 w 1998270"/>
              <a:gd name="connsiteY333" fmla="*/ 1861125 h 1996549"/>
              <a:gd name="connsiteX334" fmla="*/ 1357480 w 1998270"/>
              <a:gd name="connsiteY334" fmla="*/ 1861125 h 1996549"/>
              <a:gd name="connsiteX335" fmla="*/ 1363791 w 1998270"/>
              <a:gd name="connsiteY335" fmla="*/ 1867777 h 1996549"/>
              <a:gd name="connsiteX336" fmla="*/ 1357139 w 1998270"/>
              <a:gd name="connsiteY336" fmla="*/ 1874429 h 1996549"/>
              <a:gd name="connsiteX337" fmla="*/ 1350487 w 1998270"/>
              <a:gd name="connsiteY337" fmla="*/ 1867777 h 1996549"/>
              <a:gd name="connsiteX338" fmla="*/ 1357139 w 1998270"/>
              <a:gd name="connsiteY338" fmla="*/ 1861125 h 1996549"/>
              <a:gd name="connsiteX339" fmla="*/ 1417858 w 1998270"/>
              <a:gd name="connsiteY339" fmla="*/ 1860954 h 1996549"/>
              <a:gd name="connsiteX340" fmla="*/ 1424680 w 1998270"/>
              <a:gd name="connsiteY340" fmla="*/ 1867777 h 1996549"/>
              <a:gd name="connsiteX341" fmla="*/ 1417858 w 1998270"/>
              <a:gd name="connsiteY341" fmla="*/ 1874599 h 1996549"/>
              <a:gd name="connsiteX342" fmla="*/ 1411036 w 1998270"/>
              <a:gd name="connsiteY342" fmla="*/ 1867777 h 1996549"/>
              <a:gd name="connsiteX343" fmla="*/ 1417858 w 1998270"/>
              <a:gd name="connsiteY343" fmla="*/ 1860954 h 1996549"/>
              <a:gd name="connsiteX344" fmla="*/ 1479625 w 1998270"/>
              <a:gd name="connsiteY344" fmla="*/ 1860650 h 1996549"/>
              <a:gd name="connsiteX345" fmla="*/ 1486618 w 1998270"/>
              <a:gd name="connsiteY345" fmla="*/ 1867643 h 1996549"/>
              <a:gd name="connsiteX346" fmla="*/ 1479625 w 1998270"/>
              <a:gd name="connsiteY346" fmla="*/ 1874636 h 1996549"/>
              <a:gd name="connsiteX347" fmla="*/ 1472632 w 1998270"/>
              <a:gd name="connsiteY347" fmla="*/ 1867643 h 1996549"/>
              <a:gd name="connsiteX348" fmla="*/ 1479625 w 1998270"/>
              <a:gd name="connsiteY348" fmla="*/ 1860650 h 1996549"/>
              <a:gd name="connsiteX349" fmla="*/ 1540660 w 1998270"/>
              <a:gd name="connsiteY349" fmla="*/ 1860613 h 1996549"/>
              <a:gd name="connsiteX350" fmla="*/ 1547823 w 1998270"/>
              <a:gd name="connsiteY350" fmla="*/ 1867777 h 1996549"/>
              <a:gd name="connsiteX351" fmla="*/ 1540660 w 1998270"/>
              <a:gd name="connsiteY351" fmla="*/ 1874940 h 1996549"/>
              <a:gd name="connsiteX352" fmla="*/ 1533497 w 1998270"/>
              <a:gd name="connsiteY352" fmla="*/ 1867777 h 1996549"/>
              <a:gd name="connsiteX353" fmla="*/ 1540660 w 1998270"/>
              <a:gd name="connsiteY353" fmla="*/ 1860613 h 1996549"/>
              <a:gd name="connsiteX354" fmla="*/ 1602061 w 1998270"/>
              <a:gd name="connsiteY354" fmla="*/ 1860443 h 1996549"/>
              <a:gd name="connsiteX355" fmla="*/ 1609396 w 1998270"/>
              <a:gd name="connsiteY355" fmla="*/ 1867777 h 1996549"/>
              <a:gd name="connsiteX356" fmla="*/ 1602061 w 1998270"/>
              <a:gd name="connsiteY356" fmla="*/ 1875112 h 1996549"/>
              <a:gd name="connsiteX357" fmla="*/ 1594728 w 1998270"/>
              <a:gd name="connsiteY357" fmla="*/ 1867777 h 1996549"/>
              <a:gd name="connsiteX358" fmla="*/ 1602061 w 1998270"/>
              <a:gd name="connsiteY358" fmla="*/ 1860443 h 1996549"/>
              <a:gd name="connsiteX359" fmla="*/ 1664145 w 1998270"/>
              <a:gd name="connsiteY359" fmla="*/ 1860273 h 1996549"/>
              <a:gd name="connsiteX360" fmla="*/ 1664486 w 1998270"/>
              <a:gd name="connsiteY360" fmla="*/ 1860273 h 1996549"/>
              <a:gd name="connsiteX361" fmla="*/ 1671650 w 1998270"/>
              <a:gd name="connsiteY361" fmla="*/ 1867778 h 1996549"/>
              <a:gd name="connsiteX362" fmla="*/ 1664145 w 1998270"/>
              <a:gd name="connsiteY362" fmla="*/ 1875282 h 1996549"/>
              <a:gd name="connsiteX363" fmla="*/ 1656641 w 1998270"/>
              <a:gd name="connsiteY363" fmla="*/ 1867778 h 1996549"/>
              <a:gd name="connsiteX364" fmla="*/ 1664145 w 1998270"/>
              <a:gd name="connsiteY364" fmla="*/ 1860273 h 1996549"/>
              <a:gd name="connsiteX365" fmla="*/ 1909067 w 1998270"/>
              <a:gd name="connsiteY365" fmla="*/ 1860102 h 1996549"/>
              <a:gd name="connsiteX366" fmla="*/ 1916743 w 1998270"/>
              <a:gd name="connsiteY366" fmla="*/ 1867778 h 1996549"/>
              <a:gd name="connsiteX367" fmla="*/ 1909067 w 1998270"/>
              <a:gd name="connsiteY367" fmla="*/ 1875453 h 1996549"/>
              <a:gd name="connsiteX368" fmla="*/ 1901393 w 1998270"/>
              <a:gd name="connsiteY368" fmla="*/ 1867778 h 1996549"/>
              <a:gd name="connsiteX369" fmla="*/ 1909067 w 1998270"/>
              <a:gd name="connsiteY369" fmla="*/ 1860102 h 1996549"/>
              <a:gd name="connsiteX370" fmla="*/ 1847667 w 1998270"/>
              <a:gd name="connsiteY370" fmla="*/ 1860102 h 1996549"/>
              <a:gd name="connsiteX371" fmla="*/ 1855342 w 1998270"/>
              <a:gd name="connsiteY371" fmla="*/ 1867778 h 1996549"/>
              <a:gd name="connsiteX372" fmla="*/ 1847667 w 1998270"/>
              <a:gd name="connsiteY372" fmla="*/ 1875453 h 1996549"/>
              <a:gd name="connsiteX373" fmla="*/ 1839992 w 1998270"/>
              <a:gd name="connsiteY373" fmla="*/ 1867778 h 1996549"/>
              <a:gd name="connsiteX374" fmla="*/ 1847667 w 1998270"/>
              <a:gd name="connsiteY374" fmla="*/ 1860102 h 1996549"/>
              <a:gd name="connsiteX375" fmla="*/ 1786265 w 1998270"/>
              <a:gd name="connsiteY375" fmla="*/ 1860102 h 1996549"/>
              <a:gd name="connsiteX376" fmla="*/ 1793940 w 1998270"/>
              <a:gd name="connsiteY376" fmla="*/ 1867778 h 1996549"/>
              <a:gd name="connsiteX377" fmla="*/ 1786265 w 1998270"/>
              <a:gd name="connsiteY377" fmla="*/ 1875453 h 1996549"/>
              <a:gd name="connsiteX378" fmla="*/ 1778590 w 1998270"/>
              <a:gd name="connsiteY378" fmla="*/ 1867778 h 1996549"/>
              <a:gd name="connsiteX379" fmla="*/ 1786265 w 1998270"/>
              <a:gd name="connsiteY379" fmla="*/ 1860102 h 1996549"/>
              <a:gd name="connsiteX380" fmla="*/ 1724864 w 1998270"/>
              <a:gd name="connsiteY380" fmla="*/ 1860102 h 1996549"/>
              <a:gd name="connsiteX381" fmla="*/ 1732539 w 1998270"/>
              <a:gd name="connsiteY381" fmla="*/ 1867778 h 1996549"/>
              <a:gd name="connsiteX382" fmla="*/ 1724864 w 1998270"/>
              <a:gd name="connsiteY382" fmla="*/ 1875453 h 1996549"/>
              <a:gd name="connsiteX383" fmla="*/ 1717189 w 1998270"/>
              <a:gd name="connsiteY383" fmla="*/ 1867778 h 1996549"/>
              <a:gd name="connsiteX384" fmla="*/ 1724864 w 1998270"/>
              <a:gd name="connsiteY384" fmla="*/ 1860102 h 1996549"/>
              <a:gd name="connsiteX385" fmla="*/ 373184 w 1998270"/>
              <a:gd name="connsiteY385" fmla="*/ 1806376 h 1996549"/>
              <a:gd name="connsiteX386" fmla="*/ 374036 w 1998270"/>
              <a:gd name="connsiteY386" fmla="*/ 1806376 h 1996549"/>
              <a:gd name="connsiteX387" fmla="*/ 374889 w 1998270"/>
              <a:gd name="connsiteY387" fmla="*/ 1806376 h 1996549"/>
              <a:gd name="connsiteX388" fmla="*/ 374036 w 1998270"/>
              <a:gd name="connsiteY388" fmla="*/ 1807229 h 1996549"/>
              <a:gd name="connsiteX389" fmla="*/ 373184 w 1998270"/>
              <a:gd name="connsiteY389" fmla="*/ 1806376 h 1996549"/>
              <a:gd name="connsiteX390" fmla="*/ 435437 w 1998270"/>
              <a:gd name="connsiteY390" fmla="*/ 1805011 h 1996549"/>
              <a:gd name="connsiteX391" fmla="*/ 435812 w 1998270"/>
              <a:gd name="connsiteY391" fmla="*/ 1805011 h 1996549"/>
              <a:gd name="connsiteX392" fmla="*/ 436802 w 1998270"/>
              <a:gd name="connsiteY392" fmla="*/ 1806376 h 1996549"/>
              <a:gd name="connsiteX393" fmla="*/ 435437 w 1998270"/>
              <a:gd name="connsiteY393" fmla="*/ 1807740 h 1996549"/>
              <a:gd name="connsiteX394" fmla="*/ 434073 w 1998270"/>
              <a:gd name="connsiteY394" fmla="*/ 1806376 h 1996549"/>
              <a:gd name="connsiteX395" fmla="*/ 435437 w 1998270"/>
              <a:gd name="connsiteY395" fmla="*/ 1805011 h 1996549"/>
              <a:gd name="connsiteX396" fmla="*/ 496838 w 1998270"/>
              <a:gd name="connsiteY396" fmla="*/ 1804499 h 1996549"/>
              <a:gd name="connsiteX397" fmla="*/ 498715 w 1998270"/>
              <a:gd name="connsiteY397" fmla="*/ 1806376 h 1996549"/>
              <a:gd name="connsiteX398" fmla="*/ 496838 w 1998270"/>
              <a:gd name="connsiteY398" fmla="*/ 1808252 h 1996549"/>
              <a:gd name="connsiteX399" fmla="*/ 494963 w 1998270"/>
              <a:gd name="connsiteY399" fmla="*/ 1806376 h 1996549"/>
              <a:gd name="connsiteX400" fmla="*/ 496838 w 1998270"/>
              <a:gd name="connsiteY400" fmla="*/ 1804499 h 1996549"/>
              <a:gd name="connsiteX401" fmla="*/ 558240 w 1998270"/>
              <a:gd name="connsiteY401" fmla="*/ 1803988 h 1996549"/>
              <a:gd name="connsiteX402" fmla="*/ 560627 w 1998270"/>
              <a:gd name="connsiteY402" fmla="*/ 1806376 h 1996549"/>
              <a:gd name="connsiteX403" fmla="*/ 558240 w 1998270"/>
              <a:gd name="connsiteY403" fmla="*/ 1808764 h 1996549"/>
              <a:gd name="connsiteX404" fmla="*/ 555852 w 1998270"/>
              <a:gd name="connsiteY404" fmla="*/ 1806376 h 1996549"/>
              <a:gd name="connsiteX405" fmla="*/ 558240 w 1998270"/>
              <a:gd name="connsiteY405" fmla="*/ 1803988 h 1996549"/>
              <a:gd name="connsiteX406" fmla="*/ 619641 w 1998270"/>
              <a:gd name="connsiteY406" fmla="*/ 1803477 h 1996549"/>
              <a:gd name="connsiteX407" fmla="*/ 619999 w 1998270"/>
              <a:gd name="connsiteY407" fmla="*/ 1803477 h 1996549"/>
              <a:gd name="connsiteX408" fmla="*/ 622541 w 1998270"/>
              <a:gd name="connsiteY408" fmla="*/ 1806376 h 1996549"/>
              <a:gd name="connsiteX409" fmla="*/ 619641 w 1998270"/>
              <a:gd name="connsiteY409" fmla="*/ 1809276 h 1996549"/>
              <a:gd name="connsiteX410" fmla="*/ 616742 w 1998270"/>
              <a:gd name="connsiteY410" fmla="*/ 1806376 h 1996549"/>
              <a:gd name="connsiteX411" fmla="*/ 619641 w 1998270"/>
              <a:gd name="connsiteY411" fmla="*/ 1803477 h 1996549"/>
              <a:gd name="connsiteX412" fmla="*/ 681042 w 1998270"/>
              <a:gd name="connsiteY412" fmla="*/ 1802964 h 1996549"/>
              <a:gd name="connsiteX413" fmla="*/ 684454 w 1998270"/>
              <a:gd name="connsiteY413" fmla="*/ 1806376 h 1996549"/>
              <a:gd name="connsiteX414" fmla="*/ 681042 w 1998270"/>
              <a:gd name="connsiteY414" fmla="*/ 1809787 h 1996549"/>
              <a:gd name="connsiteX415" fmla="*/ 677632 w 1998270"/>
              <a:gd name="connsiteY415" fmla="*/ 1806376 h 1996549"/>
              <a:gd name="connsiteX416" fmla="*/ 681042 w 1998270"/>
              <a:gd name="connsiteY416" fmla="*/ 1802964 h 1996549"/>
              <a:gd name="connsiteX417" fmla="*/ 743126 w 1998270"/>
              <a:gd name="connsiteY417" fmla="*/ 1802453 h 1996549"/>
              <a:gd name="connsiteX418" fmla="*/ 747049 w 1998270"/>
              <a:gd name="connsiteY418" fmla="*/ 1806376 h 1996549"/>
              <a:gd name="connsiteX419" fmla="*/ 743126 w 1998270"/>
              <a:gd name="connsiteY419" fmla="*/ 1810299 h 1996549"/>
              <a:gd name="connsiteX420" fmla="*/ 739203 w 1998270"/>
              <a:gd name="connsiteY420" fmla="*/ 1806376 h 1996549"/>
              <a:gd name="connsiteX421" fmla="*/ 743126 w 1998270"/>
              <a:gd name="connsiteY421" fmla="*/ 1802453 h 1996549"/>
              <a:gd name="connsiteX422" fmla="*/ 803845 w 1998270"/>
              <a:gd name="connsiteY422" fmla="*/ 1802112 h 1996549"/>
              <a:gd name="connsiteX423" fmla="*/ 808109 w 1998270"/>
              <a:gd name="connsiteY423" fmla="*/ 1806376 h 1996549"/>
              <a:gd name="connsiteX424" fmla="*/ 803845 w 1998270"/>
              <a:gd name="connsiteY424" fmla="*/ 1810640 h 1996549"/>
              <a:gd name="connsiteX425" fmla="*/ 799581 w 1998270"/>
              <a:gd name="connsiteY425" fmla="*/ 1806376 h 1996549"/>
              <a:gd name="connsiteX426" fmla="*/ 803845 w 1998270"/>
              <a:gd name="connsiteY426" fmla="*/ 1802112 h 1996549"/>
              <a:gd name="connsiteX427" fmla="*/ 865246 w 1998270"/>
              <a:gd name="connsiteY427" fmla="*/ 1801600 h 1996549"/>
              <a:gd name="connsiteX428" fmla="*/ 865587 w 1998270"/>
              <a:gd name="connsiteY428" fmla="*/ 1801600 h 1996549"/>
              <a:gd name="connsiteX429" fmla="*/ 870022 w 1998270"/>
              <a:gd name="connsiteY429" fmla="*/ 1806376 h 1996549"/>
              <a:gd name="connsiteX430" fmla="*/ 865246 w 1998270"/>
              <a:gd name="connsiteY430" fmla="*/ 1811152 h 1996549"/>
              <a:gd name="connsiteX431" fmla="*/ 860471 w 1998270"/>
              <a:gd name="connsiteY431" fmla="*/ 1806376 h 1996549"/>
              <a:gd name="connsiteX432" fmla="*/ 865246 w 1998270"/>
              <a:gd name="connsiteY432" fmla="*/ 1801600 h 1996549"/>
              <a:gd name="connsiteX433" fmla="*/ 926648 w 1998270"/>
              <a:gd name="connsiteY433" fmla="*/ 1801259 h 1996549"/>
              <a:gd name="connsiteX434" fmla="*/ 926989 w 1998270"/>
              <a:gd name="connsiteY434" fmla="*/ 1801259 h 1996549"/>
              <a:gd name="connsiteX435" fmla="*/ 931764 w 1998270"/>
              <a:gd name="connsiteY435" fmla="*/ 1806376 h 1996549"/>
              <a:gd name="connsiteX436" fmla="*/ 926648 w 1998270"/>
              <a:gd name="connsiteY436" fmla="*/ 1811493 h 1996549"/>
              <a:gd name="connsiteX437" fmla="*/ 921531 w 1998270"/>
              <a:gd name="connsiteY437" fmla="*/ 1806376 h 1996549"/>
              <a:gd name="connsiteX438" fmla="*/ 926648 w 1998270"/>
              <a:gd name="connsiteY438" fmla="*/ 1801259 h 1996549"/>
              <a:gd name="connsiteX439" fmla="*/ 988049 w 1998270"/>
              <a:gd name="connsiteY439" fmla="*/ 1800747 h 1996549"/>
              <a:gd name="connsiteX440" fmla="*/ 993678 w 1998270"/>
              <a:gd name="connsiteY440" fmla="*/ 1806376 h 1996549"/>
              <a:gd name="connsiteX441" fmla="*/ 988049 w 1998270"/>
              <a:gd name="connsiteY441" fmla="*/ 1812004 h 1996549"/>
              <a:gd name="connsiteX442" fmla="*/ 982421 w 1998270"/>
              <a:gd name="connsiteY442" fmla="*/ 1806376 h 1996549"/>
              <a:gd name="connsiteX443" fmla="*/ 988049 w 1998270"/>
              <a:gd name="connsiteY443" fmla="*/ 1800747 h 1996549"/>
              <a:gd name="connsiteX444" fmla="*/ 1050132 w 1998270"/>
              <a:gd name="connsiteY444" fmla="*/ 1800406 h 1996549"/>
              <a:gd name="connsiteX445" fmla="*/ 1050473 w 1998270"/>
              <a:gd name="connsiteY445" fmla="*/ 1800406 h 1996549"/>
              <a:gd name="connsiteX446" fmla="*/ 1056102 w 1998270"/>
              <a:gd name="connsiteY446" fmla="*/ 1806376 h 1996549"/>
              <a:gd name="connsiteX447" fmla="*/ 1050132 w 1998270"/>
              <a:gd name="connsiteY447" fmla="*/ 1812345 h 1996549"/>
              <a:gd name="connsiteX448" fmla="*/ 1044163 w 1998270"/>
              <a:gd name="connsiteY448" fmla="*/ 1806376 h 1996549"/>
              <a:gd name="connsiteX449" fmla="*/ 1050132 w 1998270"/>
              <a:gd name="connsiteY449" fmla="*/ 1800406 h 1996549"/>
              <a:gd name="connsiteX450" fmla="*/ 1110851 w 1998270"/>
              <a:gd name="connsiteY450" fmla="*/ 1800065 h 1996549"/>
              <a:gd name="connsiteX451" fmla="*/ 1111192 w 1998270"/>
              <a:gd name="connsiteY451" fmla="*/ 1800065 h 1996549"/>
              <a:gd name="connsiteX452" fmla="*/ 1117162 w 1998270"/>
              <a:gd name="connsiteY452" fmla="*/ 1806376 h 1996549"/>
              <a:gd name="connsiteX453" fmla="*/ 1110851 w 1998270"/>
              <a:gd name="connsiteY453" fmla="*/ 1812686 h 1996549"/>
              <a:gd name="connsiteX454" fmla="*/ 1104541 w 1998270"/>
              <a:gd name="connsiteY454" fmla="*/ 1806376 h 1996549"/>
              <a:gd name="connsiteX455" fmla="*/ 1110851 w 1998270"/>
              <a:gd name="connsiteY455" fmla="*/ 1800065 h 1996549"/>
              <a:gd name="connsiteX456" fmla="*/ 1172253 w 1998270"/>
              <a:gd name="connsiteY456" fmla="*/ 1799724 h 1996549"/>
              <a:gd name="connsiteX457" fmla="*/ 1172594 w 1998270"/>
              <a:gd name="connsiteY457" fmla="*/ 1799724 h 1996549"/>
              <a:gd name="connsiteX458" fmla="*/ 1178904 w 1998270"/>
              <a:gd name="connsiteY458" fmla="*/ 1806376 h 1996549"/>
              <a:gd name="connsiteX459" fmla="*/ 1172253 w 1998270"/>
              <a:gd name="connsiteY459" fmla="*/ 1813028 h 1996549"/>
              <a:gd name="connsiteX460" fmla="*/ 1165601 w 1998270"/>
              <a:gd name="connsiteY460" fmla="*/ 1806376 h 1996549"/>
              <a:gd name="connsiteX461" fmla="*/ 1172253 w 1998270"/>
              <a:gd name="connsiteY461" fmla="*/ 1799724 h 1996549"/>
              <a:gd name="connsiteX462" fmla="*/ 1234020 w 1998270"/>
              <a:gd name="connsiteY462" fmla="*/ 1799419 h 1996549"/>
              <a:gd name="connsiteX463" fmla="*/ 1240843 w 1998270"/>
              <a:gd name="connsiteY463" fmla="*/ 1806241 h 1996549"/>
              <a:gd name="connsiteX464" fmla="*/ 1234020 w 1998270"/>
              <a:gd name="connsiteY464" fmla="*/ 1813064 h 1996549"/>
              <a:gd name="connsiteX465" fmla="*/ 1227198 w 1998270"/>
              <a:gd name="connsiteY465" fmla="*/ 1806241 h 1996549"/>
              <a:gd name="connsiteX466" fmla="*/ 1234020 w 1998270"/>
              <a:gd name="connsiteY466" fmla="*/ 1799419 h 1996549"/>
              <a:gd name="connsiteX467" fmla="*/ 1295055 w 1998270"/>
              <a:gd name="connsiteY467" fmla="*/ 1799212 h 1996549"/>
              <a:gd name="connsiteX468" fmla="*/ 1302218 w 1998270"/>
              <a:gd name="connsiteY468" fmla="*/ 1806376 h 1996549"/>
              <a:gd name="connsiteX469" fmla="*/ 1295055 w 1998270"/>
              <a:gd name="connsiteY469" fmla="*/ 1813539 h 1996549"/>
              <a:gd name="connsiteX470" fmla="*/ 1287892 w 1998270"/>
              <a:gd name="connsiteY470" fmla="*/ 1806376 h 1996549"/>
              <a:gd name="connsiteX471" fmla="*/ 1295055 w 1998270"/>
              <a:gd name="connsiteY471" fmla="*/ 1799212 h 1996549"/>
              <a:gd name="connsiteX472" fmla="*/ 1602061 w 1998270"/>
              <a:gd name="connsiteY472" fmla="*/ 1798360 h 1996549"/>
              <a:gd name="connsiteX473" fmla="*/ 1602403 w 1998270"/>
              <a:gd name="connsiteY473" fmla="*/ 1798360 h 1996549"/>
              <a:gd name="connsiteX474" fmla="*/ 1610248 w 1998270"/>
              <a:gd name="connsiteY474" fmla="*/ 1806547 h 1996549"/>
              <a:gd name="connsiteX475" fmla="*/ 1602061 w 1998270"/>
              <a:gd name="connsiteY475" fmla="*/ 1814733 h 1996549"/>
              <a:gd name="connsiteX476" fmla="*/ 1593875 w 1998270"/>
              <a:gd name="connsiteY476" fmla="*/ 1806547 h 1996549"/>
              <a:gd name="connsiteX477" fmla="*/ 1602061 w 1998270"/>
              <a:gd name="connsiteY477" fmla="*/ 1798360 h 1996549"/>
              <a:gd name="connsiteX478" fmla="*/ 1479259 w 1998270"/>
              <a:gd name="connsiteY478" fmla="*/ 1798360 h 1996549"/>
              <a:gd name="connsiteX479" fmla="*/ 1479600 w 1998270"/>
              <a:gd name="connsiteY479" fmla="*/ 1798360 h 1996549"/>
              <a:gd name="connsiteX480" fmla="*/ 1487105 w 1998270"/>
              <a:gd name="connsiteY480" fmla="*/ 1806206 h 1996549"/>
              <a:gd name="connsiteX481" fmla="*/ 1479259 w 1998270"/>
              <a:gd name="connsiteY481" fmla="*/ 1814051 h 1996549"/>
              <a:gd name="connsiteX482" fmla="*/ 1471414 w 1998270"/>
              <a:gd name="connsiteY482" fmla="*/ 1806206 h 1996549"/>
              <a:gd name="connsiteX483" fmla="*/ 1479259 w 1998270"/>
              <a:gd name="connsiteY483" fmla="*/ 1798360 h 1996549"/>
              <a:gd name="connsiteX484" fmla="*/ 1357138 w 1998270"/>
              <a:gd name="connsiteY484" fmla="*/ 1798360 h 1996549"/>
              <a:gd name="connsiteX485" fmla="*/ 1357479 w 1998270"/>
              <a:gd name="connsiteY485" fmla="*/ 1798360 h 1996549"/>
              <a:gd name="connsiteX486" fmla="*/ 1364643 w 1998270"/>
              <a:gd name="connsiteY486" fmla="*/ 1805865 h 1996549"/>
              <a:gd name="connsiteX487" fmla="*/ 1357138 w 1998270"/>
              <a:gd name="connsiteY487" fmla="*/ 1813369 h 1996549"/>
              <a:gd name="connsiteX488" fmla="*/ 1349634 w 1998270"/>
              <a:gd name="connsiteY488" fmla="*/ 1805865 h 1996549"/>
              <a:gd name="connsiteX489" fmla="*/ 1357138 w 1998270"/>
              <a:gd name="connsiteY489" fmla="*/ 1798360 h 1996549"/>
              <a:gd name="connsiteX490" fmla="*/ 1971151 w 1998270"/>
              <a:gd name="connsiteY490" fmla="*/ 1798359 h 1996549"/>
              <a:gd name="connsiteX491" fmla="*/ 1978485 w 1998270"/>
              <a:gd name="connsiteY491" fmla="*/ 1805693 h 1996549"/>
              <a:gd name="connsiteX492" fmla="*/ 1971151 w 1998270"/>
              <a:gd name="connsiteY492" fmla="*/ 1813028 h 1996549"/>
              <a:gd name="connsiteX493" fmla="*/ 1963818 w 1998270"/>
              <a:gd name="connsiteY493" fmla="*/ 1805693 h 1996549"/>
              <a:gd name="connsiteX494" fmla="*/ 1971151 w 1998270"/>
              <a:gd name="connsiteY494" fmla="*/ 1798359 h 1996549"/>
              <a:gd name="connsiteX495" fmla="*/ 1909068 w 1998270"/>
              <a:gd name="connsiteY495" fmla="*/ 1798359 h 1996549"/>
              <a:gd name="connsiteX496" fmla="*/ 1917595 w 1998270"/>
              <a:gd name="connsiteY496" fmla="*/ 1806887 h 1996549"/>
              <a:gd name="connsiteX497" fmla="*/ 1909068 w 1998270"/>
              <a:gd name="connsiteY497" fmla="*/ 1815415 h 1996549"/>
              <a:gd name="connsiteX498" fmla="*/ 1900540 w 1998270"/>
              <a:gd name="connsiteY498" fmla="*/ 1806887 h 1996549"/>
              <a:gd name="connsiteX499" fmla="*/ 1909068 w 1998270"/>
              <a:gd name="connsiteY499" fmla="*/ 1798359 h 1996549"/>
              <a:gd name="connsiteX500" fmla="*/ 1847667 w 1998270"/>
              <a:gd name="connsiteY500" fmla="*/ 1798359 h 1996549"/>
              <a:gd name="connsiteX501" fmla="*/ 1856194 w 1998270"/>
              <a:gd name="connsiteY501" fmla="*/ 1806887 h 1996549"/>
              <a:gd name="connsiteX502" fmla="*/ 1847667 w 1998270"/>
              <a:gd name="connsiteY502" fmla="*/ 1815415 h 1996549"/>
              <a:gd name="connsiteX503" fmla="*/ 1839139 w 1998270"/>
              <a:gd name="connsiteY503" fmla="*/ 1806887 h 1996549"/>
              <a:gd name="connsiteX504" fmla="*/ 1847667 w 1998270"/>
              <a:gd name="connsiteY504" fmla="*/ 1798359 h 1996549"/>
              <a:gd name="connsiteX505" fmla="*/ 1786266 w 1998270"/>
              <a:gd name="connsiteY505" fmla="*/ 1798359 h 1996549"/>
              <a:gd name="connsiteX506" fmla="*/ 1794793 w 1998270"/>
              <a:gd name="connsiteY506" fmla="*/ 1806887 h 1996549"/>
              <a:gd name="connsiteX507" fmla="*/ 1786266 w 1998270"/>
              <a:gd name="connsiteY507" fmla="*/ 1815415 h 1996549"/>
              <a:gd name="connsiteX508" fmla="*/ 1777738 w 1998270"/>
              <a:gd name="connsiteY508" fmla="*/ 1806887 h 1996549"/>
              <a:gd name="connsiteX509" fmla="*/ 1786266 w 1998270"/>
              <a:gd name="connsiteY509" fmla="*/ 1798359 h 1996549"/>
              <a:gd name="connsiteX510" fmla="*/ 1724864 w 1998270"/>
              <a:gd name="connsiteY510" fmla="*/ 1798359 h 1996549"/>
              <a:gd name="connsiteX511" fmla="*/ 1733221 w 1998270"/>
              <a:gd name="connsiteY511" fmla="*/ 1806717 h 1996549"/>
              <a:gd name="connsiteX512" fmla="*/ 1724864 w 1998270"/>
              <a:gd name="connsiteY512" fmla="*/ 1815074 h 1996549"/>
              <a:gd name="connsiteX513" fmla="*/ 1716507 w 1998270"/>
              <a:gd name="connsiteY513" fmla="*/ 1806717 h 1996549"/>
              <a:gd name="connsiteX514" fmla="*/ 1724864 w 1998270"/>
              <a:gd name="connsiteY514" fmla="*/ 1798359 h 1996549"/>
              <a:gd name="connsiteX515" fmla="*/ 1664145 w 1998270"/>
              <a:gd name="connsiteY515" fmla="*/ 1798359 h 1996549"/>
              <a:gd name="connsiteX516" fmla="*/ 1664486 w 1998270"/>
              <a:gd name="connsiteY516" fmla="*/ 1798366 h 1996549"/>
              <a:gd name="connsiteX517" fmla="*/ 1672502 w 1998270"/>
              <a:gd name="connsiteY517" fmla="*/ 1807058 h 1996549"/>
              <a:gd name="connsiteX518" fmla="*/ 1664145 w 1998270"/>
              <a:gd name="connsiteY518" fmla="*/ 1815415 h 1996549"/>
              <a:gd name="connsiteX519" fmla="*/ 1663804 w 1998270"/>
              <a:gd name="connsiteY519" fmla="*/ 1815409 h 1996549"/>
              <a:gd name="connsiteX520" fmla="*/ 1655788 w 1998270"/>
              <a:gd name="connsiteY520" fmla="*/ 1806717 h 1996549"/>
              <a:gd name="connsiteX521" fmla="*/ 1664145 w 1998270"/>
              <a:gd name="connsiteY521" fmla="*/ 1798359 h 1996549"/>
              <a:gd name="connsiteX522" fmla="*/ 1540660 w 1998270"/>
              <a:gd name="connsiteY522" fmla="*/ 1798359 h 1996549"/>
              <a:gd name="connsiteX523" fmla="*/ 1548676 w 1998270"/>
              <a:gd name="connsiteY523" fmla="*/ 1806376 h 1996549"/>
              <a:gd name="connsiteX524" fmla="*/ 1540660 w 1998270"/>
              <a:gd name="connsiteY524" fmla="*/ 1814392 h 1996549"/>
              <a:gd name="connsiteX525" fmla="*/ 1532644 w 1998270"/>
              <a:gd name="connsiteY525" fmla="*/ 1806376 h 1996549"/>
              <a:gd name="connsiteX526" fmla="*/ 1540660 w 1998270"/>
              <a:gd name="connsiteY526" fmla="*/ 1798359 h 1996549"/>
              <a:gd name="connsiteX527" fmla="*/ 1417858 w 1998270"/>
              <a:gd name="connsiteY527" fmla="*/ 1798359 h 1996549"/>
              <a:gd name="connsiteX528" fmla="*/ 1425533 w 1998270"/>
              <a:gd name="connsiteY528" fmla="*/ 1806035 h 1996549"/>
              <a:gd name="connsiteX529" fmla="*/ 1417858 w 1998270"/>
              <a:gd name="connsiteY529" fmla="*/ 1813710 h 1996549"/>
              <a:gd name="connsiteX530" fmla="*/ 1410183 w 1998270"/>
              <a:gd name="connsiteY530" fmla="*/ 1806035 h 1996549"/>
              <a:gd name="connsiteX531" fmla="*/ 1417858 w 1998270"/>
              <a:gd name="connsiteY531" fmla="*/ 1798359 h 1996549"/>
              <a:gd name="connsiteX532" fmla="*/ 311782 w 1998270"/>
              <a:gd name="connsiteY532" fmla="*/ 1744974 h 1996549"/>
              <a:gd name="connsiteX533" fmla="*/ 312635 w 1998270"/>
              <a:gd name="connsiteY533" fmla="*/ 1744974 h 1996549"/>
              <a:gd name="connsiteX534" fmla="*/ 313487 w 1998270"/>
              <a:gd name="connsiteY534" fmla="*/ 1744974 h 1996549"/>
              <a:gd name="connsiteX535" fmla="*/ 312635 w 1998270"/>
              <a:gd name="connsiteY535" fmla="*/ 1745827 h 1996549"/>
              <a:gd name="connsiteX536" fmla="*/ 311782 w 1998270"/>
              <a:gd name="connsiteY536" fmla="*/ 1744974 h 1996549"/>
              <a:gd name="connsiteX537" fmla="*/ 374036 w 1998270"/>
              <a:gd name="connsiteY537" fmla="*/ 1743439 h 1996549"/>
              <a:gd name="connsiteX538" fmla="*/ 375571 w 1998270"/>
              <a:gd name="connsiteY538" fmla="*/ 1744974 h 1996549"/>
              <a:gd name="connsiteX539" fmla="*/ 374036 w 1998270"/>
              <a:gd name="connsiteY539" fmla="*/ 1746510 h 1996549"/>
              <a:gd name="connsiteX540" fmla="*/ 372501 w 1998270"/>
              <a:gd name="connsiteY540" fmla="*/ 1744974 h 1996549"/>
              <a:gd name="connsiteX541" fmla="*/ 374036 w 1998270"/>
              <a:gd name="connsiteY541" fmla="*/ 1743439 h 1996549"/>
              <a:gd name="connsiteX542" fmla="*/ 436119 w 1998270"/>
              <a:gd name="connsiteY542" fmla="*/ 1742928 h 1996549"/>
              <a:gd name="connsiteX543" fmla="*/ 436290 w 1998270"/>
              <a:gd name="connsiteY543" fmla="*/ 1742935 h 1996549"/>
              <a:gd name="connsiteX544" fmla="*/ 438166 w 1998270"/>
              <a:gd name="connsiteY544" fmla="*/ 1745146 h 1996549"/>
              <a:gd name="connsiteX545" fmla="*/ 436119 w 1998270"/>
              <a:gd name="connsiteY545" fmla="*/ 1747192 h 1996549"/>
              <a:gd name="connsiteX546" fmla="*/ 434073 w 1998270"/>
              <a:gd name="connsiteY546" fmla="*/ 1744975 h 1996549"/>
              <a:gd name="connsiteX547" fmla="*/ 436119 w 1998270"/>
              <a:gd name="connsiteY547" fmla="*/ 1742928 h 1996549"/>
              <a:gd name="connsiteX548" fmla="*/ 496839 w 1998270"/>
              <a:gd name="connsiteY548" fmla="*/ 1742416 h 1996549"/>
              <a:gd name="connsiteX549" fmla="*/ 497197 w 1998270"/>
              <a:gd name="connsiteY549" fmla="*/ 1742416 h 1996549"/>
              <a:gd name="connsiteX550" fmla="*/ 499397 w 1998270"/>
              <a:gd name="connsiteY550" fmla="*/ 1744974 h 1996549"/>
              <a:gd name="connsiteX551" fmla="*/ 496839 w 1998270"/>
              <a:gd name="connsiteY551" fmla="*/ 1747533 h 1996549"/>
              <a:gd name="connsiteX552" fmla="*/ 494281 w 1998270"/>
              <a:gd name="connsiteY552" fmla="*/ 1744974 h 1996549"/>
              <a:gd name="connsiteX553" fmla="*/ 496839 w 1998270"/>
              <a:gd name="connsiteY553" fmla="*/ 1742416 h 1996549"/>
              <a:gd name="connsiteX554" fmla="*/ 558240 w 1998270"/>
              <a:gd name="connsiteY554" fmla="*/ 1741904 h 1996549"/>
              <a:gd name="connsiteX555" fmla="*/ 561309 w 1998270"/>
              <a:gd name="connsiteY555" fmla="*/ 1744975 h 1996549"/>
              <a:gd name="connsiteX556" fmla="*/ 558240 w 1998270"/>
              <a:gd name="connsiteY556" fmla="*/ 1748045 h 1996549"/>
              <a:gd name="connsiteX557" fmla="*/ 555170 w 1998270"/>
              <a:gd name="connsiteY557" fmla="*/ 1744975 h 1996549"/>
              <a:gd name="connsiteX558" fmla="*/ 558240 w 1998270"/>
              <a:gd name="connsiteY558" fmla="*/ 1741904 h 1996549"/>
              <a:gd name="connsiteX559" fmla="*/ 619642 w 1998270"/>
              <a:gd name="connsiteY559" fmla="*/ 1741392 h 1996549"/>
              <a:gd name="connsiteX560" fmla="*/ 623223 w 1998270"/>
              <a:gd name="connsiteY560" fmla="*/ 1744974 h 1996549"/>
              <a:gd name="connsiteX561" fmla="*/ 619642 w 1998270"/>
              <a:gd name="connsiteY561" fmla="*/ 1748556 h 1996549"/>
              <a:gd name="connsiteX562" fmla="*/ 616060 w 1998270"/>
              <a:gd name="connsiteY562" fmla="*/ 1744974 h 1996549"/>
              <a:gd name="connsiteX563" fmla="*/ 619642 w 1998270"/>
              <a:gd name="connsiteY563" fmla="*/ 1741392 h 1996549"/>
              <a:gd name="connsiteX564" fmla="*/ 681042 w 1998270"/>
              <a:gd name="connsiteY564" fmla="*/ 1740881 h 1996549"/>
              <a:gd name="connsiteX565" fmla="*/ 681383 w 1998270"/>
              <a:gd name="connsiteY565" fmla="*/ 1740881 h 1996549"/>
              <a:gd name="connsiteX566" fmla="*/ 685136 w 1998270"/>
              <a:gd name="connsiteY566" fmla="*/ 1744975 h 1996549"/>
              <a:gd name="connsiteX567" fmla="*/ 681042 w 1998270"/>
              <a:gd name="connsiteY567" fmla="*/ 1749068 h 1996549"/>
              <a:gd name="connsiteX568" fmla="*/ 676949 w 1998270"/>
              <a:gd name="connsiteY568" fmla="*/ 1744975 h 1996549"/>
              <a:gd name="connsiteX569" fmla="*/ 681042 w 1998270"/>
              <a:gd name="connsiteY569" fmla="*/ 1740881 h 1996549"/>
              <a:gd name="connsiteX570" fmla="*/ 743125 w 1998270"/>
              <a:gd name="connsiteY570" fmla="*/ 1740369 h 1996549"/>
              <a:gd name="connsiteX571" fmla="*/ 747730 w 1998270"/>
              <a:gd name="connsiteY571" fmla="*/ 1744975 h 1996549"/>
              <a:gd name="connsiteX572" fmla="*/ 743125 w 1998270"/>
              <a:gd name="connsiteY572" fmla="*/ 1749580 h 1996549"/>
              <a:gd name="connsiteX573" fmla="*/ 738521 w 1998270"/>
              <a:gd name="connsiteY573" fmla="*/ 1744975 h 1996549"/>
              <a:gd name="connsiteX574" fmla="*/ 743125 w 1998270"/>
              <a:gd name="connsiteY574" fmla="*/ 1740369 h 1996549"/>
              <a:gd name="connsiteX575" fmla="*/ 803845 w 1998270"/>
              <a:gd name="connsiteY575" fmla="*/ 1740028 h 1996549"/>
              <a:gd name="connsiteX576" fmla="*/ 808791 w 1998270"/>
              <a:gd name="connsiteY576" fmla="*/ 1744975 h 1996549"/>
              <a:gd name="connsiteX577" fmla="*/ 803845 w 1998270"/>
              <a:gd name="connsiteY577" fmla="*/ 1749921 h 1996549"/>
              <a:gd name="connsiteX578" fmla="*/ 798899 w 1998270"/>
              <a:gd name="connsiteY578" fmla="*/ 1744975 h 1996549"/>
              <a:gd name="connsiteX579" fmla="*/ 803845 w 1998270"/>
              <a:gd name="connsiteY579" fmla="*/ 1740028 h 1996549"/>
              <a:gd name="connsiteX580" fmla="*/ 865247 w 1998270"/>
              <a:gd name="connsiteY580" fmla="*/ 1739516 h 1996549"/>
              <a:gd name="connsiteX581" fmla="*/ 870705 w 1998270"/>
              <a:gd name="connsiteY581" fmla="*/ 1744974 h 1996549"/>
              <a:gd name="connsiteX582" fmla="*/ 865247 w 1998270"/>
              <a:gd name="connsiteY582" fmla="*/ 1750432 h 1996549"/>
              <a:gd name="connsiteX583" fmla="*/ 859789 w 1998270"/>
              <a:gd name="connsiteY583" fmla="*/ 1744974 h 1996549"/>
              <a:gd name="connsiteX584" fmla="*/ 865247 w 1998270"/>
              <a:gd name="connsiteY584" fmla="*/ 1739516 h 1996549"/>
              <a:gd name="connsiteX585" fmla="*/ 926647 w 1998270"/>
              <a:gd name="connsiteY585" fmla="*/ 1739005 h 1996549"/>
              <a:gd name="connsiteX586" fmla="*/ 926988 w 1998270"/>
              <a:gd name="connsiteY586" fmla="*/ 1739005 h 1996549"/>
              <a:gd name="connsiteX587" fmla="*/ 932616 w 1998270"/>
              <a:gd name="connsiteY587" fmla="*/ 1744975 h 1996549"/>
              <a:gd name="connsiteX588" fmla="*/ 926647 w 1998270"/>
              <a:gd name="connsiteY588" fmla="*/ 1750944 h 1996549"/>
              <a:gd name="connsiteX589" fmla="*/ 920678 w 1998270"/>
              <a:gd name="connsiteY589" fmla="*/ 1744975 h 1996549"/>
              <a:gd name="connsiteX590" fmla="*/ 926647 w 1998270"/>
              <a:gd name="connsiteY590" fmla="*/ 1739005 h 1996549"/>
              <a:gd name="connsiteX591" fmla="*/ 988048 w 1998270"/>
              <a:gd name="connsiteY591" fmla="*/ 1738664 h 1996549"/>
              <a:gd name="connsiteX592" fmla="*/ 988390 w 1998270"/>
              <a:gd name="connsiteY592" fmla="*/ 1738664 h 1996549"/>
              <a:gd name="connsiteX593" fmla="*/ 994359 w 1998270"/>
              <a:gd name="connsiteY593" fmla="*/ 1744975 h 1996549"/>
              <a:gd name="connsiteX594" fmla="*/ 988048 w 1998270"/>
              <a:gd name="connsiteY594" fmla="*/ 1751285 h 1996549"/>
              <a:gd name="connsiteX595" fmla="*/ 981738 w 1998270"/>
              <a:gd name="connsiteY595" fmla="*/ 1744975 h 1996549"/>
              <a:gd name="connsiteX596" fmla="*/ 988048 w 1998270"/>
              <a:gd name="connsiteY596" fmla="*/ 1738664 h 1996549"/>
              <a:gd name="connsiteX597" fmla="*/ 1050133 w 1998270"/>
              <a:gd name="connsiteY597" fmla="*/ 1738323 h 1996549"/>
              <a:gd name="connsiteX598" fmla="*/ 1050474 w 1998270"/>
              <a:gd name="connsiteY598" fmla="*/ 1738323 h 1996549"/>
              <a:gd name="connsiteX599" fmla="*/ 1056785 w 1998270"/>
              <a:gd name="connsiteY599" fmla="*/ 1744975 h 1996549"/>
              <a:gd name="connsiteX600" fmla="*/ 1050133 w 1998270"/>
              <a:gd name="connsiteY600" fmla="*/ 1751627 h 1996549"/>
              <a:gd name="connsiteX601" fmla="*/ 1043481 w 1998270"/>
              <a:gd name="connsiteY601" fmla="*/ 1744975 h 1996549"/>
              <a:gd name="connsiteX602" fmla="*/ 1050133 w 1998270"/>
              <a:gd name="connsiteY602" fmla="*/ 1738323 h 1996549"/>
              <a:gd name="connsiteX603" fmla="*/ 1110852 w 1998270"/>
              <a:gd name="connsiteY603" fmla="*/ 1737981 h 1996549"/>
              <a:gd name="connsiteX604" fmla="*/ 1117845 w 1998270"/>
              <a:gd name="connsiteY604" fmla="*/ 1744974 h 1996549"/>
              <a:gd name="connsiteX605" fmla="*/ 1110852 w 1998270"/>
              <a:gd name="connsiteY605" fmla="*/ 1751967 h 1996549"/>
              <a:gd name="connsiteX606" fmla="*/ 1103859 w 1998270"/>
              <a:gd name="connsiteY606" fmla="*/ 1744974 h 1996549"/>
              <a:gd name="connsiteX607" fmla="*/ 1110852 w 1998270"/>
              <a:gd name="connsiteY607" fmla="*/ 1737981 h 1996549"/>
              <a:gd name="connsiteX608" fmla="*/ 1172252 w 1998270"/>
              <a:gd name="connsiteY608" fmla="*/ 1737640 h 1996549"/>
              <a:gd name="connsiteX609" fmla="*/ 1179586 w 1998270"/>
              <a:gd name="connsiteY609" fmla="*/ 1744974 h 1996549"/>
              <a:gd name="connsiteX610" fmla="*/ 1172252 w 1998270"/>
              <a:gd name="connsiteY610" fmla="*/ 1752309 h 1996549"/>
              <a:gd name="connsiteX611" fmla="*/ 1164919 w 1998270"/>
              <a:gd name="connsiteY611" fmla="*/ 1744974 h 1996549"/>
              <a:gd name="connsiteX612" fmla="*/ 1172252 w 1998270"/>
              <a:gd name="connsiteY612" fmla="*/ 1737640 h 1996549"/>
              <a:gd name="connsiteX613" fmla="*/ 1233654 w 1998270"/>
              <a:gd name="connsiteY613" fmla="*/ 1737299 h 1996549"/>
              <a:gd name="connsiteX614" fmla="*/ 1241329 w 1998270"/>
              <a:gd name="connsiteY614" fmla="*/ 1744975 h 1996549"/>
              <a:gd name="connsiteX615" fmla="*/ 1233654 w 1998270"/>
              <a:gd name="connsiteY615" fmla="*/ 1752650 h 1996549"/>
              <a:gd name="connsiteX616" fmla="*/ 1225979 w 1998270"/>
              <a:gd name="connsiteY616" fmla="*/ 1744975 h 1996549"/>
              <a:gd name="connsiteX617" fmla="*/ 1233654 w 1998270"/>
              <a:gd name="connsiteY617" fmla="*/ 1737299 h 1996549"/>
              <a:gd name="connsiteX618" fmla="*/ 1295054 w 1998270"/>
              <a:gd name="connsiteY618" fmla="*/ 1736958 h 1996549"/>
              <a:gd name="connsiteX619" fmla="*/ 1303071 w 1998270"/>
              <a:gd name="connsiteY619" fmla="*/ 1744975 h 1996549"/>
              <a:gd name="connsiteX620" fmla="*/ 1295054 w 1998270"/>
              <a:gd name="connsiteY620" fmla="*/ 1752991 h 1996549"/>
              <a:gd name="connsiteX621" fmla="*/ 1287039 w 1998270"/>
              <a:gd name="connsiteY621" fmla="*/ 1744975 h 1996549"/>
              <a:gd name="connsiteX622" fmla="*/ 1295054 w 1998270"/>
              <a:gd name="connsiteY622" fmla="*/ 1736958 h 1996549"/>
              <a:gd name="connsiteX623" fmla="*/ 1971152 w 1998270"/>
              <a:gd name="connsiteY623" fmla="*/ 1736788 h 1996549"/>
              <a:gd name="connsiteX624" fmla="*/ 1971493 w 1998270"/>
              <a:gd name="connsiteY624" fmla="*/ 1736788 h 1996549"/>
              <a:gd name="connsiteX625" fmla="*/ 1979339 w 1998270"/>
              <a:gd name="connsiteY625" fmla="*/ 1744975 h 1996549"/>
              <a:gd name="connsiteX626" fmla="*/ 1971152 w 1998270"/>
              <a:gd name="connsiteY626" fmla="*/ 1753161 h 1996549"/>
              <a:gd name="connsiteX627" fmla="*/ 1962965 w 1998270"/>
              <a:gd name="connsiteY627" fmla="*/ 1744975 h 1996549"/>
              <a:gd name="connsiteX628" fmla="*/ 1971152 w 1998270"/>
              <a:gd name="connsiteY628" fmla="*/ 1736788 h 1996549"/>
              <a:gd name="connsiteX629" fmla="*/ 1357139 w 1998270"/>
              <a:gd name="connsiteY629" fmla="*/ 1736788 h 1996549"/>
              <a:gd name="connsiteX630" fmla="*/ 1357480 w 1998270"/>
              <a:gd name="connsiteY630" fmla="*/ 1736788 h 1996549"/>
              <a:gd name="connsiteX631" fmla="*/ 1365326 w 1998270"/>
              <a:gd name="connsiteY631" fmla="*/ 1744975 h 1996549"/>
              <a:gd name="connsiteX632" fmla="*/ 1357139 w 1998270"/>
              <a:gd name="connsiteY632" fmla="*/ 1753161 h 1996549"/>
              <a:gd name="connsiteX633" fmla="*/ 1348952 w 1998270"/>
              <a:gd name="connsiteY633" fmla="*/ 1744975 h 1996549"/>
              <a:gd name="connsiteX634" fmla="*/ 1357139 w 1998270"/>
              <a:gd name="connsiteY634" fmla="*/ 1736788 h 1996549"/>
              <a:gd name="connsiteX635" fmla="*/ 1417858 w 1998270"/>
              <a:gd name="connsiteY635" fmla="*/ 1736446 h 1996549"/>
              <a:gd name="connsiteX636" fmla="*/ 1426385 w 1998270"/>
              <a:gd name="connsiteY636" fmla="*/ 1744974 h 1996549"/>
              <a:gd name="connsiteX637" fmla="*/ 1417858 w 1998270"/>
              <a:gd name="connsiteY637" fmla="*/ 1753502 h 1996549"/>
              <a:gd name="connsiteX638" fmla="*/ 1409330 w 1998270"/>
              <a:gd name="connsiteY638" fmla="*/ 1744974 h 1996549"/>
              <a:gd name="connsiteX639" fmla="*/ 1417858 w 1998270"/>
              <a:gd name="connsiteY639" fmla="*/ 1736446 h 1996549"/>
              <a:gd name="connsiteX640" fmla="*/ 1479259 w 1998270"/>
              <a:gd name="connsiteY640" fmla="*/ 1736276 h 1996549"/>
              <a:gd name="connsiteX641" fmla="*/ 1487958 w 1998270"/>
              <a:gd name="connsiteY641" fmla="*/ 1744975 h 1996549"/>
              <a:gd name="connsiteX642" fmla="*/ 1479259 w 1998270"/>
              <a:gd name="connsiteY642" fmla="*/ 1753673 h 1996549"/>
              <a:gd name="connsiteX643" fmla="*/ 1470561 w 1998270"/>
              <a:gd name="connsiteY643" fmla="*/ 1744975 h 1996549"/>
              <a:gd name="connsiteX644" fmla="*/ 1479259 w 1998270"/>
              <a:gd name="connsiteY644" fmla="*/ 1736276 h 1996549"/>
              <a:gd name="connsiteX645" fmla="*/ 1541026 w 1998270"/>
              <a:gd name="connsiteY645" fmla="*/ 1735971 h 1996549"/>
              <a:gd name="connsiteX646" fmla="*/ 1549895 w 1998270"/>
              <a:gd name="connsiteY646" fmla="*/ 1744840 h 1996549"/>
              <a:gd name="connsiteX647" fmla="*/ 1541026 w 1998270"/>
              <a:gd name="connsiteY647" fmla="*/ 1753709 h 1996549"/>
              <a:gd name="connsiteX648" fmla="*/ 1532157 w 1998270"/>
              <a:gd name="connsiteY648" fmla="*/ 1744840 h 1996549"/>
              <a:gd name="connsiteX649" fmla="*/ 1541026 w 1998270"/>
              <a:gd name="connsiteY649" fmla="*/ 1735971 h 1996549"/>
              <a:gd name="connsiteX650" fmla="*/ 1602061 w 1998270"/>
              <a:gd name="connsiteY650" fmla="*/ 1735935 h 1996549"/>
              <a:gd name="connsiteX651" fmla="*/ 1611101 w 1998270"/>
              <a:gd name="connsiteY651" fmla="*/ 1744975 h 1996549"/>
              <a:gd name="connsiteX652" fmla="*/ 1602061 w 1998270"/>
              <a:gd name="connsiteY652" fmla="*/ 1754015 h 1996549"/>
              <a:gd name="connsiteX653" fmla="*/ 1593022 w 1998270"/>
              <a:gd name="connsiteY653" fmla="*/ 1744975 h 1996549"/>
              <a:gd name="connsiteX654" fmla="*/ 1602061 w 1998270"/>
              <a:gd name="connsiteY654" fmla="*/ 1735935 h 1996549"/>
              <a:gd name="connsiteX655" fmla="*/ 1724864 w 1998270"/>
              <a:gd name="connsiteY655" fmla="*/ 1735764 h 1996549"/>
              <a:gd name="connsiteX656" fmla="*/ 1734074 w 1998270"/>
              <a:gd name="connsiteY656" fmla="*/ 1744975 h 1996549"/>
              <a:gd name="connsiteX657" fmla="*/ 1724864 w 1998270"/>
              <a:gd name="connsiteY657" fmla="*/ 1754185 h 1996549"/>
              <a:gd name="connsiteX658" fmla="*/ 1715654 w 1998270"/>
              <a:gd name="connsiteY658" fmla="*/ 1744975 h 1996549"/>
              <a:gd name="connsiteX659" fmla="*/ 1724864 w 1998270"/>
              <a:gd name="connsiteY659" fmla="*/ 1735764 h 1996549"/>
              <a:gd name="connsiteX660" fmla="*/ 1664145 w 1998270"/>
              <a:gd name="connsiteY660" fmla="*/ 1735764 h 1996549"/>
              <a:gd name="connsiteX661" fmla="*/ 1673355 w 1998270"/>
              <a:gd name="connsiteY661" fmla="*/ 1744975 h 1996549"/>
              <a:gd name="connsiteX662" fmla="*/ 1664145 w 1998270"/>
              <a:gd name="connsiteY662" fmla="*/ 1754185 h 1996549"/>
              <a:gd name="connsiteX663" fmla="*/ 1654935 w 1998270"/>
              <a:gd name="connsiteY663" fmla="*/ 1744975 h 1996549"/>
              <a:gd name="connsiteX664" fmla="*/ 1664145 w 1998270"/>
              <a:gd name="connsiteY664" fmla="*/ 1735764 h 1996549"/>
              <a:gd name="connsiteX665" fmla="*/ 1909067 w 1998270"/>
              <a:gd name="connsiteY665" fmla="*/ 1735594 h 1996549"/>
              <a:gd name="connsiteX666" fmla="*/ 1909409 w 1998270"/>
              <a:gd name="connsiteY666" fmla="*/ 1735594 h 1996549"/>
              <a:gd name="connsiteX667" fmla="*/ 1918448 w 1998270"/>
              <a:gd name="connsiteY667" fmla="*/ 1744974 h 1996549"/>
              <a:gd name="connsiteX668" fmla="*/ 1909067 w 1998270"/>
              <a:gd name="connsiteY668" fmla="*/ 1754355 h 1996549"/>
              <a:gd name="connsiteX669" fmla="*/ 1899687 w 1998270"/>
              <a:gd name="connsiteY669" fmla="*/ 1744974 h 1996549"/>
              <a:gd name="connsiteX670" fmla="*/ 1909067 w 1998270"/>
              <a:gd name="connsiteY670" fmla="*/ 1735594 h 1996549"/>
              <a:gd name="connsiteX671" fmla="*/ 1847667 w 1998270"/>
              <a:gd name="connsiteY671" fmla="*/ 1735594 h 1996549"/>
              <a:gd name="connsiteX672" fmla="*/ 1848008 w 1998270"/>
              <a:gd name="connsiteY672" fmla="*/ 1735594 h 1996549"/>
              <a:gd name="connsiteX673" fmla="*/ 1857047 w 1998270"/>
              <a:gd name="connsiteY673" fmla="*/ 1744974 h 1996549"/>
              <a:gd name="connsiteX674" fmla="*/ 1847667 w 1998270"/>
              <a:gd name="connsiteY674" fmla="*/ 1754355 h 1996549"/>
              <a:gd name="connsiteX675" fmla="*/ 1838286 w 1998270"/>
              <a:gd name="connsiteY675" fmla="*/ 1744974 h 1996549"/>
              <a:gd name="connsiteX676" fmla="*/ 1847667 w 1998270"/>
              <a:gd name="connsiteY676" fmla="*/ 1735594 h 1996549"/>
              <a:gd name="connsiteX677" fmla="*/ 1786266 w 1998270"/>
              <a:gd name="connsiteY677" fmla="*/ 1735594 h 1996549"/>
              <a:gd name="connsiteX678" fmla="*/ 1786607 w 1998270"/>
              <a:gd name="connsiteY678" fmla="*/ 1735594 h 1996549"/>
              <a:gd name="connsiteX679" fmla="*/ 1795646 w 1998270"/>
              <a:gd name="connsiteY679" fmla="*/ 1744974 h 1996549"/>
              <a:gd name="connsiteX680" fmla="*/ 1786266 w 1998270"/>
              <a:gd name="connsiteY680" fmla="*/ 1754355 h 1996549"/>
              <a:gd name="connsiteX681" fmla="*/ 1776885 w 1998270"/>
              <a:gd name="connsiteY681" fmla="*/ 1744974 h 1996549"/>
              <a:gd name="connsiteX682" fmla="*/ 1786266 w 1998270"/>
              <a:gd name="connsiteY682" fmla="*/ 1735594 h 1996549"/>
              <a:gd name="connsiteX683" fmla="*/ 251234 w 1998270"/>
              <a:gd name="connsiteY683" fmla="*/ 1682550 h 1996549"/>
              <a:gd name="connsiteX684" fmla="*/ 251626 w 1998270"/>
              <a:gd name="connsiteY684" fmla="*/ 1682550 h 1996549"/>
              <a:gd name="connsiteX685" fmla="*/ 252257 w 1998270"/>
              <a:gd name="connsiteY685" fmla="*/ 1683574 h 1996549"/>
              <a:gd name="connsiteX686" fmla="*/ 251234 w 1998270"/>
              <a:gd name="connsiteY686" fmla="*/ 1684597 h 1996549"/>
              <a:gd name="connsiteX687" fmla="*/ 250211 w 1998270"/>
              <a:gd name="connsiteY687" fmla="*/ 1683574 h 1996549"/>
              <a:gd name="connsiteX688" fmla="*/ 251234 w 1998270"/>
              <a:gd name="connsiteY688" fmla="*/ 1682550 h 1996549"/>
              <a:gd name="connsiteX689" fmla="*/ 312635 w 1998270"/>
              <a:gd name="connsiteY689" fmla="*/ 1682038 h 1996549"/>
              <a:gd name="connsiteX690" fmla="*/ 314170 w 1998270"/>
              <a:gd name="connsiteY690" fmla="*/ 1683573 h 1996549"/>
              <a:gd name="connsiteX691" fmla="*/ 312635 w 1998270"/>
              <a:gd name="connsiteY691" fmla="*/ 1685109 h 1996549"/>
              <a:gd name="connsiteX692" fmla="*/ 311100 w 1998270"/>
              <a:gd name="connsiteY692" fmla="*/ 1683573 h 1996549"/>
              <a:gd name="connsiteX693" fmla="*/ 312635 w 1998270"/>
              <a:gd name="connsiteY693" fmla="*/ 1682038 h 1996549"/>
              <a:gd name="connsiteX694" fmla="*/ 374036 w 1998270"/>
              <a:gd name="connsiteY694" fmla="*/ 1681526 h 1996549"/>
              <a:gd name="connsiteX695" fmla="*/ 376083 w 1998270"/>
              <a:gd name="connsiteY695" fmla="*/ 1683573 h 1996549"/>
              <a:gd name="connsiteX696" fmla="*/ 374036 w 1998270"/>
              <a:gd name="connsiteY696" fmla="*/ 1685620 h 1996549"/>
              <a:gd name="connsiteX697" fmla="*/ 371990 w 1998270"/>
              <a:gd name="connsiteY697" fmla="*/ 1683573 h 1996549"/>
              <a:gd name="connsiteX698" fmla="*/ 374036 w 1998270"/>
              <a:gd name="connsiteY698" fmla="*/ 1681526 h 1996549"/>
              <a:gd name="connsiteX699" fmla="*/ 436120 w 1998270"/>
              <a:gd name="connsiteY699" fmla="*/ 1680844 h 1996549"/>
              <a:gd name="connsiteX700" fmla="*/ 438849 w 1998270"/>
              <a:gd name="connsiteY700" fmla="*/ 1683573 h 1996549"/>
              <a:gd name="connsiteX701" fmla="*/ 436120 w 1998270"/>
              <a:gd name="connsiteY701" fmla="*/ 1686302 h 1996549"/>
              <a:gd name="connsiteX702" fmla="*/ 433391 w 1998270"/>
              <a:gd name="connsiteY702" fmla="*/ 1683573 h 1996549"/>
              <a:gd name="connsiteX703" fmla="*/ 436120 w 1998270"/>
              <a:gd name="connsiteY703" fmla="*/ 1680844 h 1996549"/>
              <a:gd name="connsiteX704" fmla="*/ 496838 w 1998270"/>
              <a:gd name="connsiteY704" fmla="*/ 1680333 h 1996549"/>
              <a:gd name="connsiteX705" fmla="*/ 497196 w 1998270"/>
              <a:gd name="connsiteY705" fmla="*/ 1680333 h 1996549"/>
              <a:gd name="connsiteX706" fmla="*/ 500079 w 1998270"/>
              <a:gd name="connsiteY706" fmla="*/ 1683573 h 1996549"/>
              <a:gd name="connsiteX707" fmla="*/ 496838 w 1998270"/>
              <a:gd name="connsiteY707" fmla="*/ 1686814 h 1996549"/>
              <a:gd name="connsiteX708" fmla="*/ 493598 w 1998270"/>
              <a:gd name="connsiteY708" fmla="*/ 1683573 h 1996549"/>
              <a:gd name="connsiteX709" fmla="*/ 496838 w 1998270"/>
              <a:gd name="connsiteY709" fmla="*/ 1680333 h 1996549"/>
              <a:gd name="connsiteX710" fmla="*/ 558240 w 1998270"/>
              <a:gd name="connsiteY710" fmla="*/ 1679821 h 1996549"/>
              <a:gd name="connsiteX711" fmla="*/ 561992 w 1998270"/>
              <a:gd name="connsiteY711" fmla="*/ 1683574 h 1996549"/>
              <a:gd name="connsiteX712" fmla="*/ 558240 w 1998270"/>
              <a:gd name="connsiteY712" fmla="*/ 1687326 h 1996549"/>
              <a:gd name="connsiteX713" fmla="*/ 554488 w 1998270"/>
              <a:gd name="connsiteY713" fmla="*/ 1683574 h 1996549"/>
              <a:gd name="connsiteX714" fmla="*/ 558240 w 1998270"/>
              <a:gd name="connsiteY714" fmla="*/ 1679821 h 1996549"/>
              <a:gd name="connsiteX715" fmla="*/ 743126 w 1998270"/>
              <a:gd name="connsiteY715" fmla="*/ 1678968 h 1996549"/>
              <a:gd name="connsiteX716" fmla="*/ 748413 w 1998270"/>
              <a:gd name="connsiteY716" fmla="*/ 1684256 h 1996549"/>
              <a:gd name="connsiteX717" fmla="*/ 743126 w 1998270"/>
              <a:gd name="connsiteY717" fmla="*/ 1689543 h 1996549"/>
              <a:gd name="connsiteX718" fmla="*/ 737839 w 1998270"/>
              <a:gd name="connsiteY718" fmla="*/ 1684256 h 1996549"/>
              <a:gd name="connsiteX719" fmla="*/ 743126 w 1998270"/>
              <a:gd name="connsiteY719" fmla="*/ 1678968 h 1996549"/>
              <a:gd name="connsiteX720" fmla="*/ 681042 w 1998270"/>
              <a:gd name="connsiteY720" fmla="*/ 1678968 h 1996549"/>
              <a:gd name="connsiteX721" fmla="*/ 681384 w 1998270"/>
              <a:gd name="connsiteY721" fmla="*/ 1678968 h 1996549"/>
              <a:gd name="connsiteX722" fmla="*/ 685818 w 1998270"/>
              <a:gd name="connsiteY722" fmla="*/ 1683744 h 1996549"/>
              <a:gd name="connsiteX723" fmla="*/ 681042 w 1998270"/>
              <a:gd name="connsiteY723" fmla="*/ 1688520 h 1996549"/>
              <a:gd name="connsiteX724" fmla="*/ 676267 w 1998270"/>
              <a:gd name="connsiteY724" fmla="*/ 1683744 h 1996549"/>
              <a:gd name="connsiteX725" fmla="*/ 681042 w 1998270"/>
              <a:gd name="connsiteY725" fmla="*/ 1678968 h 1996549"/>
              <a:gd name="connsiteX726" fmla="*/ 619642 w 1998270"/>
              <a:gd name="connsiteY726" fmla="*/ 1678968 h 1996549"/>
              <a:gd name="connsiteX727" fmla="*/ 623906 w 1998270"/>
              <a:gd name="connsiteY727" fmla="*/ 1683232 h 1996549"/>
              <a:gd name="connsiteX728" fmla="*/ 619642 w 1998270"/>
              <a:gd name="connsiteY728" fmla="*/ 1687496 h 1996549"/>
              <a:gd name="connsiteX729" fmla="*/ 615378 w 1998270"/>
              <a:gd name="connsiteY729" fmla="*/ 1683232 h 1996549"/>
              <a:gd name="connsiteX730" fmla="*/ 619642 w 1998270"/>
              <a:gd name="connsiteY730" fmla="*/ 1678968 h 1996549"/>
              <a:gd name="connsiteX731" fmla="*/ 803845 w 1998270"/>
              <a:gd name="connsiteY731" fmla="*/ 1677945 h 1996549"/>
              <a:gd name="connsiteX732" fmla="*/ 809474 w 1998270"/>
              <a:gd name="connsiteY732" fmla="*/ 1683574 h 1996549"/>
              <a:gd name="connsiteX733" fmla="*/ 803845 w 1998270"/>
              <a:gd name="connsiteY733" fmla="*/ 1689202 h 1996549"/>
              <a:gd name="connsiteX734" fmla="*/ 798217 w 1998270"/>
              <a:gd name="connsiteY734" fmla="*/ 1683574 h 1996549"/>
              <a:gd name="connsiteX735" fmla="*/ 803845 w 1998270"/>
              <a:gd name="connsiteY735" fmla="*/ 1677945 h 1996549"/>
              <a:gd name="connsiteX736" fmla="*/ 865246 w 1998270"/>
              <a:gd name="connsiteY736" fmla="*/ 1677433 h 1996549"/>
              <a:gd name="connsiteX737" fmla="*/ 871386 w 1998270"/>
              <a:gd name="connsiteY737" fmla="*/ 1683574 h 1996549"/>
              <a:gd name="connsiteX738" fmla="*/ 865246 w 1998270"/>
              <a:gd name="connsiteY738" fmla="*/ 1689714 h 1996549"/>
              <a:gd name="connsiteX739" fmla="*/ 859106 w 1998270"/>
              <a:gd name="connsiteY739" fmla="*/ 1683574 h 1996549"/>
              <a:gd name="connsiteX740" fmla="*/ 865246 w 1998270"/>
              <a:gd name="connsiteY740" fmla="*/ 1677433 h 1996549"/>
              <a:gd name="connsiteX741" fmla="*/ 926648 w 1998270"/>
              <a:gd name="connsiteY741" fmla="*/ 1676922 h 1996549"/>
              <a:gd name="connsiteX742" fmla="*/ 926989 w 1998270"/>
              <a:gd name="connsiteY742" fmla="*/ 1676922 h 1996549"/>
              <a:gd name="connsiteX743" fmla="*/ 933299 w 1998270"/>
              <a:gd name="connsiteY743" fmla="*/ 1683574 h 1996549"/>
              <a:gd name="connsiteX744" fmla="*/ 926648 w 1998270"/>
              <a:gd name="connsiteY744" fmla="*/ 1690226 h 1996549"/>
              <a:gd name="connsiteX745" fmla="*/ 919996 w 1998270"/>
              <a:gd name="connsiteY745" fmla="*/ 1683574 h 1996549"/>
              <a:gd name="connsiteX746" fmla="*/ 926648 w 1998270"/>
              <a:gd name="connsiteY746" fmla="*/ 1676922 h 1996549"/>
              <a:gd name="connsiteX747" fmla="*/ 988415 w 1998270"/>
              <a:gd name="connsiteY747" fmla="*/ 1676446 h 1996549"/>
              <a:gd name="connsiteX748" fmla="*/ 995408 w 1998270"/>
              <a:gd name="connsiteY748" fmla="*/ 1683439 h 1996549"/>
              <a:gd name="connsiteX749" fmla="*/ 988415 w 1998270"/>
              <a:gd name="connsiteY749" fmla="*/ 1690432 h 1996549"/>
              <a:gd name="connsiteX750" fmla="*/ 981422 w 1998270"/>
              <a:gd name="connsiteY750" fmla="*/ 1683439 h 1996549"/>
              <a:gd name="connsiteX751" fmla="*/ 988415 w 1998270"/>
              <a:gd name="connsiteY751" fmla="*/ 1676446 h 1996549"/>
              <a:gd name="connsiteX752" fmla="*/ 1050132 w 1998270"/>
              <a:gd name="connsiteY752" fmla="*/ 1676239 h 1996549"/>
              <a:gd name="connsiteX753" fmla="*/ 1057466 w 1998270"/>
              <a:gd name="connsiteY753" fmla="*/ 1683573 h 1996549"/>
              <a:gd name="connsiteX754" fmla="*/ 1050132 w 1998270"/>
              <a:gd name="connsiteY754" fmla="*/ 1690908 h 1996549"/>
              <a:gd name="connsiteX755" fmla="*/ 1042799 w 1998270"/>
              <a:gd name="connsiteY755" fmla="*/ 1683573 h 1996549"/>
              <a:gd name="connsiteX756" fmla="*/ 1050132 w 1998270"/>
              <a:gd name="connsiteY756" fmla="*/ 1676239 h 1996549"/>
              <a:gd name="connsiteX757" fmla="*/ 1110851 w 1998270"/>
              <a:gd name="connsiteY757" fmla="*/ 1675728 h 1996549"/>
              <a:gd name="connsiteX758" fmla="*/ 1111192 w 1998270"/>
              <a:gd name="connsiteY758" fmla="*/ 1675728 h 1996549"/>
              <a:gd name="connsiteX759" fmla="*/ 1118697 w 1998270"/>
              <a:gd name="connsiteY759" fmla="*/ 1683574 h 1996549"/>
              <a:gd name="connsiteX760" fmla="*/ 1110851 w 1998270"/>
              <a:gd name="connsiteY760" fmla="*/ 1691419 h 1996549"/>
              <a:gd name="connsiteX761" fmla="*/ 1103006 w 1998270"/>
              <a:gd name="connsiteY761" fmla="*/ 1683574 h 1996549"/>
              <a:gd name="connsiteX762" fmla="*/ 1110851 w 1998270"/>
              <a:gd name="connsiteY762" fmla="*/ 1675728 h 1996549"/>
              <a:gd name="connsiteX763" fmla="*/ 1172253 w 1998270"/>
              <a:gd name="connsiteY763" fmla="*/ 1675387 h 1996549"/>
              <a:gd name="connsiteX764" fmla="*/ 1172594 w 1998270"/>
              <a:gd name="connsiteY764" fmla="*/ 1675387 h 1996549"/>
              <a:gd name="connsiteX765" fmla="*/ 1180440 w 1998270"/>
              <a:gd name="connsiteY765" fmla="*/ 1683574 h 1996549"/>
              <a:gd name="connsiteX766" fmla="*/ 1172253 w 1998270"/>
              <a:gd name="connsiteY766" fmla="*/ 1691760 h 1996549"/>
              <a:gd name="connsiteX767" fmla="*/ 1164066 w 1998270"/>
              <a:gd name="connsiteY767" fmla="*/ 1683574 h 1996549"/>
              <a:gd name="connsiteX768" fmla="*/ 1172253 w 1998270"/>
              <a:gd name="connsiteY768" fmla="*/ 1675387 h 1996549"/>
              <a:gd name="connsiteX769" fmla="*/ 1233654 w 1998270"/>
              <a:gd name="connsiteY769" fmla="*/ 1675045 h 1996549"/>
              <a:gd name="connsiteX770" fmla="*/ 1242181 w 1998270"/>
              <a:gd name="connsiteY770" fmla="*/ 1683573 h 1996549"/>
              <a:gd name="connsiteX771" fmla="*/ 1233654 w 1998270"/>
              <a:gd name="connsiteY771" fmla="*/ 1692101 h 1996549"/>
              <a:gd name="connsiteX772" fmla="*/ 1225126 w 1998270"/>
              <a:gd name="connsiteY772" fmla="*/ 1683573 h 1996549"/>
              <a:gd name="connsiteX773" fmla="*/ 1233654 w 1998270"/>
              <a:gd name="connsiteY773" fmla="*/ 1675045 h 1996549"/>
              <a:gd name="connsiteX774" fmla="*/ 1295055 w 1998270"/>
              <a:gd name="connsiteY774" fmla="*/ 1674874 h 1996549"/>
              <a:gd name="connsiteX775" fmla="*/ 1303753 w 1998270"/>
              <a:gd name="connsiteY775" fmla="*/ 1683573 h 1996549"/>
              <a:gd name="connsiteX776" fmla="*/ 1295055 w 1998270"/>
              <a:gd name="connsiteY776" fmla="*/ 1692271 h 1996549"/>
              <a:gd name="connsiteX777" fmla="*/ 1286357 w 1998270"/>
              <a:gd name="connsiteY777" fmla="*/ 1683573 h 1996549"/>
              <a:gd name="connsiteX778" fmla="*/ 1295055 w 1998270"/>
              <a:gd name="connsiteY778" fmla="*/ 1674874 h 1996549"/>
              <a:gd name="connsiteX779" fmla="*/ 1970835 w 1998270"/>
              <a:gd name="connsiteY779" fmla="*/ 1674570 h 1996549"/>
              <a:gd name="connsiteX780" fmla="*/ 1979704 w 1998270"/>
              <a:gd name="connsiteY780" fmla="*/ 1683439 h 1996549"/>
              <a:gd name="connsiteX781" fmla="*/ 1970835 w 1998270"/>
              <a:gd name="connsiteY781" fmla="*/ 1692308 h 1996549"/>
              <a:gd name="connsiteX782" fmla="*/ 1961966 w 1998270"/>
              <a:gd name="connsiteY782" fmla="*/ 1683439 h 1996549"/>
              <a:gd name="connsiteX783" fmla="*/ 1970835 w 1998270"/>
              <a:gd name="connsiteY783" fmla="*/ 1674570 h 1996549"/>
              <a:gd name="connsiteX784" fmla="*/ 1357138 w 1998270"/>
              <a:gd name="connsiteY784" fmla="*/ 1674533 h 1996549"/>
              <a:gd name="connsiteX785" fmla="*/ 1366178 w 1998270"/>
              <a:gd name="connsiteY785" fmla="*/ 1683573 h 1996549"/>
              <a:gd name="connsiteX786" fmla="*/ 1357138 w 1998270"/>
              <a:gd name="connsiteY786" fmla="*/ 1692613 h 1996549"/>
              <a:gd name="connsiteX787" fmla="*/ 1348099 w 1998270"/>
              <a:gd name="connsiteY787" fmla="*/ 1683573 h 1996549"/>
              <a:gd name="connsiteX788" fmla="*/ 1357138 w 1998270"/>
              <a:gd name="connsiteY788" fmla="*/ 1674533 h 1996549"/>
              <a:gd name="connsiteX789" fmla="*/ 1417858 w 1998270"/>
              <a:gd name="connsiteY789" fmla="*/ 1674363 h 1996549"/>
              <a:gd name="connsiteX790" fmla="*/ 1427068 w 1998270"/>
              <a:gd name="connsiteY790" fmla="*/ 1683574 h 1996549"/>
              <a:gd name="connsiteX791" fmla="*/ 1417858 w 1998270"/>
              <a:gd name="connsiteY791" fmla="*/ 1692784 h 1996549"/>
              <a:gd name="connsiteX792" fmla="*/ 1408648 w 1998270"/>
              <a:gd name="connsiteY792" fmla="*/ 1683574 h 1996549"/>
              <a:gd name="connsiteX793" fmla="*/ 1417858 w 1998270"/>
              <a:gd name="connsiteY793" fmla="*/ 1674363 h 1996549"/>
              <a:gd name="connsiteX794" fmla="*/ 1479259 w 1998270"/>
              <a:gd name="connsiteY794" fmla="*/ 1674022 h 1996549"/>
              <a:gd name="connsiteX795" fmla="*/ 1488810 w 1998270"/>
              <a:gd name="connsiteY795" fmla="*/ 1683574 h 1996549"/>
              <a:gd name="connsiteX796" fmla="*/ 1479259 w 1998270"/>
              <a:gd name="connsiteY796" fmla="*/ 1693125 h 1996549"/>
              <a:gd name="connsiteX797" fmla="*/ 1469708 w 1998270"/>
              <a:gd name="connsiteY797" fmla="*/ 1683574 h 1996549"/>
              <a:gd name="connsiteX798" fmla="*/ 1479259 w 1998270"/>
              <a:gd name="connsiteY798" fmla="*/ 1674022 h 1996549"/>
              <a:gd name="connsiteX799" fmla="*/ 1540661 w 1998270"/>
              <a:gd name="connsiteY799" fmla="*/ 1673852 h 1996549"/>
              <a:gd name="connsiteX800" fmla="*/ 1541001 w 1998270"/>
              <a:gd name="connsiteY800" fmla="*/ 1673852 h 1996549"/>
              <a:gd name="connsiteX801" fmla="*/ 1550382 w 1998270"/>
              <a:gd name="connsiteY801" fmla="*/ 1683574 h 1996549"/>
              <a:gd name="connsiteX802" fmla="*/ 1540661 w 1998270"/>
              <a:gd name="connsiteY802" fmla="*/ 1693295 h 1996549"/>
              <a:gd name="connsiteX803" fmla="*/ 1530939 w 1998270"/>
              <a:gd name="connsiteY803" fmla="*/ 1683574 h 1996549"/>
              <a:gd name="connsiteX804" fmla="*/ 1540661 w 1998270"/>
              <a:gd name="connsiteY804" fmla="*/ 1673852 h 1996549"/>
              <a:gd name="connsiteX805" fmla="*/ 1602427 w 1998270"/>
              <a:gd name="connsiteY805" fmla="*/ 1673547 h 1996549"/>
              <a:gd name="connsiteX806" fmla="*/ 1612320 w 1998270"/>
              <a:gd name="connsiteY806" fmla="*/ 1683439 h 1996549"/>
              <a:gd name="connsiteX807" fmla="*/ 1602427 w 1998270"/>
              <a:gd name="connsiteY807" fmla="*/ 1693332 h 1996549"/>
              <a:gd name="connsiteX808" fmla="*/ 1592535 w 1998270"/>
              <a:gd name="connsiteY808" fmla="*/ 1683439 h 1996549"/>
              <a:gd name="connsiteX809" fmla="*/ 1602427 w 1998270"/>
              <a:gd name="connsiteY809" fmla="*/ 1673547 h 1996549"/>
              <a:gd name="connsiteX810" fmla="*/ 1724863 w 1998270"/>
              <a:gd name="connsiteY810" fmla="*/ 1673511 h 1996549"/>
              <a:gd name="connsiteX811" fmla="*/ 1725204 w 1998270"/>
              <a:gd name="connsiteY811" fmla="*/ 1673511 h 1996549"/>
              <a:gd name="connsiteX812" fmla="*/ 1734926 w 1998270"/>
              <a:gd name="connsiteY812" fmla="*/ 1683574 h 1996549"/>
              <a:gd name="connsiteX813" fmla="*/ 1724863 w 1998270"/>
              <a:gd name="connsiteY813" fmla="*/ 1693637 h 1996549"/>
              <a:gd name="connsiteX814" fmla="*/ 1714801 w 1998270"/>
              <a:gd name="connsiteY814" fmla="*/ 1683574 h 1996549"/>
              <a:gd name="connsiteX815" fmla="*/ 1724863 w 1998270"/>
              <a:gd name="connsiteY815" fmla="*/ 1673511 h 1996549"/>
              <a:gd name="connsiteX816" fmla="*/ 1664144 w 1998270"/>
              <a:gd name="connsiteY816" fmla="*/ 1673511 h 1996549"/>
              <a:gd name="connsiteX817" fmla="*/ 1664485 w 1998270"/>
              <a:gd name="connsiteY817" fmla="*/ 1673511 h 1996549"/>
              <a:gd name="connsiteX818" fmla="*/ 1674207 w 1998270"/>
              <a:gd name="connsiteY818" fmla="*/ 1683574 h 1996549"/>
              <a:gd name="connsiteX819" fmla="*/ 1664144 w 1998270"/>
              <a:gd name="connsiteY819" fmla="*/ 1693637 h 1996549"/>
              <a:gd name="connsiteX820" fmla="*/ 1654082 w 1998270"/>
              <a:gd name="connsiteY820" fmla="*/ 1683574 h 1996549"/>
              <a:gd name="connsiteX821" fmla="*/ 1664144 w 1998270"/>
              <a:gd name="connsiteY821" fmla="*/ 1673511 h 1996549"/>
              <a:gd name="connsiteX822" fmla="*/ 1909068 w 1998270"/>
              <a:gd name="connsiteY822" fmla="*/ 1673339 h 1996549"/>
              <a:gd name="connsiteX823" fmla="*/ 1919301 w 1998270"/>
              <a:gd name="connsiteY823" fmla="*/ 1683573 h 1996549"/>
              <a:gd name="connsiteX824" fmla="*/ 1909068 w 1998270"/>
              <a:gd name="connsiteY824" fmla="*/ 1693807 h 1996549"/>
              <a:gd name="connsiteX825" fmla="*/ 1898835 w 1998270"/>
              <a:gd name="connsiteY825" fmla="*/ 1683573 h 1996549"/>
              <a:gd name="connsiteX826" fmla="*/ 1909068 w 1998270"/>
              <a:gd name="connsiteY826" fmla="*/ 1673339 h 1996549"/>
              <a:gd name="connsiteX827" fmla="*/ 1847666 w 1998270"/>
              <a:gd name="connsiteY827" fmla="*/ 1673339 h 1996549"/>
              <a:gd name="connsiteX828" fmla="*/ 1857899 w 1998270"/>
              <a:gd name="connsiteY828" fmla="*/ 1683573 h 1996549"/>
              <a:gd name="connsiteX829" fmla="*/ 1847666 w 1998270"/>
              <a:gd name="connsiteY829" fmla="*/ 1693807 h 1996549"/>
              <a:gd name="connsiteX830" fmla="*/ 1837433 w 1998270"/>
              <a:gd name="connsiteY830" fmla="*/ 1683573 h 1996549"/>
              <a:gd name="connsiteX831" fmla="*/ 1847666 w 1998270"/>
              <a:gd name="connsiteY831" fmla="*/ 1673339 h 1996549"/>
              <a:gd name="connsiteX832" fmla="*/ 1786265 w 1998270"/>
              <a:gd name="connsiteY832" fmla="*/ 1673339 h 1996549"/>
              <a:gd name="connsiteX833" fmla="*/ 1796499 w 1998270"/>
              <a:gd name="connsiteY833" fmla="*/ 1683573 h 1996549"/>
              <a:gd name="connsiteX834" fmla="*/ 1786265 w 1998270"/>
              <a:gd name="connsiteY834" fmla="*/ 1693807 h 1996549"/>
              <a:gd name="connsiteX835" fmla="*/ 1776032 w 1998270"/>
              <a:gd name="connsiteY835" fmla="*/ 1683573 h 1996549"/>
              <a:gd name="connsiteX836" fmla="*/ 1786265 w 1998270"/>
              <a:gd name="connsiteY836" fmla="*/ 1673339 h 1996549"/>
              <a:gd name="connsiteX837" fmla="*/ 189832 w 1998270"/>
              <a:gd name="connsiteY837" fmla="*/ 1621319 h 1996549"/>
              <a:gd name="connsiteX838" fmla="*/ 190685 w 1998270"/>
              <a:gd name="connsiteY838" fmla="*/ 1622172 h 1996549"/>
              <a:gd name="connsiteX839" fmla="*/ 189832 w 1998270"/>
              <a:gd name="connsiteY839" fmla="*/ 1622172 h 1996549"/>
              <a:gd name="connsiteX840" fmla="*/ 188980 w 1998270"/>
              <a:gd name="connsiteY840" fmla="*/ 1622172 h 1996549"/>
              <a:gd name="connsiteX841" fmla="*/ 189832 w 1998270"/>
              <a:gd name="connsiteY841" fmla="*/ 1621319 h 1996549"/>
              <a:gd name="connsiteX842" fmla="*/ 251234 w 1998270"/>
              <a:gd name="connsiteY842" fmla="*/ 1620637 h 1996549"/>
              <a:gd name="connsiteX843" fmla="*/ 252769 w 1998270"/>
              <a:gd name="connsiteY843" fmla="*/ 1622172 h 1996549"/>
              <a:gd name="connsiteX844" fmla="*/ 251234 w 1998270"/>
              <a:gd name="connsiteY844" fmla="*/ 1623707 h 1996549"/>
              <a:gd name="connsiteX845" fmla="*/ 249699 w 1998270"/>
              <a:gd name="connsiteY845" fmla="*/ 1622172 h 1996549"/>
              <a:gd name="connsiteX846" fmla="*/ 251234 w 1998270"/>
              <a:gd name="connsiteY846" fmla="*/ 1620637 h 1996549"/>
              <a:gd name="connsiteX847" fmla="*/ 312635 w 1998270"/>
              <a:gd name="connsiteY847" fmla="*/ 1620125 h 1996549"/>
              <a:gd name="connsiteX848" fmla="*/ 314682 w 1998270"/>
              <a:gd name="connsiteY848" fmla="*/ 1622172 h 1996549"/>
              <a:gd name="connsiteX849" fmla="*/ 312635 w 1998270"/>
              <a:gd name="connsiteY849" fmla="*/ 1624219 h 1996549"/>
              <a:gd name="connsiteX850" fmla="*/ 310589 w 1998270"/>
              <a:gd name="connsiteY850" fmla="*/ 1622172 h 1996549"/>
              <a:gd name="connsiteX851" fmla="*/ 312635 w 1998270"/>
              <a:gd name="connsiteY851" fmla="*/ 1620125 h 1996549"/>
              <a:gd name="connsiteX852" fmla="*/ 374036 w 1998270"/>
              <a:gd name="connsiteY852" fmla="*/ 1619443 h 1996549"/>
              <a:gd name="connsiteX853" fmla="*/ 376765 w 1998270"/>
              <a:gd name="connsiteY853" fmla="*/ 1622172 h 1996549"/>
              <a:gd name="connsiteX854" fmla="*/ 374036 w 1998270"/>
              <a:gd name="connsiteY854" fmla="*/ 1624901 h 1996549"/>
              <a:gd name="connsiteX855" fmla="*/ 371308 w 1998270"/>
              <a:gd name="connsiteY855" fmla="*/ 1622172 h 1996549"/>
              <a:gd name="connsiteX856" fmla="*/ 374036 w 1998270"/>
              <a:gd name="connsiteY856" fmla="*/ 1619443 h 1996549"/>
              <a:gd name="connsiteX857" fmla="*/ 436119 w 1998270"/>
              <a:gd name="connsiteY857" fmla="*/ 1618932 h 1996549"/>
              <a:gd name="connsiteX858" fmla="*/ 436477 w 1998270"/>
              <a:gd name="connsiteY858" fmla="*/ 1618932 h 1996549"/>
              <a:gd name="connsiteX859" fmla="*/ 439360 w 1998270"/>
              <a:gd name="connsiteY859" fmla="*/ 1622172 h 1996549"/>
              <a:gd name="connsiteX860" fmla="*/ 436119 w 1998270"/>
              <a:gd name="connsiteY860" fmla="*/ 1625413 h 1996549"/>
              <a:gd name="connsiteX861" fmla="*/ 432879 w 1998270"/>
              <a:gd name="connsiteY861" fmla="*/ 1622172 h 1996549"/>
              <a:gd name="connsiteX862" fmla="*/ 436119 w 1998270"/>
              <a:gd name="connsiteY862" fmla="*/ 1618932 h 1996549"/>
              <a:gd name="connsiteX863" fmla="*/ 496839 w 1998270"/>
              <a:gd name="connsiteY863" fmla="*/ 1618419 h 1996549"/>
              <a:gd name="connsiteX864" fmla="*/ 500591 w 1998270"/>
              <a:gd name="connsiteY864" fmla="*/ 1622172 h 1996549"/>
              <a:gd name="connsiteX865" fmla="*/ 496839 w 1998270"/>
              <a:gd name="connsiteY865" fmla="*/ 1625924 h 1996549"/>
              <a:gd name="connsiteX866" fmla="*/ 493087 w 1998270"/>
              <a:gd name="connsiteY866" fmla="*/ 1622172 h 1996549"/>
              <a:gd name="connsiteX867" fmla="*/ 496839 w 1998270"/>
              <a:gd name="connsiteY867" fmla="*/ 1618419 h 1996549"/>
              <a:gd name="connsiteX868" fmla="*/ 558240 w 1998270"/>
              <a:gd name="connsiteY868" fmla="*/ 1617737 h 1996549"/>
              <a:gd name="connsiteX869" fmla="*/ 558581 w 1998270"/>
              <a:gd name="connsiteY869" fmla="*/ 1617737 h 1996549"/>
              <a:gd name="connsiteX870" fmla="*/ 562675 w 1998270"/>
              <a:gd name="connsiteY870" fmla="*/ 1622172 h 1996549"/>
              <a:gd name="connsiteX871" fmla="*/ 558240 w 1998270"/>
              <a:gd name="connsiteY871" fmla="*/ 1626606 h 1996549"/>
              <a:gd name="connsiteX872" fmla="*/ 553806 w 1998270"/>
              <a:gd name="connsiteY872" fmla="*/ 1622172 h 1996549"/>
              <a:gd name="connsiteX873" fmla="*/ 558240 w 1998270"/>
              <a:gd name="connsiteY873" fmla="*/ 1617737 h 1996549"/>
              <a:gd name="connsiteX874" fmla="*/ 619641 w 1998270"/>
              <a:gd name="connsiteY874" fmla="*/ 1617226 h 1996549"/>
              <a:gd name="connsiteX875" fmla="*/ 624587 w 1998270"/>
              <a:gd name="connsiteY875" fmla="*/ 1622173 h 1996549"/>
              <a:gd name="connsiteX876" fmla="*/ 619641 w 1998270"/>
              <a:gd name="connsiteY876" fmla="*/ 1627119 h 1996549"/>
              <a:gd name="connsiteX877" fmla="*/ 614695 w 1998270"/>
              <a:gd name="connsiteY877" fmla="*/ 1622173 h 1996549"/>
              <a:gd name="connsiteX878" fmla="*/ 619641 w 1998270"/>
              <a:gd name="connsiteY878" fmla="*/ 1617226 h 1996549"/>
              <a:gd name="connsiteX879" fmla="*/ 681042 w 1998270"/>
              <a:gd name="connsiteY879" fmla="*/ 1616714 h 1996549"/>
              <a:gd name="connsiteX880" fmla="*/ 686500 w 1998270"/>
              <a:gd name="connsiteY880" fmla="*/ 1622172 h 1996549"/>
              <a:gd name="connsiteX881" fmla="*/ 681042 w 1998270"/>
              <a:gd name="connsiteY881" fmla="*/ 1627630 h 1996549"/>
              <a:gd name="connsiteX882" fmla="*/ 675585 w 1998270"/>
              <a:gd name="connsiteY882" fmla="*/ 1622172 h 1996549"/>
              <a:gd name="connsiteX883" fmla="*/ 681042 w 1998270"/>
              <a:gd name="connsiteY883" fmla="*/ 1616714 h 1996549"/>
              <a:gd name="connsiteX884" fmla="*/ 743126 w 1998270"/>
              <a:gd name="connsiteY884" fmla="*/ 1616203 h 1996549"/>
              <a:gd name="connsiteX885" fmla="*/ 749096 w 1998270"/>
              <a:gd name="connsiteY885" fmla="*/ 1621831 h 1996549"/>
              <a:gd name="connsiteX886" fmla="*/ 743126 w 1998270"/>
              <a:gd name="connsiteY886" fmla="*/ 1627801 h 1996549"/>
              <a:gd name="connsiteX887" fmla="*/ 737157 w 1998270"/>
              <a:gd name="connsiteY887" fmla="*/ 1622172 h 1996549"/>
              <a:gd name="connsiteX888" fmla="*/ 743126 w 1998270"/>
              <a:gd name="connsiteY888" fmla="*/ 1616203 h 1996549"/>
              <a:gd name="connsiteX889" fmla="*/ 803845 w 1998270"/>
              <a:gd name="connsiteY889" fmla="*/ 1615690 h 1996549"/>
              <a:gd name="connsiteX890" fmla="*/ 810326 w 1998270"/>
              <a:gd name="connsiteY890" fmla="*/ 1622172 h 1996549"/>
              <a:gd name="connsiteX891" fmla="*/ 803845 w 1998270"/>
              <a:gd name="connsiteY891" fmla="*/ 1628653 h 1996549"/>
              <a:gd name="connsiteX892" fmla="*/ 797364 w 1998270"/>
              <a:gd name="connsiteY892" fmla="*/ 1622172 h 1996549"/>
              <a:gd name="connsiteX893" fmla="*/ 803845 w 1998270"/>
              <a:gd name="connsiteY893" fmla="*/ 1615690 h 1996549"/>
              <a:gd name="connsiteX894" fmla="*/ 865246 w 1998270"/>
              <a:gd name="connsiteY894" fmla="*/ 1615349 h 1996549"/>
              <a:gd name="connsiteX895" fmla="*/ 872068 w 1998270"/>
              <a:gd name="connsiteY895" fmla="*/ 1622172 h 1996549"/>
              <a:gd name="connsiteX896" fmla="*/ 865246 w 1998270"/>
              <a:gd name="connsiteY896" fmla="*/ 1628994 h 1996549"/>
              <a:gd name="connsiteX897" fmla="*/ 858424 w 1998270"/>
              <a:gd name="connsiteY897" fmla="*/ 1622172 h 1996549"/>
              <a:gd name="connsiteX898" fmla="*/ 865246 w 1998270"/>
              <a:gd name="connsiteY898" fmla="*/ 1615349 h 1996549"/>
              <a:gd name="connsiteX899" fmla="*/ 926648 w 1998270"/>
              <a:gd name="connsiteY899" fmla="*/ 1614838 h 1996549"/>
              <a:gd name="connsiteX900" fmla="*/ 933982 w 1998270"/>
              <a:gd name="connsiteY900" fmla="*/ 1622172 h 1996549"/>
              <a:gd name="connsiteX901" fmla="*/ 926648 w 1998270"/>
              <a:gd name="connsiteY901" fmla="*/ 1629506 h 1996549"/>
              <a:gd name="connsiteX902" fmla="*/ 919314 w 1998270"/>
              <a:gd name="connsiteY902" fmla="*/ 1622172 h 1996549"/>
              <a:gd name="connsiteX903" fmla="*/ 926648 w 1998270"/>
              <a:gd name="connsiteY903" fmla="*/ 1614838 h 1996549"/>
              <a:gd name="connsiteX904" fmla="*/ 988048 w 1998270"/>
              <a:gd name="connsiteY904" fmla="*/ 1614497 h 1996549"/>
              <a:gd name="connsiteX905" fmla="*/ 995724 w 1998270"/>
              <a:gd name="connsiteY905" fmla="*/ 1622173 h 1996549"/>
              <a:gd name="connsiteX906" fmla="*/ 988048 w 1998270"/>
              <a:gd name="connsiteY906" fmla="*/ 1629848 h 1996549"/>
              <a:gd name="connsiteX907" fmla="*/ 980374 w 1998270"/>
              <a:gd name="connsiteY907" fmla="*/ 1622173 h 1996549"/>
              <a:gd name="connsiteX908" fmla="*/ 988048 w 1998270"/>
              <a:gd name="connsiteY908" fmla="*/ 1614497 h 1996549"/>
              <a:gd name="connsiteX909" fmla="*/ 1050133 w 1998270"/>
              <a:gd name="connsiteY909" fmla="*/ 1613986 h 1996549"/>
              <a:gd name="connsiteX910" fmla="*/ 1050474 w 1998270"/>
              <a:gd name="connsiteY910" fmla="*/ 1613986 h 1996549"/>
              <a:gd name="connsiteX911" fmla="*/ 1058320 w 1998270"/>
              <a:gd name="connsiteY911" fmla="*/ 1622173 h 1996549"/>
              <a:gd name="connsiteX912" fmla="*/ 1050133 w 1998270"/>
              <a:gd name="connsiteY912" fmla="*/ 1630359 h 1996549"/>
              <a:gd name="connsiteX913" fmla="*/ 1041946 w 1998270"/>
              <a:gd name="connsiteY913" fmla="*/ 1622173 h 1996549"/>
              <a:gd name="connsiteX914" fmla="*/ 1050133 w 1998270"/>
              <a:gd name="connsiteY914" fmla="*/ 1613986 h 1996549"/>
              <a:gd name="connsiteX915" fmla="*/ 1110852 w 1998270"/>
              <a:gd name="connsiteY915" fmla="*/ 1613644 h 1996549"/>
              <a:gd name="connsiteX916" fmla="*/ 1119379 w 1998270"/>
              <a:gd name="connsiteY916" fmla="*/ 1622172 h 1996549"/>
              <a:gd name="connsiteX917" fmla="*/ 1110852 w 1998270"/>
              <a:gd name="connsiteY917" fmla="*/ 1630700 h 1996549"/>
              <a:gd name="connsiteX918" fmla="*/ 1102324 w 1998270"/>
              <a:gd name="connsiteY918" fmla="*/ 1622172 h 1996549"/>
              <a:gd name="connsiteX919" fmla="*/ 1110852 w 1998270"/>
              <a:gd name="connsiteY919" fmla="*/ 1613644 h 1996549"/>
              <a:gd name="connsiteX920" fmla="*/ 1172252 w 1998270"/>
              <a:gd name="connsiteY920" fmla="*/ 1613303 h 1996549"/>
              <a:gd name="connsiteX921" fmla="*/ 1181121 w 1998270"/>
              <a:gd name="connsiteY921" fmla="*/ 1622172 h 1996549"/>
              <a:gd name="connsiteX922" fmla="*/ 1172252 w 1998270"/>
              <a:gd name="connsiteY922" fmla="*/ 1631042 h 1996549"/>
              <a:gd name="connsiteX923" fmla="*/ 1163384 w 1998270"/>
              <a:gd name="connsiteY923" fmla="*/ 1622172 h 1996549"/>
              <a:gd name="connsiteX924" fmla="*/ 1172252 w 1998270"/>
              <a:gd name="connsiteY924" fmla="*/ 1613303 h 1996549"/>
              <a:gd name="connsiteX925" fmla="*/ 1233654 w 1998270"/>
              <a:gd name="connsiteY925" fmla="*/ 1612962 h 1996549"/>
              <a:gd name="connsiteX926" fmla="*/ 1242864 w 1998270"/>
              <a:gd name="connsiteY926" fmla="*/ 1622173 h 1996549"/>
              <a:gd name="connsiteX927" fmla="*/ 1233654 w 1998270"/>
              <a:gd name="connsiteY927" fmla="*/ 1631383 h 1996549"/>
              <a:gd name="connsiteX928" fmla="*/ 1224444 w 1998270"/>
              <a:gd name="connsiteY928" fmla="*/ 1622173 h 1996549"/>
              <a:gd name="connsiteX929" fmla="*/ 1233654 w 1998270"/>
              <a:gd name="connsiteY929" fmla="*/ 1612962 h 1996549"/>
              <a:gd name="connsiteX930" fmla="*/ 1971151 w 1998270"/>
              <a:gd name="connsiteY930" fmla="*/ 1612620 h 1996549"/>
              <a:gd name="connsiteX931" fmla="*/ 1980702 w 1998270"/>
              <a:gd name="connsiteY931" fmla="*/ 1622172 h 1996549"/>
              <a:gd name="connsiteX932" fmla="*/ 1971151 w 1998270"/>
              <a:gd name="connsiteY932" fmla="*/ 1631723 h 1996549"/>
              <a:gd name="connsiteX933" fmla="*/ 1961600 w 1998270"/>
              <a:gd name="connsiteY933" fmla="*/ 1622172 h 1996549"/>
              <a:gd name="connsiteX934" fmla="*/ 1971151 w 1998270"/>
              <a:gd name="connsiteY934" fmla="*/ 1612620 h 1996549"/>
              <a:gd name="connsiteX935" fmla="*/ 1295055 w 1998270"/>
              <a:gd name="connsiteY935" fmla="*/ 1612620 h 1996549"/>
              <a:gd name="connsiteX936" fmla="*/ 1304607 w 1998270"/>
              <a:gd name="connsiteY936" fmla="*/ 1622172 h 1996549"/>
              <a:gd name="connsiteX937" fmla="*/ 1295055 w 1998270"/>
              <a:gd name="connsiteY937" fmla="*/ 1631723 h 1996549"/>
              <a:gd name="connsiteX938" fmla="*/ 1285504 w 1998270"/>
              <a:gd name="connsiteY938" fmla="*/ 1622172 h 1996549"/>
              <a:gd name="connsiteX939" fmla="*/ 1295055 w 1998270"/>
              <a:gd name="connsiteY939" fmla="*/ 1612620 h 1996549"/>
              <a:gd name="connsiteX940" fmla="*/ 1357139 w 1998270"/>
              <a:gd name="connsiteY940" fmla="*/ 1612279 h 1996549"/>
              <a:gd name="connsiteX941" fmla="*/ 1367031 w 1998270"/>
              <a:gd name="connsiteY941" fmla="*/ 1622172 h 1996549"/>
              <a:gd name="connsiteX942" fmla="*/ 1357139 w 1998270"/>
              <a:gd name="connsiteY942" fmla="*/ 1632064 h 1996549"/>
              <a:gd name="connsiteX943" fmla="*/ 1347247 w 1998270"/>
              <a:gd name="connsiteY943" fmla="*/ 1622172 h 1996549"/>
              <a:gd name="connsiteX944" fmla="*/ 1357139 w 1998270"/>
              <a:gd name="connsiteY944" fmla="*/ 1612279 h 1996549"/>
              <a:gd name="connsiteX945" fmla="*/ 1417857 w 1998270"/>
              <a:gd name="connsiteY945" fmla="*/ 1612109 h 1996549"/>
              <a:gd name="connsiteX946" fmla="*/ 1418198 w 1998270"/>
              <a:gd name="connsiteY946" fmla="*/ 1612109 h 1996549"/>
              <a:gd name="connsiteX947" fmla="*/ 1427920 w 1998270"/>
              <a:gd name="connsiteY947" fmla="*/ 1622172 h 1996549"/>
              <a:gd name="connsiteX948" fmla="*/ 1417857 w 1998270"/>
              <a:gd name="connsiteY948" fmla="*/ 1632235 h 1996549"/>
              <a:gd name="connsiteX949" fmla="*/ 1407795 w 1998270"/>
              <a:gd name="connsiteY949" fmla="*/ 1622172 h 1996549"/>
              <a:gd name="connsiteX950" fmla="*/ 1417857 w 1998270"/>
              <a:gd name="connsiteY950" fmla="*/ 1612109 h 1996549"/>
              <a:gd name="connsiteX951" fmla="*/ 1479259 w 1998270"/>
              <a:gd name="connsiteY951" fmla="*/ 1611938 h 1996549"/>
              <a:gd name="connsiteX952" fmla="*/ 1489493 w 1998270"/>
              <a:gd name="connsiteY952" fmla="*/ 1622172 h 1996549"/>
              <a:gd name="connsiteX953" fmla="*/ 1479259 w 1998270"/>
              <a:gd name="connsiteY953" fmla="*/ 1632406 h 1996549"/>
              <a:gd name="connsiteX954" fmla="*/ 1469026 w 1998270"/>
              <a:gd name="connsiteY954" fmla="*/ 1622172 h 1996549"/>
              <a:gd name="connsiteX955" fmla="*/ 1479259 w 1998270"/>
              <a:gd name="connsiteY955" fmla="*/ 1611938 h 1996549"/>
              <a:gd name="connsiteX956" fmla="*/ 1540660 w 1998270"/>
              <a:gd name="connsiteY956" fmla="*/ 1611597 h 1996549"/>
              <a:gd name="connsiteX957" fmla="*/ 1551235 w 1998270"/>
              <a:gd name="connsiteY957" fmla="*/ 1622172 h 1996549"/>
              <a:gd name="connsiteX958" fmla="*/ 1540660 w 1998270"/>
              <a:gd name="connsiteY958" fmla="*/ 1632747 h 1996549"/>
              <a:gd name="connsiteX959" fmla="*/ 1530086 w 1998270"/>
              <a:gd name="connsiteY959" fmla="*/ 1622172 h 1996549"/>
              <a:gd name="connsiteX960" fmla="*/ 1540660 w 1998270"/>
              <a:gd name="connsiteY960" fmla="*/ 1611597 h 1996549"/>
              <a:gd name="connsiteX961" fmla="*/ 1786266 w 1998270"/>
              <a:gd name="connsiteY961" fmla="*/ 1610745 h 1996549"/>
              <a:gd name="connsiteX962" fmla="*/ 1786607 w 1998270"/>
              <a:gd name="connsiteY962" fmla="*/ 1610745 h 1996549"/>
              <a:gd name="connsiteX963" fmla="*/ 1797181 w 1998270"/>
              <a:gd name="connsiteY963" fmla="*/ 1621660 h 1996549"/>
              <a:gd name="connsiteX964" fmla="*/ 1786266 w 1998270"/>
              <a:gd name="connsiteY964" fmla="*/ 1632576 h 1996549"/>
              <a:gd name="connsiteX965" fmla="*/ 1775350 w 1998270"/>
              <a:gd name="connsiteY965" fmla="*/ 1621660 h 1996549"/>
              <a:gd name="connsiteX966" fmla="*/ 1786266 w 1998270"/>
              <a:gd name="connsiteY966" fmla="*/ 1610745 h 1996549"/>
              <a:gd name="connsiteX967" fmla="*/ 1724864 w 1998270"/>
              <a:gd name="connsiteY967" fmla="*/ 1610745 h 1996549"/>
              <a:gd name="connsiteX968" fmla="*/ 1725205 w 1998270"/>
              <a:gd name="connsiteY968" fmla="*/ 1610745 h 1996549"/>
              <a:gd name="connsiteX969" fmla="*/ 1735780 w 1998270"/>
              <a:gd name="connsiteY969" fmla="*/ 1621660 h 1996549"/>
              <a:gd name="connsiteX970" fmla="*/ 1724864 w 1998270"/>
              <a:gd name="connsiteY970" fmla="*/ 1632576 h 1996549"/>
              <a:gd name="connsiteX971" fmla="*/ 1713949 w 1998270"/>
              <a:gd name="connsiteY971" fmla="*/ 1621660 h 1996549"/>
              <a:gd name="connsiteX972" fmla="*/ 1724864 w 1998270"/>
              <a:gd name="connsiteY972" fmla="*/ 1610745 h 1996549"/>
              <a:gd name="connsiteX973" fmla="*/ 1909068 w 1998270"/>
              <a:gd name="connsiteY973" fmla="*/ 1610744 h 1996549"/>
              <a:gd name="connsiteX974" fmla="*/ 1920155 w 1998270"/>
              <a:gd name="connsiteY974" fmla="*/ 1621831 h 1996549"/>
              <a:gd name="connsiteX975" fmla="*/ 1909068 w 1998270"/>
              <a:gd name="connsiteY975" fmla="*/ 1632917 h 1996549"/>
              <a:gd name="connsiteX976" fmla="*/ 1897982 w 1998270"/>
              <a:gd name="connsiteY976" fmla="*/ 1621831 h 1996549"/>
              <a:gd name="connsiteX977" fmla="*/ 1909068 w 1998270"/>
              <a:gd name="connsiteY977" fmla="*/ 1610744 h 1996549"/>
              <a:gd name="connsiteX978" fmla="*/ 1847666 w 1998270"/>
              <a:gd name="connsiteY978" fmla="*/ 1610744 h 1996549"/>
              <a:gd name="connsiteX979" fmla="*/ 1858753 w 1998270"/>
              <a:gd name="connsiteY979" fmla="*/ 1621831 h 1996549"/>
              <a:gd name="connsiteX980" fmla="*/ 1847666 w 1998270"/>
              <a:gd name="connsiteY980" fmla="*/ 1632917 h 1996549"/>
              <a:gd name="connsiteX981" fmla="*/ 1836580 w 1998270"/>
              <a:gd name="connsiteY981" fmla="*/ 1621831 h 1996549"/>
              <a:gd name="connsiteX982" fmla="*/ 1847666 w 1998270"/>
              <a:gd name="connsiteY982" fmla="*/ 1610744 h 1996549"/>
              <a:gd name="connsiteX983" fmla="*/ 1664145 w 1998270"/>
              <a:gd name="connsiteY983" fmla="*/ 1610744 h 1996549"/>
              <a:gd name="connsiteX984" fmla="*/ 1674890 w 1998270"/>
              <a:gd name="connsiteY984" fmla="*/ 1621490 h 1996549"/>
              <a:gd name="connsiteX985" fmla="*/ 1664145 w 1998270"/>
              <a:gd name="connsiteY985" fmla="*/ 1632235 h 1996549"/>
              <a:gd name="connsiteX986" fmla="*/ 1653400 w 1998270"/>
              <a:gd name="connsiteY986" fmla="*/ 1621490 h 1996549"/>
              <a:gd name="connsiteX987" fmla="*/ 1664145 w 1998270"/>
              <a:gd name="connsiteY987" fmla="*/ 1610744 h 1996549"/>
              <a:gd name="connsiteX988" fmla="*/ 1602061 w 1998270"/>
              <a:gd name="connsiteY988" fmla="*/ 1610744 h 1996549"/>
              <a:gd name="connsiteX989" fmla="*/ 1612807 w 1998270"/>
              <a:gd name="connsiteY989" fmla="*/ 1621490 h 1996549"/>
              <a:gd name="connsiteX990" fmla="*/ 1602061 w 1998270"/>
              <a:gd name="connsiteY990" fmla="*/ 1632235 h 1996549"/>
              <a:gd name="connsiteX991" fmla="*/ 1591317 w 1998270"/>
              <a:gd name="connsiteY991" fmla="*/ 1621490 h 1996549"/>
              <a:gd name="connsiteX992" fmla="*/ 1602061 w 1998270"/>
              <a:gd name="connsiteY992" fmla="*/ 1610744 h 1996549"/>
              <a:gd name="connsiteX993" fmla="*/ 251233 w 1998270"/>
              <a:gd name="connsiteY993" fmla="*/ 1559577 h 1996549"/>
              <a:gd name="connsiteX994" fmla="*/ 253280 w 1998270"/>
              <a:gd name="connsiteY994" fmla="*/ 1561624 h 1996549"/>
              <a:gd name="connsiteX995" fmla="*/ 251233 w 1998270"/>
              <a:gd name="connsiteY995" fmla="*/ 1563671 h 1996549"/>
              <a:gd name="connsiteX996" fmla="*/ 249187 w 1998270"/>
              <a:gd name="connsiteY996" fmla="*/ 1561624 h 1996549"/>
              <a:gd name="connsiteX997" fmla="*/ 251233 w 1998270"/>
              <a:gd name="connsiteY997" fmla="*/ 1559577 h 1996549"/>
              <a:gd name="connsiteX998" fmla="*/ 189833 w 1998270"/>
              <a:gd name="connsiteY998" fmla="*/ 1559577 h 1996549"/>
              <a:gd name="connsiteX999" fmla="*/ 191368 w 1998270"/>
              <a:gd name="connsiteY999" fmla="*/ 1561112 h 1996549"/>
              <a:gd name="connsiteX1000" fmla="*/ 189833 w 1998270"/>
              <a:gd name="connsiteY1000" fmla="*/ 1562648 h 1996549"/>
              <a:gd name="connsiteX1001" fmla="*/ 188298 w 1998270"/>
              <a:gd name="connsiteY1001" fmla="*/ 1561112 h 1996549"/>
              <a:gd name="connsiteX1002" fmla="*/ 189833 w 1998270"/>
              <a:gd name="connsiteY1002" fmla="*/ 1559577 h 1996549"/>
              <a:gd name="connsiteX1003" fmla="*/ 312635 w 1998270"/>
              <a:gd name="connsiteY1003" fmla="*/ 1558042 h 1996549"/>
              <a:gd name="connsiteX1004" fmla="*/ 315364 w 1998270"/>
              <a:gd name="connsiteY1004" fmla="*/ 1560771 h 1996549"/>
              <a:gd name="connsiteX1005" fmla="*/ 312635 w 1998270"/>
              <a:gd name="connsiteY1005" fmla="*/ 1563500 h 1996549"/>
              <a:gd name="connsiteX1006" fmla="*/ 309906 w 1998270"/>
              <a:gd name="connsiteY1006" fmla="*/ 1560771 h 1996549"/>
              <a:gd name="connsiteX1007" fmla="*/ 312635 w 1998270"/>
              <a:gd name="connsiteY1007" fmla="*/ 1558042 h 1996549"/>
              <a:gd name="connsiteX1008" fmla="*/ 374036 w 1998270"/>
              <a:gd name="connsiteY1008" fmla="*/ 1557531 h 1996549"/>
              <a:gd name="connsiteX1009" fmla="*/ 374394 w 1998270"/>
              <a:gd name="connsiteY1009" fmla="*/ 1557531 h 1996549"/>
              <a:gd name="connsiteX1010" fmla="*/ 377276 w 1998270"/>
              <a:gd name="connsiteY1010" fmla="*/ 1560771 h 1996549"/>
              <a:gd name="connsiteX1011" fmla="*/ 374036 w 1998270"/>
              <a:gd name="connsiteY1011" fmla="*/ 1564012 h 1996549"/>
              <a:gd name="connsiteX1012" fmla="*/ 370796 w 1998270"/>
              <a:gd name="connsiteY1012" fmla="*/ 1560771 h 1996549"/>
              <a:gd name="connsiteX1013" fmla="*/ 374036 w 1998270"/>
              <a:gd name="connsiteY1013" fmla="*/ 1557531 h 1996549"/>
              <a:gd name="connsiteX1014" fmla="*/ 436120 w 1998270"/>
              <a:gd name="connsiteY1014" fmla="*/ 1556848 h 1996549"/>
              <a:gd name="connsiteX1015" fmla="*/ 440043 w 1998270"/>
              <a:gd name="connsiteY1015" fmla="*/ 1560771 h 1996549"/>
              <a:gd name="connsiteX1016" fmla="*/ 436120 w 1998270"/>
              <a:gd name="connsiteY1016" fmla="*/ 1564694 h 1996549"/>
              <a:gd name="connsiteX1017" fmla="*/ 432197 w 1998270"/>
              <a:gd name="connsiteY1017" fmla="*/ 1560771 h 1996549"/>
              <a:gd name="connsiteX1018" fmla="*/ 436120 w 1998270"/>
              <a:gd name="connsiteY1018" fmla="*/ 1556848 h 1996549"/>
              <a:gd name="connsiteX1019" fmla="*/ 496838 w 1998270"/>
              <a:gd name="connsiteY1019" fmla="*/ 1556336 h 1996549"/>
              <a:gd name="connsiteX1020" fmla="*/ 497179 w 1998270"/>
              <a:gd name="connsiteY1020" fmla="*/ 1556336 h 1996549"/>
              <a:gd name="connsiteX1021" fmla="*/ 501273 w 1998270"/>
              <a:gd name="connsiteY1021" fmla="*/ 1560771 h 1996549"/>
              <a:gd name="connsiteX1022" fmla="*/ 496838 w 1998270"/>
              <a:gd name="connsiteY1022" fmla="*/ 1565205 h 1996549"/>
              <a:gd name="connsiteX1023" fmla="*/ 492404 w 1998270"/>
              <a:gd name="connsiteY1023" fmla="*/ 1560771 h 1996549"/>
              <a:gd name="connsiteX1024" fmla="*/ 496838 w 1998270"/>
              <a:gd name="connsiteY1024" fmla="*/ 1556336 h 1996549"/>
              <a:gd name="connsiteX1025" fmla="*/ 558606 w 1998270"/>
              <a:gd name="connsiteY1025" fmla="*/ 1555690 h 1996549"/>
              <a:gd name="connsiteX1026" fmla="*/ 563552 w 1998270"/>
              <a:gd name="connsiteY1026" fmla="*/ 1560636 h 1996549"/>
              <a:gd name="connsiteX1027" fmla="*/ 558606 w 1998270"/>
              <a:gd name="connsiteY1027" fmla="*/ 1565582 h 1996549"/>
              <a:gd name="connsiteX1028" fmla="*/ 553660 w 1998270"/>
              <a:gd name="connsiteY1028" fmla="*/ 1560636 h 1996549"/>
              <a:gd name="connsiteX1029" fmla="*/ 558606 w 1998270"/>
              <a:gd name="connsiteY1029" fmla="*/ 1555690 h 1996549"/>
              <a:gd name="connsiteX1030" fmla="*/ 619641 w 1998270"/>
              <a:gd name="connsiteY1030" fmla="*/ 1555142 h 1996549"/>
              <a:gd name="connsiteX1031" fmla="*/ 625270 w 1998270"/>
              <a:gd name="connsiteY1031" fmla="*/ 1560771 h 1996549"/>
              <a:gd name="connsiteX1032" fmla="*/ 619641 w 1998270"/>
              <a:gd name="connsiteY1032" fmla="*/ 1566399 h 1996549"/>
              <a:gd name="connsiteX1033" fmla="*/ 614013 w 1998270"/>
              <a:gd name="connsiteY1033" fmla="*/ 1560771 h 1996549"/>
              <a:gd name="connsiteX1034" fmla="*/ 619641 w 1998270"/>
              <a:gd name="connsiteY1034" fmla="*/ 1555142 h 1996549"/>
              <a:gd name="connsiteX1035" fmla="*/ 681042 w 1998270"/>
              <a:gd name="connsiteY1035" fmla="*/ 1554630 h 1996549"/>
              <a:gd name="connsiteX1036" fmla="*/ 687183 w 1998270"/>
              <a:gd name="connsiteY1036" fmla="*/ 1560771 h 1996549"/>
              <a:gd name="connsiteX1037" fmla="*/ 681042 w 1998270"/>
              <a:gd name="connsiteY1037" fmla="*/ 1566911 h 1996549"/>
              <a:gd name="connsiteX1038" fmla="*/ 674903 w 1998270"/>
              <a:gd name="connsiteY1038" fmla="*/ 1560771 h 1996549"/>
              <a:gd name="connsiteX1039" fmla="*/ 681042 w 1998270"/>
              <a:gd name="connsiteY1039" fmla="*/ 1554630 h 1996549"/>
              <a:gd name="connsiteX1040" fmla="*/ 743126 w 1998270"/>
              <a:gd name="connsiteY1040" fmla="*/ 1554119 h 1996549"/>
              <a:gd name="connsiteX1041" fmla="*/ 743467 w 1998270"/>
              <a:gd name="connsiteY1041" fmla="*/ 1554119 h 1996549"/>
              <a:gd name="connsiteX1042" fmla="*/ 749778 w 1998270"/>
              <a:gd name="connsiteY1042" fmla="*/ 1560771 h 1996549"/>
              <a:gd name="connsiteX1043" fmla="*/ 743126 w 1998270"/>
              <a:gd name="connsiteY1043" fmla="*/ 1567423 h 1996549"/>
              <a:gd name="connsiteX1044" fmla="*/ 736474 w 1998270"/>
              <a:gd name="connsiteY1044" fmla="*/ 1560771 h 1996549"/>
              <a:gd name="connsiteX1045" fmla="*/ 743126 w 1998270"/>
              <a:gd name="connsiteY1045" fmla="*/ 1554119 h 1996549"/>
              <a:gd name="connsiteX1046" fmla="*/ 803845 w 1998270"/>
              <a:gd name="connsiteY1046" fmla="*/ 1553607 h 1996549"/>
              <a:gd name="connsiteX1047" fmla="*/ 811008 w 1998270"/>
              <a:gd name="connsiteY1047" fmla="*/ 1560771 h 1996549"/>
              <a:gd name="connsiteX1048" fmla="*/ 803845 w 1998270"/>
              <a:gd name="connsiteY1048" fmla="*/ 1567934 h 1996549"/>
              <a:gd name="connsiteX1049" fmla="*/ 796682 w 1998270"/>
              <a:gd name="connsiteY1049" fmla="*/ 1560771 h 1996549"/>
              <a:gd name="connsiteX1050" fmla="*/ 803845 w 1998270"/>
              <a:gd name="connsiteY1050" fmla="*/ 1553607 h 1996549"/>
              <a:gd name="connsiteX1051" fmla="*/ 865246 w 1998270"/>
              <a:gd name="connsiteY1051" fmla="*/ 1553266 h 1996549"/>
              <a:gd name="connsiteX1052" fmla="*/ 865587 w 1998270"/>
              <a:gd name="connsiteY1052" fmla="*/ 1553266 h 1996549"/>
              <a:gd name="connsiteX1053" fmla="*/ 872751 w 1998270"/>
              <a:gd name="connsiteY1053" fmla="*/ 1560771 h 1996549"/>
              <a:gd name="connsiteX1054" fmla="*/ 865246 w 1998270"/>
              <a:gd name="connsiteY1054" fmla="*/ 1568275 h 1996549"/>
              <a:gd name="connsiteX1055" fmla="*/ 857742 w 1998270"/>
              <a:gd name="connsiteY1055" fmla="*/ 1560771 h 1996549"/>
              <a:gd name="connsiteX1056" fmla="*/ 865246 w 1998270"/>
              <a:gd name="connsiteY1056" fmla="*/ 1553266 h 1996549"/>
              <a:gd name="connsiteX1057" fmla="*/ 926648 w 1998270"/>
              <a:gd name="connsiteY1057" fmla="*/ 1552754 h 1996549"/>
              <a:gd name="connsiteX1058" fmla="*/ 934664 w 1998270"/>
              <a:gd name="connsiteY1058" fmla="*/ 1560771 h 1996549"/>
              <a:gd name="connsiteX1059" fmla="*/ 926648 w 1998270"/>
              <a:gd name="connsiteY1059" fmla="*/ 1568787 h 1996549"/>
              <a:gd name="connsiteX1060" fmla="*/ 918632 w 1998270"/>
              <a:gd name="connsiteY1060" fmla="*/ 1560771 h 1996549"/>
              <a:gd name="connsiteX1061" fmla="*/ 926648 w 1998270"/>
              <a:gd name="connsiteY1061" fmla="*/ 1552754 h 1996549"/>
              <a:gd name="connsiteX1062" fmla="*/ 988049 w 1998270"/>
              <a:gd name="connsiteY1062" fmla="*/ 1552242 h 1996549"/>
              <a:gd name="connsiteX1063" fmla="*/ 996576 w 1998270"/>
              <a:gd name="connsiteY1063" fmla="*/ 1560770 h 1996549"/>
              <a:gd name="connsiteX1064" fmla="*/ 988049 w 1998270"/>
              <a:gd name="connsiteY1064" fmla="*/ 1569298 h 1996549"/>
              <a:gd name="connsiteX1065" fmla="*/ 979521 w 1998270"/>
              <a:gd name="connsiteY1065" fmla="*/ 1560770 h 1996549"/>
              <a:gd name="connsiteX1066" fmla="*/ 988049 w 1998270"/>
              <a:gd name="connsiteY1066" fmla="*/ 1552242 h 1996549"/>
              <a:gd name="connsiteX1067" fmla="*/ 1049816 w 1998270"/>
              <a:gd name="connsiteY1067" fmla="*/ 1551767 h 1996549"/>
              <a:gd name="connsiteX1068" fmla="*/ 1058685 w 1998270"/>
              <a:gd name="connsiteY1068" fmla="*/ 1560636 h 1996549"/>
              <a:gd name="connsiteX1069" fmla="*/ 1049816 w 1998270"/>
              <a:gd name="connsiteY1069" fmla="*/ 1569505 h 1996549"/>
              <a:gd name="connsiteX1070" fmla="*/ 1040947 w 1998270"/>
              <a:gd name="connsiteY1070" fmla="*/ 1560636 h 1996549"/>
              <a:gd name="connsiteX1071" fmla="*/ 1049816 w 1998270"/>
              <a:gd name="connsiteY1071" fmla="*/ 1551767 h 1996549"/>
              <a:gd name="connsiteX1072" fmla="*/ 1110851 w 1998270"/>
              <a:gd name="connsiteY1072" fmla="*/ 1551560 h 1996549"/>
              <a:gd name="connsiteX1073" fmla="*/ 1120061 w 1998270"/>
              <a:gd name="connsiteY1073" fmla="*/ 1560771 h 1996549"/>
              <a:gd name="connsiteX1074" fmla="*/ 1110851 w 1998270"/>
              <a:gd name="connsiteY1074" fmla="*/ 1569981 h 1996549"/>
              <a:gd name="connsiteX1075" fmla="*/ 1101641 w 1998270"/>
              <a:gd name="connsiteY1075" fmla="*/ 1560771 h 1996549"/>
              <a:gd name="connsiteX1076" fmla="*/ 1110851 w 1998270"/>
              <a:gd name="connsiteY1076" fmla="*/ 1551560 h 1996549"/>
              <a:gd name="connsiteX1077" fmla="*/ 1172253 w 1998270"/>
              <a:gd name="connsiteY1077" fmla="*/ 1551049 h 1996549"/>
              <a:gd name="connsiteX1078" fmla="*/ 1172593 w 1998270"/>
              <a:gd name="connsiteY1078" fmla="*/ 1551049 h 1996549"/>
              <a:gd name="connsiteX1079" fmla="*/ 1181975 w 1998270"/>
              <a:gd name="connsiteY1079" fmla="*/ 1560771 h 1996549"/>
              <a:gd name="connsiteX1080" fmla="*/ 1172253 w 1998270"/>
              <a:gd name="connsiteY1080" fmla="*/ 1570492 h 1996549"/>
              <a:gd name="connsiteX1081" fmla="*/ 1162531 w 1998270"/>
              <a:gd name="connsiteY1081" fmla="*/ 1560771 h 1996549"/>
              <a:gd name="connsiteX1082" fmla="*/ 1172253 w 1998270"/>
              <a:gd name="connsiteY1082" fmla="*/ 1551049 h 1996549"/>
              <a:gd name="connsiteX1083" fmla="*/ 1233653 w 1998270"/>
              <a:gd name="connsiteY1083" fmla="*/ 1550708 h 1996549"/>
              <a:gd name="connsiteX1084" fmla="*/ 1233994 w 1998270"/>
              <a:gd name="connsiteY1084" fmla="*/ 1550708 h 1996549"/>
              <a:gd name="connsiteX1085" fmla="*/ 1243716 w 1998270"/>
              <a:gd name="connsiteY1085" fmla="*/ 1560771 h 1996549"/>
              <a:gd name="connsiteX1086" fmla="*/ 1233653 w 1998270"/>
              <a:gd name="connsiteY1086" fmla="*/ 1570834 h 1996549"/>
              <a:gd name="connsiteX1087" fmla="*/ 1223591 w 1998270"/>
              <a:gd name="connsiteY1087" fmla="*/ 1560771 h 1996549"/>
              <a:gd name="connsiteX1088" fmla="*/ 1233653 w 1998270"/>
              <a:gd name="connsiteY1088" fmla="*/ 1550708 h 1996549"/>
              <a:gd name="connsiteX1089" fmla="*/ 1971151 w 1998270"/>
              <a:gd name="connsiteY1089" fmla="*/ 1550537 h 1996549"/>
              <a:gd name="connsiteX1090" fmla="*/ 1981385 w 1998270"/>
              <a:gd name="connsiteY1090" fmla="*/ 1560771 h 1996549"/>
              <a:gd name="connsiteX1091" fmla="*/ 1971151 w 1998270"/>
              <a:gd name="connsiteY1091" fmla="*/ 1571004 h 1996549"/>
              <a:gd name="connsiteX1092" fmla="*/ 1960918 w 1998270"/>
              <a:gd name="connsiteY1092" fmla="*/ 1560771 h 1996549"/>
              <a:gd name="connsiteX1093" fmla="*/ 1971151 w 1998270"/>
              <a:gd name="connsiteY1093" fmla="*/ 1550537 h 1996549"/>
              <a:gd name="connsiteX1094" fmla="*/ 1295055 w 1998270"/>
              <a:gd name="connsiteY1094" fmla="*/ 1550537 h 1996549"/>
              <a:gd name="connsiteX1095" fmla="*/ 1305288 w 1998270"/>
              <a:gd name="connsiteY1095" fmla="*/ 1560771 h 1996549"/>
              <a:gd name="connsiteX1096" fmla="*/ 1295055 w 1998270"/>
              <a:gd name="connsiteY1096" fmla="*/ 1571004 h 1996549"/>
              <a:gd name="connsiteX1097" fmla="*/ 1284822 w 1998270"/>
              <a:gd name="connsiteY1097" fmla="*/ 1560771 h 1996549"/>
              <a:gd name="connsiteX1098" fmla="*/ 1295055 w 1998270"/>
              <a:gd name="connsiteY1098" fmla="*/ 1550537 h 1996549"/>
              <a:gd name="connsiteX1099" fmla="*/ 1357138 w 1998270"/>
              <a:gd name="connsiteY1099" fmla="*/ 1550196 h 1996549"/>
              <a:gd name="connsiteX1100" fmla="*/ 1367713 w 1998270"/>
              <a:gd name="connsiteY1100" fmla="*/ 1560771 h 1996549"/>
              <a:gd name="connsiteX1101" fmla="*/ 1357138 w 1998270"/>
              <a:gd name="connsiteY1101" fmla="*/ 1571346 h 1996549"/>
              <a:gd name="connsiteX1102" fmla="*/ 1346564 w 1998270"/>
              <a:gd name="connsiteY1102" fmla="*/ 1560771 h 1996549"/>
              <a:gd name="connsiteX1103" fmla="*/ 1357138 w 1998270"/>
              <a:gd name="connsiteY1103" fmla="*/ 1550196 h 1996549"/>
              <a:gd name="connsiteX1104" fmla="*/ 1417857 w 1998270"/>
              <a:gd name="connsiteY1104" fmla="*/ 1549855 h 1996549"/>
              <a:gd name="connsiteX1105" fmla="*/ 1418198 w 1998270"/>
              <a:gd name="connsiteY1105" fmla="*/ 1549855 h 1996549"/>
              <a:gd name="connsiteX1106" fmla="*/ 1428773 w 1998270"/>
              <a:gd name="connsiteY1106" fmla="*/ 1560770 h 1996549"/>
              <a:gd name="connsiteX1107" fmla="*/ 1417857 w 1998270"/>
              <a:gd name="connsiteY1107" fmla="*/ 1571686 h 1996549"/>
              <a:gd name="connsiteX1108" fmla="*/ 1406942 w 1998270"/>
              <a:gd name="connsiteY1108" fmla="*/ 1560770 h 1996549"/>
              <a:gd name="connsiteX1109" fmla="*/ 1417857 w 1998270"/>
              <a:gd name="connsiteY1109" fmla="*/ 1549855 h 1996549"/>
              <a:gd name="connsiteX1110" fmla="*/ 1479259 w 1998270"/>
              <a:gd name="connsiteY1110" fmla="*/ 1549684 h 1996549"/>
              <a:gd name="connsiteX1111" fmla="*/ 1490345 w 1998270"/>
              <a:gd name="connsiteY1111" fmla="*/ 1560771 h 1996549"/>
              <a:gd name="connsiteX1112" fmla="*/ 1479259 w 1998270"/>
              <a:gd name="connsiteY1112" fmla="*/ 1571857 h 1996549"/>
              <a:gd name="connsiteX1113" fmla="*/ 1468173 w 1998270"/>
              <a:gd name="connsiteY1113" fmla="*/ 1560771 h 1996549"/>
              <a:gd name="connsiteX1114" fmla="*/ 1479259 w 1998270"/>
              <a:gd name="connsiteY1114" fmla="*/ 1549684 h 1996549"/>
              <a:gd name="connsiteX1115" fmla="*/ 1540661 w 1998270"/>
              <a:gd name="connsiteY1115" fmla="*/ 1549514 h 1996549"/>
              <a:gd name="connsiteX1116" fmla="*/ 1541001 w 1998270"/>
              <a:gd name="connsiteY1116" fmla="*/ 1549514 h 1996549"/>
              <a:gd name="connsiteX1117" fmla="*/ 1551917 w 1998270"/>
              <a:gd name="connsiteY1117" fmla="*/ 1560771 h 1996549"/>
              <a:gd name="connsiteX1118" fmla="*/ 1540661 w 1998270"/>
              <a:gd name="connsiteY1118" fmla="*/ 1572028 h 1996549"/>
              <a:gd name="connsiteX1119" fmla="*/ 1529404 w 1998270"/>
              <a:gd name="connsiteY1119" fmla="*/ 1560771 h 1996549"/>
              <a:gd name="connsiteX1120" fmla="*/ 1540661 w 1998270"/>
              <a:gd name="connsiteY1120" fmla="*/ 1549514 h 1996549"/>
              <a:gd name="connsiteX1121" fmla="*/ 1602061 w 1998270"/>
              <a:gd name="connsiteY1121" fmla="*/ 1549343 h 1996549"/>
              <a:gd name="connsiteX1122" fmla="*/ 1613488 w 1998270"/>
              <a:gd name="connsiteY1122" fmla="*/ 1560771 h 1996549"/>
              <a:gd name="connsiteX1123" fmla="*/ 1602061 w 1998270"/>
              <a:gd name="connsiteY1123" fmla="*/ 1572198 h 1996549"/>
              <a:gd name="connsiteX1124" fmla="*/ 1590634 w 1998270"/>
              <a:gd name="connsiteY1124" fmla="*/ 1560771 h 1996549"/>
              <a:gd name="connsiteX1125" fmla="*/ 1602061 w 1998270"/>
              <a:gd name="connsiteY1125" fmla="*/ 1549343 h 1996549"/>
              <a:gd name="connsiteX1126" fmla="*/ 1664144 w 1998270"/>
              <a:gd name="connsiteY1126" fmla="*/ 1549173 h 1996549"/>
              <a:gd name="connsiteX1127" fmla="*/ 1664485 w 1998270"/>
              <a:gd name="connsiteY1127" fmla="*/ 1549173 h 1996549"/>
              <a:gd name="connsiteX1128" fmla="*/ 1675742 w 1998270"/>
              <a:gd name="connsiteY1128" fmla="*/ 1560771 h 1996549"/>
              <a:gd name="connsiteX1129" fmla="*/ 1664144 w 1998270"/>
              <a:gd name="connsiteY1129" fmla="*/ 1572369 h 1996549"/>
              <a:gd name="connsiteX1130" fmla="*/ 1652547 w 1998270"/>
              <a:gd name="connsiteY1130" fmla="*/ 1560771 h 1996549"/>
              <a:gd name="connsiteX1131" fmla="*/ 1664144 w 1998270"/>
              <a:gd name="connsiteY1131" fmla="*/ 1549173 h 1996549"/>
              <a:gd name="connsiteX1132" fmla="*/ 1786265 w 1998270"/>
              <a:gd name="connsiteY1132" fmla="*/ 1549002 h 1996549"/>
              <a:gd name="connsiteX1133" fmla="*/ 1798034 w 1998270"/>
              <a:gd name="connsiteY1133" fmla="*/ 1560771 h 1996549"/>
              <a:gd name="connsiteX1134" fmla="*/ 1786265 w 1998270"/>
              <a:gd name="connsiteY1134" fmla="*/ 1572540 h 1996549"/>
              <a:gd name="connsiteX1135" fmla="*/ 1774497 w 1998270"/>
              <a:gd name="connsiteY1135" fmla="*/ 1560771 h 1996549"/>
              <a:gd name="connsiteX1136" fmla="*/ 1786265 w 1998270"/>
              <a:gd name="connsiteY1136" fmla="*/ 1549002 h 1996549"/>
              <a:gd name="connsiteX1137" fmla="*/ 1724864 w 1998270"/>
              <a:gd name="connsiteY1137" fmla="*/ 1549002 h 1996549"/>
              <a:gd name="connsiteX1138" fmla="*/ 1736633 w 1998270"/>
              <a:gd name="connsiteY1138" fmla="*/ 1560771 h 1996549"/>
              <a:gd name="connsiteX1139" fmla="*/ 1724864 w 1998270"/>
              <a:gd name="connsiteY1139" fmla="*/ 1572540 h 1996549"/>
              <a:gd name="connsiteX1140" fmla="*/ 1713096 w 1998270"/>
              <a:gd name="connsiteY1140" fmla="*/ 1560771 h 1996549"/>
              <a:gd name="connsiteX1141" fmla="*/ 1724864 w 1998270"/>
              <a:gd name="connsiteY1141" fmla="*/ 1549002 h 1996549"/>
              <a:gd name="connsiteX1142" fmla="*/ 1909067 w 1998270"/>
              <a:gd name="connsiteY1142" fmla="*/ 1548831 h 1996549"/>
              <a:gd name="connsiteX1143" fmla="*/ 1921007 w 1998270"/>
              <a:gd name="connsiteY1143" fmla="*/ 1560771 h 1996549"/>
              <a:gd name="connsiteX1144" fmla="*/ 1909067 w 1998270"/>
              <a:gd name="connsiteY1144" fmla="*/ 1572710 h 1996549"/>
              <a:gd name="connsiteX1145" fmla="*/ 1897129 w 1998270"/>
              <a:gd name="connsiteY1145" fmla="*/ 1560771 h 1996549"/>
              <a:gd name="connsiteX1146" fmla="*/ 1909067 w 1998270"/>
              <a:gd name="connsiteY1146" fmla="*/ 1548831 h 1996549"/>
              <a:gd name="connsiteX1147" fmla="*/ 1847667 w 1998270"/>
              <a:gd name="connsiteY1147" fmla="*/ 1548831 h 1996549"/>
              <a:gd name="connsiteX1148" fmla="*/ 1859606 w 1998270"/>
              <a:gd name="connsiteY1148" fmla="*/ 1560771 h 1996549"/>
              <a:gd name="connsiteX1149" fmla="*/ 1847667 w 1998270"/>
              <a:gd name="connsiteY1149" fmla="*/ 1572710 h 1996549"/>
              <a:gd name="connsiteX1150" fmla="*/ 1835728 w 1998270"/>
              <a:gd name="connsiteY1150" fmla="*/ 1560771 h 1996549"/>
              <a:gd name="connsiteX1151" fmla="*/ 1847667 w 1998270"/>
              <a:gd name="connsiteY1151" fmla="*/ 1548831 h 1996549"/>
              <a:gd name="connsiteX1152" fmla="*/ 128431 w 1998270"/>
              <a:gd name="connsiteY1152" fmla="*/ 1498005 h 1996549"/>
              <a:gd name="connsiteX1153" fmla="*/ 128806 w 1998270"/>
              <a:gd name="connsiteY1153" fmla="*/ 1498005 h 1996549"/>
              <a:gd name="connsiteX1154" fmla="*/ 129796 w 1998270"/>
              <a:gd name="connsiteY1154" fmla="*/ 1499370 h 1996549"/>
              <a:gd name="connsiteX1155" fmla="*/ 128431 w 1998270"/>
              <a:gd name="connsiteY1155" fmla="*/ 1500734 h 1996549"/>
              <a:gd name="connsiteX1156" fmla="*/ 127067 w 1998270"/>
              <a:gd name="connsiteY1156" fmla="*/ 1499370 h 1996549"/>
              <a:gd name="connsiteX1157" fmla="*/ 128431 w 1998270"/>
              <a:gd name="connsiteY1157" fmla="*/ 1498005 h 1996549"/>
              <a:gd name="connsiteX1158" fmla="*/ 189832 w 1998270"/>
              <a:gd name="connsiteY1158" fmla="*/ 1497322 h 1996549"/>
              <a:gd name="connsiteX1159" fmla="*/ 191879 w 1998270"/>
              <a:gd name="connsiteY1159" fmla="*/ 1499369 h 1996549"/>
              <a:gd name="connsiteX1160" fmla="*/ 189832 w 1998270"/>
              <a:gd name="connsiteY1160" fmla="*/ 1501416 h 1996549"/>
              <a:gd name="connsiteX1161" fmla="*/ 187786 w 1998270"/>
              <a:gd name="connsiteY1161" fmla="*/ 1499369 h 1996549"/>
              <a:gd name="connsiteX1162" fmla="*/ 189832 w 1998270"/>
              <a:gd name="connsiteY1162" fmla="*/ 1497322 h 1996549"/>
              <a:gd name="connsiteX1163" fmla="*/ 251234 w 1998270"/>
              <a:gd name="connsiteY1163" fmla="*/ 1496640 h 1996549"/>
              <a:gd name="connsiteX1164" fmla="*/ 253963 w 1998270"/>
              <a:gd name="connsiteY1164" fmla="*/ 1499369 h 1996549"/>
              <a:gd name="connsiteX1165" fmla="*/ 251234 w 1998270"/>
              <a:gd name="connsiteY1165" fmla="*/ 1502098 h 1996549"/>
              <a:gd name="connsiteX1166" fmla="*/ 248505 w 1998270"/>
              <a:gd name="connsiteY1166" fmla="*/ 1499369 h 1996549"/>
              <a:gd name="connsiteX1167" fmla="*/ 251234 w 1998270"/>
              <a:gd name="connsiteY1167" fmla="*/ 1496640 h 1996549"/>
              <a:gd name="connsiteX1168" fmla="*/ 312635 w 1998270"/>
              <a:gd name="connsiteY1168" fmla="*/ 1496129 h 1996549"/>
              <a:gd name="connsiteX1169" fmla="*/ 312993 w 1998270"/>
              <a:gd name="connsiteY1169" fmla="*/ 1496129 h 1996549"/>
              <a:gd name="connsiteX1170" fmla="*/ 315876 w 1998270"/>
              <a:gd name="connsiteY1170" fmla="*/ 1499369 h 1996549"/>
              <a:gd name="connsiteX1171" fmla="*/ 312635 w 1998270"/>
              <a:gd name="connsiteY1171" fmla="*/ 1502610 h 1996549"/>
              <a:gd name="connsiteX1172" fmla="*/ 309395 w 1998270"/>
              <a:gd name="connsiteY1172" fmla="*/ 1499369 h 1996549"/>
              <a:gd name="connsiteX1173" fmla="*/ 312635 w 1998270"/>
              <a:gd name="connsiteY1173" fmla="*/ 1496129 h 1996549"/>
              <a:gd name="connsiteX1174" fmla="*/ 374036 w 1998270"/>
              <a:gd name="connsiteY1174" fmla="*/ 1495446 h 1996549"/>
              <a:gd name="connsiteX1175" fmla="*/ 377959 w 1998270"/>
              <a:gd name="connsiteY1175" fmla="*/ 1499369 h 1996549"/>
              <a:gd name="connsiteX1176" fmla="*/ 374036 w 1998270"/>
              <a:gd name="connsiteY1176" fmla="*/ 1503292 h 1996549"/>
              <a:gd name="connsiteX1177" fmla="*/ 370114 w 1998270"/>
              <a:gd name="connsiteY1177" fmla="*/ 1499369 h 1996549"/>
              <a:gd name="connsiteX1178" fmla="*/ 374036 w 1998270"/>
              <a:gd name="connsiteY1178" fmla="*/ 1495446 h 1996549"/>
              <a:gd name="connsiteX1179" fmla="*/ 436119 w 1998270"/>
              <a:gd name="connsiteY1179" fmla="*/ 1494935 h 1996549"/>
              <a:gd name="connsiteX1180" fmla="*/ 436460 w 1998270"/>
              <a:gd name="connsiteY1180" fmla="*/ 1494935 h 1996549"/>
              <a:gd name="connsiteX1181" fmla="*/ 440554 w 1998270"/>
              <a:gd name="connsiteY1181" fmla="*/ 1499370 h 1996549"/>
              <a:gd name="connsiteX1182" fmla="*/ 436119 w 1998270"/>
              <a:gd name="connsiteY1182" fmla="*/ 1503804 h 1996549"/>
              <a:gd name="connsiteX1183" fmla="*/ 431685 w 1998270"/>
              <a:gd name="connsiteY1183" fmla="*/ 1499370 h 1996549"/>
              <a:gd name="connsiteX1184" fmla="*/ 436119 w 1998270"/>
              <a:gd name="connsiteY1184" fmla="*/ 1494935 h 1996549"/>
              <a:gd name="connsiteX1185" fmla="*/ 496838 w 1998270"/>
              <a:gd name="connsiteY1185" fmla="*/ 1494253 h 1996549"/>
              <a:gd name="connsiteX1186" fmla="*/ 497179 w 1998270"/>
              <a:gd name="connsiteY1186" fmla="*/ 1494253 h 1996549"/>
              <a:gd name="connsiteX1187" fmla="*/ 501955 w 1998270"/>
              <a:gd name="connsiteY1187" fmla="*/ 1499370 h 1996549"/>
              <a:gd name="connsiteX1188" fmla="*/ 496838 w 1998270"/>
              <a:gd name="connsiteY1188" fmla="*/ 1504487 h 1996549"/>
              <a:gd name="connsiteX1189" fmla="*/ 491722 w 1998270"/>
              <a:gd name="connsiteY1189" fmla="*/ 1499370 h 1996549"/>
              <a:gd name="connsiteX1190" fmla="*/ 496838 w 1998270"/>
              <a:gd name="connsiteY1190" fmla="*/ 1494253 h 1996549"/>
              <a:gd name="connsiteX1191" fmla="*/ 558240 w 1998270"/>
              <a:gd name="connsiteY1191" fmla="*/ 1493741 h 1996549"/>
              <a:gd name="connsiteX1192" fmla="*/ 563869 w 1998270"/>
              <a:gd name="connsiteY1192" fmla="*/ 1499370 h 1996549"/>
              <a:gd name="connsiteX1193" fmla="*/ 558240 w 1998270"/>
              <a:gd name="connsiteY1193" fmla="*/ 1504998 h 1996549"/>
              <a:gd name="connsiteX1194" fmla="*/ 552612 w 1998270"/>
              <a:gd name="connsiteY1194" fmla="*/ 1499370 h 1996549"/>
              <a:gd name="connsiteX1195" fmla="*/ 558240 w 1998270"/>
              <a:gd name="connsiteY1195" fmla="*/ 1493741 h 1996549"/>
              <a:gd name="connsiteX1196" fmla="*/ 619641 w 1998270"/>
              <a:gd name="connsiteY1196" fmla="*/ 1493229 h 1996549"/>
              <a:gd name="connsiteX1197" fmla="*/ 625781 w 1998270"/>
              <a:gd name="connsiteY1197" fmla="*/ 1499370 h 1996549"/>
              <a:gd name="connsiteX1198" fmla="*/ 619641 w 1998270"/>
              <a:gd name="connsiteY1198" fmla="*/ 1505510 h 1996549"/>
              <a:gd name="connsiteX1199" fmla="*/ 613501 w 1998270"/>
              <a:gd name="connsiteY1199" fmla="*/ 1499370 h 1996549"/>
              <a:gd name="connsiteX1200" fmla="*/ 619641 w 1998270"/>
              <a:gd name="connsiteY1200" fmla="*/ 1493229 h 1996549"/>
              <a:gd name="connsiteX1201" fmla="*/ 681042 w 1998270"/>
              <a:gd name="connsiteY1201" fmla="*/ 1492718 h 1996549"/>
              <a:gd name="connsiteX1202" fmla="*/ 681384 w 1998270"/>
              <a:gd name="connsiteY1202" fmla="*/ 1492718 h 1996549"/>
              <a:gd name="connsiteX1203" fmla="*/ 687694 w 1998270"/>
              <a:gd name="connsiteY1203" fmla="*/ 1499370 h 1996549"/>
              <a:gd name="connsiteX1204" fmla="*/ 681042 w 1998270"/>
              <a:gd name="connsiteY1204" fmla="*/ 1506022 h 1996549"/>
              <a:gd name="connsiteX1205" fmla="*/ 674391 w 1998270"/>
              <a:gd name="connsiteY1205" fmla="*/ 1499370 h 1996549"/>
              <a:gd name="connsiteX1206" fmla="*/ 681042 w 1998270"/>
              <a:gd name="connsiteY1206" fmla="*/ 1492718 h 1996549"/>
              <a:gd name="connsiteX1207" fmla="*/ 743126 w 1998270"/>
              <a:gd name="connsiteY1207" fmla="*/ 1492206 h 1996549"/>
              <a:gd name="connsiteX1208" fmla="*/ 750290 w 1998270"/>
              <a:gd name="connsiteY1208" fmla="*/ 1499370 h 1996549"/>
              <a:gd name="connsiteX1209" fmla="*/ 743126 w 1998270"/>
              <a:gd name="connsiteY1209" fmla="*/ 1506533 h 1996549"/>
              <a:gd name="connsiteX1210" fmla="*/ 735963 w 1998270"/>
              <a:gd name="connsiteY1210" fmla="*/ 1499370 h 1996549"/>
              <a:gd name="connsiteX1211" fmla="*/ 743126 w 1998270"/>
              <a:gd name="connsiteY1211" fmla="*/ 1492206 h 1996549"/>
              <a:gd name="connsiteX1212" fmla="*/ 865247 w 1998270"/>
              <a:gd name="connsiteY1212" fmla="*/ 1491354 h 1996549"/>
              <a:gd name="connsiteX1213" fmla="*/ 865588 w 1998270"/>
              <a:gd name="connsiteY1213" fmla="*/ 1491354 h 1996549"/>
              <a:gd name="connsiteX1214" fmla="*/ 873434 w 1998270"/>
              <a:gd name="connsiteY1214" fmla="*/ 1499541 h 1996549"/>
              <a:gd name="connsiteX1215" fmla="*/ 865247 w 1998270"/>
              <a:gd name="connsiteY1215" fmla="*/ 1507727 h 1996549"/>
              <a:gd name="connsiteX1216" fmla="*/ 857060 w 1998270"/>
              <a:gd name="connsiteY1216" fmla="*/ 1499541 h 1996549"/>
              <a:gd name="connsiteX1217" fmla="*/ 865247 w 1998270"/>
              <a:gd name="connsiteY1217" fmla="*/ 1491354 h 1996549"/>
              <a:gd name="connsiteX1218" fmla="*/ 926647 w 1998270"/>
              <a:gd name="connsiteY1218" fmla="*/ 1491353 h 1996549"/>
              <a:gd name="connsiteX1219" fmla="*/ 935345 w 1998270"/>
              <a:gd name="connsiteY1219" fmla="*/ 1500052 h 1996549"/>
              <a:gd name="connsiteX1220" fmla="*/ 926647 w 1998270"/>
              <a:gd name="connsiteY1220" fmla="*/ 1508750 h 1996549"/>
              <a:gd name="connsiteX1221" fmla="*/ 917949 w 1998270"/>
              <a:gd name="connsiteY1221" fmla="*/ 1500052 h 1996549"/>
              <a:gd name="connsiteX1222" fmla="*/ 926647 w 1998270"/>
              <a:gd name="connsiteY1222" fmla="*/ 1491353 h 1996549"/>
              <a:gd name="connsiteX1223" fmla="*/ 803845 w 1998270"/>
              <a:gd name="connsiteY1223" fmla="*/ 1491353 h 1996549"/>
              <a:gd name="connsiteX1224" fmla="*/ 811520 w 1998270"/>
              <a:gd name="connsiteY1224" fmla="*/ 1499029 h 1996549"/>
              <a:gd name="connsiteX1225" fmla="*/ 803845 w 1998270"/>
              <a:gd name="connsiteY1225" fmla="*/ 1506704 h 1996549"/>
              <a:gd name="connsiteX1226" fmla="*/ 796170 w 1998270"/>
              <a:gd name="connsiteY1226" fmla="*/ 1499029 h 1996549"/>
              <a:gd name="connsiteX1227" fmla="*/ 803845 w 1998270"/>
              <a:gd name="connsiteY1227" fmla="*/ 1491353 h 1996549"/>
              <a:gd name="connsiteX1228" fmla="*/ 988048 w 1998270"/>
              <a:gd name="connsiteY1228" fmla="*/ 1490159 h 1996549"/>
              <a:gd name="connsiteX1229" fmla="*/ 997259 w 1998270"/>
              <a:gd name="connsiteY1229" fmla="*/ 1499370 h 1996549"/>
              <a:gd name="connsiteX1230" fmla="*/ 988048 w 1998270"/>
              <a:gd name="connsiteY1230" fmla="*/ 1508580 h 1996549"/>
              <a:gd name="connsiteX1231" fmla="*/ 978839 w 1998270"/>
              <a:gd name="connsiteY1231" fmla="*/ 1499370 h 1996549"/>
              <a:gd name="connsiteX1232" fmla="*/ 988048 w 1998270"/>
              <a:gd name="connsiteY1232" fmla="*/ 1490159 h 1996549"/>
              <a:gd name="connsiteX1233" fmla="*/ 1050132 w 1998270"/>
              <a:gd name="connsiteY1233" fmla="*/ 1489818 h 1996549"/>
              <a:gd name="connsiteX1234" fmla="*/ 1059683 w 1998270"/>
              <a:gd name="connsiteY1234" fmla="*/ 1498858 h 1996549"/>
              <a:gd name="connsiteX1235" fmla="*/ 1050132 w 1998270"/>
              <a:gd name="connsiteY1235" fmla="*/ 1508409 h 1996549"/>
              <a:gd name="connsiteX1236" fmla="*/ 1040581 w 1998270"/>
              <a:gd name="connsiteY1236" fmla="*/ 1499370 h 1996549"/>
              <a:gd name="connsiteX1237" fmla="*/ 1050132 w 1998270"/>
              <a:gd name="connsiteY1237" fmla="*/ 1489818 h 1996549"/>
              <a:gd name="connsiteX1238" fmla="*/ 1110851 w 1998270"/>
              <a:gd name="connsiteY1238" fmla="*/ 1489307 h 1996549"/>
              <a:gd name="connsiteX1239" fmla="*/ 1111192 w 1998270"/>
              <a:gd name="connsiteY1239" fmla="*/ 1489307 h 1996549"/>
              <a:gd name="connsiteX1240" fmla="*/ 1120914 w 1998270"/>
              <a:gd name="connsiteY1240" fmla="*/ 1499370 h 1996549"/>
              <a:gd name="connsiteX1241" fmla="*/ 1110851 w 1998270"/>
              <a:gd name="connsiteY1241" fmla="*/ 1509433 h 1996549"/>
              <a:gd name="connsiteX1242" fmla="*/ 1100789 w 1998270"/>
              <a:gd name="connsiteY1242" fmla="*/ 1499370 h 1996549"/>
              <a:gd name="connsiteX1243" fmla="*/ 1110851 w 1998270"/>
              <a:gd name="connsiteY1243" fmla="*/ 1489307 h 1996549"/>
              <a:gd name="connsiteX1244" fmla="*/ 1172253 w 1998270"/>
              <a:gd name="connsiteY1244" fmla="*/ 1488965 h 1996549"/>
              <a:gd name="connsiteX1245" fmla="*/ 1182657 w 1998270"/>
              <a:gd name="connsiteY1245" fmla="*/ 1499370 h 1996549"/>
              <a:gd name="connsiteX1246" fmla="*/ 1172253 w 1998270"/>
              <a:gd name="connsiteY1246" fmla="*/ 1509774 h 1996549"/>
              <a:gd name="connsiteX1247" fmla="*/ 1161849 w 1998270"/>
              <a:gd name="connsiteY1247" fmla="*/ 1499370 h 1996549"/>
              <a:gd name="connsiteX1248" fmla="*/ 1172253 w 1998270"/>
              <a:gd name="connsiteY1248" fmla="*/ 1488965 h 1996549"/>
              <a:gd name="connsiteX1249" fmla="*/ 1234020 w 1998270"/>
              <a:gd name="connsiteY1249" fmla="*/ 1488490 h 1996549"/>
              <a:gd name="connsiteX1250" fmla="*/ 1244765 w 1998270"/>
              <a:gd name="connsiteY1250" fmla="*/ 1499235 h 1996549"/>
              <a:gd name="connsiteX1251" fmla="*/ 1234020 w 1998270"/>
              <a:gd name="connsiteY1251" fmla="*/ 1509980 h 1996549"/>
              <a:gd name="connsiteX1252" fmla="*/ 1223275 w 1998270"/>
              <a:gd name="connsiteY1252" fmla="*/ 1499235 h 1996549"/>
              <a:gd name="connsiteX1253" fmla="*/ 1234020 w 1998270"/>
              <a:gd name="connsiteY1253" fmla="*/ 1488490 h 1996549"/>
              <a:gd name="connsiteX1254" fmla="*/ 1971151 w 1998270"/>
              <a:gd name="connsiteY1254" fmla="*/ 1488283 h 1996549"/>
              <a:gd name="connsiteX1255" fmla="*/ 1982237 w 1998270"/>
              <a:gd name="connsiteY1255" fmla="*/ 1499370 h 1996549"/>
              <a:gd name="connsiteX1256" fmla="*/ 1971151 w 1998270"/>
              <a:gd name="connsiteY1256" fmla="*/ 1510456 h 1996549"/>
              <a:gd name="connsiteX1257" fmla="*/ 1960065 w 1998270"/>
              <a:gd name="connsiteY1257" fmla="*/ 1499370 h 1996549"/>
              <a:gd name="connsiteX1258" fmla="*/ 1971151 w 1998270"/>
              <a:gd name="connsiteY1258" fmla="*/ 1488283 h 1996549"/>
              <a:gd name="connsiteX1259" fmla="*/ 1295055 w 1998270"/>
              <a:gd name="connsiteY1259" fmla="*/ 1488283 h 1996549"/>
              <a:gd name="connsiteX1260" fmla="*/ 1306142 w 1998270"/>
              <a:gd name="connsiteY1260" fmla="*/ 1499370 h 1996549"/>
              <a:gd name="connsiteX1261" fmla="*/ 1295055 w 1998270"/>
              <a:gd name="connsiteY1261" fmla="*/ 1510456 h 1996549"/>
              <a:gd name="connsiteX1262" fmla="*/ 1283969 w 1998270"/>
              <a:gd name="connsiteY1262" fmla="*/ 1499370 h 1996549"/>
              <a:gd name="connsiteX1263" fmla="*/ 1295055 w 1998270"/>
              <a:gd name="connsiteY1263" fmla="*/ 1488283 h 1996549"/>
              <a:gd name="connsiteX1264" fmla="*/ 1357138 w 1998270"/>
              <a:gd name="connsiteY1264" fmla="*/ 1487942 h 1996549"/>
              <a:gd name="connsiteX1265" fmla="*/ 1368566 w 1998270"/>
              <a:gd name="connsiteY1265" fmla="*/ 1499370 h 1996549"/>
              <a:gd name="connsiteX1266" fmla="*/ 1357138 w 1998270"/>
              <a:gd name="connsiteY1266" fmla="*/ 1510797 h 1996549"/>
              <a:gd name="connsiteX1267" fmla="*/ 1345711 w 1998270"/>
              <a:gd name="connsiteY1267" fmla="*/ 1499370 h 1996549"/>
              <a:gd name="connsiteX1268" fmla="*/ 1357138 w 1998270"/>
              <a:gd name="connsiteY1268" fmla="*/ 1487942 h 1996549"/>
              <a:gd name="connsiteX1269" fmla="*/ 1417857 w 1998270"/>
              <a:gd name="connsiteY1269" fmla="*/ 1487772 h 1996549"/>
              <a:gd name="connsiteX1270" fmla="*/ 1418198 w 1998270"/>
              <a:gd name="connsiteY1270" fmla="*/ 1487772 h 1996549"/>
              <a:gd name="connsiteX1271" fmla="*/ 1429455 w 1998270"/>
              <a:gd name="connsiteY1271" fmla="*/ 1499370 h 1996549"/>
              <a:gd name="connsiteX1272" fmla="*/ 1417857 w 1998270"/>
              <a:gd name="connsiteY1272" fmla="*/ 1510968 h 1996549"/>
              <a:gd name="connsiteX1273" fmla="*/ 1406260 w 1998270"/>
              <a:gd name="connsiteY1273" fmla="*/ 1499370 h 1996549"/>
              <a:gd name="connsiteX1274" fmla="*/ 1417857 w 1998270"/>
              <a:gd name="connsiteY1274" fmla="*/ 1487772 h 1996549"/>
              <a:gd name="connsiteX1275" fmla="*/ 1479259 w 1998270"/>
              <a:gd name="connsiteY1275" fmla="*/ 1487430 h 1996549"/>
              <a:gd name="connsiteX1276" fmla="*/ 1491198 w 1998270"/>
              <a:gd name="connsiteY1276" fmla="*/ 1499370 h 1996549"/>
              <a:gd name="connsiteX1277" fmla="*/ 1479259 w 1998270"/>
              <a:gd name="connsiteY1277" fmla="*/ 1511309 h 1996549"/>
              <a:gd name="connsiteX1278" fmla="*/ 1467320 w 1998270"/>
              <a:gd name="connsiteY1278" fmla="*/ 1499370 h 1996549"/>
              <a:gd name="connsiteX1279" fmla="*/ 1479259 w 1998270"/>
              <a:gd name="connsiteY1279" fmla="*/ 1487430 h 1996549"/>
              <a:gd name="connsiteX1280" fmla="*/ 1540661 w 1998270"/>
              <a:gd name="connsiteY1280" fmla="*/ 1487259 h 1996549"/>
              <a:gd name="connsiteX1281" fmla="*/ 1552770 w 1998270"/>
              <a:gd name="connsiteY1281" fmla="*/ 1499369 h 1996549"/>
              <a:gd name="connsiteX1282" fmla="*/ 1540661 w 1998270"/>
              <a:gd name="connsiteY1282" fmla="*/ 1511479 h 1996549"/>
              <a:gd name="connsiteX1283" fmla="*/ 1528551 w 1998270"/>
              <a:gd name="connsiteY1283" fmla="*/ 1499369 h 1996549"/>
              <a:gd name="connsiteX1284" fmla="*/ 1540661 w 1998270"/>
              <a:gd name="connsiteY1284" fmla="*/ 1487259 h 1996549"/>
              <a:gd name="connsiteX1285" fmla="*/ 1602061 w 1998270"/>
              <a:gd name="connsiteY1285" fmla="*/ 1487089 h 1996549"/>
              <a:gd name="connsiteX1286" fmla="*/ 1614342 w 1998270"/>
              <a:gd name="connsiteY1286" fmla="*/ 1499370 h 1996549"/>
              <a:gd name="connsiteX1287" fmla="*/ 1602061 w 1998270"/>
              <a:gd name="connsiteY1287" fmla="*/ 1511650 h 1996549"/>
              <a:gd name="connsiteX1288" fmla="*/ 1589782 w 1998270"/>
              <a:gd name="connsiteY1288" fmla="*/ 1499370 h 1996549"/>
              <a:gd name="connsiteX1289" fmla="*/ 1602061 w 1998270"/>
              <a:gd name="connsiteY1289" fmla="*/ 1487089 h 1996549"/>
              <a:gd name="connsiteX1290" fmla="*/ 1664145 w 1998270"/>
              <a:gd name="connsiteY1290" fmla="*/ 1486919 h 1996549"/>
              <a:gd name="connsiteX1291" fmla="*/ 1664485 w 1998270"/>
              <a:gd name="connsiteY1291" fmla="*/ 1486919 h 1996549"/>
              <a:gd name="connsiteX1292" fmla="*/ 1676596 w 1998270"/>
              <a:gd name="connsiteY1292" fmla="*/ 1499370 h 1996549"/>
              <a:gd name="connsiteX1293" fmla="*/ 1664145 w 1998270"/>
              <a:gd name="connsiteY1293" fmla="*/ 1511820 h 1996549"/>
              <a:gd name="connsiteX1294" fmla="*/ 1651694 w 1998270"/>
              <a:gd name="connsiteY1294" fmla="*/ 1499370 h 1996549"/>
              <a:gd name="connsiteX1295" fmla="*/ 1664145 w 1998270"/>
              <a:gd name="connsiteY1295" fmla="*/ 1486919 h 1996549"/>
              <a:gd name="connsiteX1296" fmla="*/ 1786265 w 1998270"/>
              <a:gd name="connsiteY1296" fmla="*/ 1486748 h 1996549"/>
              <a:gd name="connsiteX1297" fmla="*/ 1798886 w 1998270"/>
              <a:gd name="connsiteY1297" fmla="*/ 1499370 h 1996549"/>
              <a:gd name="connsiteX1298" fmla="*/ 1786265 w 1998270"/>
              <a:gd name="connsiteY1298" fmla="*/ 1511991 h 1996549"/>
              <a:gd name="connsiteX1299" fmla="*/ 1773644 w 1998270"/>
              <a:gd name="connsiteY1299" fmla="*/ 1499370 h 1996549"/>
              <a:gd name="connsiteX1300" fmla="*/ 1786265 w 1998270"/>
              <a:gd name="connsiteY1300" fmla="*/ 1486748 h 1996549"/>
              <a:gd name="connsiteX1301" fmla="*/ 1724864 w 1998270"/>
              <a:gd name="connsiteY1301" fmla="*/ 1486748 h 1996549"/>
              <a:gd name="connsiteX1302" fmla="*/ 1737485 w 1998270"/>
              <a:gd name="connsiteY1302" fmla="*/ 1499370 h 1996549"/>
              <a:gd name="connsiteX1303" fmla="*/ 1724864 w 1998270"/>
              <a:gd name="connsiteY1303" fmla="*/ 1511991 h 1996549"/>
              <a:gd name="connsiteX1304" fmla="*/ 1712243 w 1998270"/>
              <a:gd name="connsiteY1304" fmla="*/ 1499370 h 1996549"/>
              <a:gd name="connsiteX1305" fmla="*/ 1724864 w 1998270"/>
              <a:gd name="connsiteY1305" fmla="*/ 1486748 h 1996549"/>
              <a:gd name="connsiteX1306" fmla="*/ 1909067 w 1998270"/>
              <a:gd name="connsiteY1306" fmla="*/ 1486578 h 1996549"/>
              <a:gd name="connsiteX1307" fmla="*/ 1909409 w 1998270"/>
              <a:gd name="connsiteY1307" fmla="*/ 1486578 h 1996549"/>
              <a:gd name="connsiteX1308" fmla="*/ 1921859 w 1998270"/>
              <a:gd name="connsiteY1308" fmla="*/ 1499370 h 1996549"/>
              <a:gd name="connsiteX1309" fmla="*/ 1909067 w 1998270"/>
              <a:gd name="connsiteY1309" fmla="*/ 1512162 h 1996549"/>
              <a:gd name="connsiteX1310" fmla="*/ 1896276 w 1998270"/>
              <a:gd name="connsiteY1310" fmla="*/ 1499370 h 1996549"/>
              <a:gd name="connsiteX1311" fmla="*/ 1909067 w 1998270"/>
              <a:gd name="connsiteY1311" fmla="*/ 1486578 h 1996549"/>
              <a:gd name="connsiteX1312" fmla="*/ 1847666 w 1998270"/>
              <a:gd name="connsiteY1312" fmla="*/ 1486578 h 1996549"/>
              <a:gd name="connsiteX1313" fmla="*/ 1848007 w 1998270"/>
              <a:gd name="connsiteY1313" fmla="*/ 1486578 h 1996549"/>
              <a:gd name="connsiteX1314" fmla="*/ 1860458 w 1998270"/>
              <a:gd name="connsiteY1314" fmla="*/ 1499370 h 1996549"/>
              <a:gd name="connsiteX1315" fmla="*/ 1847666 w 1998270"/>
              <a:gd name="connsiteY1315" fmla="*/ 1512162 h 1996549"/>
              <a:gd name="connsiteX1316" fmla="*/ 1834875 w 1998270"/>
              <a:gd name="connsiteY1316" fmla="*/ 1499370 h 1996549"/>
              <a:gd name="connsiteX1317" fmla="*/ 1847666 w 1998270"/>
              <a:gd name="connsiteY1317" fmla="*/ 1486578 h 1996549"/>
              <a:gd name="connsiteX1318" fmla="*/ 67029 w 1998270"/>
              <a:gd name="connsiteY1318" fmla="*/ 1436774 h 1996549"/>
              <a:gd name="connsiteX1319" fmla="*/ 68223 w 1998270"/>
              <a:gd name="connsiteY1319" fmla="*/ 1437968 h 1996549"/>
              <a:gd name="connsiteX1320" fmla="*/ 67029 w 1998270"/>
              <a:gd name="connsiteY1320" fmla="*/ 1439162 h 1996549"/>
              <a:gd name="connsiteX1321" fmla="*/ 65836 w 1998270"/>
              <a:gd name="connsiteY1321" fmla="*/ 1437968 h 1996549"/>
              <a:gd name="connsiteX1322" fmla="*/ 67029 w 1998270"/>
              <a:gd name="connsiteY1322" fmla="*/ 1436774 h 1996549"/>
              <a:gd name="connsiteX1323" fmla="*/ 129113 w 1998270"/>
              <a:gd name="connsiteY1323" fmla="*/ 1436093 h 1996549"/>
              <a:gd name="connsiteX1324" fmla="*/ 129488 w 1998270"/>
              <a:gd name="connsiteY1324" fmla="*/ 1436123 h 1996549"/>
              <a:gd name="connsiteX1325" fmla="*/ 130989 w 1998270"/>
              <a:gd name="connsiteY1325" fmla="*/ 1438310 h 1996549"/>
              <a:gd name="connsiteX1326" fmla="*/ 129113 w 1998270"/>
              <a:gd name="connsiteY1326" fmla="*/ 1440186 h 1996549"/>
              <a:gd name="connsiteX1327" fmla="*/ 128738 w 1998270"/>
              <a:gd name="connsiteY1327" fmla="*/ 1440155 h 1996549"/>
              <a:gd name="connsiteX1328" fmla="*/ 127237 w 1998270"/>
              <a:gd name="connsiteY1328" fmla="*/ 1437969 h 1996549"/>
              <a:gd name="connsiteX1329" fmla="*/ 129113 w 1998270"/>
              <a:gd name="connsiteY1329" fmla="*/ 1436093 h 1996549"/>
              <a:gd name="connsiteX1330" fmla="*/ 189832 w 1998270"/>
              <a:gd name="connsiteY1330" fmla="*/ 1435410 h 1996549"/>
              <a:gd name="connsiteX1331" fmla="*/ 190190 w 1998270"/>
              <a:gd name="connsiteY1331" fmla="*/ 1435410 h 1996549"/>
              <a:gd name="connsiteX1332" fmla="*/ 192390 w 1998270"/>
              <a:gd name="connsiteY1332" fmla="*/ 1437968 h 1996549"/>
              <a:gd name="connsiteX1333" fmla="*/ 189832 w 1998270"/>
              <a:gd name="connsiteY1333" fmla="*/ 1440527 h 1996549"/>
              <a:gd name="connsiteX1334" fmla="*/ 187274 w 1998270"/>
              <a:gd name="connsiteY1334" fmla="*/ 1437968 h 1996549"/>
              <a:gd name="connsiteX1335" fmla="*/ 189832 w 1998270"/>
              <a:gd name="connsiteY1335" fmla="*/ 1435410 h 1996549"/>
              <a:gd name="connsiteX1336" fmla="*/ 251233 w 1998270"/>
              <a:gd name="connsiteY1336" fmla="*/ 1434728 h 1996549"/>
              <a:gd name="connsiteX1337" fmla="*/ 251591 w 1998270"/>
              <a:gd name="connsiteY1337" fmla="*/ 1434728 h 1996549"/>
              <a:gd name="connsiteX1338" fmla="*/ 254474 w 1998270"/>
              <a:gd name="connsiteY1338" fmla="*/ 1437968 h 1996549"/>
              <a:gd name="connsiteX1339" fmla="*/ 251233 w 1998270"/>
              <a:gd name="connsiteY1339" fmla="*/ 1441209 h 1996549"/>
              <a:gd name="connsiteX1340" fmla="*/ 247993 w 1998270"/>
              <a:gd name="connsiteY1340" fmla="*/ 1437968 h 1996549"/>
              <a:gd name="connsiteX1341" fmla="*/ 251233 w 1998270"/>
              <a:gd name="connsiteY1341" fmla="*/ 1434728 h 1996549"/>
              <a:gd name="connsiteX1342" fmla="*/ 312635 w 1998270"/>
              <a:gd name="connsiteY1342" fmla="*/ 1434216 h 1996549"/>
              <a:gd name="connsiteX1343" fmla="*/ 316387 w 1998270"/>
              <a:gd name="connsiteY1343" fmla="*/ 1437969 h 1996549"/>
              <a:gd name="connsiteX1344" fmla="*/ 312635 w 1998270"/>
              <a:gd name="connsiteY1344" fmla="*/ 1441721 h 1996549"/>
              <a:gd name="connsiteX1345" fmla="*/ 308883 w 1998270"/>
              <a:gd name="connsiteY1345" fmla="*/ 1437969 h 1996549"/>
              <a:gd name="connsiteX1346" fmla="*/ 312635 w 1998270"/>
              <a:gd name="connsiteY1346" fmla="*/ 1434216 h 1996549"/>
              <a:gd name="connsiteX1347" fmla="*/ 374036 w 1998270"/>
              <a:gd name="connsiteY1347" fmla="*/ 1433534 h 1996549"/>
              <a:gd name="connsiteX1348" fmla="*/ 374377 w 1998270"/>
              <a:gd name="connsiteY1348" fmla="*/ 1433534 h 1996549"/>
              <a:gd name="connsiteX1349" fmla="*/ 378470 w 1998270"/>
              <a:gd name="connsiteY1349" fmla="*/ 1437969 h 1996549"/>
              <a:gd name="connsiteX1350" fmla="*/ 374036 w 1998270"/>
              <a:gd name="connsiteY1350" fmla="*/ 1442403 h 1996549"/>
              <a:gd name="connsiteX1351" fmla="*/ 369602 w 1998270"/>
              <a:gd name="connsiteY1351" fmla="*/ 1437969 h 1996549"/>
              <a:gd name="connsiteX1352" fmla="*/ 374036 w 1998270"/>
              <a:gd name="connsiteY1352" fmla="*/ 1433534 h 1996549"/>
              <a:gd name="connsiteX1353" fmla="*/ 436119 w 1998270"/>
              <a:gd name="connsiteY1353" fmla="*/ 1432852 h 1996549"/>
              <a:gd name="connsiteX1354" fmla="*/ 436460 w 1998270"/>
              <a:gd name="connsiteY1354" fmla="*/ 1432852 h 1996549"/>
              <a:gd name="connsiteX1355" fmla="*/ 441236 w 1998270"/>
              <a:gd name="connsiteY1355" fmla="*/ 1437969 h 1996549"/>
              <a:gd name="connsiteX1356" fmla="*/ 436119 w 1998270"/>
              <a:gd name="connsiteY1356" fmla="*/ 1443085 h 1996549"/>
              <a:gd name="connsiteX1357" fmla="*/ 431003 w 1998270"/>
              <a:gd name="connsiteY1357" fmla="*/ 1437969 h 1996549"/>
              <a:gd name="connsiteX1358" fmla="*/ 436119 w 1998270"/>
              <a:gd name="connsiteY1358" fmla="*/ 1432852 h 1996549"/>
              <a:gd name="connsiteX1359" fmla="*/ 496839 w 1998270"/>
              <a:gd name="connsiteY1359" fmla="*/ 1432340 h 1996549"/>
              <a:gd name="connsiteX1360" fmla="*/ 502468 w 1998270"/>
              <a:gd name="connsiteY1360" fmla="*/ 1437969 h 1996549"/>
              <a:gd name="connsiteX1361" fmla="*/ 496839 w 1998270"/>
              <a:gd name="connsiteY1361" fmla="*/ 1443597 h 1996549"/>
              <a:gd name="connsiteX1362" fmla="*/ 491211 w 1998270"/>
              <a:gd name="connsiteY1362" fmla="*/ 1437969 h 1996549"/>
              <a:gd name="connsiteX1363" fmla="*/ 496839 w 1998270"/>
              <a:gd name="connsiteY1363" fmla="*/ 1432340 h 1996549"/>
              <a:gd name="connsiteX1364" fmla="*/ 558240 w 1998270"/>
              <a:gd name="connsiteY1364" fmla="*/ 1431658 h 1996549"/>
              <a:gd name="connsiteX1365" fmla="*/ 558581 w 1998270"/>
              <a:gd name="connsiteY1365" fmla="*/ 1431658 h 1996549"/>
              <a:gd name="connsiteX1366" fmla="*/ 564551 w 1998270"/>
              <a:gd name="connsiteY1366" fmla="*/ 1437969 h 1996549"/>
              <a:gd name="connsiteX1367" fmla="*/ 558240 w 1998270"/>
              <a:gd name="connsiteY1367" fmla="*/ 1444279 h 1996549"/>
              <a:gd name="connsiteX1368" fmla="*/ 551930 w 1998270"/>
              <a:gd name="connsiteY1368" fmla="*/ 1437969 h 1996549"/>
              <a:gd name="connsiteX1369" fmla="*/ 558240 w 1998270"/>
              <a:gd name="connsiteY1369" fmla="*/ 1431658 h 1996549"/>
              <a:gd name="connsiteX1370" fmla="*/ 620007 w 1998270"/>
              <a:gd name="connsiteY1370" fmla="*/ 1431012 h 1996549"/>
              <a:gd name="connsiteX1371" fmla="*/ 626830 w 1998270"/>
              <a:gd name="connsiteY1371" fmla="*/ 1437834 h 1996549"/>
              <a:gd name="connsiteX1372" fmla="*/ 620007 w 1998270"/>
              <a:gd name="connsiteY1372" fmla="*/ 1444657 h 1996549"/>
              <a:gd name="connsiteX1373" fmla="*/ 613185 w 1998270"/>
              <a:gd name="connsiteY1373" fmla="*/ 1437834 h 1996549"/>
              <a:gd name="connsiteX1374" fmla="*/ 620007 w 1998270"/>
              <a:gd name="connsiteY1374" fmla="*/ 1431012 h 1996549"/>
              <a:gd name="connsiteX1375" fmla="*/ 681042 w 1998270"/>
              <a:gd name="connsiteY1375" fmla="*/ 1430634 h 1996549"/>
              <a:gd name="connsiteX1376" fmla="*/ 688377 w 1998270"/>
              <a:gd name="connsiteY1376" fmla="*/ 1437968 h 1996549"/>
              <a:gd name="connsiteX1377" fmla="*/ 681042 w 1998270"/>
              <a:gd name="connsiteY1377" fmla="*/ 1445303 h 1996549"/>
              <a:gd name="connsiteX1378" fmla="*/ 673709 w 1998270"/>
              <a:gd name="connsiteY1378" fmla="*/ 1437968 h 1996549"/>
              <a:gd name="connsiteX1379" fmla="*/ 681042 w 1998270"/>
              <a:gd name="connsiteY1379" fmla="*/ 1430634 h 1996549"/>
              <a:gd name="connsiteX1380" fmla="*/ 743126 w 1998270"/>
              <a:gd name="connsiteY1380" fmla="*/ 1430123 h 1996549"/>
              <a:gd name="connsiteX1381" fmla="*/ 743467 w 1998270"/>
              <a:gd name="connsiteY1381" fmla="*/ 1430123 h 1996549"/>
              <a:gd name="connsiteX1382" fmla="*/ 750972 w 1998270"/>
              <a:gd name="connsiteY1382" fmla="*/ 1437969 h 1996549"/>
              <a:gd name="connsiteX1383" fmla="*/ 743126 w 1998270"/>
              <a:gd name="connsiteY1383" fmla="*/ 1445814 h 1996549"/>
              <a:gd name="connsiteX1384" fmla="*/ 735281 w 1998270"/>
              <a:gd name="connsiteY1384" fmla="*/ 1437969 h 1996549"/>
              <a:gd name="connsiteX1385" fmla="*/ 743126 w 1998270"/>
              <a:gd name="connsiteY1385" fmla="*/ 1430123 h 1996549"/>
              <a:gd name="connsiteX1386" fmla="*/ 803845 w 1998270"/>
              <a:gd name="connsiteY1386" fmla="*/ 1429611 h 1996549"/>
              <a:gd name="connsiteX1387" fmla="*/ 812202 w 1998270"/>
              <a:gd name="connsiteY1387" fmla="*/ 1437969 h 1996549"/>
              <a:gd name="connsiteX1388" fmla="*/ 803845 w 1998270"/>
              <a:gd name="connsiteY1388" fmla="*/ 1446326 h 1996549"/>
              <a:gd name="connsiteX1389" fmla="*/ 795488 w 1998270"/>
              <a:gd name="connsiteY1389" fmla="*/ 1437969 h 1996549"/>
              <a:gd name="connsiteX1390" fmla="*/ 803845 w 1998270"/>
              <a:gd name="connsiteY1390" fmla="*/ 1429611 h 1996549"/>
              <a:gd name="connsiteX1391" fmla="*/ 865613 w 1998270"/>
              <a:gd name="connsiteY1391" fmla="*/ 1428965 h 1996549"/>
              <a:gd name="connsiteX1392" fmla="*/ 874482 w 1998270"/>
              <a:gd name="connsiteY1392" fmla="*/ 1437834 h 1996549"/>
              <a:gd name="connsiteX1393" fmla="*/ 865613 w 1998270"/>
              <a:gd name="connsiteY1393" fmla="*/ 1446703 h 1996549"/>
              <a:gd name="connsiteX1394" fmla="*/ 856744 w 1998270"/>
              <a:gd name="connsiteY1394" fmla="*/ 1437834 h 1996549"/>
              <a:gd name="connsiteX1395" fmla="*/ 865613 w 1998270"/>
              <a:gd name="connsiteY1395" fmla="*/ 1428965 h 1996549"/>
              <a:gd name="connsiteX1396" fmla="*/ 926648 w 1998270"/>
              <a:gd name="connsiteY1396" fmla="*/ 1428588 h 1996549"/>
              <a:gd name="connsiteX1397" fmla="*/ 926989 w 1998270"/>
              <a:gd name="connsiteY1397" fmla="*/ 1428588 h 1996549"/>
              <a:gd name="connsiteX1398" fmla="*/ 936028 w 1998270"/>
              <a:gd name="connsiteY1398" fmla="*/ 1437968 h 1996549"/>
              <a:gd name="connsiteX1399" fmla="*/ 926648 w 1998270"/>
              <a:gd name="connsiteY1399" fmla="*/ 1447349 h 1996549"/>
              <a:gd name="connsiteX1400" fmla="*/ 917267 w 1998270"/>
              <a:gd name="connsiteY1400" fmla="*/ 1437968 h 1996549"/>
              <a:gd name="connsiteX1401" fmla="*/ 926648 w 1998270"/>
              <a:gd name="connsiteY1401" fmla="*/ 1428588 h 1996549"/>
              <a:gd name="connsiteX1402" fmla="*/ 988049 w 1998270"/>
              <a:gd name="connsiteY1402" fmla="*/ 1428076 h 1996549"/>
              <a:gd name="connsiteX1403" fmla="*/ 997941 w 1998270"/>
              <a:gd name="connsiteY1403" fmla="*/ 1437969 h 1996549"/>
              <a:gd name="connsiteX1404" fmla="*/ 988049 w 1998270"/>
              <a:gd name="connsiteY1404" fmla="*/ 1447861 h 1996549"/>
              <a:gd name="connsiteX1405" fmla="*/ 978157 w 1998270"/>
              <a:gd name="connsiteY1405" fmla="*/ 1437969 h 1996549"/>
              <a:gd name="connsiteX1406" fmla="*/ 988049 w 1998270"/>
              <a:gd name="connsiteY1406" fmla="*/ 1428076 h 1996549"/>
              <a:gd name="connsiteX1407" fmla="*/ 1050132 w 1998270"/>
              <a:gd name="connsiteY1407" fmla="*/ 1427734 h 1996549"/>
              <a:gd name="connsiteX1408" fmla="*/ 1060366 w 1998270"/>
              <a:gd name="connsiteY1408" fmla="*/ 1437968 h 1996549"/>
              <a:gd name="connsiteX1409" fmla="*/ 1050132 w 1998270"/>
              <a:gd name="connsiteY1409" fmla="*/ 1448202 h 1996549"/>
              <a:gd name="connsiteX1410" fmla="*/ 1039899 w 1998270"/>
              <a:gd name="connsiteY1410" fmla="*/ 1437968 h 1996549"/>
              <a:gd name="connsiteX1411" fmla="*/ 1050132 w 1998270"/>
              <a:gd name="connsiteY1411" fmla="*/ 1427734 h 1996549"/>
              <a:gd name="connsiteX1412" fmla="*/ 1111217 w 1998270"/>
              <a:gd name="connsiteY1412" fmla="*/ 1427089 h 1996549"/>
              <a:gd name="connsiteX1413" fmla="*/ 1121962 w 1998270"/>
              <a:gd name="connsiteY1413" fmla="*/ 1437834 h 1996549"/>
              <a:gd name="connsiteX1414" fmla="*/ 1111217 w 1998270"/>
              <a:gd name="connsiteY1414" fmla="*/ 1448579 h 1996549"/>
              <a:gd name="connsiteX1415" fmla="*/ 1100472 w 1998270"/>
              <a:gd name="connsiteY1415" fmla="*/ 1437834 h 1996549"/>
              <a:gd name="connsiteX1416" fmla="*/ 1111217 w 1998270"/>
              <a:gd name="connsiteY1416" fmla="*/ 1427089 h 1996549"/>
              <a:gd name="connsiteX1417" fmla="*/ 1172253 w 1998270"/>
              <a:gd name="connsiteY1417" fmla="*/ 1426882 h 1996549"/>
              <a:gd name="connsiteX1418" fmla="*/ 1183339 w 1998270"/>
              <a:gd name="connsiteY1418" fmla="*/ 1437969 h 1996549"/>
              <a:gd name="connsiteX1419" fmla="*/ 1172253 w 1998270"/>
              <a:gd name="connsiteY1419" fmla="*/ 1449055 h 1996549"/>
              <a:gd name="connsiteX1420" fmla="*/ 1161167 w 1998270"/>
              <a:gd name="connsiteY1420" fmla="*/ 1437969 h 1996549"/>
              <a:gd name="connsiteX1421" fmla="*/ 1172253 w 1998270"/>
              <a:gd name="connsiteY1421" fmla="*/ 1426882 h 1996549"/>
              <a:gd name="connsiteX1422" fmla="*/ 1233654 w 1998270"/>
              <a:gd name="connsiteY1422" fmla="*/ 1426540 h 1996549"/>
              <a:gd name="connsiteX1423" fmla="*/ 1245081 w 1998270"/>
              <a:gd name="connsiteY1423" fmla="*/ 1437968 h 1996549"/>
              <a:gd name="connsiteX1424" fmla="*/ 1233654 w 1998270"/>
              <a:gd name="connsiteY1424" fmla="*/ 1449395 h 1996549"/>
              <a:gd name="connsiteX1425" fmla="*/ 1222227 w 1998270"/>
              <a:gd name="connsiteY1425" fmla="*/ 1437968 h 1996549"/>
              <a:gd name="connsiteX1426" fmla="*/ 1233654 w 1998270"/>
              <a:gd name="connsiteY1426" fmla="*/ 1426540 h 1996549"/>
              <a:gd name="connsiteX1427" fmla="*/ 1971151 w 1998270"/>
              <a:gd name="connsiteY1427" fmla="*/ 1426199 h 1996549"/>
              <a:gd name="connsiteX1428" fmla="*/ 1982920 w 1998270"/>
              <a:gd name="connsiteY1428" fmla="*/ 1437968 h 1996549"/>
              <a:gd name="connsiteX1429" fmla="*/ 1971151 w 1998270"/>
              <a:gd name="connsiteY1429" fmla="*/ 1449737 h 1996549"/>
              <a:gd name="connsiteX1430" fmla="*/ 1959383 w 1998270"/>
              <a:gd name="connsiteY1430" fmla="*/ 1437968 h 1996549"/>
              <a:gd name="connsiteX1431" fmla="*/ 1971151 w 1998270"/>
              <a:gd name="connsiteY1431" fmla="*/ 1426199 h 1996549"/>
              <a:gd name="connsiteX1432" fmla="*/ 1295055 w 1998270"/>
              <a:gd name="connsiteY1432" fmla="*/ 1426199 h 1996549"/>
              <a:gd name="connsiteX1433" fmla="*/ 1306823 w 1998270"/>
              <a:gd name="connsiteY1433" fmla="*/ 1437968 h 1996549"/>
              <a:gd name="connsiteX1434" fmla="*/ 1295055 w 1998270"/>
              <a:gd name="connsiteY1434" fmla="*/ 1449737 h 1996549"/>
              <a:gd name="connsiteX1435" fmla="*/ 1283287 w 1998270"/>
              <a:gd name="connsiteY1435" fmla="*/ 1437968 h 1996549"/>
              <a:gd name="connsiteX1436" fmla="*/ 1295055 w 1998270"/>
              <a:gd name="connsiteY1436" fmla="*/ 1426199 h 1996549"/>
              <a:gd name="connsiteX1437" fmla="*/ 1357138 w 1998270"/>
              <a:gd name="connsiteY1437" fmla="*/ 1425858 h 1996549"/>
              <a:gd name="connsiteX1438" fmla="*/ 1369248 w 1998270"/>
              <a:gd name="connsiteY1438" fmla="*/ 1437968 h 1996549"/>
              <a:gd name="connsiteX1439" fmla="*/ 1357138 w 1998270"/>
              <a:gd name="connsiteY1439" fmla="*/ 1450078 h 1996549"/>
              <a:gd name="connsiteX1440" fmla="*/ 1345029 w 1998270"/>
              <a:gd name="connsiteY1440" fmla="*/ 1437968 h 1996549"/>
              <a:gd name="connsiteX1441" fmla="*/ 1357138 w 1998270"/>
              <a:gd name="connsiteY1441" fmla="*/ 1425858 h 1996549"/>
              <a:gd name="connsiteX1442" fmla="*/ 1417858 w 1998270"/>
              <a:gd name="connsiteY1442" fmla="*/ 1425518 h 1996549"/>
              <a:gd name="connsiteX1443" fmla="*/ 1418198 w 1998270"/>
              <a:gd name="connsiteY1443" fmla="*/ 1425518 h 1996549"/>
              <a:gd name="connsiteX1444" fmla="*/ 1430309 w 1998270"/>
              <a:gd name="connsiteY1444" fmla="*/ 1437969 h 1996549"/>
              <a:gd name="connsiteX1445" fmla="*/ 1417858 w 1998270"/>
              <a:gd name="connsiteY1445" fmla="*/ 1450419 h 1996549"/>
              <a:gd name="connsiteX1446" fmla="*/ 1405407 w 1998270"/>
              <a:gd name="connsiteY1446" fmla="*/ 1437969 h 1996549"/>
              <a:gd name="connsiteX1447" fmla="*/ 1417858 w 1998270"/>
              <a:gd name="connsiteY1447" fmla="*/ 1425518 h 1996549"/>
              <a:gd name="connsiteX1448" fmla="*/ 1479258 w 1998270"/>
              <a:gd name="connsiteY1448" fmla="*/ 1425177 h 1996549"/>
              <a:gd name="connsiteX1449" fmla="*/ 1479599 w 1998270"/>
              <a:gd name="connsiteY1449" fmla="*/ 1425177 h 1996549"/>
              <a:gd name="connsiteX1450" fmla="*/ 1492050 w 1998270"/>
              <a:gd name="connsiteY1450" fmla="*/ 1437969 h 1996549"/>
              <a:gd name="connsiteX1451" fmla="*/ 1479258 w 1998270"/>
              <a:gd name="connsiteY1451" fmla="*/ 1450761 h 1996549"/>
              <a:gd name="connsiteX1452" fmla="*/ 1466467 w 1998270"/>
              <a:gd name="connsiteY1452" fmla="*/ 1437969 h 1996549"/>
              <a:gd name="connsiteX1453" fmla="*/ 1479258 w 1998270"/>
              <a:gd name="connsiteY1453" fmla="*/ 1425177 h 1996549"/>
              <a:gd name="connsiteX1454" fmla="*/ 1540660 w 1998270"/>
              <a:gd name="connsiteY1454" fmla="*/ 1425005 h 1996549"/>
              <a:gd name="connsiteX1455" fmla="*/ 1553622 w 1998270"/>
              <a:gd name="connsiteY1455" fmla="*/ 1437968 h 1996549"/>
              <a:gd name="connsiteX1456" fmla="*/ 1540660 w 1998270"/>
              <a:gd name="connsiteY1456" fmla="*/ 1450930 h 1996549"/>
              <a:gd name="connsiteX1457" fmla="*/ 1527698 w 1998270"/>
              <a:gd name="connsiteY1457" fmla="*/ 1437968 h 1996549"/>
              <a:gd name="connsiteX1458" fmla="*/ 1540660 w 1998270"/>
              <a:gd name="connsiteY1458" fmla="*/ 1425005 h 1996549"/>
              <a:gd name="connsiteX1459" fmla="*/ 1602061 w 1998270"/>
              <a:gd name="connsiteY1459" fmla="*/ 1424836 h 1996549"/>
              <a:gd name="connsiteX1460" fmla="*/ 1602403 w 1998270"/>
              <a:gd name="connsiteY1460" fmla="*/ 1424836 h 1996549"/>
              <a:gd name="connsiteX1461" fmla="*/ 1615195 w 1998270"/>
              <a:gd name="connsiteY1461" fmla="*/ 1437969 h 1996549"/>
              <a:gd name="connsiteX1462" fmla="*/ 1602061 w 1998270"/>
              <a:gd name="connsiteY1462" fmla="*/ 1451102 h 1996549"/>
              <a:gd name="connsiteX1463" fmla="*/ 1588929 w 1998270"/>
              <a:gd name="connsiteY1463" fmla="*/ 1437969 h 1996549"/>
              <a:gd name="connsiteX1464" fmla="*/ 1602061 w 1998270"/>
              <a:gd name="connsiteY1464" fmla="*/ 1424836 h 1996549"/>
              <a:gd name="connsiteX1465" fmla="*/ 1664145 w 1998270"/>
              <a:gd name="connsiteY1465" fmla="*/ 1424664 h 1996549"/>
              <a:gd name="connsiteX1466" fmla="*/ 1677449 w 1998270"/>
              <a:gd name="connsiteY1466" fmla="*/ 1437968 h 1996549"/>
              <a:gd name="connsiteX1467" fmla="*/ 1664145 w 1998270"/>
              <a:gd name="connsiteY1467" fmla="*/ 1451272 h 1996549"/>
              <a:gd name="connsiteX1468" fmla="*/ 1650842 w 1998270"/>
              <a:gd name="connsiteY1468" fmla="*/ 1437968 h 1996549"/>
              <a:gd name="connsiteX1469" fmla="*/ 1664145 w 1998270"/>
              <a:gd name="connsiteY1469" fmla="*/ 1424664 h 1996549"/>
              <a:gd name="connsiteX1470" fmla="*/ 1909067 w 1998270"/>
              <a:gd name="connsiteY1470" fmla="*/ 1424494 h 1996549"/>
              <a:gd name="connsiteX1471" fmla="*/ 1922542 w 1998270"/>
              <a:gd name="connsiteY1471" fmla="*/ 1437969 h 1996549"/>
              <a:gd name="connsiteX1472" fmla="*/ 1909067 w 1998270"/>
              <a:gd name="connsiteY1472" fmla="*/ 1451443 h 1996549"/>
              <a:gd name="connsiteX1473" fmla="*/ 1895594 w 1998270"/>
              <a:gd name="connsiteY1473" fmla="*/ 1437969 h 1996549"/>
              <a:gd name="connsiteX1474" fmla="*/ 1909067 w 1998270"/>
              <a:gd name="connsiteY1474" fmla="*/ 1424494 h 1996549"/>
              <a:gd name="connsiteX1475" fmla="*/ 1847667 w 1998270"/>
              <a:gd name="connsiteY1475" fmla="*/ 1424494 h 1996549"/>
              <a:gd name="connsiteX1476" fmla="*/ 1861141 w 1998270"/>
              <a:gd name="connsiteY1476" fmla="*/ 1437969 h 1996549"/>
              <a:gd name="connsiteX1477" fmla="*/ 1847667 w 1998270"/>
              <a:gd name="connsiteY1477" fmla="*/ 1451443 h 1996549"/>
              <a:gd name="connsiteX1478" fmla="*/ 1834193 w 1998270"/>
              <a:gd name="connsiteY1478" fmla="*/ 1437969 h 1996549"/>
              <a:gd name="connsiteX1479" fmla="*/ 1847667 w 1998270"/>
              <a:gd name="connsiteY1479" fmla="*/ 1424494 h 1996549"/>
              <a:gd name="connsiteX1480" fmla="*/ 1786265 w 1998270"/>
              <a:gd name="connsiteY1480" fmla="*/ 1424494 h 1996549"/>
              <a:gd name="connsiteX1481" fmla="*/ 1799739 w 1998270"/>
              <a:gd name="connsiteY1481" fmla="*/ 1437969 h 1996549"/>
              <a:gd name="connsiteX1482" fmla="*/ 1786265 w 1998270"/>
              <a:gd name="connsiteY1482" fmla="*/ 1451443 h 1996549"/>
              <a:gd name="connsiteX1483" fmla="*/ 1772791 w 1998270"/>
              <a:gd name="connsiteY1483" fmla="*/ 1437969 h 1996549"/>
              <a:gd name="connsiteX1484" fmla="*/ 1786265 w 1998270"/>
              <a:gd name="connsiteY1484" fmla="*/ 1424494 h 1996549"/>
              <a:gd name="connsiteX1485" fmla="*/ 1724864 w 1998270"/>
              <a:gd name="connsiteY1485" fmla="*/ 1424494 h 1996549"/>
              <a:gd name="connsiteX1486" fmla="*/ 1738338 w 1998270"/>
              <a:gd name="connsiteY1486" fmla="*/ 1437969 h 1996549"/>
              <a:gd name="connsiteX1487" fmla="*/ 1724864 w 1998270"/>
              <a:gd name="connsiteY1487" fmla="*/ 1451443 h 1996549"/>
              <a:gd name="connsiteX1488" fmla="*/ 1711390 w 1998270"/>
              <a:gd name="connsiteY1488" fmla="*/ 1437969 h 1996549"/>
              <a:gd name="connsiteX1489" fmla="*/ 1724864 w 1998270"/>
              <a:gd name="connsiteY1489" fmla="*/ 1424494 h 1996549"/>
              <a:gd name="connsiteX1490" fmla="*/ 5629 w 1998270"/>
              <a:gd name="connsiteY1490" fmla="*/ 1375714 h 1996549"/>
              <a:gd name="connsiteX1491" fmla="*/ 6481 w 1998270"/>
              <a:gd name="connsiteY1491" fmla="*/ 1376567 h 1996549"/>
              <a:gd name="connsiteX1492" fmla="*/ 5629 w 1998270"/>
              <a:gd name="connsiteY1492" fmla="*/ 1376567 h 1996549"/>
              <a:gd name="connsiteX1493" fmla="*/ 4776 w 1998270"/>
              <a:gd name="connsiteY1493" fmla="*/ 1376567 h 1996549"/>
              <a:gd name="connsiteX1494" fmla="*/ 5629 w 1998270"/>
              <a:gd name="connsiteY1494" fmla="*/ 1375714 h 1996549"/>
              <a:gd name="connsiteX1495" fmla="*/ 67030 w 1998270"/>
              <a:gd name="connsiteY1495" fmla="*/ 1374862 h 1996549"/>
              <a:gd name="connsiteX1496" fmla="*/ 67388 w 1998270"/>
              <a:gd name="connsiteY1496" fmla="*/ 1374862 h 1996549"/>
              <a:gd name="connsiteX1497" fmla="*/ 68735 w 1998270"/>
              <a:gd name="connsiteY1497" fmla="*/ 1376567 h 1996549"/>
              <a:gd name="connsiteX1498" fmla="*/ 67030 w 1998270"/>
              <a:gd name="connsiteY1498" fmla="*/ 1378273 h 1996549"/>
              <a:gd name="connsiteX1499" fmla="*/ 65325 w 1998270"/>
              <a:gd name="connsiteY1499" fmla="*/ 1376567 h 1996549"/>
              <a:gd name="connsiteX1500" fmla="*/ 67030 w 1998270"/>
              <a:gd name="connsiteY1500" fmla="*/ 1374862 h 1996549"/>
              <a:gd name="connsiteX1501" fmla="*/ 129114 w 1998270"/>
              <a:gd name="connsiteY1501" fmla="*/ 1374179 h 1996549"/>
              <a:gd name="connsiteX1502" fmla="*/ 131502 w 1998270"/>
              <a:gd name="connsiteY1502" fmla="*/ 1376567 h 1996549"/>
              <a:gd name="connsiteX1503" fmla="*/ 129114 w 1998270"/>
              <a:gd name="connsiteY1503" fmla="*/ 1378955 h 1996549"/>
              <a:gd name="connsiteX1504" fmla="*/ 126726 w 1998270"/>
              <a:gd name="connsiteY1504" fmla="*/ 1376567 h 1996549"/>
              <a:gd name="connsiteX1505" fmla="*/ 129114 w 1998270"/>
              <a:gd name="connsiteY1505" fmla="*/ 1374179 h 1996549"/>
              <a:gd name="connsiteX1506" fmla="*/ 189833 w 1998270"/>
              <a:gd name="connsiteY1506" fmla="*/ 1373497 h 1996549"/>
              <a:gd name="connsiteX1507" fmla="*/ 192902 w 1998270"/>
              <a:gd name="connsiteY1507" fmla="*/ 1376568 h 1996549"/>
              <a:gd name="connsiteX1508" fmla="*/ 189833 w 1998270"/>
              <a:gd name="connsiteY1508" fmla="*/ 1379638 h 1996549"/>
              <a:gd name="connsiteX1509" fmla="*/ 186763 w 1998270"/>
              <a:gd name="connsiteY1509" fmla="*/ 1376568 h 1996549"/>
              <a:gd name="connsiteX1510" fmla="*/ 189833 w 1998270"/>
              <a:gd name="connsiteY1510" fmla="*/ 1373497 h 1996549"/>
              <a:gd name="connsiteX1511" fmla="*/ 251234 w 1998270"/>
              <a:gd name="connsiteY1511" fmla="*/ 1372814 h 1996549"/>
              <a:gd name="connsiteX1512" fmla="*/ 254986 w 1998270"/>
              <a:gd name="connsiteY1512" fmla="*/ 1376567 h 1996549"/>
              <a:gd name="connsiteX1513" fmla="*/ 251234 w 1998270"/>
              <a:gd name="connsiteY1513" fmla="*/ 1380319 h 1996549"/>
              <a:gd name="connsiteX1514" fmla="*/ 247482 w 1998270"/>
              <a:gd name="connsiteY1514" fmla="*/ 1376567 h 1996549"/>
              <a:gd name="connsiteX1515" fmla="*/ 251234 w 1998270"/>
              <a:gd name="connsiteY1515" fmla="*/ 1372814 h 1996549"/>
              <a:gd name="connsiteX1516" fmla="*/ 312635 w 1998270"/>
              <a:gd name="connsiteY1516" fmla="*/ 1371962 h 1996549"/>
              <a:gd name="connsiteX1517" fmla="*/ 312976 w 1998270"/>
              <a:gd name="connsiteY1517" fmla="*/ 1371962 h 1996549"/>
              <a:gd name="connsiteX1518" fmla="*/ 317069 w 1998270"/>
              <a:gd name="connsiteY1518" fmla="*/ 1376397 h 1996549"/>
              <a:gd name="connsiteX1519" fmla="*/ 312635 w 1998270"/>
              <a:gd name="connsiteY1519" fmla="*/ 1380831 h 1996549"/>
              <a:gd name="connsiteX1520" fmla="*/ 308201 w 1998270"/>
              <a:gd name="connsiteY1520" fmla="*/ 1376397 h 1996549"/>
              <a:gd name="connsiteX1521" fmla="*/ 312635 w 1998270"/>
              <a:gd name="connsiteY1521" fmla="*/ 1371962 h 1996549"/>
              <a:gd name="connsiteX1522" fmla="*/ 374402 w 1998270"/>
              <a:gd name="connsiteY1522" fmla="*/ 1371486 h 1996549"/>
              <a:gd name="connsiteX1523" fmla="*/ 379348 w 1998270"/>
              <a:gd name="connsiteY1523" fmla="*/ 1376432 h 1996549"/>
              <a:gd name="connsiteX1524" fmla="*/ 374402 w 1998270"/>
              <a:gd name="connsiteY1524" fmla="*/ 1381378 h 1996549"/>
              <a:gd name="connsiteX1525" fmla="*/ 369456 w 1998270"/>
              <a:gd name="connsiteY1525" fmla="*/ 1376432 h 1996549"/>
              <a:gd name="connsiteX1526" fmla="*/ 374402 w 1998270"/>
              <a:gd name="connsiteY1526" fmla="*/ 1371486 h 1996549"/>
              <a:gd name="connsiteX1527" fmla="*/ 436120 w 1998270"/>
              <a:gd name="connsiteY1527" fmla="*/ 1370938 h 1996549"/>
              <a:gd name="connsiteX1528" fmla="*/ 441748 w 1998270"/>
              <a:gd name="connsiteY1528" fmla="*/ 1376567 h 1996549"/>
              <a:gd name="connsiteX1529" fmla="*/ 436120 w 1998270"/>
              <a:gd name="connsiteY1529" fmla="*/ 1382195 h 1996549"/>
              <a:gd name="connsiteX1530" fmla="*/ 430492 w 1998270"/>
              <a:gd name="connsiteY1530" fmla="*/ 1376567 h 1996549"/>
              <a:gd name="connsiteX1531" fmla="*/ 436120 w 1998270"/>
              <a:gd name="connsiteY1531" fmla="*/ 1370938 h 1996549"/>
              <a:gd name="connsiteX1532" fmla="*/ 496838 w 1998270"/>
              <a:gd name="connsiteY1532" fmla="*/ 1370256 h 1996549"/>
              <a:gd name="connsiteX1533" fmla="*/ 497179 w 1998270"/>
              <a:gd name="connsiteY1533" fmla="*/ 1370256 h 1996549"/>
              <a:gd name="connsiteX1534" fmla="*/ 503149 w 1998270"/>
              <a:gd name="connsiteY1534" fmla="*/ 1376567 h 1996549"/>
              <a:gd name="connsiteX1535" fmla="*/ 496838 w 1998270"/>
              <a:gd name="connsiteY1535" fmla="*/ 1382877 h 1996549"/>
              <a:gd name="connsiteX1536" fmla="*/ 490528 w 1998270"/>
              <a:gd name="connsiteY1536" fmla="*/ 1376567 h 1996549"/>
              <a:gd name="connsiteX1537" fmla="*/ 496838 w 1998270"/>
              <a:gd name="connsiteY1537" fmla="*/ 1370256 h 1996549"/>
              <a:gd name="connsiteX1538" fmla="*/ 558606 w 1998270"/>
              <a:gd name="connsiteY1538" fmla="*/ 1369610 h 1996549"/>
              <a:gd name="connsiteX1539" fmla="*/ 565429 w 1998270"/>
              <a:gd name="connsiteY1539" fmla="*/ 1376432 h 1996549"/>
              <a:gd name="connsiteX1540" fmla="*/ 558606 w 1998270"/>
              <a:gd name="connsiteY1540" fmla="*/ 1383255 h 1996549"/>
              <a:gd name="connsiteX1541" fmla="*/ 551784 w 1998270"/>
              <a:gd name="connsiteY1541" fmla="*/ 1376432 h 1996549"/>
              <a:gd name="connsiteX1542" fmla="*/ 558606 w 1998270"/>
              <a:gd name="connsiteY1542" fmla="*/ 1369610 h 1996549"/>
              <a:gd name="connsiteX1543" fmla="*/ 619641 w 1998270"/>
              <a:gd name="connsiteY1543" fmla="*/ 1369233 h 1996549"/>
              <a:gd name="connsiteX1544" fmla="*/ 626975 w 1998270"/>
              <a:gd name="connsiteY1544" fmla="*/ 1376567 h 1996549"/>
              <a:gd name="connsiteX1545" fmla="*/ 619641 w 1998270"/>
              <a:gd name="connsiteY1545" fmla="*/ 1383902 h 1996549"/>
              <a:gd name="connsiteX1546" fmla="*/ 612307 w 1998270"/>
              <a:gd name="connsiteY1546" fmla="*/ 1376567 h 1996549"/>
              <a:gd name="connsiteX1547" fmla="*/ 619641 w 1998270"/>
              <a:gd name="connsiteY1547" fmla="*/ 1369233 h 1996549"/>
              <a:gd name="connsiteX1548" fmla="*/ 681042 w 1998270"/>
              <a:gd name="connsiteY1548" fmla="*/ 1368550 h 1996549"/>
              <a:gd name="connsiteX1549" fmla="*/ 689059 w 1998270"/>
              <a:gd name="connsiteY1549" fmla="*/ 1376567 h 1996549"/>
              <a:gd name="connsiteX1550" fmla="*/ 681042 w 1998270"/>
              <a:gd name="connsiteY1550" fmla="*/ 1384583 h 1996549"/>
              <a:gd name="connsiteX1551" fmla="*/ 673027 w 1998270"/>
              <a:gd name="connsiteY1551" fmla="*/ 1376567 h 1996549"/>
              <a:gd name="connsiteX1552" fmla="*/ 681042 w 1998270"/>
              <a:gd name="connsiteY1552" fmla="*/ 1368550 h 1996549"/>
              <a:gd name="connsiteX1553" fmla="*/ 743126 w 1998270"/>
              <a:gd name="connsiteY1553" fmla="*/ 1368039 h 1996549"/>
              <a:gd name="connsiteX1554" fmla="*/ 751653 w 1998270"/>
              <a:gd name="connsiteY1554" fmla="*/ 1376567 h 1996549"/>
              <a:gd name="connsiteX1555" fmla="*/ 743126 w 1998270"/>
              <a:gd name="connsiteY1555" fmla="*/ 1385095 h 1996549"/>
              <a:gd name="connsiteX1556" fmla="*/ 734598 w 1998270"/>
              <a:gd name="connsiteY1556" fmla="*/ 1376567 h 1996549"/>
              <a:gd name="connsiteX1557" fmla="*/ 743126 w 1998270"/>
              <a:gd name="connsiteY1557" fmla="*/ 1368039 h 1996549"/>
              <a:gd name="connsiteX1558" fmla="*/ 803845 w 1998270"/>
              <a:gd name="connsiteY1558" fmla="*/ 1367528 h 1996549"/>
              <a:gd name="connsiteX1559" fmla="*/ 804186 w 1998270"/>
              <a:gd name="connsiteY1559" fmla="*/ 1367528 h 1996549"/>
              <a:gd name="connsiteX1560" fmla="*/ 812885 w 1998270"/>
              <a:gd name="connsiteY1560" fmla="*/ 1376567 h 1996549"/>
              <a:gd name="connsiteX1561" fmla="*/ 803845 w 1998270"/>
              <a:gd name="connsiteY1561" fmla="*/ 1385607 h 1996549"/>
              <a:gd name="connsiteX1562" fmla="*/ 794806 w 1998270"/>
              <a:gd name="connsiteY1562" fmla="*/ 1376567 h 1996549"/>
              <a:gd name="connsiteX1563" fmla="*/ 803845 w 1998270"/>
              <a:gd name="connsiteY1563" fmla="*/ 1367528 h 1996549"/>
              <a:gd name="connsiteX1564" fmla="*/ 865246 w 1998270"/>
              <a:gd name="connsiteY1564" fmla="*/ 1367015 h 1996549"/>
              <a:gd name="connsiteX1565" fmla="*/ 874797 w 1998270"/>
              <a:gd name="connsiteY1565" fmla="*/ 1376567 h 1996549"/>
              <a:gd name="connsiteX1566" fmla="*/ 865246 w 1998270"/>
              <a:gd name="connsiteY1566" fmla="*/ 1386118 h 1996549"/>
              <a:gd name="connsiteX1567" fmla="*/ 855695 w 1998270"/>
              <a:gd name="connsiteY1567" fmla="*/ 1376567 h 1996549"/>
              <a:gd name="connsiteX1568" fmla="*/ 865246 w 1998270"/>
              <a:gd name="connsiteY1568" fmla="*/ 1367015 h 1996549"/>
              <a:gd name="connsiteX1569" fmla="*/ 926647 w 1998270"/>
              <a:gd name="connsiteY1569" fmla="*/ 1366504 h 1996549"/>
              <a:gd name="connsiteX1570" fmla="*/ 926988 w 1998270"/>
              <a:gd name="connsiteY1570" fmla="*/ 1366504 h 1996549"/>
              <a:gd name="connsiteX1571" fmla="*/ 936710 w 1998270"/>
              <a:gd name="connsiteY1571" fmla="*/ 1376567 h 1996549"/>
              <a:gd name="connsiteX1572" fmla="*/ 926647 w 1998270"/>
              <a:gd name="connsiteY1572" fmla="*/ 1386630 h 1996549"/>
              <a:gd name="connsiteX1573" fmla="*/ 916585 w 1998270"/>
              <a:gd name="connsiteY1573" fmla="*/ 1376567 h 1996549"/>
              <a:gd name="connsiteX1574" fmla="*/ 926647 w 1998270"/>
              <a:gd name="connsiteY1574" fmla="*/ 1366504 h 1996549"/>
              <a:gd name="connsiteX1575" fmla="*/ 988048 w 1998270"/>
              <a:gd name="connsiteY1575" fmla="*/ 1365992 h 1996549"/>
              <a:gd name="connsiteX1576" fmla="*/ 998623 w 1998270"/>
              <a:gd name="connsiteY1576" fmla="*/ 1376567 h 1996549"/>
              <a:gd name="connsiteX1577" fmla="*/ 988048 w 1998270"/>
              <a:gd name="connsiteY1577" fmla="*/ 1387142 h 1996549"/>
              <a:gd name="connsiteX1578" fmla="*/ 977474 w 1998270"/>
              <a:gd name="connsiteY1578" fmla="*/ 1376567 h 1996549"/>
              <a:gd name="connsiteX1579" fmla="*/ 988048 w 1998270"/>
              <a:gd name="connsiteY1579" fmla="*/ 1365992 h 1996549"/>
              <a:gd name="connsiteX1580" fmla="*/ 1050132 w 1998270"/>
              <a:gd name="connsiteY1580" fmla="*/ 1365480 h 1996549"/>
              <a:gd name="connsiteX1581" fmla="*/ 1061218 w 1998270"/>
              <a:gd name="connsiteY1581" fmla="*/ 1376567 h 1996549"/>
              <a:gd name="connsiteX1582" fmla="*/ 1050132 w 1998270"/>
              <a:gd name="connsiteY1582" fmla="*/ 1387653 h 1996549"/>
              <a:gd name="connsiteX1583" fmla="*/ 1039046 w 1998270"/>
              <a:gd name="connsiteY1583" fmla="*/ 1376567 h 1996549"/>
              <a:gd name="connsiteX1584" fmla="*/ 1050132 w 1998270"/>
              <a:gd name="connsiteY1584" fmla="*/ 1365480 h 1996549"/>
              <a:gd name="connsiteX1585" fmla="*/ 1110851 w 1998270"/>
              <a:gd name="connsiteY1585" fmla="*/ 1365139 h 1996549"/>
              <a:gd name="connsiteX1586" fmla="*/ 1122278 w 1998270"/>
              <a:gd name="connsiteY1586" fmla="*/ 1376567 h 1996549"/>
              <a:gd name="connsiteX1587" fmla="*/ 1110851 w 1998270"/>
              <a:gd name="connsiteY1587" fmla="*/ 1387994 h 1996549"/>
              <a:gd name="connsiteX1588" fmla="*/ 1099424 w 1998270"/>
              <a:gd name="connsiteY1588" fmla="*/ 1376567 h 1996549"/>
              <a:gd name="connsiteX1589" fmla="*/ 1110851 w 1998270"/>
              <a:gd name="connsiteY1589" fmla="*/ 1365139 h 1996549"/>
              <a:gd name="connsiteX1590" fmla="*/ 1172253 w 1998270"/>
              <a:gd name="connsiteY1590" fmla="*/ 1364628 h 1996549"/>
              <a:gd name="connsiteX1591" fmla="*/ 1184192 w 1998270"/>
              <a:gd name="connsiteY1591" fmla="*/ 1376568 h 1996549"/>
              <a:gd name="connsiteX1592" fmla="*/ 1172253 w 1998270"/>
              <a:gd name="connsiteY1592" fmla="*/ 1388507 h 1996549"/>
              <a:gd name="connsiteX1593" fmla="*/ 1160314 w 1998270"/>
              <a:gd name="connsiteY1593" fmla="*/ 1376568 h 1996549"/>
              <a:gd name="connsiteX1594" fmla="*/ 1172253 w 1998270"/>
              <a:gd name="connsiteY1594" fmla="*/ 1364628 h 1996549"/>
              <a:gd name="connsiteX1595" fmla="*/ 1233654 w 1998270"/>
              <a:gd name="connsiteY1595" fmla="*/ 1364286 h 1996549"/>
              <a:gd name="connsiteX1596" fmla="*/ 1245934 w 1998270"/>
              <a:gd name="connsiteY1596" fmla="*/ 1376567 h 1996549"/>
              <a:gd name="connsiteX1597" fmla="*/ 1233654 w 1998270"/>
              <a:gd name="connsiteY1597" fmla="*/ 1388847 h 1996549"/>
              <a:gd name="connsiteX1598" fmla="*/ 1221374 w 1998270"/>
              <a:gd name="connsiteY1598" fmla="*/ 1376567 h 1996549"/>
              <a:gd name="connsiteX1599" fmla="*/ 1233654 w 1998270"/>
              <a:gd name="connsiteY1599" fmla="*/ 1364286 h 1996549"/>
              <a:gd name="connsiteX1600" fmla="*/ 1971152 w 1998270"/>
              <a:gd name="connsiteY1600" fmla="*/ 1364117 h 1996549"/>
              <a:gd name="connsiteX1601" fmla="*/ 1971492 w 1998270"/>
              <a:gd name="connsiteY1601" fmla="*/ 1364117 h 1996549"/>
              <a:gd name="connsiteX1602" fmla="*/ 1983603 w 1998270"/>
              <a:gd name="connsiteY1602" fmla="*/ 1376568 h 1996549"/>
              <a:gd name="connsiteX1603" fmla="*/ 1971152 w 1998270"/>
              <a:gd name="connsiteY1603" fmla="*/ 1389018 h 1996549"/>
              <a:gd name="connsiteX1604" fmla="*/ 1958701 w 1998270"/>
              <a:gd name="connsiteY1604" fmla="*/ 1376568 h 1996549"/>
              <a:gd name="connsiteX1605" fmla="*/ 1971152 w 1998270"/>
              <a:gd name="connsiteY1605" fmla="*/ 1364117 h 1996549"/>
              <a:gd name="connsiteX1606" fmla="*/ 1295055 w 1998270"/>
              <a:gd name="connsiteY1606" fmla="*/ 1363945 h 1996549"/>
              <a:gd name="connsiteX1607" fmla="*/ 1307676 w 1998270"/>
              <a:gd name="connsiteY1607" fmla="*/ 1376567 h 1996549"/>
              <a:gd name="connsiteX1608" fmla="*/ 1295055 w 1998270"/>
              <a:gd name="connsiteY1608" fmla="*/ 1389188 h 1996549"/>
              <a:gd name="connsiteX1609" fmla="*/ 1282434 w 1998270"/>
              <a:gd name="connsiteY1609" fmla="*/ 1376567 h 1996549"/>
              <a:gd name="connsiteX1610" fmla="*/ 1295055 w 1998270"/>
              <a:gd name="connsiteY1610" fmla="*/ 1363945 h 1996549"/>
              <a:gd name="connsiteX1611" fmla="*/ 1357138 w 1998270"/>
              <a:gd name="connsiteY1611" fmla="*/ 1363604 h 1996549"/>
              <a:gd name="connsiteX1612" fmla="*/ 1370101 w 1998270"/>
              <a:gd name="connsiteY1612" fmla="*/ 1376055 h 1996549"/>
              <a:gd name="connsiteX1613" fmla="*/ 1357138 w 1998270"/>
              <a:gd name="connsiteY1613" fmla="*/ 1389018 h 1996549"/>
              <a:gd name="connsiteX1614" fmla="*/ 1344176 w 1998270"/>
              <a:gd name="connsiteY1614" fmla="*/ 1376567 h 1996549"/>
              <a:gd name="connsiteX1615" fmla="*/ 1357138 w 1998270"/>
              <a:gd name="connsiteY1615" fmla="*/ 1363604 h 1996549"/>
              <a:gd name="connsiteX1616" fmla="*/ 1417857 w 1998270"/>
              <a:gd name="connsiteY1616" fmla="*/ 1363263 h 1996549"/>
              <a:gd name="connsiteX1617" fmla="*/ 1431161 w 1998270"/>
              <a:gd name="connsiteY1617" fmla="*/ 1376567 h 1996549"/>
              <a:gd name="connsiteX1618" fmla="*/ 1417857 w 1998270"/>
              <a:gd name="connsiteY1618" fmla="*/ 1389871 h 1996549"/>
              <a:gd name="connsiteX1619" fmla="*/ 1404554 w 1998270"/>
              <a:gd name="connsiteY1619" fmla="*/ 1376567 h 1996549"/>
              <a:gd name="connsiteX1620" fmla="*/ 1417857 w 1998270"/>
              <a:gd name="connsiteY1620" fmla="*/ 1363263 h 1996549"/>
              <a:gd name="connsiteX1621" fmla="*/ 1479259 w 1998270"/>
              <a:gd name="connsiteY1621" fmla="*/ 1363092 h 1996549"/>
              <a:gd name="connsiteX1622" fmla="*/ 1492733 w 1998270"/>
              <a:gd name="connsiteY1622" fmla="*/ 1376567 h 1996549"/>
              <a:gd name="connsiteX1623" fmla="*/ 1479259 w 1998270"/>
              <a:gd name="connsiteY1623" fmla="*/ 1390041 h 1996549"/>
              <a:gd name="connsiteX1624" fmla="*/ 1465785 w 1998270"/>
              <a:gd name="connsiteY1624" fmla="*/ 1376567 h 1996549"/>
              <a:gd name="connsiteX1625" fmla="*/ 1479259 w 1998270"/>
              <a:gd name="connsiteY1625" fmla="*/ 1363092 h 1996549"/>
              <a:gd name="connsiteX1626" fmla="*/ 1541026 w 1998270"/>
              <a:gd name="connsiteY1626" fmla="*/ 1362617 h 1996549"/>
              <a:gd name="connsiteX1627" fmla="*/ 1554842 w 1998270"/>
              <a:gd name="connsiteY1627" fmla="*/ 1376432 h 1996549"/>
              <a:gd name="connsiteX1628" fmla="*/ 1541026 w 1998270"/>
              <a:gd name="connsiteY1628" fmla="*/ 1390248 h 1996549"/>
              <a:gd name="connsiteX1629" fmla="*/ 1527211 w 1998270"/>
              <a:gd name="connsiteY1629" fmla="*/ 1376432 h 1996549"/>
              <a:gd name="connsiteX1630" fmla="*/ 1541026 w 1998270"/>
              <a:gd name="connsiteY1630" fmla="*/ 1362617 h 1996549"/>
              <a:gd name="connsiteX1631" fmla="*/ 1602061 w 1998270"/>
              <a:gd name="connsiteY1631" fmla="*/ 1362581 h 1996549"/>
              <a:gd name="connsiteX1632" fmla="*/ 1616047 w 1998270"/>
              <a:gd name="connsiteY1632" fmla="*/ 1376567 h 1996549"/>
              <a:gd name="connsiteX1633" fmla="*/ 1602061 w 1998270"/>
              <a:gd name="connsiteY1633" fmla="*/ 1390553 h 1996549"/>
              <a:gd name="connsiteX1634" fmla="*/ 1588076 w 1998270"/>
              <a:gd name="connsiteY1634" fmla="*/ 1376567 h 1996549"/>
              <a:gd name="connsiteX1635" fmla="*/ 1602061 w 1998270"/>
              <a:gd name="connsiteY1635" fmla="*/ 1362581 h 1996549"/>
              <a:gd name="connsiteX1636" fmla="*/ 1724864 w 1998270"/>
              <a:gd name="connsiteY1636" fmla="*/ 1362410 h 1996549"/>
              <a:gd name="connsiteX1637" fmla="*/ 1739020 w 1998270"/>
              <a:gd name="connsiteY1637" fmla="*/ 1376567 h 1996549"/>
              <a:gd name="connsiteX1638" fmla="*/ 1724864 w 1998270"/>
              <a:gd name="connsiteY1638" fmla="*/ 1390723 h 1996549"/>
              <a:gd name="connsiteX1639" fmla="*/ 1710708 w 1998270"/>
              <a:gd name="connsiteY1639" fmla="*/ 1376567 h 1996549"/>
              <a:gd name="connsiteX1640" fmla="*/ 1724864 w 1998270"/>
              <a:gd name="connsiteY1640" fmla="*/ 1362410 h 1996549"/>
              <a:gd name="connsiteX1641" fmla="*/ 1664145 w 1998270"/>
              <a:gd name="connsiteY1641" fmla="*/ 1362410 h 1996549"/>
              <a:gd name="connsiteX1642" fmla="*/ 1678301 w 1998270"/>
              <a:gd name="connsiteY1642" fmla="*/ 1376567 h 1996549"/>
              <a:gd name="connsiteX1643" fmla="*/ 1664145 w 1998270"/>
              <a:gd name="connsiteY1643" fmla="*/ 1390723 h 1996549"/>
              <a:gd name="connsiteX1644" fmla="*/ 1649989 w 1998270"/>
              <a:gd name="connsiteY1644" fmla="*/ 1376567 h 1996549"/>
              <a:gd name="connsiteX1645" fmla="*/ 1664145 w 1998270"/>
              <a:gd name="connsiteY1645" fmla="*/ 1362410 h 1996549"/>
              <a:gd name="connsiteX1646" fmla="*/ 1909067 w 1998270"/>
              <a:gd name="connsiteY1646" fmla="*/ 1362240 h 1996549"/>
              <a:gd name="connsiteX1647" fmla="*/ 1909409 w 1998270"/>
              <a:gd name="connsiteY1647" fmla="*/ 1362240 h 1996549"/>
              <a:gd name="connsiteX1648" fmla="*/ 1923395 w 1998270"/>
              <a:gd name="connsiteY1648" fmla="*/ 1376567 h 1996549"/>
              <a:gd name="connsiteX1649" fmla="*/ 1909067 w 1998270"/>
              <a:gd name="connsiteY1649" fmla="*/ 1390894 h 1996549"/>
              <a:gd name="connsiteX1650" fmla="*/ 1894741 w 1998270"/>
              <a:gd name="connsiteY1650" fmla="*/ 1376567 h 1996549"/>
              <a:gd name="connsiteX1651" fmla="*/ 1909067 w 1998270"/>
              <a:gd name="connsiteY1651" fmla="*/ 1362240 h 1996549"/>
              <a:gd name="connsiteX1652" fmla="*/ 1847666 w 1998270"/>
              <a:gd name="connsiteY1652" fmla="*/ 1362240 h 1996549"/>
              <a:gd name="connsiteX1653" fmla="*/ 1848007 w 1998270"/>
              <a:gd name="connsiteY1653" fmla="*/ 1362240 h 1996549"/>
              <a:gd name="connsiteX1654" fmla="*/ 1861993 w 1998270"/>
              <a:gd name="connsiteY1654" fmla="*/ 1376567 h 1996549"/>
              <a:gd name="connsiteX1655" fmla="*/ 1847666 w 1998270"/>
              <a:gd name="connsiteY1655" fmla="*/ 1390894 h 1996549"/>
              <a:gd name="connsiteX1656" fmla="*/ 1833340 w 1998270"/>
              <a:gd name="connsiteY1656" fmla="*/ 1376567 h 1996549"/>
              <a:gd name="connsiteX1657" fmla="*/ 1847666 w 1998270"/>
              <a:gd name="connsiteY1657" fmla="*/ 1362240 h 1996549"/>
              <a:gd name="connsiteX1658" fmla="*/ 1786265 w 1998270"/>
              <a:gd name="connsiteY1658" fmla="*/ 1362240 h 1996549"/>
              <a:gd name="connsiteX1659" fmla="*/ 1786606 w 1998270"/>
              <a:gd name="connsiteY1659" fmla="*/ 1362240 h 1996549"/>
              <a:gd name="connsiteX1660" fmla="*/ 1800592 w 1998270"/>
              <a:gd name="connsiteY1660" fmla="*/ 1376567 h 1996549"/>
              <a:gd name="connsiteX1661" fmla="*/ 1786265 w 1998270"/>
              <a:gd name="connsiteY1661" fmla="*/ 1390894 h 1996549"/>
              <a:gd name="connsiteX1662" fmla="*/ 1771939 w 1998270"/>
              <a:gd name="connsiteY1662" fmla="*/ 1376567 h 1996549"/>
              <a:gd name="connsiteX1663" fmla="*/ 1786265 w 1998270"/>
              <a:gd name="connsiteY1663" fmla="*/ 1362240 h 1996549"/>
              <a:gd name="connsiteX1664" fmla="*/ 5628 w 1998270"/>
              <a:gd name="connsiteY1664" fmla="*/ 1313801 h 1996549"/>
              <a:gd name="connsiteX1665" fmla="*/ 6004 w 1998270"/>
              <a:gd name="connsiteY1665" fmla="*/ 1313801 h 1996549"/>
              <a:gd name="connsiteX1666" fmla="*/ 6993 w 1998270"/>
              <a:gd name="connsiteY1666" fmla="*/ 1315166 h 1996549"/>
              <a:gd name="connsiteX1667" fmla="*/ 5628 w 1998270"/>
              <a:gd name="connsiteY1667" fmla="*/ 1316530 h 1996549"/>
              <a:gd name="connsiteX1668" fmla="*/ 4264 w 1998270"/>
              <a:gd name="connsiteY1668" fmla="*/ 1315166 h 1996549"/>
              <a:gd name="connsiteX1669" fmla="*/ 5628 w 1998270"/>
              <a:gd name="connsiteY1669" fmla="*/ 1313801 h 1996549"/>
              <a:gd name="connsiteX1670" fmla="*/ 67029 w 1998270"/>
              <a:gd name="connsiteY1670" fmla="*/ 1312948 h 1996549"/>
              <a:gd name="connsiteX1671" fmla="*/ 69247 w 1998270"/>
              <a:gd name="connsiteY1671" fmla="*/ 1315166 h 1996549"/>
              <a:gd name="connsiteX1672" fmla="*/ 67029 w 1998270"/>
              <a:gd name="connsiteY1672" fmla="*/ 1317383 h 1996549"/>
              <a:gd name="connsiteX1673" fmla="*/ 64813 w 1998270"/>
              <a:gd name="connsiteY1673" fmla="*/ 1315166 h 1996549"/>
              <a:gd name="connsiteX1674" fmla="*/ 67029 w 1998270"/>
              <a:gd name="connsiteY1674" fmla="*/ 1312948 h 1996549"/>
              <a:gd name="connsiteX1675" fmla="*/ 129113 w 1998270"/>
              <a:gd name="connsiteY1675" fmla="*/ 1312267 h 1996549"/>
              <a:gd name="connsiteX1676" fmla="*/ 129471 w 1998270"/>
              <a:gd name="connsiteY1676" fmla="*/ 1312267 h 1996549"/>
              <a:gd name="connsiteX1677" fmla="*/ 132013 w 1998270"/>
              <a:gd name="connsiteY1677" fmla="*/ 1315166 h 1996549"/>
              <a:gd name="connsiteX1678" fmla="*/ 129113 w 1998270"/>
              <a:gd name="connsiteY1678" fmla="*/ 1318066 h 1996549"/>
              <a:gd name="connsiteX1679" fmla="*/ 126214 w 1998270"/>
              <a:gd name="connsiteY1679" fmla="*/ 1315166 h 1996549"/>
              <a:gd name="connsiteX1680" fmla="*/ 129113 w 1998270"/>
              <a:gd name="connsiteY1680" fmla="*/ 1312267 h 1996549"/>
              <a:gd name="connsiteX1681" fmla="*/ 190199 w 1998270"/>
              <a:gd name="connsiteY1681" fmla="*/ 1311450 h 1996549"/>
              <a:gd name="connsiteX1682" fmla="*/ 193780 w 1998270"/>
              <a:gd name="connsiteY1682" fmla="*/ 1315032 h 1996549"/>
              <a:gd name="connsiteX1683" fmla="*/ 190199 w 1998270"/>
              <a:gd name="connsiteY1683" fmla="*/ 1318613 h 1996549"/>
              <a:gd name="connsiteX1684" fmla="*/ 186617 w 1998270"/>
              <a:gd name="connsiteY1684" fmla="*/ 1315032 h 1996549"/>
              <a:gd name="connsiteX1685" fmla="*/ 190199 w 1998270"/>
              <a:gd name="connsiteY1685" fmla="*/ 1311450 h 1996549"/>
              <a:gd name="connsiteX1686" fmla="*/ 251234 w 1998270"/>
              <a:gd name="connsiteY1686" fmla="*/ 1310901 h 1996549"/>
              <a:gd name="connsiteX1687" fmla="*/ 255498 w 1998270"/>
              <a:gd name="connsiteY1687" fmla="*/ 1315165 h 1996549"/>
              <a:gd name="connsiteX1688" fmla="*/ 251234 w 1998270"/>
              <a:gd name="connsiteY1688" fmla="*/ 1319429 h 1996549"/>
              <a:gd name="connsiteX1689" fmla="*/ 246970 w 1998270"/>
              <a:gd name="connsiteY1689" fmla="*/ 1315165 h 1996549"/>
              <a:gd name="connsiteX1690" fmla="*/ 251234 w 1998270"/>
              <a:gd name="connsiteY1690" fmla="*/ 1310901 h 1996549"/>
              <a:gd name="connsiteX1691" fmla="*/ 312635 w 1998270"/>
              <a:gd name="connsiteY1691" fmla="*/ 1310219 h 1996549"/>
              <a:gd name="connsiteX1692" fmla="*/ 317581 w 1998270"/>
              <a:gd name="connsiteY1692" fmla="*/ 1315166 h 1996549"/>
              <a:gd name="connsiteX1693" fmla="*/ 312635 w 1998270"/>
              <a:gd name="connsiteY1693" fmla="*/ 1320112 h 1996549"/>
              <a:gd name="connsiteX1694" fmla="*/ 307689 w 1998270"/>
              <a:gd name="connsiteY1694" fmla="*/ 1315166 h 1996549"/>
              <a:gd name="connsiteX1695" fmla="*/ 312635 w 1998270"/>
              <a:gd name="connsiteY1695" fmla="*/ 1310219 h 1996549"/>
              <a:gd name="connsiteX1696" fmla="*/ 374036 w 1998270"/>
              <a:gd name="connsiteY1696" fmla="*/ 1309537 h 1996549"/>
              <a:gd name="connsiteX1697" fmla="*/ 379665 w 1998270"/>
              <a:gd name="connsiteY1697" fmla="*/ 1315166 h 1996549"/>
              <a:gd name="connsiteX1698" fmla="*/ 374036 w 1998270"/>
              <a:gd name="connsiteY1698" fmla="*/ 1320794 h 1996549"/>
              <a:gd name="connsiteX1699" fmla="*/ 368408 w 1998270"/>
              <a:gd name="connsiteY1699" fmla="*/ 1315166 h 1996549"/>
              <a:gd name="connsiteX1700" fmla="*/ 374036 w 1998270"/>
              <a:gd name="connsiteY1700" fmla="*/ 1309537 h 1996549"/>
              <a:gd name="connsiteX1701" fmla="*/ 436119 w 1998270"/>
              <a:gd name="connsiteY1701" fmla="*/ 1309025 h 1996549"/>
              <a:gd name="connsiteX1702" fmla="*/ 442259 w 1998270"/>
              <a:gd name="connsiteY1702" fmla="*/ 1314654 h 1996549"/>
              <a:gd name="connsiteX1703" fmla="*/ 436119 w 1998270"/>
              <a:gd name="connsiteY1703" fmla="*/ 1320794 h 1996549"/>
              <a:gd name="connsiteX1704" fmla="*/ 429980 w 1998270"/>
              <a:gd name="connsiteY1704" fmla="*/ 1315166 h 1996549"/>
              <a:gd name="connsiteX1705" fmla="*/ 436119 w 1998270"/>
              <a:gd name="connsiteY1705" fmla="*/ 1309025 h 1996549"/>
              <a:gd name="connsiteX1706" fmla="*/ 496839 w 1998270"/>
              <a:gd name="connsiteY1706" fmla="*/ 1308343 h 1996549"/>
              <a:gd name="connsiteX1707" fmla="*/ 503661 w 1998270"/>
              <a:gd name="connsiteY1707" fmla="*/ 1315166 h 1996549"/>
              <a:gd name="connsiteX1708" fmla="*/ 496839 w 1998270"/>
              <a:gd name="connsiteY1708" fmla="*/ 1321988 h 1996549"/>
              <a:gd name="connsiteX1709" fmla="*/ 490017 w 1998270"/>
              <a:gd name="connsiteY1709" fmla="*/ 1315166 h 1996549"/>
              <a:gd name="connsiteX1710" fmla="*/ 496839 w 1998270"/>
              <a:gd name="connsiteY1710" fmla="*/ 1308343 h 1996549"/>
              <a:gd name="connsiteX1711" fmla="*/ 558239 w 1998270"/>
              <a:gd name="connsiteY1711" fmla="*/ 1307831 h 1996549"/>
              <a:gd name="connsiteX1712" fmla="*/ 565573 w 1998270"/>
              <a:gd name="connsiteY1712" fmla="*/ 1315165 h 1996549"/>
              <a:gd name="connsiteX1713" fmla="*/ 558239 w 1998270"/>
              <a:gd name="connsiteY1713" fmla="*/ 1322499 h 1996549"/>
              <a:gd name="connsiteX1714" fmla="*/ 550906 w 1998270"/>
              <a:gd name="connsiteY1714" fmla="*/ 1315165 h 1996549"/>
              <a:gd name="connsiteX1715" fmla="*/ 558239 w 1998270"/>
              <a:gd name="connsiteY1715" fmla="*/ 1307831 h 1996549"/>
              <a:gd name="connsiteX1716" fmla="*/ 619641 w 1998270"/>
              <a:gd name="connsiteY1716" fmla="*/ 1307149 h 1996549"/>
              <a:gd name="connsiteX1717" fmla="*/ 627657 w 1998270"/>
              <a:gd name="connsiteY1717" fmla="*/ 1315166 h 1996549"/>
              <a:gd name="connsiteX1718" fmla="*/ 619641 w 1998270"/>
              <a:gd name="connsiteY1718" fmla="*/ 1323182 h 1996549"/>
              <a:gd name="connsiteX1719" fmla="*/ 611625 w 1998270"/>
              <a:gd name="connsiteY1719" fmla="*/ 1315166 h 1996549"/>
              <a:gd name="connsiteX1720" fmla="*/ 619641 w 1998270"/>
              <a:gd name="connsiteY1720" fmla="*/ 1307149 h 1996549"/>
              <a:gd name="connsiteX1721" fmla="*/ 681409 w 1998270"/>
              <a:gd name="connsiteY1721" fmla="*/ 1306503 h 1996549"/>
              <a:gd name="connsiteX1722" fmla="*/ 689937 w 1998270"/>
              <a:gd name="connsiteY1722" fmla="*/ 1315031 h 1996549"/>
              <a:gd name="connsiteX1723" fmla="*/ 681409 w 1998270"/>
              <a:gd name="connsiteY1723" fmla="*/ 1323559 h 1996549"/>
              <a:gd name="connsiteX1724" fmla="*/ 672881 w 1998270"/>
              <a:gd name="connsiteY1724" fmla="*/ 1315031 h 1996549"/>
              <a:gd name="connsiteX1725" fmla="*/ 681409 w 1998270"/>
              <a:gd name="connsiteY1725" fmla="*/ 1306503 h 1996549"/>
              <a:gd name="connsiteX1726" fmla="*/ 743126 w 1998270"/>
              <a:gd name="connsiteY1726" fmla="*/ 1305955 h 1996549"/>
              <a:gd name="connsiteX1727" fmla="*/ 752336 w 1998270"/>
              <a:gd name="connsiteY1727" fmla="*/ 1315166 h 1996549"/>
              <a:gd name="connsiteX1728" fmla="*/ 743126 w 1998270"/>
              <a:gd name="connsiteY1728" fmla="*/ 1324376 h 1996549"/>
              <a:gd name="connsiteX1729" fmla="*/ 733916 w 1998270"/>
              <a:gd name="connsiteY1729" fmla="*/ 1315166 h 1996549"/>
              <a:gd name="connsiteX1730" fmla="*/ 743126 w 1998270"/>
              <a:gd name="connsiteY1730" fmla="*/ 1305955 h 1996549"/>
              <a:gd name="connsiteX1731" fmla="*/ 803845 w 1998270"/>
              <a:gd name="connsiteY1731" fmla="*/ 1305444 h 1996549"/>
              <a:gd name="connsiteX1732" fmla="*/ 804185 w 1998270"/>
              <a:gd name="connsiteY1732" fmla="*/ 1305444 h 1996549"/>
              <a:gd name="connsiteX1733" fmla="*/ 813567 w 1998270"/>
              <a:gd name="connsiteY1733" fmla="*/ 1315166 h 1996549"/>
              <a:gd name="connsiteX1734" fmla="*/ 803845 w 1998270"/>
              <a:gd name="connsiteY1734" fmla="*/ 1324887 h 1996549"/>
              <a:gd name="connsiteX1735" fmla="*/ 794123 w 1998270"/>
              <a:gd name="connsiteY1735" fmla="*/ 1315166 h 1996549"/>
              <a:gd name="connsiteX1736" fmla="*/ 803845 w 1998270"/>
              <a:gd name="connsiteY1736" fmla="*/ 1305444 h 1996549"/>
              <a:gd name="connsiteX1737" fmla="*/ 865246 w 1998270"/>
              <a:gd name="connsiteY1737" fmla="*/ 1304932 h 1996549"/>
              <a:gd name="connsiteX1738" fmla="*/ 875480 w 1998270"/>
              <a:gd name="connsiteY1738" fmla="*/ 1315166 h 1996549"/>
              <a:gd name="connsiteX1739" fmla="*/ 865246 w 1998270"/>
              <a:gd name="connsiteY1739" fmla="*/ 1325400 h 1996549"/>
              <a:gd name="connsiteX1740" fmla="*/ 855013 w 1998270"/>
              <a:gd name="connsiteY1740" fmla="*/ 1315166 h 1996549"/>
              <a:gd name="connsiteX1741" fmla="*/ 865246 w 1998270"/>
              <a:gd name="connsiteY1741" fmla="*/ 1304932 h 1996549"/>
              <a:gd name="connsiteX1742" fmla="*/ 988048 w 1998270"/>
              <a:gd name="connsiteY1742" fmla="*/ 1303739 h 1996549"/>
              <a:gd name="connsiteX1743" fmla="*/ 988389 w 1998270"/>
              <a:gd name="connsiteY1743" fmla="*/ 1303739 h 1996549"/>
              <a:gd name="connsiteX1744" fmla="*/ 999305 w 1998270"/>
              <a:gd name="connsiteY1744" fmla="*/ 1314996 h 1996549"/>
              <a:gd name="connsiteX1745" fmla="*/ 988048 w 1998270"/>
              <a:gd name="connsiteY1745" fmla="*/ 1326253 h 1996549"/>
              <a:gd name="connsiteX1746" fmla="*/ 976792 w 1998270"/>
              <a:gd name="connsiteY1746" fmla="*/ 1314996 h 1996549"/>
              <a:gd name="connsiteX1747" fmla="*/ 988048 w 1998270"/>
              <a:gd name="connsiteY1747" fmla="*/ 1303739 h 1996549"/>
              <a:gd name="connsiteX1748" fmla="*/ 1110851 w 1998270"/>
              <a:gd name="connsiteY1748" fmla="*/ 1303738 h 1996549"/>
              <a:gd name="connsiteX1749" fmla="*/ 1122961 w 1998270"/>
              <a:gd name="connsiteY1749" fmla="*/ 1315848 h 1996549"/>
              <a:gd name="connsiteX1750" fmla="*/ 1110851 w 1998270"/>
              <a:gd name="connsiteY1750" fmla="*/ 1327958 h 1996549"/>
              <a:gd name="connsiteX1751" fmla="*/ 1098742 w 1998270"/>
              <a:gd name="connsiteY1751" fmla="*/ 1315848 h 1996549"/>
              <a:gd name="connsiteX1752" fmla="*/ 1110851 w 1998270"/>
              <a:gd name="connsiteY1752" fmla="*/ 1303738 h 1996549"/>
              <a:gd name="connsiteX1753" fmla="*/ 1050132 w 1998270"/>
              <a:gd name="connsiteY1753" fmla="*/ 1303738 h 1996549"/>
              <a:gd name="connsiteX1754" fmla="*/ 1061901 w 1998270"/>
              <a:gd name="connsiteY1754" fmla="*/ 1315507 h 1996549"/>
              <a:gd name="connsiteX1755" fmla="*/ 1050132 w 1998270"/>
              <a:gd name="connsiteY1755" fmla="*/ 1327276 h 1996549"/>
              <a:gd name="connsiteX1756" fmla="*/ 1038364 w 1998270"/>
              <a:gd name="connsiteY1756" fmla="*/ 1315507 h 1996549"/>
              <a:gd name="connsiteX1757" fmla="*/ 1050132 w 1998270"/>
              <a:gd name="connsiteY1757" fmla="*/ 1303738 h 1996549"/>
              <a:gd name="connsiteX1758" fmla="*/ 926648 w 1998270"/>
              <a:gd name="connsiteY1758" fmla="*/ 1303738 h 1996549"/>
              <a:gd name="connsiteX1759" fmla="*/ 937393 w 1998270"/>
              <a:gd name="connsiteY1759" fmla="*/ 1314484 h 1996549"/>
              <a:gd name="connsiteX1760" fmla="*/ 926648 w 1998270"/>
              <a:gd name="connsiteY1760" fmla="*/ 1325229 h 1996549"/>
              <a:gd name="connsiteX1761" fmla="*/ 915903 w 1998270"/>
              <a:gd name="connsiteY1761" fmla="*/ 1314484 h 1996549"/>
              <a:gd name="connsiteX1762" fmla="*/ 926648 w 1998270"/>
              <a:gd name="connsiteY1762" fmla="*/ 1303738 h 1996549"/>
              <a:gd name="connsiteX1763" fmla="*/ 1172253 w 1998270"/>
              <a:gd name="connsiteY1763" fmla="*/ 1302544 h 1996549"/>
              <a:gd name="connsiteX1764" fmla="*/ 1184874 w 1998270"/>
              <a:gd name="connsiteY1764" fmla="*/ 1315166 h 1996549"/>
              <a:gd name="connsiteX1765" fmla="*/ 1172253 w 1998270"/>
              <a:gd name="connsiteY1765" fmla="*/ 1327787 h 1996549"/>
              <a:gd name="connsiteX1766" fmla="*/ 1159632 w 1998270"/>
              <a:gd name="connsiteY1766" fmla="*/ 1315166 h 1996549"/>
              <a:gd name="connsiteX1767" fmla="*/ 1172253 w 1998270"/>
              <a:gd name="connsiteY1767" fmla="*/ 1302544 h 1996549"/>
              <a:gd name="connsiteX1768" fmla="*/ 1233654 w 1998270"/>
              <a:gd name="connsiteY1768" fmla="*/ 1302203 h 1996549"/>
              <a:gd name="connsiteX1769" fmla="*/ 1246616 w 1998270"/>
              <a:gd name="connsiteY1769" fmla="*/ 1315166 h 1996549"/>
              <a:gd name="connsiteX1770" fmla="*/ 1233654 w 1998270"/>
              <a:gd name="connsiteY1770" fmla="*/ 1328128 h 1996549"/>
              <a:gd name="connsiteX1771" fmla="*/ 1220692 w 1998270"/>
              <a:gd name="connsiteY1771" fmla="*/ 1315166 h 1996549"/>
              <a:gd name="connsiteX1772" fmla="*/ 1233654 w 1998270"/>
              <a:gd name="connsiteY1772" fmla="*/ 1302203 h 1996549"/>
              <a:gd name="connsiteX1773" fmla="*/ 1971151 w 1998270"/>
              <a:gd name="connsiteY1773" fmla="*/ 1302033 h 1996549"/>
              <a:gd name="connsiteX1774" fmla="*/ 1971492 w 1998270"/>
              <a:gd name="connsiteY1774" fmla="*/ 1302033 h 1996549"/>
              <a:gd name="connsiteX1775" fmla="*/ 1984284 w 1998270"/>
              <a:gd name="connsiteY1775" fmla="*/ 1315166 h 1996549"/>
              <a:gd name="connsiteX1776" fmla="*/ 1971151 w 1998270"/>
              <a:gd name="connsiteY1776" fmla="*/ 1328299 h 1996549"/>
              <a:gd name="connsiteX1777" fmla="*/ 1958019 w 1998270"/>
              <a:gd name="connsiteY1777" fmla="*/ 1315166 h 1996549"/>
              <a:gd name="connsiteX1778" fmla="*/ 1971151 w 1998270"/>
              <a:gd name="connsiteY1778" fmla="*/ 1302033 h 1996549"/>
              <a:gd name="connsiteX1779" fmla="*/ 1295055 w 1998270"/>
              <a:gd name="connsiteY1779" fmla="*/ 1301862 h 1996549"/>
              <a:gd name="connsiteX1780" fmla="*/ 1308359 w 1998270"/>
              <a:gd name="connsiteY1780" fmla="*/ 1315166 h 1996549"/>
              <a:gd name="connsiteX1781" fmla="*/ 1295055 w 1998270"/>
              <a:gd name="connsiteY1781" fmla="*/ 1328470 h 1996549"/>
              <a:gd name="connsiteX1782" fmla="*/ 1281752 w 1998270"/>
              <a:gd name="connsiteY1782" fmla="*/ 1315166 h 1996549"/>
              <a:gd name="connsiteX1783" fmla="*/ 1295055 w 1998270"/>
              <a:gd name="connsiteY1783" fmla="*/ 1301862 h 1996549"/>
              <a:gd name="connsiteX1784" fmla="*/ 1357138 w 1998270"/>
              <a:gd name="connsiteY1784" fmla="*/ 1301521 h 1996549"/>
              <a:gd name="connsiteX1785" fmla="*/ 1370783 w 1998270"/>
              <a:gd name="connsiteY1785" fmla="*/ 1315166 h 1996549"/>
              <a:gd name="connsiteX1786" fmla="*/ 1357138 w 1998270"/>
              <a:gd name="connsiteY1786" fmla="*/ 1328811 h 1996549"/>
              <a:gd name="connsiteX1787" fmla="*/ 1343494 w 1998270"/>
              <a:gd name="connsiteY1787" fmla="*/ 1315166 h 1996549"/>
              <a:gd name="connsiteX1788" fmla="*/ 1357138 w 1998270"/>
              <a:gd name="connsiteY1788" fmla="*/ 1301521 h 1996549"/>
              <a:gd name="connsiteX1789" fmla="*/ 1417858 w 1998270"/>
              <a:gd name="connsiteY1789" fmla="*/ 1301180 h 1996549"/>
              <a:gd name="connsiteX1790" fmla="*/ 1431844 w 1998270"/>
              <a:gd name="connsiteY1790" fmla="*/ 1315166 h 1996549"/>
              <a:gd name="connsiteX1791" fmla="*/ 1417858 w 1998270"/>
              <a:gd name="connsiteY1791" fmla="*/ 1329152 h 1996549"/>
              <a:gd name="connsiteX1792" fmla="*/ 1403872 w 1998270"/>
              <a:gd name="connsiteY1792" fmla="*/ 1315166 h 1996549"/>
              <a:gd name="connsiteX1793" fmla="*/ 1417858 w 1998270"/>
              <a:gd name="connsiteY1793" fmla="*/ 1301180 h 1996549"/>
              <a:gd name="connsiteX1794" fmla="*/ 1479258 w 1998270"/>
              <a:gd name="connsiteY1794" fmla="*/ 1300839 h 1996549"/>
              <a:gd name="connsiteX1795" fmla="*/ 1479599 w 1998270"/>
              <a:gd name="connsiteY1795" fmla="*/ 1300839 h 1996549"/>
              <a:gd name="connsiteX1796" fmla="*/ 1493585 w 1998270"/>
              <a:gd name="connsiteY1796" fmla="*/ 1315166 h 1996549"/>
              <a:gd name="connsiteX1797" fmla="*/ 1479258 w 1998270"/>
              <a:gd name="connsiteY1797" fmla="*/ 1329493 h 1996549"/>
              <a:gd name="connsiteX1798" fmla="*/ 1464932 w 1998270"/>
              <a:gd name="connsiteY1798" fmla="*/ 1315166 h 1996549"/>
              <a:gd name="connsiteX1799" fmla="*/ 1479258 w 1998270"/>
              <a:gd name="connsiteY1799" fmla="*/ 1300839 h 1996549"/>
              <a:gd name="connsiteX1800" fmla="*/ 1540660 w 1998270"/>
              <a:gd name="connsiteY1800" fmla="*/ 1300668 h 1996549"/>
              <a:gd name="connsiteX1801" fmla="*/ 1555157 w 1998270"/>
              <a:gd name="connsiteY1801" fmla="*/ 1315166 h 1996549"/>
              <a:gd name="connsiteX1802" fmla="*/ 1540660 w 1998270"/>
              <a:gd name="connsiteY1802" fmla="*/ 1329663 h 1996549"/>
              <a:gd name="connsiteX1803" fmla="*/ 1526163 w 1998270"/>
              <a:gd name="connsiteY1803" fmla="*/ 1315166 h 1996549"/>
              <a:gd name="connsiteX1804" fmla="*/ 1540660 w 1998270"/>
              <a:gd name="connsiteY1804" fmla="*/ 1300668 h 1996549"/>
              <a:gd name="connsiteX1805" fmla="*/ 1602061 w 1998270"/>
              <a:gd name="connsiteY1805" fmla="*/ 1300498 h 1996549"/>
              <a:gd name="connsiteX1806" fmla="*/ 1602403 w 1998270"/>
              <a:gd name="connsiteY1806" fmla="*/ 1300498 h 1996549"/>
              <a:gd name="connsiteX1807" fmla="*/ 1616730 w 1998270"/>
              <a:gd name="connsiteY1807" fmla="*/ 1315166 h 1996549"/>
              <a:gd name="connsiteX1808" fmla="*/ 1602061 w 1998270"/>
              <a:gd name="connsiteY1808" fmla="*/ 1329834 h 1996549"/>
              <a:gd name="connsiteX1809" fmla="*/ 1587394 w 1998270"/>
              <a:gd name="connsiteY1809" fmla="*/ 1315166 h 1996549"/>
              <a:gd name="connsiteX1810" fmla="*/ 1602061 w 1998270"/>
              <a:gd name="connsiteY1810" fmla="*/ 1300498 h 1996549"/>
              <a:gd name="connsiteX1811" fmla="*/ 1664145 w 1998270"/>
              <a:gd name="connsiteY1811" fmla="*/ 1300327 h 1996549"/>
              <a:gd name="connsiteX1812" fmla="*/ 1678984 w 1998270"/>
              <a:gd name="connsiteY1812" fmla="*/ 1315166 h 1996549"/>
              <a:gd name="connsiteX1813" fmla="*/ 1664145 w 1998270"/>
              <a:gd name="connsiteY1813" fmla="*/ 1330005 h 1996549"/>
              <a:gd name="connsiteX1814" fmla="*/ 1649307 w 1998270"/>
              <a:gd name="connsiteY1814" fmla="*/ 1315166 h 1996549"/>
              <a:gd name="connsiteX1815" fmla="*/ 1664145 w 1998270"/>
              <a:gd name="connsiteY1815" fmla="*/ 1300327 h 1996549"/>
              <a:gd name="connsiteX1816" fmla="*/ 1724864 w 1998270"/>
              <a:gd name="connsiteY1816" fmla="*/ 1300157 h 1996549"/>
              <a:gd name="connsiteX1817" fmla="*/ 1725205 w 1998270"/>
              <a:gd name="connsiteY1817" fmla="*/ 1300157 h 1996549"/>
              <a:gd name="connsiteX1818" fmla="*/ 1739873 w 1998270"/>
              <a:gd name="connsiteY1818" fmla="*/ 1315166 h 1996549"/>
              <a:gd name="connsiteX1819" fmla="*/ 1739873 w 1998270"/>
              <a:gd name="connsiteY1819" fmla="*/ 1315338 h 1996549"/>
              <a:gd name="connsiteX1820" fmla="*/ 1724864 w 1998270"/>
              <a:gd name="connsiteY1820" fmla="*/ 1330005 h 1996549"/>
              <a:gd name="connsiteX1821" fmla="*/ 1709855 w 1998270"/>
              <a:gd name="connsiteY1821" fmla="*/ 1315166 h 1996549"/>
              <a:gd name="connsiteX1822" fmla="*/ 1724864 w 1998270"/>
              <a:gd name="connsiteY1822" fmla="*/ 1300157 h 1996549"/>
              <a:gd name="connsiteX1823" fmla="*/ 1909067 w 1998270"/>
              <a:gd name="connsiteY1823" fmla="*/ 1299986 h 1996549"/>
              <a:gd name="connsiteX1824" fmla="*/ 1924247 w 1998270"/>
              <a:gd name="connsiteY1824" fmla="*/ 1315166 h 1996549"/>
              <a:gd name="connsiteX1825" fmla="*/ 1924247 w 1998270"/>
              <a:gd name="connsiteY1825" fmla="*/ 1315338 h 1996549"/>
              <a:gd name="connsiteX1826" fmla="*/ 1909067 w 1998270"/>
              <a:gd name="connsiteY1826" fmla="*/ 1330175 h 1996549"/>
              <a:gd name="connsiteX1827" fmla="*/ 1908897 w 1998270"/>
              <a:gd name="connsiteY1827" fmla="*/ 1330177 h 1996549"/>
              <a:gd name="connsiteX1828" fmla="*/ 1893888 w 1998270"/>
              <a:gd name="connsiteY1828" fmla="*/ 1315166 h 1996549"/>
              <a:gd name="connsiteX1829" fmla="*/ 1909067 w 1998270"/>
              <a:gd name="connsiteY1829" fmla="*/ 1299986 h 1996549"/>
              <a:gd name="connsiteX1830" fmla="*/ 1847667 w 1998270"/>
              <a:gd name="connsiteY1830" fmla="*/ 1299986 h 1996549"/>
              <a:gd name="connsiteX1831" fmla="*/ 1862846 w 1998270"/>
              <a:gd name="connsiteY1831" fmla="*/ 1315166 h 1996549"/>
              <a:gd name="connsiteX1832" fmla="*/ 1862846 w 1998270"/>
              <a:gd name="connsiteY1832" fmla="*/ 1315338 h 1996549"/>
              <a:gd name="connsiteX1833" fmla="*/ 1847667 w 1998270"/>
              <a:gd name="connsiteY1833" fmla="*/ 1330175 h 1996549"/>
              <a:gd name="connsiteX1834" fmla="*/ 1847496 w 1998270"/>
              <a:gd name="connsiteY1834" fmla="*/ 1330177 h 1996549"/>
              <a:gd name="connsiteX1835" fmla="*/ 1832487 w 1998270"/>
              <a:gd name="connsiteY1835" fmla="*/ 1315166 h 1996549"/>
              <a:gd name="connsiteX1836" fmla="*/ 1847667 w 1998270"/>
              <a:gd name="connsiteY1836" fmla="*/ 1299986 h 1996549"/>
              <a:gd name="connsiteX1837" fmla="*/ 1786266 w 1998270"/>
              <a:gd name="connsiteY1837" fmla="*/ 1299986 h 1996549"/>
              <a:gd name="connsiteX1838" fmla="*/ 1801445 w 1998270"/>
              <a:gd name="connsiteY1838" fmla="*/ 1315166 h 1996549"/>
              <a:gd name="connsiteX1839" fmla="*/ 1801445 w 1998270"/>
              <a:gd name="connsiteY1839" fmla="*/ 1315338 h 1996549"/>
              <a:gd name="connsiteX1840" fmla="*/ 1786266 w 1998270"/>
              <a:gd name="connsiteY1840" fmla="*/ 1330175 h 1996549"/>
              <a:gd name="connsiteX1841" fmla="*/ 1786095 w 1998270"/>
              <a:gd name="connsiteY1841" fmla="*/ 1330177 h 1996549"/>
              <a:gd name="connsiteX1842" fmla="*/ 1771086 w 1998270"/>
              <a:gd name="connsiteY1842" fmla="*/ 1315166 h 1996549"/>
              <a:gd name="connsiteX1843" fmla="*/ 1786266 w 1998270"/>
              <a:gd name="connsiteY1843" fmla="*/ 1299986 h 1996549"/>
              <a:gd name="connsiteX1844" fmla="*/ 5628 w 1998270"/>
              <a:gd name="connsiteY1844" fmla="*/ 1252571 h 1996549"/>
              <a:gd name="connsiteX1845" fmla="*/ 5986 w 1998270"/>
              <a:gd name="connsiteY1845" fmla="*/ 1252571 h 1996549"/>
              <a:gd name="connsiteX1846" fmla="*/ 7333 w 1998270"/>
              <a:gd name="connsiteY1846" fmla="*/ 1254276 h 1996549"/>
              <a:gd name="connsiteX1847" fmla="*/ 5628 w 1998270"/>
              <a:gd name="connsiteY1847" fmla="*/ 1255982 h 1996549"/>
              <a:gd name="connsiteX1848" fmla="*/ 3923 w 1998270"/>
              <a:gd name="connsiteY1848" fmla="*/ 1254276 h 1996549"/>
              <a:gd name="connsiteX1849" fmla="*/ 5628 w 1998270"/>
              <a:gd name="connsiteY1849" fmla="*/ 1252571 h 1996549"/>
              <a:gd name="connsiteX1850" fmla="*/ 67029 w 1998270"/>
              <a:gd name="connsiteY1850" fmla="*/ 1251035 h 1996549"/>
              <a:gd name="connsiteX1851" fmla="*/ 69758 w 1998270"/>
              <a:gd name="connsiteY1851" fmla="*/ 1253764 h 1996549"/>
              <a:gd name="connsiteX1852" fmla="*/ 67029 w 1998270"/>
              <a:gd name="connsiteY1852" fmla="*/ 1256493 h 1996549"/>
              <a:gd name="connsiteX1853" fmla="*/ 64301 w 1998270"/>
              <a:gd name="connsiteY1853" fmla="*/ 1253764 h 1996549"/>
              <a:gd name="connsiteX1854" fmla="*/ 67029 w 1998270"/>
              <a:gd name="connsiteY1854" fmla="*/ 1251035 h 1996549"/>
              <a:gd name="connsiteX1855" fmla="*/ 129113 w 1998270"/>
              <a:gd name="connsiteY1855" fmla="*/ 1250353 h 1996549"/>
              <a:gd name="connsiteX1856" fmla="*/ 132524 w 1998270"/>
              <a:gd name="connsiteY1856" fmla="*/ 1253765 h 1996549"/>
              <a:gd name="connsiteX1857" fmla="*/ 129113 w 1998270"/>
              <a:gd name="connsiteY1857" fmla="*/ 1257176 h 1996549"/>
              <a:gd name="connsiteX1858" fmla="*/ 125702 w 1998270"/>
              <a:gd name="connsiteY1858" fmla="*/ 1253765 h 1996549"/>
              <a:gd name="connsiteX1859" fmla="*/ 129113 w 1998270"/>
              <a:gd name="connsiteY1859" fmla="*/ 1250353 h 1996549"/>
              <a:gd name="connsiteX1860" fmla="*/ 189832 w 1998270"/>
              <a:gd name="connsiteY1860" fmla="*/ 1249671 h 1996549"/>
              <a:gd name="connsiteX1861" fmla="*/ 190173 w 1998270"/>
              <a:gd name="connsiteY1861" fmla="*/ 1249671 h 1996549"/>
              <a:gd name="connsiteX1862" fmla="*/ 193925 w 1998270"/>
              <a:gd name="connsiteY1862" fmla="*/ 1253765 h 1996549"/>
              <a:gd name="connsiteX1863" fmla="*/ 189832 w 1998270"/>
              <a:gd name="connsiteY1863" fmla="*/ 1257858 h 1996549"/>
              <a:gd name="connsiteX1864" fmla="*/ 185739 w 1998270"/>
              <a:gd name="connsiteY1864" fmla="*/ 1253765 h 1996549"/>
              <a:gd name="connsiteX1865" fmla="*/ 189832 w 1998270"/>
              <a:gd name="connsiteY1865" fmla="*/ 1249671 h 1996549"/>
              <a:gd name="connsiteX1866" fmla="*/ 251233 w 1998270"/>
              <a:gd name="connsiteY1866" fmla="*/ 1248989 h 1996549"/>
              <a:gd name="connsiteX1867" fmla="*/ 251574 w 1998270"/>
              <a:gd name="connsiteY1867" fmla="*/ 1248989 h 1996549"/>
              <a:gd name="connsiteX1868" fmla="*/ 256009 w 1998270"/>
              <a:gd name="connsiteY1868" fmla="*/ 1253765 h 1996549"/>
              <a:gd name="connsiteX1869" fmla="*/ 251233 w 1998270"/>
              <a:gd name="connsiteY1869" fmla="*/ 1258541 h 1996549"/>
              <a:gd name="connsiteX1870" fmla="*/ 246458 w 1998270"/>
              <a:gd name="connsiteY1870" fmla="*/ 1253765 h 1996549"/>
              <a:gd name="connsiteX1871" fmla="*/ 251233 w 1998270"/>
              <a:gd name="connsiteY1871" fmla="*/ 1248989 h 1996549"/>
              <a:gd name="connsiteX1872" fmla="*/ 312635 w 1998270"/>
              <a:gd name="connsiteY1872" fmla="*/ 1248306 h 1996549"/>
              <a:gd name="connsiteX1873" fmla="*/ 318092 w 1998270"/>
              <a:gd name="connsiteY1873" fmla="*/ 1253764 h 1996549"/>
              <a:gd name="connsiteX1874" fmla="*/ 312635 w 1998270"/>
              <a:gd name="connsiteY1874" fmla="*/ 1259222 h 1996549"/>
              <a:gd name="connsiteX1875" fmla="*/ 307177 w 1998270"/>
              <a:gd name="connsiteY1875" fmla="*/ 1253764 h 1996549"/>
              <a:gd name="connsiteX1876" fmla="*/ 312635 w 1998270"/>
              <a:gd name="connsiteY1876" fmla="*/ 1248306 h 1996549"/>
              <a:gd name="connsiteX1877" fmla="*/ 374035 w 1998270"/>
              <a:gd name="connsiteY1877" fmla="*/ 1247624 h 1996549"/>
              <a:gd name="connsiteX1878" fmla="*/ 380176 w 1998270"/>
              <a:gd name="connsiteY1878" fmla="*/ 1253765 h 1996549"/>
              <a:gd name="connsiteX1879" fmla="*/ 374035 w 1998270"/>
              <a:gd name="connsiteY1879" fmla="*/ 1259905 h 1996549"/>
              <a:gd name="connsiteX1880" fmla="*/ 367896 w 1998270"/>
              <a:gd name="connsiteY1880" fmla="*/ 1253765 h 1996549"/>
              <a:gd name="connsiteX1881" fmla="*/ 374035 w 1998270"/>
              <a:gd name="connsiteY1881" fmla="*/ 1247624 h 1996549"/>
              <a:gd name="connsiteX1882" fmla="*/ 436120 w 1998270"/>
              <a:gd name="connsiteY1882" fmla="*/ 1247113 h 1996549"/>
              <a:gd name="connsiteX1883" fmla="*/ 436461 w 1998270"/>
              <a:gd name="connsiteY1883" fmla="*/ 1247113 h 1996549"/>
              <a:gd name="connsiteX1884" fmla="*/ 442772 w 1998270"/>
              <a:gd name="connsiteY1884" fmla="*/ 1253765 h 1996549"/>
              <a:gd name="connsiteX1885" fmla="*/ 436120 w 1998270"/>
              <a:gd name="connsiteY1885" fmla="*/ 1260417 h 1996549"/>
              <a:gd name="connsiteX1886" fmla="*/ 429468 w 1998270"/>
              <a:gd name="connsiteY1886" fmla="*/ 1253765 h 1996549"/>
              <a:gd name="connsiteX1887" fmla="*/ 436120 w 1998270"/>
              <a:gd name="connsiteY1887" fmla="*/ 1247113 h 1996549"/>
              <a:gd name="connsiteX1888" fmla="*/ 496838 w 1998270"/>
              <a:gd name="connsiteY1888" fmla="*/ 1246430 h 1996549"/>
              <a:gd name="connsiteX1889" fmla="*/ 504172 w 1998270"/>
              <a:gd name="connsiteY1889" fmla="*/ 1253764 h 1996549"/>
              <a:gd name="connsiteX1890" fmla="*/ 496838 w 1998270"/>
              <a:gd name="connsiteY1890" fmla="*/ 1261099 h 1996549"/>
              <a:gd name="connsiteX1891" fmla="*/ 489505 w 1998270"/>
              <a:gd name="connsiteY1891" fmla="*/ 1253764 h 1996549"/>
              <a:gd name="connsiteX1892" fmla="*/ 496838 w 1998270"/>
              <a:gd name="connsiteY1892" fmla="*/ 1246430 h 1996549"/>
              <a:gd name="connsiteX1893" fmla="*/ 558240 w 1998270"/>
              <a:gd name="connsiteY1893" fmla="*/ 1245748 h 1996549"/>
              <a:gd name="connsiteX1894" fmla="*/ 566256 w 1998270"/>
              <a:gd name="connsiteY1894" fmla="*/ 1253765 h 1996549"/>
              <a:gd name="connsiteX1895" fmla="*/ 558240 w 1998270"/>
              <a:gd name="connsiteY1895" fmla="*/ 1261781 h 1996549"/>
              <a:gd name="connsiteX1896" fmla="*/ 550224 w 1998270"/>
              <a:gd name="connsiteY1896" fmla="*/ 1253765 h 1996549"/>
              <a:gd name="connsiteX1897" fmla="*/ 558240 w 1998270"/>
              <a:gd name="connsiteY1897" fmla="*/ 1245748 h 1996549"/>
              <a:gd name="connsiteX1898" fmla="*/ 619642 w 1998270"/>
              <a:gd name="connsiteY1898" fmla="*/ 1245236 h 1996549"/>
              <a:gd name="connsiteX1899" fmla="*/ 628169 w 1998270"/>
              <a:gd name="connsiteY1899" fmla="*/ 1253764 h 1996549"/>
              <a:gd name="connsiteX1900" fmla="*/ 619642 w 1998270"/>
              <a:gd name="connsiteY1900" fmla="*/ 1262292 h 1996549"/>
              <a:gd name="connsiteX1901" fmla="*/ 611114 w 1998270"/>
              <a:gd name="connsiteY1901" fmla="*/ 1253764 h 1996549"/>
              <a:gd name="connsiteX1902" fmla="*/ 619642 w 1998270"/>
              <a:gd name="connsiteY1902" fmla="*/ 1245236 h 1996549"/>
              <a:gd name="connsiteX1903" fmla="*/ 681042 w 1998270"/>
              <a:gd name="connsiteY1903" fmla="*/ 1244554 h 1996549"/>
              <a:gd name="connsiteX1904" fmla="*/ 690253 w 1998270"/>
              <a:gd name="connsiteY1904" fmla="*/ 1253765 h 1996549"/>
              <a:gd name="connsiteX1905" fmla="*/ 681042 w 1998270"/>
              <a:gd name="connsiteY1905" fmla="*/ 1262975 h 1996549"/>
              <a:gd name="connsiteX1906" fmla="*/ 671833 w 1998270"/>
              <a:gd name="connsiteY1906" fmla="*/ 1253765 h 1996549"/>
              <a:gd name="connsiteX1907" fmla="*/ 681042 w 1998270"/>
              <a:gd name="connsiteY1907" fmla="*/ 1244554 h 1996549"/>
              <a:gd name="connsiteX1908" fmla="*/ 743126 w 1998270"/>
              <a:gd name="connsiteY1908" fmla="*/ 1244043 h 1996549"/>
              <a:gd name="connsiteX1909" fmla="*/ 743466 w 1998270"/>
              <a:gd name="connsiteY1909" fmla="*/ 1244043 h 1996549"/>
              <a:gd name="connsiteX1910" fmla="*/ 752848 w 1998270"/>
              <a:gd name="connsiteY1910" fmla="*/ 1253765 h 1996549"/>
              <a:gd name="connsiteX1911" fmla="*/ 743126 w 1998270"/>
              <a:gd name="connsiteY1911" fmla="*/ 1263486 h 1996549"/>
              <a:gd name="connsiteX1912" fmla="*/ 733404 w 1998270"/>
              <a:gd name="connsiteY1912" fmla="*/ 1253765 h 1996549"/>
              <a:gd name="connsiteX1913" fmla="*/ 743126 w 1998270"/>
              <a:gd name="connsiteY1913" fmla="*/ 1244043 h 1996549"/>
              <a:gd name="connsiteX1914" fmla="*/ 803844 w 1998270"/>
              <a:gd name="connsiteY1914" fmla="*/ 1243360 h 1996549"/>
              <a:gd name="connsiteX1915" fmla="*/ 814249 w 1998270"/>
              <a:gd name="connsiteY1915" fmla="*/ 1253765 h 1996549"/>
              <a:gd name="connsiteX1916" fmla="*/ 803844 w 1998270"/>
              <a:gd name="connsiteY1916" fmla="*/ 1264169 h 1996549"/>
              <a:gd name="connsiteX1917" fmla="*/ 793441 w 1998270"/>
              <a:gd name="connsiteY1917" fmla="*/ 1253765 h 1996549"/>
              <a:gd name="connsiteX1918" fmla="*/ 803844 w 1998270"/>
              <a:gd name="connsiteY1918" fmla="*/ 1243360 h 1996549"/>
              <a:gd name="connsiteX1919" fmla="*/ 865247 w 1998270"/>
              <a:gd name="connsiteY1919" fmla="*/ 1242849 h 1996549"/>
              <a:gd name="connsiteX1920" fmla="*/ 865588 w 1998270"/>
              <a:gd name="connsiteY1920" fmla="*/ 1242849 h 1996549"/>
              <a:gd name="connsiteX1921" fmla="*/ 876162 w 1998270"/>
              <a:gd name="connsiteY1921" fmla="*/ 1253764 h 1996549"/>
              <a:gd name="connsiteX1922" fmla="*/ 865247 w 1998270"/>
              <a:gd name="connsiteY1922" fmla="*/ 1264680 h 1996549"/>
              <a:gd name="connsiteX1923" fmla="*/ 854331 w 1998270"/>
              <a:gd name="connsiteY1923" fmla="*/ 1253764 h 1996549"/>
              <a:gd name="connsiteX1924" fmla="*/ 865247 w 1998270"/>
              <a:gd name="connsiteY1924" fmla="*/ 1242849 h 1996549"/>
              <a:gd name="connsiteX1925" fmla="*/ 926647 w 1998270"/>
              <a:gd name="connsiteY1925" fmla="*/ 1242337 h 1996549"/>
              <a:gd name="connsiteX1926" fmla="*/ 938074 w 1998270"/>
              <a:gd name="connsiteY1926" fmla="*/ 1253765 h 1996549"/>
              <a:gd name="connsiteX1927" fmla="*/ 926647 w 1998270"/>
              <a:gd name="connsiteY1927" fmla="*/ 1265192 h 1996549"/>
              <a:gd name="connsiteX1928" fmla="*/ 915220 w 1998270"/>
              <a:gd name="connsiteY1928" fmla="*/ 1253765 h 1996549"/>
              <a:gd name="connsiteX1929" fmla="*/ 926647 w 1998270"/>
              <a:gd name="connsiteY1929" fmla="*/ 1242337 h 1996549"/>
              <a:gd name="connsiteX1930" fmla="*/ 988048 w 1998270"/>
              <a:gd name="connsiteY1930" fmla="*/ 1241825 h 1996549"/>
              <a:gd name="connsiteX1931" fmla="*/ 999988 w 1998270"/>
              <a:gd name="connsiteY1931" fmla="*/ 1253765 h 1996549"/>
              <a:gd name="connsiteX1932" fmla="*/ 988048 w 1998270"/>
              <a:gd name="connsiteY1932" fmla="*/ 1265704 h 1996549"/>
              <a:gd name="connsiteX1933" fmla="*/ 976110 w 1998270"/>
              <a:gd name="connsiteY1933" fmla="*/ 1253765 h 1996549"/>
              <a:gd name="connsiteX1934" fmla="*/ 988048 w 1998270"/>
              <a:gd name="connsiteY1934" fmla="*/ 1241825 h 1996549"/>
              <a:gd name="connsiteX1935" fmla="*/ 1050133 w 1998270"/>
              <a:gd name="connsiteY1935" fmla="*/ 1241314 h 1996549"/>
              <a:gd name="connsiteX1936" fmla="*/ 1050473 w 1998270"/>
              <a:gd name="connsiteY1936" fmla="*/ 1241314 h 1996549"/>
              <a:gd name="connsiteX1937" fmla="*/ 1062584 w 1998270"/>
              <a:gd name="connsiteY1937" fmla="*/ 1253765 h 1996549"/>
              <a:gd name="connsiteX1938" fmla="*/ 1050133 w 1998270"/>
              <a:gd name="connsiteY1938" fmla="*/ 1266215 h 1996549"/>
              <a:gd name="connsiteX1939" fmla="*/ 1037682 w 1998270"/>
              <a:gd name="connsiteY1939" fmla="*/ 1253765 h 1996549"/>
              <a:gd name="connsiteX1940" fmla="*/ 1050133 w 1998270"/>
              <a:gd name="connsiteY1940" fmla="*/ 1241314 h 1996549"/>
              <a:gd name="connsiteX1941" fmla="*/ 1110851 w 1998270"/>
              <a:gd name="connsiteY1941" fmla="*/ 1240973 h 1996549"/>
              <a:gd name="connsiteX1942" fmla="*/ 1111192 w 1998270"/>
              <a:gd name="connsiteY1942" fmla="*/ 1240973 h 1996549"/>
              <a:gd name="connsiteX1943" fmla="*/ 1123643 w 1998270"/>
              <a:gd name="connsiteY1943" fmla="*/ 1253765 h 1996549"/>
              <a:gd name="connsiteX1944" fmla="*/ 1110851 w 1998270"/>
              <a:gd name="connsiteY1944" fmla="*/ 1266557 h 1996549"/>
              <a:gd name="connsiteX1945" fmla="*/ 1098060 w 1998270"/>
              <a:gd name="connsiteY1945" fmla="*/ 1253765 h 1996549"/>
              <a:gd name="connsiteX1946" fmla="*/ 1110851 w 1998270"/>
              <a:gd name="connsiteY1946" fmla="*/ 1240973 h 1996549"/>
              <a:gd name="connsiteX1947" fmla="*/ 1172252 w 1998270"/>
              <a:gd name="connsiteY1947" fmla="*/ 1240461 h 1996549"/>
              <a:gd name="connsiteX1948" fmla="*/ 1185556 w 1998270"/>
              <a:gd name="connsiteY1948" fmla="*/ 1253765 h 1996549"/>
              <a:gd name="connsiteX1949" fmla="*/ 1172252 w 1998270"/>
              <a:gd name="connsiteY1949" fmla="*/ 1267069 h 1996549"/>
              <a:gd name="connsiteX1950" fmla="*/ 1158949 w 1998270"/>
              <a:gd name="connsiteY1950" fmla="*/ 1253765 h 1996549"/>
              <a:gd name="connsiteX1951" fmla="*/ 1172252 w 1998270"/>
              <a:gd name="connsiteY1951" fmla="*/ 1240461 h 1996549"/>
              <a:gd name="connsiteX1952" fmla="*/ 1970835 w 1998270"/>
              <a:gd name="connsiteY1952" fmla="*/ 1239815 h 1996549"/>
              <a:gd name="connsiteX1953" fmla="*/ 1984651 w 1998270"/>
              <a:gd name="connsiteY1953" fmla="*/ 1253630 h 1996549"/>
              <a:gd name="connsiteX1954" fmla="*/ 1970835 w 1998270"/>
              <a:gd name="connsiteY1954" fmla="*/ 1267446 h 1996549"/>
              <a:gd name="connsiteX1955" fmla="*/ 1957020 w 1998270"/>
              <a:gd name="connsiteY1955" fmla="*/ 1253630 h 1996549"/>
              <a:gd name="connsiteX1956" fmla="*/ 1970835 w 1998270"/>
              <a:gd name="connsiteY1956" fmla="*/ 1239815 h 1996549"/>
              <a:gd name="connsiteX1957" fmla="*/ 1234020 w 1998270"/>
              <a:gd name="connsiteY1957" fmla="*/ 1239815 h 1996549"/>
              <a:gd name="connsiteX1958" fmla="*/ 1247836 w 1998270"/>
              <a:gd name="connsiteY1958" fmla="*/ 1253630 h 1996549"/>
              <a:gd name="connsiteX1959" fmla="*/ 1234020 w 1998270"/>
              <a:gd name="connsiteY1959" fmla="*/ 1267446 h 1996549"/>
              <a:gd name="connsiteX1960" fmla="*/ 1220205 w 1998270"/>
              <a:gd name="connsiteY1960" fmla="*/ 1253630 h 1996549"/>
              <a:gd name="connsiteX1961" fmla="*/ 1234020 w 1998270"/>
              <a:gd name="connsiteY1961" fmla="*/ 1239815 h 1996549"/>
              <a:gd name="connsiteX1962" fmla="*/ 1295055 w 1998270"/>
              <a:gd name="connsiteY1962" fmla="*/ 1239608 h 1996549"/>
              <a:gd name="connsiteX1963" fmla="*/ 1309211 w 1998270"/>
              <a:gd name="connsiteY1963" fmla="*/ 1253765 h 1996549"/>
              <a:gd name="connsiteX1964" fmla="*/ 1295055 w 1998270"/>
              <a:gd name="connsiteY1964" fmla="*/ 1267921 h 1996549"/>
              <a:gd name="connsiteX1965" fmla="*/ 1280899 w 1998270"/>
              <a:gd name="connsiteY1965" fmla="*/ 1253765 h 1996549"/>
              <a:gd name="connsiteX1966" fmla="*/ 1295055 w 1998270"/>
              <a:gd name="connsiteY1966" fmla="*/ 1239608 h 1996549"/>
              <a:gd name="connsiteX1967" fmla="*/ 1357138 w 1998270"/>
              <a:gd name="connsiteY1967" fmla="*/ 1239267 h 1996549"/>
              <a:gd name="connsiteX1968" fmla="*/ 1371636 w 1998270"/>
              <a:gd name="connsiteY1968" fmla="*/ 1253765 h 1996549"/>
              <a:gd name="connsiteX1969" fmla="*/ 1357138 w 1998270"/>
              <a:gd name="connsiteY1969" fmla="*/ 1268262 h 1996549"/>
              <a:gd name="connsiteX1970" fmla="*/ 1342641 w 1998270"/>
              <a:gd name="connsiteY1970" fmla="*/ 1253765 h 1996549"/>
              <a:gd name="connsiteX1971" fmla="*/ 1357138 w 1998270"/>
              <a:gd name="connsiteY1971" fmla="*/ 1239267 h 1996549"/>
              <a:gd name="connsiteX1972" fmla="*/ 1417857 w 1998270"/>
              <a:gd name="connsiteY1972" fmla="*/ 1238926 h 1996549"/>
              <a:gd name="connsiteX1973" fmla="*/ 1432696 w 1998270"/>
              <a:gd name="connsiteY1973" fmla="*/ 1253765 h 1996549"/>
              <a:gd name="connsiteX1974" fmla="*/ 1417857 w 1998270"/>
              <a:gd name="connsiteY1974" fmla="*/ 1268604 h 1996549"/>
              <a:gd name="connsiteX1975" fmla="*/ 1403019 w 1998270"/>
              <a:gd name="connsiteY1975" fmla="*/ 1253765 h 1996549"/>
              <a:gd name="connsiteX1976" fmla="*/ 1417857 w 1998270"/>
              <a:gd name="connsiteY1976" fmla="*/ 1238926 h 1996549"/>
              <a:gd name="connsiteX1977" fmla="*/ 1479259 w 1998270"/>
              <a:gd name="connsiteY1977" fmla="*/ 1238756 h 1996549"/>
              <a:gd name="connsiteX1978" fmla="*/ 1479600 w 1998270"/>
              <a:gd name="connsiteY1978" fmla="*/ 1238756 h 1996549"/>
              <a:gd name="connsiteX1979" fmla="*/ 1494268 w 1998270"/>
              <a:gd name="connsiteY1979" fmla="*/ 1253765 h 1996549"/>
              <a:gd name="connsiteX1980" fmla="*/ 1494268 w 1998270"/>
              <a:gd name="connsiteY1980" fmla="*/ 1253937 h 1996549"/>
              <a:gd name="connsiteX1981" fmla="*/ 1479259 w 1998270"/>
              <a:gd name="connsiteY1981" fmla="*/ 1268604 h 1996549"/>
              <a:gd name="connsiteX1982" fmla="*/ 1464250 w 1998270"/>
              <a:gd name="connsiteY1982" fmla="*/ 1253765 h 1996549"/>
              <a:gd name="connsiteX1983" fmla="*/ 1479259 w 1998270"/>
              <a:gd name="connsiteY1983" fmla="*/ 1238756 h 1996549"/>
              <a:gd name="connsiteX1984" fmla="*/ 1540660 w 1998270"/>
              <a:gd name="connsiteY1984" fmla="*/ 1238414 h 1996549"/>
              <a:gd name="connsiteX1985" fmla="*/ 1556011 w 1998270"/>
              <a:gd name="connsiteY1985" fmla="*/ 1253765 h 1996549"/>
              <a:gd name="connsiteX1986" fmla="*/ 1556011 w 1998270"/>
              <a:gd name="connsiteY1986" fmla="*/ 1253937 h 1996549"/>
              <a:gd name="connsiteX1987" fmla="*/ 1540660 w 1998270"/>
              <a:gd name="connsiteY1987" fmla="*/ 1268945 h 1996549"/>
              <a:gd name="connsiteX1988" fmla="*/ 1525310 w 1998270"/>
              <a:gd name="connsiteY1988" fmla="*/ 1253765 h 1996549"/>
              <a:gd name="connsiteX1989" fmla="*/ 1540660 w 1998270"/>
              <a:gd name="connsiteY1989" fmla="*/ 1238414 h 1996549"/>
              <a:gd name="connsiteX1990" fmla="*/ 1602061 w 1998270"/>
              <a:gd name="connsiteY1990" fmla="*/ 1238243 h 1996549"/>
              <a:gd name="connsiteX1991" fmla="*/ 1617582 w 1998270"/>
              <a:gd name="connsiteY1991" fmla="*/ 1253764 h 1996549"/>
              <a:gd name="connsiteX1992" fmla="*/ 1617582 w 1998270"/>
              <a:gd name="connsiteY1992" fmla="*/ 1253937 h 1996549"/>
              <a:gd name="connsiteX1993" fmla="*/ 1602061 w 1998270"/>
              <a:gd name="connsiteY1993" fmla="*/ 1269115 h 1996549"/>
              <a:gd name="connsiteX1994" fmla="*/ 1601891 w 1998270"/>
              <a:gd name="connsiteY1994" fmla="*/ 1269116 h 1996549"/>
              <a:gd name="connsiteX1995" fmla="*/ 1586541 w 1998270"/>
              <a:gd name="connsiteY1995" fmla="*/ 1253764 h 1996549"/>
              <a:gd name="connsiteX1996" fmla="*/ 1602061 w 1998270"/>
              <a:gd name="connsiteY1996" fmla="*/ 1238243 h 1996549"/>
              <a:gd name="connsiteX1997" fmla="*/ 1663829 w 1998270"/>
              <a:gd name="connsiteY1997" fmla="*/ 1237939 h 1996549"/>
              <a:gd name="connsiteX1998" fmla="*/ 1679521 w 1998270"/>
              <a:gd name="connsiteY1998" fmla="*/ 1253630 h 1996549"/>
              <a:gd name="connsiteX1999" fmla="*/ 1663829 w 1998270"/>
              <a:gd name="connsiteY1999" fmla="*/ 1269322 h 1996549"/>
              <a:gd name="connsiteX2000" fmla="*/ 1648138 w 1998270"/>
              <a:gd name="connsiteY2000" fmla="*/ 1253630 h 1996549"/>
              <a:gd name="connsiteX2001" fmla="*/ 1663829 w 1998270"/>
              <a:gd name="connsiteY2001" fmla="*/ 1237939 h 1996549"/>
              <a:gd name="connsiteX2002" fmla="*/ 1724863 w 1998270"/>
              <a:gd name="connsiteY2002" fmla="*/ 1237903 h 1996549"/>
              <a:gd name="connsiteX2003" fmla="*/ 1725204 w 1998270"/>
              <a:gd name="connsiteY2003" fmla="*/ 1237903 h 1996549"/>
              <a:gd name="connsiteX2004" fmla="*/ 1740725 w 1998270"/>
              <a:gd name="connsiteY2004" fmla="*/ 1253765 h 1996549"/>
              <a:gd name="connsiteX2005" fmla="*/ 1740725 w 1998270"/>
              <a:gd name="connsiteY2005" fmla="*/ 1253937 h 1996549"/>
              <a:gd name="connsiteX2006" fmla="*/ 1724863 w 1998270"/>
              <a:gd name="connsiteY2006" fmla="*/ 1269456 h 1996549"/>
              <a:gd name="connsiteX2007" fmla="*/ 1709002 w 1998270"/>
              <a:gd name="connsiteY2007" fmla="*/ 1253765 h 1996549"/>
              <a:gd name="connsiteX2008" fmla="*/ 1724863 w 1998270"/>
              <a:gd name="connsiteY2008" fmla="*/ 1237903 h 1996549"/>
              <a:gd name="connsiteX2009" fmla="*/ 1909068 w 1998270"/>
              <a:gd name="connsiteY2009" fmla="*/ 1237732 h 1996549"/>
              <a:gd name="connsiteX2010" fmla="*/ 1925100 w 1998270"/>
              <a:gd name="connsiteY2010" fmla="*/ 1253765 h 1996549"/>
              <a:gd name="connsiteX2011" fmla="*/ 1909068 w 1998270"/>
              <a:gd name="connsiteY2011" fmla="*/ 1269627 h 1996549"/>
              <a:gd name="connsiteX2012" fmla="*/ 1893036 w 1998270"/>
              <a:gd name="connsiteY2012" fmla="*/ 1253765 h 1996549"/>
              <a:gd name="connsiteX2013" fmla="*/ 1909068 w 1998270"/>
              <a:gd name="connsiteY2013" fmla="*/ 1237732 h 1996549"/>
              <a:gd name="connsiteX2014" fmla="*/ 1847666 w 1998270"/>
              <a:gd name="connsiteY2014" fmla="*/ 1237732 h 1996549"/>
              <a:gd name="connsiteX2015" fmla="*/ 1863699 w 1998270"/>
              <a:gd name="connsiteY2015" fmla="*/ 1253765 h 1996549"/>
              <a:gd name="connsiteX2016" fmla="*/ 1847666 w 1998270"/>
              <a:gd name="connsiteY2016" fmla="*/ 1269627 h 1996549"/>
              <a:gd name="connsiteX2017" fmla="*/ 1831634 w 1998270"/>
              <a:gd name="connsiteY2017" fmla="*/ 1253765 h 1996549"/>
              <a:gd name="connsiteX2018" fmla="*/ 1847666 w 1998270"/>
              <a:gd name="connsiteY2018" fmla="*/ 1237732 h 1996549"/>
              <a:gd name="connsiteX2019" fmla="*/ 1786265 w 1998270"/>
              <a:gd name="connsiteY2019" fmla="*/ 1237732 h 1996549"/>
              <a:gd name="connsiteX2020" fmla="*/ 1802298 w 1998270"/>
              <a:gd name="connsiteY2020" fmla="*/ 1253765 h 1996549"/>
              <a:gd name="connsiteX2021" fmla="*/ 1786265 w 1998270"/>
              <a:gd name="connsiteY2021" fmla="*/ 1269627 h 1996549"/>
              <a:gd name="connsiteX2022" fmla="*/ 1770233 w 1998270"/>
              <a:gd name="connsiteY2022" fmla="*/ 1253765 h 1996549"/>
              <a:gd name="connsiteX2023" fmla="*/ 1786265 w 1998270"/>
              <a:gd name="connsiteY2023" fmla="*/ 1237732 h 1996549"/>
              <a:gd name="connsiteX2024" fmla="*/ 5628 w 1998270"/>
              <a:gd name="connsiteY2024" fmla="*/ 1190316 h 1996549"/>
              <a:gd name="connsiteX2025" fmla="*/ 7675 w 1998270"/>
              <a:gd name="connsiteY2025" fmla="*/ 1192363 h 1996549"/>
              <a:gd name="connsiteX2026" fmla="*/ 5628 w 1998270"/>
              <a:gd name="connsiteY2026" fmla="*/ 1194410 h 1996549"/>
              <a:gd name="connsiteX2027" fmla="*/ 3582 w 1998270"/>
              <a:gd name="connsiteY2027" fmla="*/ 1192363 h 1996549"/>
              <a:gd name="connsiteX2028" fmla="*/ 5628 w 1998270"/>
              <a:gd name="connsiteY2028" fmla="*/ 1190316 h 1996549"/>
              <a:gd name="connsiteX2029" fmla="*/ 67030 w 1998270"/>
              <a:gd name="connsiteY2029" fmla="*/ 1189123 h 1996549"/>
              <a:gd name="connsiteX2030" fmla="*/ 67388 w 1998270"/>
              <a:gd name="connsiteY2030" fmla="*/ 1189123 h 1996549"/>
              <a:gd name="connsiteX2031" fmla="*/ 70270 w 1998270"/>
              <a:gd name="connsiteY2031" fmla="*/ 1192363 h 1996549"/>
              <a:gd name="connsiteX2032" fmla="*/ 67030 w 1998270"/>
              <a:gd name="connsiteY2032" fmla="*/ 1195604 h 1996549"/>
              <a:gd name="connsiteX2033" fmla="*/ 63790 w 1998270"/>
              <a:gd name="connsiteY2033" fmla="*/ 1192363 h 1996549"/>
              <a:gd name="connsiteX2034" fmla="*/ 67030 w 1998270"/>
              <a:gd name="connsiteY2034" fmla="*/ 1189123 h 1996549"/>
              <a:gd name="connsiteX2035" fmla="*/ 129114 w 1998270"/>
              <a:gd name="connsiteY2035" fmla="*/ 1188440 h 1996549"/>
              <a:gd name="connsiteX2036" fmla="*/ 133037 w 1998270"/>
              <a:gd name="connsiteY2036" fmla="*/ 1192363 h 1996549"/>
              <a:gd name="connsiteX2037" fmla="*/ 129114 w 1998270"/>
              <a:gd name="connsiteY2037" fmla="*/ 1196286 h 1996549"/>
              <a:gd name="connsiteX2038" fmla="*/ 125191 w 1998270"/>
              <a:gd name="connsiteY2038" fmla="*/ 1192363 h 1996549"/>
              <a:gd name="connsiteX2039" fmla="*/ 129114 w 1998270"/>
              <a:gd name="connsiteY2039" fmla="*/ 1188440 h 1996549"/>
              <a:gd name="connsiteX2040" fmla="*/ 189832 w 1998270"/>
              <a:gd name="connsiteY2040" fmla="*/ 1187758 h 1996549"/>
              <a:gd name="connsiteX2041" fmla="*/ 194437 w 1998270"/>
              <a:gd name="connsiteY2041" fmla="*/ 1192364 h 1996549"/>
              <a:gd name="connsiteX2042" fmla="*/ 189832 w 1998270"/>
              <a:gd name="connsiteY2042" fmla="*/ 1196969 h 1996549"/>
              <a:gd name="connsiteX2043" fmla="*/ 185228 w 1998270"/>
              <a:gd name="connsiteY2043" fmla="*/ 1192364 h 1996549"/>
              <a:gd name="connsiteX2044" fmla="*/ 189832 w 1998270"/>
              <a:gd name="connsiteY2044" fmla="*/ 1187758 h 1996549"/>
              <a:gd name="connsiteX2045" fmla="*/ 251234 w 1998270"/>
              <a:gd name="connsiteY2045" fmla="*/ 1187076 h 1996549"/>
              <a:gd name="connsiteX2046" fmla="*/ 256521 w 1998270"/>
              <a:gd name="connsiteY2046" fmla="*/ 1192364 h 1996549"/>
              <a:gd name="connsiteX2047" fmla="*/ 251234 w 1998270"/>
              <a:gd name="connsiteY2047" fmla="*/ 1197651 h 1996549"/>
              <a:gd name="connsiteX2048" fmla="*/ 245947 w 1998270"/>
              <a:gd name="connsiteY2048" fmla="*/ 1192364 h 1996549"/>
              <a:gd name="connsiteX2049" fmla="*/ 251234 w 1998270"/>
              <a:gd name="connsiteY2049" fmla="*/ 1187076 h 1996549"/>
              <a:gd name="connsiteX2050" fmla="*/ 312635 w 1998270"/>
              <a:gd name="connsiteY2050" fmla="*/ 1186394 h 1996549"/>
              <a:gd name="connsiteX2051" fmla="*/ 312976 w 1998270"/>
              <a:gd name="connsiteY2051" fmla="*/ 1186394 h 1996549"/>
              <a:gd name="connsiteX2052" fmla="*/ 318604 w 1998270"/>
              <a:gd name="connsiteY2052" fmla="*/ 1192364 h 1996549"/>
              <a:gd name="connsiteX2053" fmla="*/ 312635 w 1998270"/>
              <a:gd name="connsiteY2053" fmla="*/ 1198333 h 1996549"/>
              <a:gd name="connsiteX2054" fmla="*/ 306666 w 1998270"/>
              <a:gd name="connsiteY2054" fmla="*/ 1192364 h 1996549"/>
              <a:gd name="connsiteX2055" fmla="*/ 312635 w 1998270"/>
              <a:gd name="connsiteY2055" fmla="*/ 1186394 h 1996549"/>
              <a:gd name="connsiteX2056" fmla="*/ 374036 w 1998270"/>
              <a:gd name="connsiteY2056" fmla="*/ 1185712 h 1996549"/>
              <a:gd name="connsiteX2057" fmla="*/ 374378 w 1998270"/>
              <a:gd name="connsiteY2057" fmla="*/ 1185712 h 1996549"/>
              <a:gd name="connsiteX2058" fmla="*/ 380688 w 1998270"/>
              <a:gd name="connsiteY2058" fmla="*/ 1192364 h 1996549"/>
              <a:gd name="connsiteX2059" fmla="*/ 374036 w 1998270"/>
              <a:gd name="connsiteY2059" fmla="*/ 1199016 h 1996549"/>
              <a:gd name="connsiteX2060" fmla="*/ 367385 w 1998270"/>
              <a:gd name="connsiteY2060" fmla="*/ 1192364 h 1996549"/>
              <a:gd name="connsiteX2061" fmla="*/ 374036 w 1998270"/>
              <a:gd name="connsiteY2061" fmla="*/ 1185712 h 1996549"/>
              <a:gd name="connsiteX2062" fmla="*/ 436119 w 1998270"/>
              <a:gd name="connsiteY2062" fmla="*/ 1185199 h 1996549"/>
              <a:gd name="connsiteX2063" fmla="*/ 443283 w 1998270"/>
              <a:gd name="connsiteY2063" fmla="*/ 1192363 h 1996549"/>
              <a:gd name="connsiteX2064" fmla="*/ 436119 w 1998270"/>
              <a:gd name="connsiteY2064" fmla="*/ 1199526 h 1996549"/>
              <a:gd name="connsiteX2065" fmla="*/ 428956 w 1998270"/>
              <a:gd name="connsiteY2065" fmla="*/ 1192363 h 1996549"/>
              <a:gd name="connsiteX2066" fmla="*/ 436119 w 1998270"/>
              <a:gd name="connsiteY2066" fmla="*/ 1185199 h 1996549"/>
              <a:gd name="connsiteX2067" fmla="*/ 558240 w 1998270"/>
              <a:gd name="connsiteY2067" fmla="*/ 1184347 h 1996549"/>
              <a:gd name="connsiteX2068" fmla="*/ 566767 w 1998270"/>
              <a:gd name="connsiteY2068" fmla="*/ 1192875 h 1996549"/>
              <a:gd name="connsiteX2069" fmla="*/ 558240 w 1998270"/>
              <a:gd name="connsiteY2069" fmla="*/ 1201403 h 1996549"/>
              <a:gd name="connsiteX2070" fmla="*/ 549712 w 1998270"/>
              <a:gd name="connsiteY2070" fmla="*/ 1192875 h 1996549"/>
              <a:gd name="connsiteX2071" fmla="*/ 558240 w 1998270"/>
              <a:gd name="connsiteY2071" fmla="*/ 1184347 h 1996549"/>
              <a:gd name="connsiteX2072" fmla="*/ 496838 w 1998270"/>
              <a:gd name="connsiteY2072" fmla="*/ 1184347 h 1996549"/>
              <a:gd name="connsiteX2073" fmla="*/ 497179 w 1998270"/>
              <a:gd name="connsiteY2073" fmla="*/ 1184347 h 1996549"/>
              <a:gd name="connsiteX2074" fmla="*/ 504684 w 1998270"/>
              <a:gd name="connsiteY2074" fmla="*/ 1192193 h 1996549"/>
              <a:gd name="connsiteX2075" fmla="*/ 496838 w 1998270"/>
              <a:gd name="connsiteY2075" fmla="*/ 1200038 h 1996549"/>
              <a:gd name="connsiteX2076" fmla="*/ 488993 w 1998270"/>
              <a:gd name="connsiteY2076" fmla="*/ 1192193 h 1996549"/>
              <a:gd name="connsiteX2077" fmla="*/ 496838 w 1998270"/>
              <a:gd name="connsiteY2077" fmla="*/ 1184347 h 1996549"/>
              <a:gd name="connsiteX2078" fmla="*/ 619641 w 1998270"/>
              <a:gd name="connsiteY2078" fmla="*/ 1183153 h 1996549"/>
              <a:gd name="connsiteX2079" fmla="*/ 628851 w 1998270"/>
              <a:gd name="connsiteY2079" fmla="*/ 1192364 h 1996549"/>
              <a:gd name="connsiteX2080" fmla="*/ 619641 w 1998270"/>
              <a:gd name="connsiteY2080" fmla="*/ 1201574 h 1996549"/>
              <a:gd name="connsiteX2081" fmla="*/ 610431 w 1998270"/>
              <a:gd name="connsiteY2081" fmla="*/ 1192364 h 1996549"/>
              <a:gd name="connsiteX2082" fmla="*/ 619641 w 1998270"/>
              <a:gd name="connsiteY2082" fmla="*/ 1183153 h 1996549"/>
              <a:gd name="connsiteX2083" fmla="*/ 681042 w 1998270"/>
              <a:gd name="connsiteY2083" fmla="*/ 1182642 h 1996549"/>
              <a:gd name="connsiteX2084" fmla="*/ 681383 w 1998270"/>
              <a:gd name="connsiteY2084" fmla="*/ 1182642 h 1996549"/>
              <a:gd name="connsiteX2085" fmla="*/ 690764 w 1998270"/>
              <a:gd name="connsiteY2085" fmla="*/ 1192364 h 1996549"/>
              <a:gd name="connsiteX2086" fmla="*/ 681042 w 1998270"/>
              <a:gd name="connsiteY2086" fmla="*/ 1202085 h 1996549"/>
              <a:gd name="connsiteX2087" fmla="*/ 671321 w 1998270"/>
              <a:gd name="connsiteY2087" fmla="*/ 1192364 h 1996549"/>
              <a:gd name="connsiteX2088" fmla="*/ 681042 w 1998270"/>
              <a:gd name="connsiteY2088" fmla="*/ 1182642 h 1996549"/>
              <a:gd name="connsiteX2089" fmla="*/ 743125 w 1998270"/>
              <a:gd name="connsiteY2089" fmla="*/ 1181959 h 1996549"/>
              <a:gd name="connsiteX2090" fmla="*/ 753529 w 1998270"/>
              <a:gd name="connsiteY2090" fmla="*/ 1192364 h 1996549"/>
              <a:gd name="connsiteX2091" fmla="*/ 743125 w 1998270"/>
              <a:gd name="connsiteY2091" fmla="*/ 1202768 h 1996549"/>
              <a:gd name="connsiteX2092" fmla="*/ 732722 w 1998270"/>
              <a:gd name="connsiteY2092" fmla="*/ 1192364 h 1996549"/>
              <a:gd name="connsiteX2093" fmla="*/ 743125 w 1998270"/>
              <a:gd name="connsiteY2093" fmla="*/ 1181959 h 1996549"/>
              <a:gd name="connsiteX2094" fmla="*/ 803845 w 1998270"/>
              <a:gd name="connsiteY2094" fmla="*/ 1181448 h 1996549"/>
              <a:gd name="connsiteX2095" fmla="*/ 804186 w 1998270"/>
              <a:gd name="connsiteY2095" fmla="*/ 1181448 h 1996549"/>
              <a:gd name="connsiteX2096" fmla="*/ 814761 w 1998270"/>
              <a:gd name="connsiteY2096" fmla="*/ 1192363 h 1996549"/>
              <a:gd name="connsiteX2097" fmla="*/ 803845 w 1998270"/>
              <a:gd name="connsiteY2097" fmla="*/ 1203279 h 1996549"/>
              <a:gd name="connsiteX2098" fmla="*/ 792930 w 1998270"/>
              <a:gd name="connsiteY2098" fmla="*/ 1192363 h 1996549"/>
              <a:gd name="connsiteX2099" fmla="*/ 803845 w 1998270"/>
              <a:gd name="connsiteY2099" fmla="*/ 1181448 h 1996549"/>
              <a:gd name="connsiteX2100" fmla="*/ 865246 w 1998270"/>
              <a:gd name="connsiteY2100" fmla="*/ 1180935 h 1996549"/>
              <a:gd name="connsiteX2101" fmla="*/ 876673 w 1998270"/>
              <a:gd name="connsiteY2101" fmla="*/ 1192363 h 1996549"/>
              <a:gd name="connsiteX2102" fmla="*/ 865246 w 1998270"/>
              <a:gd name="connsiteY2102" fmla="*/ 1203790 h 1996549"/>
              <a:gd name="connsiteX2103" fmla="*/ 853819 w 1998270"/>
              <a:gd name="connsiteY2103" fmla="*/ 1192363 h 1996549"/>
              <a:gd name="connsiteX2104" fmla="*/ 865246 w 1998270"/>
              <a:gd name="connsiteY2104" fmla="*/ 1180935 h 1996549"/>
              <a:gd name="connsiteX2105" fmla="*/ 926648 w 1998270"/>
              <a:gd name="connsiteY2105" fmla="*/ 1180253 h 1996549"/>
              <a:gd name="connsiteX2106" fmla="*/ 938757 w 1998270"/>
              <a:gd name="connsiteY2106" fmla="*/ 1192363 h 1996549"/>
              <a:gd name="connsiteX2107" fmla="*/ 926648 w 1998270"/>
              <a:gd name="connsiteY2107" fmla="*/ 1204473 h 1996549"/>
              <a:gd name="connsiteX2108" fmla="*/ 914538 w 1998270"/>
              <a:gd name="connsiteY2108" fmla="*/ 1192363 h 1996549"/>
              <a:gd name="connsiteX2109" fmla="*/ 926648 w 1998270"/>
              <a:gd name="connsiteY2109" fmla="*/ 1180253 h 1996549"/>
              <a:gd name="connsiteX2110" fmla="*/ 988049 w 1998270"/>
              <a:gd name="connsiteY2110" fmla="*/ 1179742 h 1996549"/>
              <a:gd name="connsiteX2111" fmla="*/ 1000670 w 1998270"/>
              <a:gd name="connsiteY2111" fmla="*/ 1192364 h 1996549"/>
              <a:gd name="connsiteX2112" fmla="*/ 988049 w 1998270"/>
              <a:gd name="connsiteY2112" fmla="*/ 1204985 h 1996549"/>
              <a:gd name="connsiteX2113" fmla="*/ 975428 w 1998270"/>
              <a:gd name="connsiteY2113" fmla="*/ 1192364 h 1996549"/>
              <a:gd name="connsiteX2114" fmla="*/ 988049 w 1998270"/>
              <a:gd name="connsiteY2114" fmla="*/ 1179742 h 1996549"/>
              <a:gd name="connsiteX2115" fmla="*/ 1050132 w 1998270"/>
              <a:gd name="connsiteY2115" fmla="*/ 1179231 h 1996549"/>
              <a:gd name="connsiteX2116" fmla="*/ 1050473 w 1998270"/>
              <a:gd name="connsiteY2116" fmla="*/ 1179231 h 1996549"/>
              <a:gd name="connsiteX2117" fmla="*/ 1063265 w 1998270"/>
              <a:gd name="connsiteY2117" fmla="*/ 1192364 h 1996549"/>
              <a:gd name="connsiteX2118" fmla="*/ 1050132 w 1998270"/>
              <a:gd name="connsiteY2118" fmla="*/ 1205497 h 1996549"/>
              <a:gd name="connsiteX2119" fmla="*/ 1037000 w 1998270"/>
              <a:gd name="connsiteY2119" fmla="*/ 1192364 h 1996549"/>
              <a:gd name="connsiteX2120" fmla="*/ 1050132 w 1998270"/>
              <a:gd name="connsiteY2120" fmla="*/ 1179231 h 1996549"/>
              <a:gd name="connsiteX2121" fmla="*/ 1110851 w 1998270"/>
              <a:gd name="connsiteY2121" fmla="*/ 1178718 h 1996549"/>
              <a:gd name="connsiteX2122" fmla="*/ 1124496 w 1998270"/>
              <a:gd name="connsiteY2122" fmla="*/ 1192363 h 1996549"/>
              <a:gd name="connsiteX2123" fmla="*/ 1110851 w 1998270"/>
              <a:gd name="connsiteY2123" fmla="*/ 1206008 h 1996549"/>
              <a:gd name="connsiteX2124" fmla="*/ 1097207 w 1998270"/>
              <a:gd name="connsiteY2124" fmla="*/ 1192363 h 1996549"/>
              <a:gd name="connsiteX2125" fmla="*/ 1110851 w 1998270"/>
              <a:gd name="connsiteY2125" fmla="*/ 1178718 h 1996549"/>
              <a:gd name="connsiteX2126" fmla="*/ 1172253 w 1998270"/>
              <a:gd name="connsiteY2126" fmla="*/ 1178377 h 1996549"/>
              <a:gd name="connsiteX2127" fmla="*/ 1186239 w 1998270"/>
              <a:gd name="connsiteY2127" fmla="*/ 1192363 h 1996549"/>
              <a:gd name="connsiteX2128" fmla="*/ 1172253 w 1998270"/>
              <a:gd name="connsiteY2128" fmla="*/ 1206349 h 1996549"/>
              <a:gd name="connsiteX2129" fmla="*/ 1158267 w 1998270"/>
              <a:gd name="connsiteY2129" fmla="*/ 1192363 h 1996549"/>
              <a:gd name="connsiteX2130" fmla="*/ 1172253 w 1998270"/>
              <a:gd name="connsiteY2130" fmla="*/ 1178377 h 1996549"/>
              <a:gd name="connsiteX2131" fmla="*/ 1233654 w 1998270"/>
              <a:gd name="connsiteY2131" fmla="*/ 1177865 h 1996549"/>
              <a:gd name="connsiteX2132" fmla="*/ 1248151 w 1998270"/>
              <a:gd name="connsiteY2132" fmla="*/ 1192363 h 1996549"/>
              <a:gd name="connsiteX2133" fmla="*/ 1233654 w 1998270"/>
              <a:gd name="connsiteY2133" fmla="*/ 1206860 h 1996549"/>
              <a:gd name="connsiteX2134" fmla="*/ 1219157 w 1998270"/>
              <a:gd name="connsiteY2134" fmla="*/ 1192363 h 1996549"/>
              <a:gd name="connsiteX2135" fmla="*/ 1233654 w 1998270"/>
              <a:gd name="connsiteY2135" fmla="*/ 1177865 h 1996549"/>
              <a:gd name="connsiteX2136" fmla="*/ 1971151 w 1998270"/>
              <a:gd name="connsiteY2136" fmla="*/ 1177696 h 1996549"/>
              <a:gd name="connsiteX2137" fmla="*/ 1971492 w 1998270"/>
              <a:gd name="connsiteY2137" fmla="*/ 1177696 h 1996549"/>
              <a:gd name="connsiteX2138" fmla="*/ 1985819 w 1998270"/>
              <a:gd name="connsiteY2138" fmla="*/ 1192364 h 1996549"/>
              <a:gd name="connsiteX2139" fmla="*/ 1971151 w 1998270"/>
              <a:gd name="connsiteY2139" fmla="*/ 1207032 h 1996549"/>
              <a:gd name="connsiteX2140" fmla="*/ 1956484 w 1998270"/>
              <a:gd name="connsiteY2140" fmla="*/ 1192364 h 1996549"/>
              <a:gd name="connsiteX2141" fmla="*/ 1971151 w 1998270"/>
              <a:gd name="connsiteY2141" fmla="*/ 1177696 h 1996549"/>
              <a:gd name="connsiteX2142" fmla="*/ 1295055 w 1998270"/>
              <a:gd name="connsiteY2142" fmla="*/ 1177524 h 1996549"/>
              <a:gd name="connsiteX2143" fmla="*/ 1309894 w 1998270"/>
              <a:gd name="connsiteY2143" fmla="*/ 1192363 h 1996549"/>
              <a:gd name="connsiteX2144" fmla="*/ 1295055 w 1998270"/>
              <a:gd name="connsiteY2144" fmla="*/ 1207202 h 1996549"/>
              <a:gd name="connsiteX2145" fmla="*/ 1280217 w 1998270"/>
              <a:gd name="connsiteY2145" fmla="*/ 1192363 h 1996549"/>
              <a:gd name="connsiteX2146" fmla="*/ 1295055 w 1998270"/>
              <a:gd name="connsiteY2146" fmla="*/ 1177524 h 1996549"/>
              <a:gd name="connsiteX2147" fmla="*/ 1357139 w 1998270"/>
              <a:gd name="connsiteY2147" fmla="*/ 1177183 h 1996549"/>
              <a:gd name="connsiteX2148" fmla="*/ 1372319 w 1998270"/>
              <a:gd name="connsiteY2148" fmla="*/ 1192363 h 1996549"/>
              <a:gd name="connsiteX2149" fmla="*/ 1372319 w 1998270"/>
              <a:gd name="connsiteY2149" fmla="*/ 1192535 h 1996549"/>
              <a:gd name="connsiteX2150" fmla="*/ 1357139 w 1998270"/>
              <a:gd name="connsiteY2150" fmla="*/ 1207372 h 1996549"/>
              <a:gd name="connsiteX2151" fmla="*/ 1356968 w 1998270"/>
              <a:gd name="connsiteY2151" fmla="*/ 1207374 h 1996549"/>
              <a:gd name="connsiteX2152" fmla="*/ 1341959 w 1998270"/>
              <a:gd name="connsiteY2152" fmla="*/ 1192363 h 1996549"/>
              <a:gd name="connsiteX2153" fmla="*/ 1357139 w 1998270"/>
              <a:gd name="connsiteY2153" fmla="*/ 1177183 h 1996549"/>
              <a:gd name="connsiteX2154" fmla="*/ 1417858 w 1998270"/>
              <a:gd name="connsiteY2154" fmla="*/ 1176842 h 1996549"/>
              <a:gd name="connsiteX2155" fmla="*/ 1433378 w 1998270"/>
              <a:gd name="connsiteY2155" fmla="*/ 1192363 h 1996549"/>
              <a:gd name="connsiteX2156" fmla="*/ 1433378 w 1998270"/>
              <a:gd name="connsiteY2156" fmla="*/ 1192536 h 1996549"/>
              <a:gd name="connsiteX2157" fmla="*/ 1417858 w 1998270"/>
              <a:gd name="connsiteY2157" fmla="*/ 1207714 h 1996549"/>
              <a:gd name="connsiteX2158" fmla="*/ 1417687 w 1998270"/>
              <a:gd name="connsiteY2158" fmla="*/ 1207715 h 1996549"/>
              <a:gd name="connsiteX2159" fmla="*/ 1402337 w 1998270"/>
              <a:gd name="connsiteY2159" fmla="*/ 1192363 h 1996549"/>
              <a:gd name="connsiteX2160" fmla="*/ 1417858 w 1998270"/>
              <a:gd name="connsiteY2160" fmla="*/ 1176842 h 1996549"/>
              <a:gd name="connsiteX2161" fmla="*/ 1479258 w 1998270"/>
              <a:gd name="connsiteY2161" fmla="*/ 1176502 h 1996549"/>
              <a:gd name="connsiteX2162" fmla="*/ 1479599 w 1998270"/>
              <a:gd name="connsiteY2162" fmla="*/ 1176502 h 1996549"/>
              <a:gd name="connsiteX2163" fmla="*/ 1495120 w 1998270"/>
              <a:gd name="connsiteY2163" fmla="*/ 1192364 h 1996549"/>
              <a:gd name="connsiteX2164" fmla="*/ 1495120 w 1998270"/>
              <a:gd name="connsiteY2164" fmla="*/ 1192536 h 1996549"/>
              <a:gd name="connsiteX2165" fmla="*/ 1479258 w 1998270"/>
              <a:gd name="connsiteY2165" fmla="*/ 1208055 h 1996549"/>
              <a:gd name="connsiteX2166" fmla="*/ 1463397 w 1998270"/>
              <a:gd name="connsiteY2166" fmla="*/ 1192364 h 1996549"/>
              <a:gd name="connsiteX2167" fmla="*/ 1479258 w 1998270"/>
              <a:gd name="connsiteY2167" fmla="*/ 1176502 h 1996549"/>
              <a:gd name="connsiteX2168" fmla="*/ 1540660 w 1998270"/>
              <a:gd name="connsiteY2168" fmla="*/ 1176160 h 1996549"/>
              <a:gd name="connsiteX2169" fmla="*/ 1541888 w 1998270"/>
              <a:gd name="connsiteY2169" fmla="*/ 1176190 h 1996549"/>
              <a:gd name="connsiteX2170" fmla="*/ 1556863 w 1998270"/>
              <a:gd name="connsiteY2170" fmla="*/ 1193216 h 1996549"/>
              <a:gd name="connsiteX2171" fmla="*/ 1556863 w 1998270"/>
              <a:gd name="connsiteY2171" fmla="*/ 1193388 h 1996549"/>
              <a:gd name="connsiteX2172" fmla="*/ 1540660 w 1998270"/>
              <a:gd name="connsiteY2172" fmla="*/ 1209248 h 1996549"/>
              <a:gd name="connsiteX2173" fmla="*/ 1524457 w 1998270"/>
              <a:gd name="connsiteY2173" fmla="*/ 1193216 h 1996549"/>
              <a:gd name="connsiteX2174" fmla="*/ 1540660 w 1998270"/>
              <a:gd name="connsiteY2174" fmla="*/ 1176160 h 1996549"/>
              <a:gd name="connsiteX2175" fmla="*/ 1602061 w 1998270"/>
              <a:gd name="connsiteY2175" fmla="*/ 1175989 h 1996549"/>
              <a:gd name="connsiteX2176" fmla="*/ 1619117 w 1998270"/>
              <a:gd name="connsiteY2176" fmla="*/ 1193045 h 1996549"/>
              <a:gd name="connsiteX2177" fmla="*/ 1602061 w 1998270"/>
              <a:gd name="connsiteY2177" fmla="*/ 1210101 h 1996549"/>
              <a:gd name="connsiteX2178" fmla="*/ 1585006 w 1998270"/>
              <a:gd name="connsiteY2178" fmla="*/ 1193045 h 1996549"/>
              <a:gd name="connsiteX2179" fmla="*/ 1602061 w 1998270"/>
              <a:gd name="connsiteY2179" fmla="*/ 1175989 h 1996549"/>
              <a:gd name="connsiteX2180" fmla="*/ 1664144 w 1998270"/>
              <a:gd name="connsiteY2180" fmla="*/ 1175819 h 1996549"/>
              <a:gd name="connsiteX2181" fmla="*/ 1681200 w 1998270"/>
              <a:gd name="connsiteY2181" fmla="*/ 1192875 h 1996549"/>
              <a:gd name="connsiteX2182" fmla="*/ 1664144 w 1998270"/>
              <a:gd name="connsiteY2182" fmla="*/ 1209931 h 1996549"/>
              <a:gd name="connsiteX2183" fmla="*/ 1647089 w 1998270"/>
              <a:gd name="connsiteY2183" fmla="*/ 1192875 h 1996549"/>
              <a:gd name="connsiteX2184" fmla="*/ 1664144 w 1998270"/>
              <a:gd name="connsiteY2184" fmla="*/ 1175819 h 1996549"/>
              <a:gd name="connsiteX2185" fmla="*/ 1724863 w 1998270"/>
              <a:gd name="connsiteY2185" fmla="*/ 1175648 h 1996549"/>
              <a:gd name="connsiteX2186" fmla="*/ 1741919 w 1998270"/>
              <a:gd name="connsiteY2186" fmla="*/ 1192704 h 1996549"/>
              <a:gd name="connsiteX2187" fmla="*/ 1724863 w 1998270"/>
              <a:gd name="connsiteY2187" fmla="*/ 1209760 h 1996549"/>
              <a:gd name="connsiteX2188" fmla="*/ 1707808 w 1998270"/>
              <a:gd name="connsiteY2188" fmla="*/ 1192704 h 1996549"/>
              <a:gd name="connsiteX2189" fmla="*/ 1724863 w 1998270"/>
              <a:gd name="connsiteY2189" fmla="*/ 1175648 h 1996549"/>
              <a:gd name="connsiteX2190" fmla="*/ 1909067 w 1998270"/>
              <a:gd name="connsiteY2190" fmla="*/ 1175478 h 1996549"/>
              <a:gd name="connsiteX2191" fmla="*/ 1926123 w 1998270"/>
              <a:gd name="connsiteY2191" fmla="*/ 1192534 h 1996549"/>
              <a:gd name="connsiteX2192" fmla="*/ 1909067 w 1998270"/>
              <a:gd name="connsiteY2192" fmla="*/ 1209590 h 1996549"/>
              <a:gd name="connsiteX2193" fmla="*/ 1892012 w 1998270"/>
              <a:gd name="connsiteY2193" fmla="*/ 1192534 h 1996549"/>
              <a:gd name="connsiteX2194" fmla="*/ 1909067 w 1998270"/>
              <a:gd name="connsiteY2194" fmla="*/ 1175478 h 1996549"/>
              <a:gd name="connsiteX2195" fmla="*/ 1847666 w 1998270"/>
              <a:gd name="connsiteY2195" fmla="*/ 1175478 h 1996549"/>
              <a:gd name="connsiteX2196" fmla="*/ 1864722 w 1998270"/>
              <a:gd name="connsiteY2196" fmla="*/ 1192534 h 1996549"/>
              <a:gd name="connsiteX2197" fmla="*/ 1847666 w 1998270"/>
              <a:gd name="connsiteY2197" fmla="*/ 1209590 h 1996549"/>
              <a:gd name="connsiteX2198" fmla="*/ 1830611 w 1998270"/>
              <a:gd name="connsiteY2198" fmla="*/ 1192534 h 1996549"/>
              <a:gd name="connsiteX2199" fmla="*/ 1847666 w 1998270"/>
              <a:gd name="connsiteY2199" fmla="*/ 1175478 h 1996549"/>
              <a:gd name="connsiteX2200" fmla="*/ 1786265 w 1998270"/>
              <a:gd name="connsiteY2200" fmla="*/ 1175478 h 1996549"/>
              <a:gd name="connsiteX2201" fmla="*/ 1803321 w 1998270"/>
              <a:gd name="connsiteY2201" fmla="*/ 1192534 h 1996549"/>
              <a:gd name="connsiteX2202" fmla="*/ 1786265 w 1998270"/>
              <a:gd name="connsiteY2202" fmla="*/ 1209590 h 1996549"/>
              <a:gd name="connsiteX2203" fmla="*/ 1769210 w 1998270"/>
              <a:gd name="connsiteY2203" fmla="*/ 1192534 h 1996549"/>
              <a:gd name="connsiteX2204" fmla="*/ 1786265 w 1998270"/>
              <a:gd name="connsiteY2204" fmla="*/ 1175478 h 1996549"/>
              <a:gd name="connsiteX2205" fmla="*/ 5629 w 1998270"/>
              <a:gd name="connsiteY2205" fmla="*/ 1128574 h 1996549"/>
              <a:gd name="connsiteX2206" fmla="*/ 8016 w 1998270"/>
              <a:gd name="connsiteY2206" fmla="*/ 1130962 h 1996549"/>
              <a:gd name="connsiteX2207" fmla="*/ 5629 w 1998270"/>
              <a:gd name="connsiteY2207" fmla="*/ 1133350 h 1996549"/>
              <a:gd name="connsiteX2208" fmla="*/ 3241 w 1998270"/>
              <a:gd name="connsiteY2208" fmla="*/ 1130962 h 1996549"/>
              <a:gd name="connsiteX2209" fmla="*/ 5629 w 1998270"/>
              <a:gd name="connsiteY2209" fmla="*/ 1128574 h 1996549"/>
              <a:gd name="connsiteX2210" fmla="*/ 67029 w 1998270"/>
              <a:gd name="connsiteY2210" fmla="*/ 1127380 h 1996549"/>
              <a:gd name="connsiteX2211" fmla="*/ 70611 w 1998270"/>
              <a:gd name="connsiteY2211" fmla="*/ 1130962 h 1996549"/>
              <a:gd name="connsiteX2212" fmla="*/ 67029 w 1998270"/>
              <a:gd name="connsiteY2212" fmla="*/ 1134544 h 1996549"/>
              <a:gd name="connsiteX2213" fmla="*/ 63448 w 1998270"/>
              <a:gd name="connsiteY2213" fmla="*/ 1130962 h 1996549"/>
              <a:gd name="connsiteX2214" fmla="*/ 67029 w 1998270"/>
              <a:gd name="connsiteY2214" fmla="*/ 1127380 h 1996549"/>
              <a:gd name="connsiteX2215" fmla="*/ 129114 w 1998270"/>
              <a:gd name="connsiteY2215" fmla="*/ 1126698 h 1996549"/>
              <a:gd name="connsiteX2216" fmla="*/ 133378 w 1998270"/>
              <a:gd name="connsiteY2216" fmla="*/ 1130962 h 1996549"/>
              <a:gd name="connsiteX2217" fmla="*/ 129114 w 1998270"/>
              <a:gd name="connsiteY2217" fmla="*/ 1135226 h 1996549"/>
              <a:gd name="connsiteX2218" fmla="*/ 124850 w 1998270"/>
              <a:gd name="connsiteY2218" fmla="*/ 1130962 h 1996549"/>
              <a:gd name="connsiteX2219" fmla="*/ 129114 w 1998270"/>
              <a:gd name="connsiteY2219" fmla="*/ 1126698 h 1996549"/>
              <a:gd name="connsiteX2220" fmla="*/ 190199 w 1998270"/>
              <a:gd name="connsiteY2220" fmla="*/ 1125881 h 1996549"/>
              <a:gd name="connsiteX2221" fmla="*/ 195145 w 1998270"/>
              <a:gd name="connsiteY2221" fmla="*/ 1130827 h 1996549"/>
              <a:gd name="connsiteX2222" fmla="*/ 190199 w 1998270"/>
              <a:gd name="connsiteY2222" fmla="*/ 1135773 h 1996549"/>
              <a:gd name="connsiteX2223" fmla="*/ 185253 w 1998270"/>
              <a:gd name="connsiteY2223" fmla="*/ 1130827 h 1996549"/>
              <a:gd name="connsiteX2224" fmla="*/ 190199 w 1998270"/>
              <a:gd name="connsiteY2224" fmla="*/ 1125881 h 1996549"/>
              <a:gd name="connsiteX2225" fmla="*/ 251234 w 1998270"/>
              <a:gd name="connsiteY2225" fmla="*/ 1125163 h 1996549"/>
              <a:gd name="connsiteX2226" fmla="*/ 257032 w 1998270"/>
              <a:gd name="connsiteY2226" fmla="*/ 1130963 h 1996549"/>
              <a:gd name="connsiteX2227" fmla="*/ 251234 w 1998270"/>
              <a:gd name="connsiteY2227" fmla="*/ 1136761 h 1996549"/>
              <a:gd name="connsiteX2228" fmla="*/ 245435 w 1998270"/>
              <a:gd name="connsiteY2228" fmla="*/ 1130963 h 1996549"/>
              <a:gd name="connsiteX2229" fmla="*/ 251234 w 1998270"/>
              <a:gd name="connsiteY2229" fmla="*/ 1125163 h 1996549"/>
              <a:gd name="connsiteX2230" fmla="*/ 312635 w 1998270"/>
              <a:gd name="connsiteY2230" fmla="*/ 1124480 h 1996549"/>
              <a:gd name="connsiteX2231" fmla="*/ 319116 w 1998270"/>
              <a:gd name="connsiteY2231" fmla="*/ 1130962 h 1996549"/>
              <a:gd name="connsiteX2232" fmla="*/ 312635 w 1998270"/>
              <a:gd name="connsiteY2232" fmla="*/ 1137443 h 1996549"/>
              <a:gd name="connsiteX2233" fmla="*/ 306154 w 1998270"/>
              <a:gd name="connsiteY2233" fmla="*/ 1130962 h 1996549"/>
              <a:gd name="connsiteX2234" fmla="*/ 312635 w 1998270"/>
              <a:gd name="connsiteY2234" fmla="*/ 1124480 h 1996549"/>
              <a:gd name="connsiteX2235" fmla="*/ 374036 w 1998270"/>
              <a:gd name="connsiteY2235" fmla="*/ 1123798 h 1996549"/>
              <a:gd name="connsiteX2236" fmla="*/ 381199 w 1998270"/>
              <a:gd name="connsiteY2236" fmla="*/ 1130962 h 1996549"/>
              <a:gd name="connsiteX2237" fmla="*/ 374036 w 1998270"/>
              <a:gd name="connsiteY2237" fmla="*/ 1138125 h 1996549"/>
              <a:gd name="connsiteX2238" fmla="*/ 366873 w 1998270"/>
              <a:gd name="connsiteY2238" fmla="*/ 1130962 h 1996549"/>
              <a:gd name="connsiteX2239" fmla="*/ 374036 w 1998270"/>
              <a:gd name="connsiteY2239" fmla="*/ 1123798 h 1996549"/>
              <a:gd name="connsiteX2240" fmla="*/ 436120 w 1998270"/>
              <a:gd name="connsiteY2240" fmla="*/ 1123286 h 1996549"/>
              <a:gd name="connsiteX2241" fmla="*/ 443795 w 1998270"/>
              <a:gd name="connsiteY2241" fmla="*/ 1130962 h 1996549"/>
              <a:gd name="connsiteX2242" fmla="*/ 436120 w 1998270"/>
              <a:gd name="connsiteY2242" fmla="*/ 1138637 h 1996549"/>
              <a:gd name="connsiteX2243" fmla="*/ 428445 w 1998270"/>
              <a:gd name="connsiteY2243" fmla="*/ 1130962 h 1996549"/>
              <a:gd name="connsiteX2244" fmla="*/ 436120 w 1998270"/>
              <a:gd name="connsiteY2244" fmla="*/ 1123286 h 1996549"/>
              <a:gd name="connsiteX2245" fmla="*/ 496839 w 1998270"/>
              <a:gd name="connsiteY2245" fmla="*/ 1122604 h 1996549"/>
              <a:gd name="connsiteX2246" fmla="*/ 505196 w 1998270"/>
              <a:gd name="connsiteY2246" fmla="*/ 1130962 h 1996549"/>
              <a:gd name="connsiteX2247" fmla="*/ 496839 w 1998270"/>
              <a:gd name="connsiteY2247" fmla="*/ 1139319 h 1996549"/>
              <a:gd name="connsiteX2248" fmla="*/ 488482 w 1998270"/>
              <a:gd name="connsiteY2248" fmla="*/ 1130962 h 1996549"/>
              <a:gd name="connsiteX2249" fmla="*/ 496839 w 1998270"/>
              <a:gd name="connsiteY2249" fmla="*/ 1122604 h 1996549"/>
              <a:gd name="connsiteX2250" fmla="*/ 558240 w 1998270"/>
              <a:gd name="connsiteY2250" fmla="*/ 1121923 h 1996549"/>
              <a:gd name="connsiteX2251" fmla="*/ 558581 w 1998270"/>
              <a:gd name="connsiteY2251" fmla="*/ 1121923 h 1996549"/>
              <a:gd name="connsiteX2252" fmla="*/ 567280 w 1998270"/>
              <a:gd name="connsiteY2252" fmla="*/ 1130962 h 1996549"/>
              <a:gd name="connsiteX2253" fmla="*/ 558240 w 1998270"/>
              <a:gd name="connsiteY2253" fmla="*/ 1140002 h 1996549"/>
              <a:gd name="connsiteX2254" fmla="*/ 549201 w 1998270"/>
              <a:gd name="connsiteY2254" fmla="*/ 1130962 h 1996549"/>
              <a:gd name="connsiteX2255" fmla="*/ 558240 w 1998270"/>
              <a:gd name="connsiteY2255" fmla="*/ 1121923 h 1996549"/>
              <a:gd name="connsiteX2256" fmla="*/ 619642 w 1998270"/>
              <a:gd name="connsiteY2256" fmla="*/ 1121240 h 1996549"/>
              <a:gd name="connsiteX2257" fmla="*/ 619982 w 1998270"/>
              <a:gd name="connsiteY2257" fmla="*/ 1121240 h 1996549"/>
              <a:gd name="connsiteX2258" fmla="*/ 629363 w 1998270"/>
              <a:gd name="connsiteY2258" fmla="*/ 1130962 h 1996549"/>
              <a:gd name="connsiteX2259" fmla="*/ 619642 w 1998270"/>
              <a:gd name="connsiteY2259" fmla="*/ 1140684 h 1996549"/>
              <a:gd name="connsiteX2260" fmla="*/ 609920 w 1998270"/>
              <a:gd name="connsiteY2260" fmla="*/ 1130962 h 1996549"/>
              <a:gd name="connsiteX2261" fmla="*/ 619642 w 1998270"/>
              <a:gd name="connsiteY2261" fmla="*/ 1121240 h 1996549"/>
              <a:gd name="connsiteX2262" fmla="*/ 681042 w 1998270"/>
              <a:gd name="connsiteY2262" fmla="*/ 1120558 h 1996549"/>
              <a:gd name="connsiteX2263" fmla="*/ 691447 w 1998270"/>
              <a:gd name="connsiteY2263" fmla="*/ 1130963 h 1996549"/>
              <a:gd name="connsiteX2264" fmla="*/ 681042 w 1998270"/>
              <a:gd name="connsiteY2264" fmla="*/ 1141367 h 1996549"/>
              <a:gd name="connsiteX2265" fmla="*/ 670639 w 1998270"/>
              <a:gd name="connsiteY2265" fmla="*/ 1130963 h 1996549"/>
              <a:gd name="connsiteX2266" fmla="*/ 681042 w 1998270"/>
              <a:gd name="connsiteY2266" fmla="*/ 1120558 h 1996549"/>
              <a:gd name="connsiteX2267" fmla="*/ 743126 w 1998270"/>
              <a:gd name="connsiteY2267" fmla="*/ 1120047 h 1996549"/>
              <a:gd name="connsiteX2268" fmla="*/ 743467 w 1998270"/>
              <a:gd name="connsiteY2268" fmla="*/ 1120047 h 1996549"/>
              <a:gd name="connsiteX2269" fmla="*/ 754042 w 1998270"/>
              <a:gd name="connsiteY2269" fmla="*/ 1130963 h 1996549"/>
              <a:gd name="connsiteX2270" fmla="*/ 743126 w 1998270"/>
              <a:gd name="connsiteY2270" fmla="*/ 1141878 h 1996549"/>
              <a:gd name="connsiteX2271" fmla="*/ 732210 w 1998270"/>
              <a:gd name="connsiteY2271" fmla="*/ 1130963 h 1996549"/>
              <a:gd name="connsiteX2272" fmla="*/ 743126 w 1998270"/>
              <a:gd name="connsiteY2272" fmla="*/ 1120047 h 1996549"/>
              <a:gd name="connsiteX2273" fmla="*/ 803844 w 1998270"/>
              <a:gd name="connsiteY2273" fmla="*/ 1119364 h 1996549"/>
              <a:gd name="connsiteX2274" fmla="*/ 804185 w 1998270"/>
              <a:gd name="connsiteY2274" fmla="*/ 1119364 h 1996549"/>
              <a:gd name="connsiteX2275" fmla="*/ 815442 w 1998270"/>
              <a:gd name="connsiteY2275" fmla="*/ 1130962 h 1996549"/>
              <a:gd name="connsiteX2276" fmla="*/ 803844 w 1998270"/>
              <a:gd name="connsiteY2276" fmla="*/ 1142560 h 1996549"/>
              <a:gd name="connsiteX2277" fmla="*/ 792247 w 1998270"/>
              <a:gd name="connsiteY2277" fmla="*/ 1130962 h 1996549"/>
              <a:gd name="connsiteX2278" fmla="*/ 803844 w 1998270"/>
              <a:gd name="connsiteY2278" fmla="*/ 1119364 h 1996549"/>
              <a:gd name="connsiteX2279" fmla="*/ 865246 w 1998270"/>
              <a:gd name="connsiteY2279" fmla="*/ 1118852 h 1996549"/>
              <a:gd name="connsiteX2280" fmla="*/ 877356 w 1998270"/>
              <a:gd name="connsiteY2280" fmla="*/ 1130962 h 1996549"/>
              <a:gd name="connsiteX2281" fmla="*/ 865246 w 1998270"/>
              <a:gd name="connsiteY2281" fmla="*/ 1143072 h 1996549"/>
              <a:gd name="connsiteX2282" fmla="*/ 853137 w 1998270"/>
              <a:gd name="connsiteY2282" fmla="*/ 1130962 h 1996549"/>
              <a:gd name="connsiteX2283" fmla="*/ 865246 w 1998270"/>
              <a:gd name="connsiteY2283" fmla="*/ 1118852 h 1996549"/>
              <a:gd name="connsiteX2284" fmla="*/ 926647 w 1998270"/>
              <a:gd name="connsiteY2284" fmla="*/ 1118340 h 1996549"/>
              <a:gd name="connsiteX2285" fmla="*/ 939268 w 1998270"/>
              <a:gd name="connsiteY2285" fmla="*/ 1130962 h 1996549"/>
              <a:gd name="connsiteX2286" fmla="*/ 926647 w 1998270"/>
              <a:gd name="connsiteY2286" fmla="*/ 1143583 h 1996549"/>
              <a:gd name="connsiteX2287" fmla="*/ 914026 w 1998270"/>
              <a:gd name="connsiteY2287" fmla="*/ 1130962 h 1996549"/>
              <a:gd name="connsiteX2288" fmla="*/ 926647 w 1998270"/>
              <a:gd name="connsiteY2288" fmla="*/ 1118340 h 1996549"/>
              <a:gd name="connsiteX2289" fmla="*/ 988048 w 1998270"/>
              <a:gd name="connsiteY2289" fmla="*/ 1117658 h 1996549"/>
              <a:gd name="connsiteX2290" fmla="*/ 1001352 w 1998270"/>
              <a:gd name="connsiteY2290" fmla="*/ 1130962 h 1996549"/>
              <a:gd name="connsiteX2291" fmla="*/ 988048 w 1998270"/>
              <a:gd name="connsiteY2291" fmla="*/ 1144266 h 1996549"/>
              <a:gd name="connsiteX2292" fmla="*/ 974745 w 1998270"/>
              <a:gd name="connsiteY2292" fmla="*/ 1130962 h 1996549"/>
              <a:gd name="connsiteX2293" fmla="*/ 988048 w 1998270"/>
              <a:gd name="connsiteY2293" fmla="*/ 1117658 h 1996549"/>
              <a:gd name="connsiteX2294" fmla="*/ 1049816 w 1998270"/>
              <a:gd name="connsiteY2294" fmla="*/ 1117012 h 1996549"/>
              <a:gd name="connsiteX2295" fmla="*/ 1063632 w 1998270"/>
              <a:gd name="connsiteY2295" fmla="*/ 1130827 h 1996549"/>
              <a:gd name="connsiteX2296" fmla="*/ 1049816 w 1998270"/>
              <a:gd name="connsiteY2296" fmla="*/ 1144642 h 1996549"/>
              <a:gd name="connsiteX2297" fmla="*/ 1036001 w 1998270"/>
              <a:gd name="connsiteY2297" fmla="*/ 1130827 h 1996549"/>
              <a:gd name="connsiteX2298" fmla="*/ 1049816 w 1998270"/>
              <a:gd name="connsiteY2298" fmla="*/ 1117012 h 1996549"/>
              <a:gd name="connsiteX2299" fmla="*/ 1172253 w 1998270"/>
              <a:gd name="connsiteY2299" fmla="*/ 1116124 h 1996549"/>
              <a:gd name="connsiteX2300" fmla="*/ 1172594 w 1998270"/>
              <a:gd name="connsiteY2300" fmla="*/ 1116124 h 1996549"/>
              <a:gd name="connsiteX2301" fmla="*/ 1186921 w 1998270"/>
              <a:gd name="connsiteY2301" fmla="*/ 1130792 h 1996549"/>
              <a:gd name="connsiteX2302" fmla="*/ 1172253 w 1998270"/>
              <a:gd name="connsiteY2302" fmla="*/ 1145460 h 1996549"/>
              <a:gd name="connsiteX2303" fmla="*/ 1157585 w 1998270"/>
              <a:gd name="connsiteY2303" fmla="*/ 1130792 h 1996549"/>
              <a:gd name="connsiteX2304" fmla="*/ 1172253 w 1998270"/>
              <a:gd name="connsiteY2304" fmla="*/ 1116124 h 1996549"/>
              <a:gd name="connsiteX2305" fmla="*/ 1971151 w 1998270"/>
              <a:gd name="connsiteY2305" fmla="*/ 1116123 h 1996549"/>
              <a:gd name="connsiteX2306" fmla="*/ 1986501 w 1998270"/>
              <a:gd name="connsiteY2306" fmla="*/ 1131474 h 1996549"/>
              <a:gd name="connsiteX2307" fmla="*/ 1986501 w 1998270"/>
              <a:gd name="connsiteY2307" fmla="*/ 1131646 h 1996549"/>
              <a:gd name="connsiteX2308" fmla="*/ 1971151 w 1998270"/>
              <a:gd name="connsiteY2308" fmla="*/ 1146654 h 1996549"/>
              <a:gd name="connsiteX2309" fmla="*/ 1955801 w 1998270"/>
              <a:gd name="connsiteY2309" fmla="*/ 1131474 h 1996549"/>
              <a:gd name="connsiteX2310" fmla="*/ 1971151 w 1998270"/>
              <a:gd name="connsiteY2310" fmla="*/ 1116123 h 1996549"/>
              <a:gd name="connsiteX2311" fmla="*/ 1295055 w 1998270"/>
              <a:gd name="connsiteY2311" fmla="*/ 1116123 h 1996549"/>
              <a:gd name="connsiteX2312" fmla="*/ 1310576 w 1998270"/>
              <a:gd name="connsiteY2312" fmla="*/ 1131644 h 1996549"/>
              <a:gd name="connsiteX2313" fmla="*/ 1310576 w 1998270"/>
              <a:gd name="connsiteY2313" fmla="*/ 1131817 h 1996549"/>
              <a:gd name="connsiteX2314" fmla="*/ 1295055 w 1998270"/>
              <a:gd name="connsiteY2314" fmla="*/ 1146995 h 1996549"/>
              <a:gd name="connsiteX2315" fmla="*/ 1294885 w 1998270"/>
              <a:gd name="connsiteY2315" fmla="*/ 1146996 h 1996549"/>
              <a:gd name="connsiteX2316" fmla="*/ 1279535 w 1998270"/>
              <a:gd name="connsiteY2316" fmla="*/ 1131644 h 1996549"/>
              <a:gd name="connsiteX2317" fmla="*/ 1295055 w 1998270"/>
              <a:gd name="connsiteY2317" fmla="*/ 1116123 h 1996549"/>
              <a:gd name="connsiteX2318" fmla="*/ 1233654 w 1998270"/>
              <a:gd name="connsiteY2318" fmla="*/ 1116123 h 1996549"/>
              <a:gd name="connsiteX2319" fmla="*/ 1248833 w 1998270"/>
              <a:gd name="connsiteY2319" fmla="*/ 1131303 h 1996549"/>
              <a:gd name="connsiteX2320" fmla="*/ 1248833 w 1998270"/>
              <a:gd name="connsiteY2320" fmla="*/ 1131475 h 1996549"/>
              <a:gd name="connsiteX2321" fmla="*/ 1233654 w 1998270"/>
              <a:gd name="connsiteY2321" fmla="*/ 1146312 h 1996549"/>
              <a:gd name="connsiteX2322" fmla="*/ 1233483 w 1998270"/>
              <a:gd name="connsiteY2322" fmla="*/ 1146314 h 1996549"/>
              <a:gd name="connsiteX2323" fmla="*/ 1218474 w 1998270"/>
              <a:gd name="connsiteY2323" fmla="*/ 1131303 h 1996549"/>
              <a:gd name="connsiteX2324" fmla="*/ 1233654 w 1998270"/>
              <a:gd name="connsiteY2324" fmla="*/ 1116123 h 1996549"/>
              <a:gd name="connsiteX2325" fmla="*/ 1110851 w 1998270"/>
              <a:gd name="connsiteY2325" fmla="*/ 1116123 h 1996549"/>
              <a:gd name="connsiteX2326" fmla="*/ 1125007 w 1998270"/>
              <a:gd name="connsiteY2326" fmla="*/ 1130280 h 1996549"/>
              <a:gd name="connsiteX2327" fmla="*/ 1110851 w 1998270"/>
              <a:gd name="connsiteY2327" fmla="*/ 1144436 h 1996549"/>
              <a:gd name="connsiteX2328" fmla="*/ 1096695 w 1998270"/>
              <a:gd name="connsiteY2328" fmla="*/ 1130280 h 1996549"/>
              <a:gd name="connsiteX2329" fmla="*/ 1110851 w 1998270"/>
              <a:gd name="connsiteY2329" fmla="*/ 1116123 h 1996549"/>
              <a:gd name="connsiteX2330" fmla="*/ 1357138 w 1998270"/>
              <a:gd name="connsiteY2330" fmla="*/ 1114929 h 1996549"/>
              <a:gd name="connsiteX2331" fmla="*/ 1373171 w 1998270"/>
              <a:gd name="connsiteY2331" fmla="*/ 1130962 h 1996549"/>
              <a:gd name="connsiteX2332" fmla="*/ 1357138 w 1998270"/>
              <a:gd name="connsiteY2332" fmla="*/ 1146824 h 1996549"/>
              <a:gd name="connsiteX2333" fmla="*/ 1341106 w 1998270"/>
              <a:gd name="connsiteY2333" fmla="*/ 1130962 h 1996549"/>
              <a:gd name="connsiteX2334" fmla="*/ 1357138 w 1998270"/>
              <a:gd name="connsiteY2334" fmla="*/ 1114929 h 1996549"/>
              <a:gd name="connsiteX2335" fmla="*/ 1417857 w 1998270"/>
              <a:gd name="connsiteY2335" fmla="*/ 1114588 h 1996549"/>
              <a:gd name="connsiteX2336" fmla="*/ 1434913 w 1998270"/>
              <a:gd name="connsiteY2336" fmla="*/ 1131644 h 1996549"/>
              <a:gd name="connsiteX2337" fmla="*/ 1417857 w 1998270"/>
              <a:gd name="connsiteY2337" fmla="*/ 1147847 h 1996549"/>
              <a:gd name="connsiteX2338" fmla="*/ 1400802 w 1998270"/>
              <a:gd name="connsiteY2338" fmla="*/ 1131644 h 1996549"/>
              <a:gd name="connsiteX2339" fmla="*/ 1417857 w 1998270"/>
              <a:gd name="connsiteY2339" fmla="*/ 1114588 h 1996549"/>
              <a:gd name="connsiteX2340" fmla="*/ 1479258 w 1998270"/>
              <a:gd name="connsiteY2340" fmla="*/ 1114247 h 1996549"/>
              <a:gd name="connsiteX2341" fmla="*/ 1496314 w 1998270"/>
              <a:gd name="connsiteY2341" fmla="*/ 1131303 h 1996549"/>
              <a:gd name="connsiteX2342" fmla="*/ 1479258 w 1998270"/>
              <a:gd name="connsiteY2342" fmla="*/ 1148359 h 1996549"/>
              <a:gd name="connsiteX2343" fmla="*/ 1462203 w 1998270"/>
              <a:gd name="connsiteY2343" fmla="*/ 1131303 h 1996549"/>
              <a:gd name="connsiteX2344" fmla="*/ 1479258 w 1998270"/>
              <a:gd name="connsiteY2344" fmla="*/ 1114247 h 1996549"/>
              <a:gd name="connsiteX2345" fmla="*/ 1540660 w 1998270"/>
              <a:gd name="connsiteY2345" fmla="*/ 1114076 h 1996549"/>
              <a:gd name="connsiteX2346" fmla="*/ 1557716 w 1998270"/>
              <a:gd name="connsiteY2346" fmla="*/ 1131132 h 1996549"/>
              <a:gd name="connsiteX2347" fmla="*/ 1540660 w 1998270"/>
              <a:gd name="connsiteY2347" fmla="*/ 1148188 h 1996549"/>
              <a:gd name="connsiteX2348" fmla="*/ 1523605 w 1998270"/>
              <a:gd name="connsiteY2348" fmla="*/ 1131132 h 1996549"/>
              <a:gd name="connsiteX2349" fmla="*/ 1540660 w 1998270"/>
              <a:gd name="connsiteY2349" fmla="*/ 1114076 h 1996549"/>
              <a:gd name="connsiteX2350" fmla="*/ 1602061 w 1998270"/>
              <a:gd name="connsiteY2350" fmla="*/ 1113735 h 1996549"/>
              <a:gd name="connsiteX2351" fmla="*/ 1619117 w 1998270"/>
              <a:gd name="connsiteY2351" fmla="*/ 1130791 h 1996549"/>
              <a:gd name="connsiteX2352" fmla="*/ 1602061 w 1998270"/>
              <a:gd name="connsiteY2352" fmla="*/ 1147847 h 1996549"/>
              <a:gd name="connsiteX2353" fmla="*/ 1585006 w 1998270"/>
              <a:gd name="connsiteY2353" fmla="*/ 1130791 h 1996549"/>
              <a:gd name="connsiteX2354" fmla="*/ 1602061 w 1998270"/>
              <a:gd name="connsiteY2354" fmla="*/ 1113735 h 1996549"/>
              <a:gd name="connsiteX2355" fmla="*/ 1664144 w 1998270"/>
              <a:gd name="connsiteY2355" fmla="*/ 1113565 h 1996549"/>
              <a:gd name="connsiteX2356" fmla="*/ 1681200 w 1998270"/>
              <a:gd name="connsiteY2356" fmla="*/ 1130621 h 1996549"/>
              <a:gd name="connsiteX2357" fmla="*/ 1664144 w 1998270"/>
              <a:gd name="connsiteY2357" fmla="*/ 1147677 h 1996549"/>
              <a:gd name="connsiteX2358" fmla="*/ 1647089 w 1998270"/>
              <a:gd name="connsiteY2358" fmla="*/ 1130621 h 1996549"/>
              <a:gd name="connsiteX2359" fmla="*/ 1664144 w 1998270"/>
              <a:gd name="connsiteY2359" fmla="*/ 1113565 h 1996549"/>
              <a:gd name="connsiteX2360" fmla="*/ 1786265 w 1998270"/>
              <a:gd name="connsiteY2360" fmla="*/ 1113394 h 1996549"/>
              <a:gd name="connsiteX2361" fmla="*/ 1803321 w 1998270"/>
              <a:gd name="connsiteY2361" fmla="*/ 1130450 h 1996549"/>
              <a:gd name="connsiteX2362" fmla="*/ 1786265 w 1998270"/>
              <a:gd name="connsiteY2362" fmla="*/ 1147506 h 1996549"/>
              <a:gd name="connsiteX2363" fmla="*/ 1769210 w 1998270"/>
              <a:gd name="connsiteY2363" fmla="*/ 1130450 h 1996549"/>
              <a:gd name="connsiteX2364" fmla="*/ 1786265 w 1998270"/>
              <a:gd name="connsiteY2364" fmla="*/ 1113394 h 1996549"/>
              <a:gd name="connsiteX2365" fmla="*/ 1724863 w 1998270"/>
              <a:gd name="connsiteY2365" fmla="*/ 1113394 h 1996549"/>
              <a:gd name="connsiteX2366" fmla="*/ 1741919 w 1998270"/>
              <a:gd name="connsiteY2366" fmla="*/ 1130450 h 1996549"/>
              <a:gd name="connsiteX2367" fmla="*/ 1724863 w 1998270"/>
              <a:gd name="connsiteY2367" fmla="*/ 1147506 h 1996549"/>
              <a:gd name="connsiteX2368" fmla="*/ 1707808 w 1998270"/>
              <a:gd name="connsiteY2368" fmla="*/ 1130450 h 1996549"/>
              <a:gd name="connsiteX2369" fmla="*/ 1724863 w 1998270"/>
              <a:gd name="connsiteY2369" fmla="*/ 1113394 h 1996549"/>
              <a:gd name="connsiteX2370" fmla="*/ 1909434 w 1998270"/>
              <a:gd name="connsiteY2370" fmla="*/ 1113089 h 1996549"/>
              <a:gd name="connsiteX2371" fmla="*/ 1927172 w 1998270"/>
              <a:gd name="connsiteY2371" fmla="*/ 1130827 h 1996549"/>
              <a:gd name="connsiteX2372" fmla="*/ 1909434 w 1998270"/>
              <a:gd name="connsiteY2372" fmla="*/ 1148565 h 1996549"/>
              <a:gd name="connsiteX2373" fmla="*/ 1891696 w 1998270"/>
              <a:gd name="connsiteY2373" fmla="*/ 1130827 h 1996549"/>
              <a:gd name="connsiteX2374" fmla="*/ 1909434 w 1998270"/>
              <a:gd name="connsiteY2374" fmla="*/ 1113089 h 1996549"/>
              <a:gd name="connsiteX2375" fmla="*/ 1848033 w 1998270"/>
              <a:gd name="connsiteY2375" fmla="*/ 1113089 h 1996549"/>
              <a:gd name="connsiteX2376" fmla="*/ 1865771 w 1998270"/>
              <a:gd name="connsiteY2376" fmla="*/ 1130827 h 1996549"/>
              <a:gd name="connsiteX2377" fmla="*/ 1848033 w 1998270"/>
              <a:gd name="connsiteY2377" fmla="*/ 1148565 h 1996549"/>
              <a:gd name="connsiteX2378" fmla="*/ 1830295 w 1998270"/>
              <a:gd name="connsiteY2378" fmla="*/ 1130827 h 1996549"/>
              <a:gd name="connsiteX2379" fmla="*/ 1848033 w 1998270"/>
              <a:gd name="connsiteY2379" fmla="*/ 1113089 h 1996549"/>
              <a:gd name="connsiteX2380" fmla="*/ 5629 w 1998270"/>
              <a:gd name="connsiteY2380" fmla="*/ 1066831 h 1996549"/>
              <a:gd name="connsiteX2381" fmla="*/ 8358 w 1998270"/>
              <a:gd name="connsiteY2381" fmla="*/ 1069560 h 1996549"/>
              <a:gd name="connsiteX2382" fmla="*/ 5629 w 1998270"/>
              <a:gd name="connsiteY2382" fmla="*/ 1072289 h 1996549"/>
              <a:gd name="connsiteX2383" fmla="*/ 2900 w 1998270"/>
              <a:gd name="connsiteY2383" fmla="*/ 1069560 h 1996549"/>
              <a:gd name="connsiteX2384" fmla="*/ 5629 w 1998270"/>
              <a:gd name="connsiteY2384" fmla="*/ 1066831 h 1996549"/>
              <a:gd name="connsiteX2385" fmla="*/ 189833 w 1998270"/>
              <a:gd name="connsiteY2385" fmla="*/ 1064955 h 1996549"/>
              <a:gd name="connsiteX2386" fmla="*/ 195291 w 1998270"/>
              <a:gd name="connsiteY2386" fmla="*/ 1070413 h 1996549"/>
              <a:gd name="connsiteX2387" fmla="*/ 189833 w 1998270"/>
              <a:gd name="connsiteY2387" fmla="*/ 1075871 h 1996549"/>
              <a:gd name="connsiteX2388" fmla="*/ 184375 w 1998270"/>
              <a:gd name="connsiteY2388" fmla="*/ 1070413 h 1996549"/>
              <a:gd name="connsiteX2389" fmla="*/ 189833 w 1998270"/>
              <a:gd name="connsiteY2389" fmla="*/ 1064955 h 1996549"/>
              <a:gd name="connsiteX2390" fmla="*/ 129113 w 1998270"/>
              <a:gd name="connsiteY2390" fmla="*/ 1064955 h 1996549"/>
              <a:gd name="connsiteX2391" fmla="*/ 129454 w 1998270"/>
              <a:gd name="connsiteY2391" fmla="*/ 1064955 h 1996549"/>
              <a:gd name="connsiteX2392" fmla="*/ 133889 w 1998270"/>
              <a:gd name="connsiteY2392" fmla="*/ 1069731 h 1996549"/>
              <a:gd name="connsiteX2393" fmla="*/ 129113 w 1998270"/>
              <a:gd name="connsiteY2393" fmla="*/ 1074507 h 1996549"/>
              <a:gd name="connsiteX2394" fmla="*/ 124338 w 1998270"/>
              <a:gd name="connsiteY2394" fmla="*/ 1069731 h 1996549"/>
              <a:gd name="connsiteX2395" fmla="*/ 129113 w 1998270"/>
              <a:gd name="connsiteY2395" fmla="*/ 1064955 h 1996549"/>
              <a:gd name="connsiteX2396" fmla="*/ 67030 w 1998270"/>
              <a:gd name="connsiteY2396" fmla="*/ 1064955 h 1996549"/>
              <a:gd name="connsiteX2397" fmla="*/ 67371 w 1998270"/>
              <a:gd name="connsiteY2397" fmla="*/ 1064955 h 1996549"/>
              <a:gd name="connsiteX2398" fmla="*/ 71124 w 1998270"/>
              <a:gd name="connsiteY2398" fmla="*/ 1069049 h 1996549"/>
              <a:gd name="connsiteX2399" fmla="*/ 67030 w 1998270"/>
              <a:gd name="connsiteY2399" fmla="*/ 1073142 h 1996549"/>
              <a:gd name="connsiteX2400" fmla="*/ 62937 w 1998270"/>
              <a:gd name="connsiteY2400" fmla="*/ 1069049 h 1996549"/>
              <a:gd name="connsiteX2401" fmla="*/ 67030 w 1998270"/>
              <a:gd name="connsiteY2401" fmla="*/ 1064955 h 1996549"/>
              <a:gd name="connsiteX2402" fmla="*/ 251234 w 1998270"/>
              <a:gd name="connsiteY2402" fmla="*/ 1063420 h 1996549"/>
              <a:gd name="connsiteX2403" fmla="*/ 257374 w 1998270"/>
              <a:gd name="connsiteY2403" fmla="*/ 1069560 h 1996549"/>
              <a:gd name="connsiteX2404" fmla="*/ 251234 w 1998270"/>
              <a:gd name="connsiteY2404" fmla="*/ 1075701 h 1996549"/>
              <a:gd name="connsiteX2405" fmla="*/ 245094 w 1998270"/>
              <a:gd name="connsiteY2405" fmla="*/ 1069560 h 1996549"/>
              <a:gd name="connsiteX2406" fmla="*/ 251234 w 1998270"/>
              <a:gd name="connsiteY2406" fmla="*/ 1063420 h 1996549"/>
              <a:gd name="connsiteX2407" fmla="*/ 312635 w 1998270"/>
              <a:gd name="connsiteY2407" fmla="*/ 1062738 h 1996549"/>
              <a:gd name="connsiteX2408" fmla="*/ 319458 w 1998270"/>
              <a:gd name="connsiteY2408" fmla="*/ 1069561 h 1996549"/>
              <a:gd name="connsiteX2409" fmla="*/ 312635 w 1998270"/>
              <a:gd name="connsiteY2409" fmla="*/ 1076383 h 1996549"/>
              <a:gd name="connsiteX2410" fmla="*/ 305813 w 1998270"/>
              <a:gd name="connsiteY2410" fmla="*/ 1069561 h 1996549"/>
              <a:gd name="connsiteX2411" fmla="*/ 312635 w 1998270"/>
              <a:gd name="connsiteY2411" fmla="*/ 1062738 h 1996549"/>
              <a:gd name="connsiteX2412" fmla="*/ 374036 w 1998270"/>
              <a:gd name="connsiteY2412" fmla="*/ 1062056 h 1996549"/>
              <a:gd name="connsiteX2413" fmla="*/ 374377 w 1998270"/>
              <a:gd name="connsiteY2413" fmla="*/ 1062056 h 1996549"/>
              <a:gd name="connsiteX2414" fmla="*/ 381540 w 1998270"/>
              <a:gd name="connsiteY2414" fmla="*/ 1069560 h 1996549"/>
              <a:gd name="connsiteX2415" fmla="*/ 374036 w 1998270"/>
              <a:gd name="connsiteY2415" fmla="*/ 1077065 h 1996549"/>
              <a:gd name="connsiteX2416" fmla="*/ 366532 w 1998270"/>
              <a:gd name="connsiteY2416" fmla="*/ 1069560 h 1996549"/>
              <a:gd name="connsiteX2417" fmla="*/ 374036 w 1998270"/>
              <a:gd name="connsiteY2417" fmla="*/ 1062056 h 1996549"/>
              <a:gd name="connsiteX2418" fmla="*/ 436120 w 1998270"/>
              <a:gd name="connsiteY2418" fmla="*/ 1061374 h 1996549"/>
              <a:gd name="connsiteX2419" fmla="*/ 436461 w 1998270"/>
              <a:gd name="connsiteY2419" fmla="*/ 1061374 h 1996549"/>
              <a:gd name="connsiteX2420" fmla="*/ 444307 w 1998270"/>
              <a:gd name="connsiteY2420" fmla="*/ 1069560 h 1996549"/>
              <a:gd name="connsiteX2421" fmla="*/ 436120 w 1998270"/>
              <a:gd name="connsiteY2421" fmla="*/ 1077747 h 1996549"/>
              <a:gd name="connsiteX2422" fmla="*/ 427933 w 1998270"/>
              <a:gd name="connsiteY2422" fmla="*/ 1069560 h 1996549"/>
              <a:gd name="connsiteX2423" fmla="*/ 436120 w 1998270"/>
              <a:gd name="connsiteY2423" fmla="*/ 1061374 h 1996549"/>
              <a:gd name="connsiteX2424" fmla="*/ 496838 w 1998270"/>
              <a:gd name="connsiteY2424" fmla="*/ 1060691 h 1996549"/>
              <a:gd name="connsiteX2425" fmla="*/ 505707 w 1998270"/>
              <a:gd name="connsiteY2425" fmla="*/ 1069560 h 1996549"/>
              <a:gd name="connsiteX2426" fmla="*/ 496838 w 1998270"/>
              <a:gd name="connsiteY2426" fmla="*/ 1078430 h 1996549"/>
              <a:gd name="connsiteX2427" fmla="*/ 487970 w 1998270"/>
              <a:gd name="connsiteY2427" fmla="*/ 1069560 h 1996549"/>
              <a:gd name="connsiteX2428" fmla="*/ 496838 w 1998270"/>
              <a:gd name="connsiteY2428" fmla="*/ 1060691 h 1996549"/>
              <a:gd name="connsiteX2429" fmla="*/ 558240 w 1998270"/>
              <a:gd name="connsiteY2429" fmla="*/ 1060009 h 1996549"/>
              <a:gd name="connsiteX2430" fmla="*/ 567791 w 1998270"/>
              <a:gd name="connsiteY2430" fmla="*/ 1069561 h 1996549"/>
              <a:gd name="connsiteX2431" fmla="*/ 558240 w 1998270"/>
              <a:gd name="connsiteY2431" fmla="*/ 1079112 h 1996549"/>
              <a:gd name="connsiteX2432" fmla="*/ 548689 w 1998270"/>
              <a:gd name="connsiteY2432" fmla="*/ 1069561 h 1996549"/>
              <a:gd name="connsiteX2433" fmla="*/ 558240 w 1998270"/>
              <a:gd name="connsiteY2433" fmla="*/ 1060009 h 1996549"/>
              <a:gd name="connsiteX2434" fmla="*/ 619641 w 1998270"/>
              <a:gd name="connsiteY2434" fmla="*/ 1059327 h 1996549"/>
              <a:gd name="connsiteX2435" fmla="*/ 629874 w 1998270"/>
              <a:gd name="connsiteY2435" fmla="*/ 1069561 h 1996549"/>
              <a:gd name="connsiteX2436" fmla="*/ 619641 w 1998270"/>
              <a:gd name="connsiteY2436" fmla="*/ 1079795 h 1996549"/>
              <a:gd name="connsiteX2437" fmla="*/ 609408 w 1998270"/>
              <a:gd name="connsiteY2437" fmla="*/ 1069561 h 1996549"/>
              <a:gd name="connsiteX2438" fmla="*/ 619641 w 1998270"/>
              <a:gd name="connsiteY2438" fmla="*/ 1059327 h 1996549"/>
              <a:gd name="connsiteX2439" fmla="*/ 681042 w 1998270"/>
              <a:gd name="connsiteY2439" fmla="*/ 1058645 h 1996549"/>
              <a:gd name="connsiteX2440" fmla="*/ 681384 w 1998270"/>
              <a:gd name="connsiteY2440" fmla="*/ 1058645 h 1996549"/>
              <a:gd name="connsiteX2441" fmla="*/ 691958 w 1998270"/>
              <a:gd name="connsiteY2441" fmla="*/ 1069560 h 1996549"/>
              <a:gd name="connsiteX2442" fmla="*/ 681042 w 1998270"/>
              <a:gd name="connsiteY2442" fmla="*/ 1080476 h 1996549"/>
              <a:gd name="connsiteX2443" fmla="*/ 670127 w 1998270"/>
              <a:gd name="connsiteY2443" fmla="*/ 1069560 h 1996549"/>
              <a:gd name="connsiteX2444" fmla="*/ 681042 w 1998270"/>
              <a:gd name="connsiteY2444" fmla="*/ 1058645 h 1996549"/>
              <a:gd name="connsiteX2445" fmla="*/ 743126 w 1998270"/>
              <a:gd name="connsiteY2445" fmla="*/ 1058133 h 1996549"/>
              <a:gd name="connsiteX2446" fmla="*/ 754554 w 1998270"/>
              <a:gd name="connsiteY2446" fmla="*/ 1069561 h 1996549"/>
              <a:gd name="connsiteX2447" fmla="*/ 743126 w 1998270"/>
              <a:gd name="connsiteY2447" fmla="*/ 1080988 h 1996549"/>
              <a:gd name="connsiteX2448" fmla="*/ 731699 w 1998270"/>
              <a:gd name="connsiteY2448" fmla="*/ 1069561 h 1996549"/>
              <a:gd name="connsiteX2449" fmla="*/ 743126 w 1998270"/>
              <a:gd name="connsiteY2449" fmla="*/ 1058133 h 1996549"/>
              <a:gd name="connsiteX2450" fmla="*/ 803845 w 1998270"/>
              <a:gd name="connsiteY2450" fmla="*/ 1057451 h 1996549"/>
              <a:gd name="connsiteX2451" fmla="*/ 815955 w 1998270"/>
              <a:gd name="connsiteY2451" fmla="*/ 1069561 h 1996549"/>
              <a:gd name="connsiteX2452" fmla="*/ 803845 w 1998270"/>
              <a:gd name="connsiteY2452" fmla="*/ 1081671 h 1996549"/>
              <a:gd name="connsiteX2453" fmla="*/ 791736 w 1998270"/>
              <a:gd name="connsiteY2453" fmla="*/ 1069561 h 1996549"/>
              <a:gd name="connsiteX2454" fmla="*/ 803845 w 1998270"/>
              <a:gd name="connsiteY2454" fmla="*/ 1057451 h 1996549"/>
              <a:gd name="connsiteX2455" fmla="*/ 865246 w 1998270"/>
              <a:gd name="connsiteY2455" fmla="*/ 1056769 h 1996549"/>
              <a:gd name="connsiteX2456" fmla="*/ 865587 w 1998270"/>
              <a:gd name="connsiteY2456" fmla="*/ 1056769 h 1996549"/>
              <a:gd name="connsiteX2457" fmla="*/ 878038 w 1998270"/>
              <a:gd name="connsiteY2457" fmla="*/ 1069561 h 1996549"/>
              <a:gd name="connsiteX2458" fmla="*/ 865246 w 1998270"/>
              <a:gd name="connsiteY2458" fmla="*/ 1082353 h 1996549"/>
              <a:gd name="connsiteX2459" fmla="*/ 852455 w 1998270"/>
              <a:gd name="connsiteY2459" fmla="*/ 1069561 h 1996549"/>
              <a:gd name="connsiteX2460" fmla="*/ 865246 w 1998270"/>
              <a:gd name="connsiteY2460" fmla="*/ 1056769 h 1996549"/>
              <a:gd name="connsiteX2461" fmla="*/ 926647 w 1998270"/>
              <a:gd name="connsiteY2461" fmla="*/ 1056257 h 1996549"/>
              <a:gd name="connsiteX2462" fmla="*/ 939951 w 1998270"/>
              <a:gd name="connsiteY2462" fmla="*/ 1069561 h 1996549"/>
              <a:gd name="connsiteX2463" fmla="*/ 926647 w 1998270"/>
              <a:gd name="connsiteY2463" fmla="*/ 1082865 h 1996549"/>
              <a:gd name="connsiteX2464" fmla="*/ 913344 w 1998270"/>
              <a:gd name="connsiteY2464" fmla="*/ 1069561 h 1996549"/>
              <a:gd name="connsiteX2465" fmla="*/ 926647 w 1998270"/>
              <a:gd name="connsiteY2465" fmla="*/ 1056257 h 1996549"/>
              <a:gd name="connsiteX2466" fmla="*/ 988415 w 1998270"/>
              <a:gd name="connsiteY2466" fmla="*/ 1055611 h 1996549"/>
              <a:gd name="connsiteX2467" fmla="*/ 1002231 w 1998270"/>
              <a:gd name="connsiteY2467" fmla="*/ 1069426 h 1996549"/>
              <a:gd name="connsiteX2468" fmla="*/ 988415 w 1998270"/>
              <a:gd name="connsiteY2468" fmla="*/ 1083242 h 1996549"/>
              <a:gd name="connsiteX2469" fmla="*/ 974600 w 1998270"/>
              <a:gd name="connsiteY2469" fmla="*/ 1069426 h 1996549"/>
              <a:gd name="connsiteX2470" fmla="*/ 988415 w 1998270"/>
              <a:gd name="connsiteY2470" fmla="*/ 1055611 h 1996549"/>
              <a:gd name="connsiteX2471" fmla="*/ 1050132 w 1998270"/>
              <a:gd name="connsiteY2471" fmla="*/ 1055234 h 1996549"/>
              <a:gd name="connsiteX2472" fmla="*/ 1050473 w 1998270"/>
              <a:gd name="connsiteY2472" fmla="*/ 1055234 h 1996549"/>
              <a:gd name="connsiteX2473" fmla="*/ 1064459 w 1998270"/>
              <a:gd name="connsiteY2473" fmla="*/ 1069561 h 1996549"/>
              <a:gd name="connsiteX2474" fmla="*/ 1050132 w 1998270"/>
              <a:gd name="connsiteY2474" fmla="*/ 1083888 h 1996549"/>
              <a:gd name="connsiteX2475" fmla="*/ 1035806 w 1998270"/>
              <a:gd name="connsiteY2475" fmla="*/ 1069561 h 1996549"/>
              <a:gd name="connsiteX2476" fmla="*/ 1050132 w 1998270"/>
              <a:gd name="connsiteY2476" fmla="*/ 1055234 h 1996549"/>
              <a:gd name="connsiteX2477" fmla="*/ 1110851 w 1998270"/>
              <a:gd name="connsiteY2477" fmla="*/ 1054722 h 1996549"/>
              <a:gd name="connsiteX2478" fmla="*/ 1125690 w 1998270"/>
              <a:gd name="connsiteY2478" fmla="*/ 1069561 h 1996549"/>
              <a:gd name="connsiteX2479" fmla="*/ 1110851 w 1998270"/>
              <a:gd name="connsiteY2479" fmla="*/ 1084400 h 1996549"/>
              <a:gd name="connsiteX2480" fmla="*/ 1096013 w 1998270"/>
              <a:gd name="connsiteY2480" fmla="*/ 1069561 h 1996549"/>
              <a:gd name="connsiteX2481" fmla="*/ 1110851 w 1998270"/>
              <a:gd name="connsiteY2481" fmla="*/ 1054722 h 1996549"/>
              <a:gd name="connsiteX2482" fmla="*/ 1172253 w 1998270"/>
              <a:gd name="connsiteY2482" fmla="*/ 1054210 h 1996549"/>
              <a:gd name="connsiteX2483" fmla="*/ 1187603 w 1998270"/>
              <a:gd name="connsiteY2483" fmla="*/ 1069561 h 1996549"/>
              <a:gd name="connsiteX2484" fmla="*/ 1187603 w 1998270"/>
              <a:gd name="connsiteY2484" fmla="*/ 1069733 h 1996549"/>
              <a:gd name="connsiteX2485" fmla="*/ 1172253 w 1998270"/>
              <a:gd name="connsiteY2485" fmla="*/ 1084741 h 1996549"/>
              <a:gd name="connsiteX2486" fmla="*/ 1156903 w 1998270"/>
              <a:gd name="connsiteY2486" fmla="*/ 1069561 h 1996549"/>
              <a:gd name="connsiteX2487" fmla="*/ 1172253 w 1998270"/>
              <a:gd name="connsiteY2487" fmla="*/ 1054210 h 1996549"/>
              <a:gd name="connsiteX2488" fmla="*/ 1234020 w 1998270"/>
              <a:gd name="connsiteY2488" fmla="*/ 1053564 h 1996549"/>
              <a:gd name="connsiteX2489" fmla="*/ 1249882 w 1998270"/>
              <a:gd name="connsiteY2489" fmla="*/ 1069426 h 1996549"/>
              <a:gd name="connsiteX2490" fmla="*/ 1234020 w 1998270"/>
              <a:gd name="connsiteY2490" fmla="*/ 1085288 h 1996549"/>
              <a:gd name="connsiteX2491" fmla="*/ 1218158 w 1998270"/>
              <a:gd name="connsiteY2491" fmla="*/ 1069426 h 1996549"/>
              <a:gd name="connsiteX2492" fmla="*/ 1234020 w 1998270"/>
              <a:gd name="connsiteY2492" fmla="*/ 1053564 h 1996549"/>
              <a:gd name="connsiteX2493" fmla="*/ 1971151 w 1998270"/>
              <a:gd name="connsiteY2493" fmla="*/ 1053528 h 1996549"/>
              <a:gd name="connsiteX2494" fmla="*/ 1987184 w 1998270"/>
              <a:gd name="connsiteY2494" fmla="*/ 1069561 h 1996549"/>
              <a:gd name="connsiteX2495" fmla="*/ 1971151 w 1998270"/>
              <a:gd name="connsiteY2495" fmla="*/ 1085423 h 1996549"/>
              <a:gd name="connsiteX2496" fmla="*/ 1955119 w 1998270"/>
              <a:gd name="connsiteY2496" fmla="*/ 1069561 h 1996549"/>
              <a:gd name="connsiteX2497" fmla="*/ 1971151 w 1998270"/>
              <a:gd name="connsiteY2497" fmla="*/ 1053528 h 1996549"/>
              <a:gd name="connsiteX2498" fmla="*/ 1295054 w 1998270"/>
              <a:gd name="connsiteY2498" fmla="*/ 1053187 h 1996549"/>
              <a:gd name="connsiteX2499" fmla="*/ 1312110 w 1998270"/>
              <a:gd name="connsiteY2499" fmla="*/ 1070243 h 1996549"/>
              <a:gd name="connsiteX2500" fmla="*/ 1295054 w 1998270"/>
              <a:gd name="connsiteY2500" fmla="*/ 1087299 h 1996549"/>
              <a:gd name="connsiteX2501" fmla="*/ 1277999 w 1998270"/>
              <a:gd name="connsiteY2501" fmla="*/ 1070243 h 1996549"/>
              <a:gd name="connsiteX2502" fmla="*/ 1295054 w 1998270"/>
              <a:gd name="connsiteY2502" fmla="*/ 1053187 h 1996549"/>
              <a:gd name="connsiteX2503" fmla="*/ 1357138 w 1998270"/>
              <a:gd name="connsiteY2503" fmla="*/ 1052846 h 1996549"/>
              <a:gd name="connsiteX2504" fmla="*/ 1374194 w 1998270"/>
              <a:gd name="connsiteY2504" fmla="*/ 1069902 h 1996549"/>
              <a:gd name="connsiteX2505" fmla="*/ 1357138 w 1998270"/>
              <a:gd name="connsiteY2505" fmla="*/ 1086958 h 1996549"/>
              <a:gd name="connsiteX2506" fmla="*/ 1340083 w 1998270"/>
              <a:gd name="connsiteY2506" fmla="*/ 1069902 h 1996549"/>
              <a:gd name="connsiteX2507" fmla="*/ 1357138 w 1998270"/>
              <a:gd name="connsiteY2507" fmla="*/ 1052846 h 1996549"/>
              <a:gd name="connsiteX2508" fmla="*/ 1417857 w 1998270"/>
              <a:gd name="connsiteY2508" fmla="*/ 1052504 h 1996549"/>
              <a:gd name="connsiteX2509" fmla="*/ 1434913 w 1998270"/>
              <a:gd name="connsiteY2509" fmla="*/ 1069560 h 1996549"/>
              <a:gd name="connsiteX2510" fmla="*/ 1417857 w 1998270"/>
              <a:gd name="connsiteY2510" fmla="*/ 1086616 h 1996549"/>
              <a:gd name="connsiteX2511" fmla="*/ 1400802 w 1998270"/>
              <a:gd name="connsiteY2511" fmla="*/ 1069560 h 1996549"/>
              <a:gd name="connsiteX2512" fmla="*/ 1417857 w 1998270"/>
              <a:gd name="connsiteY2512" fmla="*/ 1052504 h 1996549"/>
              <a:gd name="connsiteX2513" fmla="*/ 1479258 w 1998270"/>
              <a:gd name="connsiteY2513" fmla="*/ 1052163 h 1996549"/>
              <a:gd name="connsiteX2514" fmla="*/ 1496314 w 1998270"/>
              <a:gd name="connsiteY2514" fmla="*/ 1069219 h 1996549"/>
              <a:gd name="connsiteX2515" fmla="*/ 1479258 w 1998270"/>
              <a:gd name="connsiteY2515" fmla="*/ 1086275 h 1996549"/>
              <a:gd name="connsiteX2516" fmla="*/ 1462203 w 1998270"/>
              <a:gd name="connsiteY2516" fmla="*/ 1069219 h 1996549"/>
              <a:gd name="connsiteX2517" fmla="*/ 1479258 w 1998270"/>
              <a:gd name="connsiteY2517" fmla="*/ 1052163 h 1996549"/>
              <a:gd name="connsiteX2518" fmla="*/ 1541026 w 1998270"/>
              <a:gd name="connsiteY2518" fmla="*/ 1051688 h 1996549"/>
              <a:gd name="connsiteX2519" fmla="*/ 1558764 w 1998270"/>
              <a:gd name="connsiteY2519" fmla="*/ 1069426 h 1996549"/>
              <a:gd name="connsiteX2520" fmla="*/ 1541026 w 1998270"/>
              <a:gd name="connsiteY2520" fmla="*/ 1087164 h 1996549"/>
              <a:gd name="connsiteX2521" fmla="*/ 1523288 w 1998270"/>
              <a:gd name="connsiteY2521" fmla="*/ 1069426 h 1996549"/>
              <a:gd name="connsiteX2522" fmla="*/ 1541026 w 1998270"/>
              <a:gd name="connsiteY2522" fmla="*/ 1051688 h 1996549"/>
              <a:gd name="connsiteX2523" fmla="*/ 1602931 w 1998270"/>
              <a:gd name="connsiteY2523" fmla="*/ 1051632 h 1996549"/>
              <a:gd name="connsiteX2524" fmla="*/ 1619970 w 1998270"/>
              <a:gd name="connsiteY2524" fmla="*/ 1068708 h 1996549"/>
              <a:gd name="connsiteX2525" fmla="*/ 1619953 w 1998270"/>
              <a:gd name="connsiteY2525" fmla="*/ 1069583 h 1996549"/>
              <a:gd name="connsiteX2526" fmla="*/ 1602061 w 1998270"/>
              <a:gd name="connsiteY2526" fmla="*/ 1085764 h 1996549"/>
              <a:gd name="connsiteX2527" fmla="*/ 1601191 w 1998270"/>
              <a:gd name="connsiteY2527" fmla="*/ 1085786 h 1996549"/>
              <a:gd name="connsiteX2528" fmla="*/ 1584153 w 1998270"/>
              <a:gd name="connsiteY2528" fmla="*/ 1068708 h 1996549"/>
              <a:gd name="connsiteX2529" fmla="*/ 1584170 w 1998270"/>
              <a:gd name="connsiteY2529" fmla="*/ 1067833 h 1996549"/>
              <a:gd name="connsiteX2530" fmla="*/ 1602061 w 1998270"/>
              <a:gd name="connsiteY2530" fmla="*/ 1051652 h 1996549"/>
              <a:gd name="connsiteX2531" fmla="*/ 1602931 w 1998270"/>
              <a:gd name="connsiteY2531" fmla="*/ 1051632 h 1996549"/>
              <a:gd name="connsiteX2532" fmla="*/ 1664145 w 1998270"/>
              <a:gd name="connsiteY2532" fmla="*/ 1051482 h 1996549"/>
              <a:gd name="connsiteX2533" fmla="*/ 1664486 w 1998270"/>
              <a:gd name="connsiteY2533" fmla="*/ 1051482 h 1996549"/>
              <a:gd name="connsiteX2534" fmla="*/ 1682224 w 1998270"/>
              <a:gd name="connsiteY2534" fmla="*/ 1069561 h 1996549"/>
              <a:gd name="connsiteX2535" fmla="*/ 1664145 w 1998270"/>
              <a:gd name="connsiteY2535" fmla="*/ 1086617 h 1996549"/>
              <a:gd name="connsiteX2536" fmla="*/ 1646066 w 1998270"/>
              <a:gd name="connsiteY2536" fmla="*/ 1069561 h 1996549"/>
              <a:gd name="connsiteX2537" fmla="*/ 1664145 w 1998270"/>
              <a:gd name="connsiteY2537" fmla="*/ 1051482 h 1996549"/>
              <a:gd name="connsiteX2538" fmla="*/ 1724864 w 1998270"/>
              <a:gd name="connsiteY2538" fmla="*/ 1051310 h 1996549"/>
              <a:gd name="connsiteX2539" fmla="*/ 1743113 w 1998270"/>
              <a:gd name="connsiteY2539" fmla="*/ 1069560 h 1996549"/>
              <a:gd name="connsiteX2540" fmla="*/ 1743113 w 1998270"/>
              <a:gd name="connsiteY2540" fmla="*/ 1069733 h 1996549"/>
              <a:gd name="connsiteX2541" fmla="*/ 1724864 w 1998270"/>
              <a:gd name="connsiteY2541" fmla="*/ 1087640 h 1996549"/>
              <a:gd name="connsiteX2542" fmla="*/ 1724693 w 1998270"/>
              <a:gd name="connsiteY2542" fmla="*/ 1087640 h 1996549"/>
              <a:gd name="connsiteX2543" fmla="*/ 1706614 w 1998270"/>
              <a:gd name="connsiteY2543" fmla="*/ 1069560 h 1996549"/>
              <a:gd name="connsiteX2544" fmla="*/ 1724864 w 1998270"/>
              <a:gd name="connsiteY2544" fmla="*/ 1051310 h 1996549"/>
              <a:gd name="connsiteX2545" fmla="*/ 1786265 w 1998270"/>
              <a:gd name="connsiteY2545" fmla="*/ 1051140 h 1996549"/>
              <a:gd name="connsiteX2546" fmla="*/ 1804685 w 1998270"/>
              <a:gd name="connsiteY2546" fmla="*/ 1069561 h 1996549"/>
              <a:gd name="connsiteX2547" fmla="*/ 1804685 w 1998270"/>
              <a:gd name="connsiteY2547" fmla="*/ 1069733 h 1996549"/>
              <a:gd name="connsiteX2548" fmla="*/ 1786265 w 1998270"/>
              <a:gd name="connsiteY2548" fmla="*/ 1087811 h 1996549"/>
              <a:gd name="connsiteX2549" fmla="*/ 1767845 w 1998270"/>
              <a:gd name="connsiteY2549" fmla="*/ 1069561 h 1996549"/>
              <a:gd name="connsiteX2550" fmla="*/ 1786265 w 1998270"/>
              <a:gd name="connsiteY2550" fmla="*/ 1051140 h 1996549"/>
              <a:gd name="connsiteX2551" fmla="*/ 1909067 w 1998270"/>
              <a:gd name="connsiteY2551" fmla="*/ 1050969 h 1996549"/>
              <a:gd name="connsiteX2552" fmla="*/ 1927659 w 1998270"/>
              <a:gd name="connsiteY2552" fmla="*/ 1069560 h 1996549"/>
              <a:gd name="connsiteX2553" fmla="*/ 1927659 w 1998270"/>
              <a:gd name="connsiteY2553" fmla="*/ 1069731 h 1996549"/>
              <a:gd name="connsiteX2554" fmla="*/ 1909067 w 1998270"/>
              <a:gd name="connsiteY2554" fmla="*/ 1087981 h 1996549"/>
              <a:gd name="connsiteX2555" fmla="*/ 1908897 w 1998270"/>
              <a:gd name="connsiteY2555" fmla="*/ 1087981 h 1996549"/>
              <a:gd name="connsiteX2556" fmla="*/ 1890477 w 1998270"/>
              <a:gd name="connsiteY2556" fmla="*/ 1069560 h 1996549"/>
              <a:gd name="connsiteX2557" fmla="*/ 1909067 w 1998270"/>
              <a:gd name="connsiteY2557" fmla="*/ 1050969 h 1996549"/>
              <a:gd name="connsiteX2558" fmla="*/ 1847666 w 1998270"/>
              <a:gd name="connsiteY2558" fmla="*/ 1050969 h 1996549"/>
              <a:gd name="connsiteX2559" fmla="*/ 1866257 w 1998270"/>
              <a:gd name="connsiteY2559" fmla="*/ 1069560 h 1996549"/>
              <a:gd name="connsiteX2560" fmla="*/ 1866257 w 1998270"/>
              <a:gd name="connsiteY2560" fmla="*/ 1069731 h 1996549"/>
              <a:gd name="connsiteX2561" fmla="*/ 1847666 w 1998270"/>
              <a:gd name="connsiteY2561" fmla="*/ 1087981 h 1996549"/>
              <a:gd name="connsiteX2562" fmla="*/ 1847496 w 1998270"/>
              <a:gd name="connsiteY2562" fmla="*/ 1087981 h 1996549"/>
              <a:gd name="connsiteX2563" fmla="*/ 1829076 w 1998270"/>
              <a:gd name="connsiteY2563" fmla="*/ 1069560 h 1996549"/>
              <a:gd name="connsiteX2564" fmla="*/ 1847666 w 1998270"/>
              <a:gd name="connsiteY2564" fmla="*/ 1050969 h 1996549"/>
              <a:gd name="connsiteX2565" fmla="*/ 5629 w 1998270"/>
              <a:gd name="connsiteY2565" fmla="*/ 1005089 h 1996549"/>
              <a:gd name="connsiteX2566" fmla="*/ 8699 w 1998270"/>
              <a:gd name="connsiteY2566" fmla="*/ 1008160 h 1996549"/>
              <a:gd name="connsiteX2567" fmla="*/ 5629 w 1998270"/>
              <a:gd name="connsiteY2567" fmla="*/ 1011230 h 1996549"/>
              <a:gd name="connsiteX2568" fmla="*/ 2559 w 1998270"/>
              <a:gd name="connsiteY2568" fmla="*/ 1008160 h 1996549"/>
              <a:gd name="connsiteX2569" fmla="*/ 5629 w 1998270"/>
              <a:gd name="connsiteY2569" fmla="*/ 1005089 h 1996549"/>
              <a:gd name="connsiteX2570" fmla="*/ 67030 w 1998270"/>
              <a:gd name="connsiteY2570" fmla="*/ 1003725 h 1996549"/>
              <a:gd name="connsiteX2571" fmla="*/ 67371 w 1998270"/>
              <a:gd name="connsiteY2571" fmla="*/ 1003725 h 1996549"/>
              <a:gd name="connsiteX2572" fmla="*/ 71464 w 1998270"/>
              <a:gd name="connsiteY2572" fmla="*/ 1008160 h 1996549"/>
              <a:gd name="connsiteX2573" fmla="*/ 67030 w 1998270"/>
              <a:gd name="connsiteY2573" fmla="*/ 1012594 h 1996549"/>
              <a:gd name="connsiteX2574" fmla="*/ 62596 w 1998270"/>
              <a:gd name="connsiteY2574" fmla="*/ 1008160 h 1996549"/>
              <a:gd name="connsiteX2575" fmla="*/ 67030 w 1998270"/>
              <a:gd name="connsiteY2575" fmla="*/ 1003725 h 1996549"/>
              <a:gd name="connsiteX2576" fmla="*/ 129113 w 1998270"/>
              <a:gd name="connsiteY2576" fmla="*/ 1003043 h 1996549"/>
              <a:gd name="connsiteX2577" fmla="*/ 129454 w 1998270"/>
              <a:gd name="connsiteY2577" fmla="*/ 1003043 h 1996549"/>
              <a:gd name="connsiteX2578" fmla="*/ 134230 w 1998270"/>
              <a:gd name="connsiteY2578" fmla="*/ 1008160 h 1996549"/>
              <a:gd name="connsiteX2579" fmla="*/ 129113 w 1998270"/>
              <a:gd name="connsiteY2579" fmla="*/ 1013277 h 1996549"/>
              <a:gd name="connsiteX2580" fmla="*/ 123997 w 1998270"/>
              <a:gd name="connsiteY2580" fmla="*/ 1008160 h 1996549"/>
              <a:gd name="connsiteX2581" fmla="*/ 129113 w 1998270"/>
              <a:gd name="connsiteY2581" fmla="*/ 1003043 h 1996549"/>
              <a:gd name="connsiteX2582" fmla="*/ 189833 w 1998270"/>
              <a:gd name="connsiteY2582" fmla="*/ 1002360 h 1996549"/>
              <a:gd name="connsiteX2583" fmla="*/ 195631 w 1998270"/>
              <a:gd name="connsiteY2583" fmla="*/ 1008159 h 1996549"/>
              <a:gd name="connsiteX2584" fmla="*/ 189833 w 1998270"/>
              <a:gd name="connsiteY2584" fmla="*/ 1013958 h 1996549"/>
              <a:gd name="connsiteX2585" fmla="*/ 184034 w 1998270"/>
              <a:gd name="connsiteY2585" fmla="*/ 1008159 h 1996549"/>
              <a:gd name="connsiteX2586" fmla="*/ 189833 w 1998270"/>
              <a:gd name="connsiteY2586" fmla="*/ 1002360 h 1996549"/>
              <a:gd name="connsiteX2587" fmla="*/ 251234 w 1998270"/>
              <a:gd name="connsiteY2587" fmla="*/ 1001508 h 1996549"/>
              <a:gd name="connsiteX2588" fmla="*/ 251575 w 1998270"/>
              <a:gd name="connsiteY2588" fmla="*/ 1001508 h 1996549"/>
              <a:gd name="connsiteX2589" fmla="*/ 257885 w 1998270"/>
              <a:gd name="connsiteY2589" fmla="*/ 1008160 h 1996549"/>
              <a:gd name="connsiteX2590" fmla="*/ 251234 w 1998270"/>
              <a:gd name="connsiteY2590" fmla="*/ 1014812 h 1996549"/>
              <a:gd name="connsiteX2591" fmla="*/ 244582 w 1998270"/>
              <a:gd name="connsiteY2591" fmla="*/ 1008160 h 1996549"/>
              <a:gd name="connsiteX2592" fmla="*/ 251234 w 1998270"/>
              <a:gd name="connsiteY2592" fmla="*/ 1001508 h 1996549"/>
              <a:gd name="connsiteX2593" fmla="*/ 312635 w 1998270"/>
              <a:gd name="connsiteY2593" fmla="*/ 1000825 h 1996549"/>
              <a:gd name="connsiteX2594" fmla="*/ 319969 w 1998270"/>
              <a:gd name="connsiteY2594" fmla="*/ 1008159 h 1996549"/>
              <a:gd name="connsiteX2595" fmla="*/ 312635 w 1998270"/>
              <a:gd name="connsiteY2595" fmla="*/ 1015494 h 1996549"/>
              <a:gd name="connsiteX2596" fmla="*/ 305301 w 1998270"/>
              <a:gd name="connsiteY2596" fmla="*/ 1008159 h 1996549"/>
              <a:gd name="connsiteX2597" fmla="*/ 312635 w 1998270"/>
              <a:gd name="connsiteY2597" fmla="*/ 1000825 h 1996549"/>
              <a:gd name="connsiteX2598" fmla="*/ 374035 w 1998270"/>
              <a:gd name="connsiteY2598" fmla="*/ 1000143 h 1996549"/>
              <a:gd name="connsiteX2599" fmla="*/ 382052 w 1998270"/>
              <a:gd name="connsiteY2599" fmla="*/ 1008160 h 1996549"/>
              <a:gd name="connsiteX2600" fmla="*/ 374035 w 1998270"/>
              <a:gd name="connsiteY2600" fmla="*/ 1016176 h 1996549"/>
              <a:gd name="connsiteX2601" fmla="*/ 366020 w 1998270"/>
              <a:gd name="connsiteY2601" fmla="*/ 1008160 h 1996549"/>
              <a:gd name="connsiteX2602" fmla="*/ 374035 w 1998270"/>
              <a:gd name="connsiteY2602" fmla="*/ 1000143 h 1996549"/>
              <a:gd name="connsiteX2603" fmla="*/ 436119 w 1998270"/>
              <a:gd name="connsiteY2603" fmla="*/ 999461 h 1996549"/>
              <a:gd name="connsiteX2604" fmla="*/ 444818 w 1998270"/>
              <a:gd name="connsiteY2604" fmla="*/ 1008160 h 1996549"/>
              <a:gd name="connsiteX2605" fmla="*/ 436119 w 1998270"/>
              <a:gd name="connsiteY2605" fmla="*/ 1016858 h 1996549"/>
              <a:gd name="connsiteX2606" fmla="*/ 427421 w 1998270"/>
              <a:gd name="connsiteY2606" fmla="*/ 1008160 h 1996549"/>
              <a:gd name="connsiteX2607" fmla="*/ 436119 w 1998270"/>
              <a:gd name="connsiteY2607" fmla="*/ 999461 h 1996549"/>
              <a:gd name="connsiteX2608" fmla="*/ 496838 w 1998270"/>
              <a:gd name="connsiteY2608" fmla="*/ 998779 h 1996549"/>
              <a:gd name="connsiteX2609" fmla="*/ 497179 w 1998270"/>
              <a:gd name="connsiteY2609" fmla="*/ 998779 h 1996549"/>
              <a:gd name="connsiteX2610" fmla="*/ 506219 w 1998270"/>
              <a:gd name="connsiteY2610" fmla="*/ 1008159 h 1996549"/>
              <a:gd name="connsiteX2611" fmla="*/ 496838 w 1998270"/>
              <a:gd name="connsiteY2611" fmla="*/ 1017540 h 1996549"/>
              <a:gd name="connsiteX2612" fmla="*/ 487458 w 1998270"/>
              <a:gd name="connsiteY2612" fmla="*/ 1008159 h 1996549"/>
              <a:gd name="connsiteX2613" fmla="*/ 496838 w 1998270"/>
              <a:gd name="connsiteY2613" fmla="*/ 998779 h 1996549"/>
              <a:gd name="connsiteX2614" fmla="*/ 558239 w 1998270"/>
              <a:gd name="connsiteY2614" fmla="*/ 998097 h 1996549"/>
              <a:gd name="connsiteX2615" fmla="*/ 558580 w 1998270"/>
              <a:gd name="connsiteY2615" fmla="*/ 998097 h 1996549"/>
              <a:gd name="connsiteX2616" fmla="*/ 568302 w 1998270"/>
              <a:gd name="connsiteY2616" fmla="*/ 1008160 h 1996549"/>
              <a:gd name="connsiteX2617" fmla="*/ 558239 w 1998270"/>
              <a:gd name="connsiteY2617" fmla="*/ 1018223 h 1996549"/>
              <a:gd name="connsiteX2618" fmla="*/ 548177 w 1998270"/>
              <a:gd name="connsiteY2618" fmla="*/ 1008160 h 1996549"/>
              <a:gd name="connsiteX2619" fmla="*/ 558239 w 1998270"/>
              <a:gd name="connsiteY2619" fmla="*/ 998097 h 1996549"/>
              <a:gd name="connsiteX2620" fmla="*/ 743126 w 1998270"/>
              <a:gd name="connsiteY2620" fmla="*/ 996733 h 1996549"/>
              <a:gd name="connsiteX2621" fmla="*/ 755236 w 1998270"/>
              <a:gd name="connsiteY2621" fmla="*/ 1008842 h 1996549"/>
              <a:gd name="connsiteX2622" fmla="*/ 743126 w 1998270"/>
              <a:gd name="connsiteY2622" fmla="*/ 1020952 h 1996549"/>
              <a:gd name="connsiteX2623" fmla="*/ 731017 w 1998270"/>
              <a:gd name="connsiteY2623" fmla="*/ 1008842 h 1996549"/>
              <a:gd name="connsiteX2624" fmla="*/ 743126 w 1998270"/>
              <a:gd name="connsiteY2624" fmla="*/ 996733 h 1996549"/>
              <a:gd name="connsiteX2625" fmla="*/ 681042 w 1998270"/>
              <a:gd name="connsiteY2625" fmla="*/ 996733 h 1996549"/>
              <a:gd name="connsiteX2626" fmla="*/ 692469 w 1998270"/>
              <a:gd name="connsiteY2626" fmla="*/ 1008160 h 1996549"/>
              <a:gd name="connsiteX2627" fmla="*/ 681042 w 1998270"/>
              <a:gd name="connsiteY2627" fmla="*/ 1019587 h 1996549"/>
              <a:gd name="connsiteX2628" fmla="*/ 669615 w 1998270"/>
              <a:gd name="connsiteY2628" fmla="*/ 1008160 h 1996549"/>
              <a:gd name="connsiteX2629" fmla="*/ 681042 w 1998270"/>
              <a:gd name="connsiteY2629" fmla="*/ 996733 h 1996549"/>
              <a:gd name="connsiteX2630" fmla="*/ 619641 w 1998270"/>
              <a:gd name="connsiteY2630" fmla="*/ 996733 h 1996549"/>
              <a:gd name="connsiteX2631" fmla="*/ 630386 w 1998270"/>
              <a:gd name="connsiteY2631" fmla="*/ 1007478 h 1996549"/>
              <a:gd name="connsiteX2632" fmla="*/ 619641 w 1998270"/>
              <a:gd name="connsiteY2632" fmla="*/ 1018223 h 1996549"/>
              <a:gd name="connsiteX2633" fmla="*/ 608896 w 1998270"/>
              <a:gd name="connsiteY2633" fmla="*/ 1007478 h 1996549"/>
              <a:gd name="connsiteX2634" fmla="*/ 619641 w 1998270"/>
              <a:gd name="connsiteY2634" fmla="*/ 996733 h 1996549"/>
              <a:gd name="connsiteX2635" fmla="*/ 803845 w 1998270"/>
              <a:gd name="connsiteY2635" fmla="*/ 995538 h 1996549"/>
              <a:gd name="connsiteX2636" fmla="*/ 816466 w 1998270"/>
              <a:gd name="connsiteY2636" fmla="*/ 1008160 h 1996549"/>
              <a:gd name="connsiteX2637" fmla="*/ 803845 w 1998270"/>
              <a:gd name="connsiteY2637" fmla="*/ 1020781 h 1996549"/>
              <a:gd name="connsiteX2638" fmla="*/ 791224 w 1998270"/>
              <a:gd name="connsiteY2638" fmla="*/ 1008160 h 1996549"/>
              <a:gd name="connsiteX2639" fmla="*/ 803845 w 1998270"/>
              <a:gd name="connsiteY2639" fmla="*/ 995538 h 1996549"/>
              <a:gd name="connsiteX2640" fmla="*/ 865246 w 1998270"/>
              <a:gd name="connsiteY2640" fmla="*/ 994856 h 1996549"/>
              <a:gd name="connsiteX2641" fmla="*/ 878550 w 1998270"/>
              <a:gd name="connsiteY2641" fmla="*/ 1008159 h 1996549"/>
              <a:gd name="connsiteX2642" fmla="*/ 865246 w 1998270"/>
              <a:gd name="connsiteY2642" fmla="*/ 1021463 h 1996549"/>
              <a:gd name="connsiteX2643" fmla="*/ 851943 w 1998270"/>
              <a:gd name="connsiteY2643" fmla="*/ 1008159 h 1996549"/>
              <a:gd name="connsiteX2644" fmla="*/ 865246 w 1998270"/>
              <a:gd name="connsiteY2644" fmla="*/ 994856 h 1996549"/>
              <a:gd name="connsiteX2645" fmla="*/ 926648 w 1998270"/>
              <a:gd name="connsiteY2645" fmla="*/ 994345 h 1996549"/>
              <a:gd name="connsiteX2646" fmla="*/ 940463 w 1998270"/>
              <a:gd name="connsiteY2646" fmla="*/ 1008160 h 1996549"/>
              <a:gd name="connsiteX2647" fmla="*/ 926648 w 1998270"/>
              <a:gd name="connsiteY2647" fmla="*/ 1021975 h 1996549"/>
              <a:gd name="connsiteX2648" fmla="*/ 912833 w 1998270"/>
              <a:gd name="connsiteY2648" fmla="*/ 1008160 h 1996549"/>
              <a:gd name="connsiteX2649" fmla="*/ 926648 w 1998270"/>
              <a:gd name="connsiteY2649" fmla="*/ 994345 h 1996549"/>
              <a:gd name="connsiteX2650" fmla="*/ 988049 w 1998270"/>
              <a:gd name="connsiteY2650" fmla="*/ 993663 h 1996549"/>
              <a:gd name="connsiteX2651" fmla="*/ 1002546 w 1998270"/>
              <a:gd name="connsiteY2651" fmla="*/ 1008160 h 1996549"/>
              <a:gd name="connsiteX2652" fmla="*/ 988049 w 1998270"/>
              <a:gd name="connsiteY2652" fmla="*/ 1022657 h 1996549"/>
              <a:gd name="connsiteX2653" fmla="*/ 973552 w 1998270"/>
              <a:gd name="connsiteY2653" fmla="*/ 1008160 h 1996549"/>
              <a:gd name="connsiteX2654" fmla="*/ 988049 w 1998270"/>
              <a:gd name="connsiteY2654" fmla="*/ 993663 h 1996549"/>
              <a:gd name="connsiteX2655" fmla="*/ 1050132 w 1998270"/>
              <a:gd name="connsiteY2655" fmla="*/ 993152 h 1996549"/>
              <a:gd name="connsiteX2656" fmla="*/ 1050473 w 1998270"/>
              <a:gd name="connsiteY2656" fmla="*/ 993152 h 1996549"/>
              <a:gd name="connsiteX2657" fmla="*/ 1065141 w 1998270"/>
              <a:gd name="connsiteY2657" fmla="*/ 1008160 h 1996549"/>
              <a:gd name="connsiteX2658" fmla="*/ 1065141 w 1998270"/>
              <a:gd name="connsiteY2658" fmla="*/ 1008332 h 1996549"/>
              <a:gd name="connsiteX2659" fmla="*/ 1050132 w 1998270"/>
              <a:gd name="connsiteY2659" fmla="*/ 1022999 h 1996549"/>
              <a:gd name="connsiteX2660" fmla="*/ 1035123 w 1998270"/>
              <a:gd name="connsiteY2660" fmla="*/ 1008160 h 1996549"/>
              <a:gd name="connsiteX2661" fmla="*/ 1050132 w 1998270"/>
              <a:gd name="connsiteY2661" fmla="*/ 993152 h 1996549"/>
              <a:gd name="connsiteX2662" fmla="*/ 1110852 w 1998270"/>
              <a:gd name="connsiteY2662" fmla="*/ 992639 h 1996549"/>
              <a:gd name="connsiteX2663" fmla="*/ 1126372 w 1998270"/>
              <a:gd name="connsiteY2663" fmla="*/ 1008159 h 1996549"/>
              <a:gd name="connsiteX2664" fmla="*/ 1126372 w 1998270"/>
              <a:gd name="connsiteY2664" fmla="*/ 1008332 h 1996549"/>
              <a:gd name="connsiteX2665" fmla="*/ 1110852 w 1998270"/>
              <a:gd name="connsiteY2665" fmla="*/ 1023510 h 1996549"/>
              <a:gd name="connsiteX2666" fmla="*/ 1110681 w 1998270"/>
              <a:gd name="connsiteY2666" fmla="*/ 1023511 h 1996549"/>
              <a:gd name="connsiteX2667" fmla="*/ 1095331 w 1998270"/>
              <a:gd name="connsiteY2667" fmla="*/ 1008159 h 1996549"/>
              <a:gd name="connsiteX2668" fmla="*/ 1110852 w 1998270"/>
              <a:gd name="connsiteY2668" fmla="*/ 992639 h 1996549"/>
              <a:gd name="connsiteX2669" fmla="*/ 1172618 w 1998270"/>
              <a:gd name="connsiteY2669" fmla="*/ 991994 h 1996549"/>
              <a:gd name="connsiteX2670" fmla="*/ 1188651 w 1998270"/>
              <a:gd name="connsiteY2670" fmla="*/ 1008026 h 1996549"/>
              <a:gd name="connsiteX2671" fmla="*/ 1172618 w 1998270"/>
              <a:gd name="connsiteY2671" fmla="*/ 1024058 h 1996549"/>
              <a:gd name="connsiteX2672" fmla="*/ 1156586 w 1998270"/>
              <a:gd name="connsiteY2672" fmla="*/ 1008026 h 1996549"/>
              <a:gd name="connsiteX2673" fmla="*/ 1172618 w 1998270"/>
              <a:gd name="connsiteY2673" fmla="*/ 991994 h 1996549"/>
              <a:gd name="connsiteX2674" fmla="*/ 1233653 w 1998270"/>
              <a:gd name="connsiteY2674" fmla="*/ 991616 h 1996549"/>
              <a:gd name="connsiteX2675" fmla="*/ 1250709 w 1998270"/>
              <a:gd name="connsiteY2675" fmla="*/ 1008671 h 1996549"/>
              <a:gd name="connsiteX2676" fmla="*/ 1233653 w 1998270"/>
              <a:gd name="connsiteY2676" fmla="*/ 1025727 h 1996549"/>
              <a:gd name="connsiteX2677" fmla="*/ 1216598 w 1998270"/>
              <a:gd name="connsiteY2677" fmla="*/ 1008671 h 1996549"/>
              <a:gd name="connsiteX2678" fmla="*/ 1233653 w 1998270"/>
              <a:gd name="connsiteY2678" fmla="*/ 991616 h 1996549"/>
              <a:gd name="connsiteX2679" fmla="*/ 1971151 w 1998270"/>
              <a:gd name="connsiteY2679" fmla="*/ 991444 h 1996549"/>
              <a:gd name="connsiteX2680" fmla="*/ 1988207 w 1998270"/>
              <a:gd name="connsiteY2680" fmla="*/ 1008500 h 1996549"/>
              <a:gd name="connsiteX2681" fmla="*/ 1971151 w 1998270"/>
              <a:gd name="connsiteY2681" fmla="*/ 1025556 h 1996549"/>
              <a:gd name="connsiteX2682" fmla="*/ 1954096 w 1998270"/>
              <a:gd name="connsiteY2682" fmla="*/ 1008500 h 1996549"/>
              <a:gd name="connsiteX2683" fmla="*/ 1971151 w 1998270"/>
              <a:gd name="connsiteY2683" fmla="*/ 991444 h 1996549"/>
              <a:gd name="connsiteX2684" fmla="*/ 1295054 w 1998270"/>
              <a:gd name="connsiteY2684" fmla="*/ 991104 h 1996549"/>
              <a:gd name="connsiteX2685" fmla="*/ 1312110 w 1998270"/>
              <a:gd name="connsiteY2685" fmla="*/ 1008159 h 1996549"/>
              <a:gd name="connsiteX2686" fmla="*/ 1295054 w 1998270"/>
              <a:gd name="connsiteY2686" fmla="*/ 1025215 h 1996549"/>
              <a:gd name="connsiteX2687" fmla="*/ 1277999 w 1998270"/>
              <a:gd name="connsiteY2687" fmla="*/ 1008159 h 1996549"/>
              <a:gd name="connsiteX2688" fmla="*/ 1295054 w 1998270"/>
              <a:gd name="connsiteY2688" fmla="*/ 991104 h 1996549"/>
              <a:gd name="connsiteX2689" fmla="*/ 1357138 w 1998270"/>
              <a:gd name="connsiteY2689" fmla="*/ 990763 h 1996549"/>
              <a:gd name="connsiteX2690" fmla="*/ 1374194 w 1998270"/>
              <a:gd name="connsiteY2690" fmla="*/ 1007818 h 1996549"/>
              <a:gd name="connsiteX2691" fmla="*/ 1357138 w 1998270"/>
              <a:gd name="connsiteY2691" fmla="*/ 1024874 h 1996549"/>
              <a:gd name="connsiteX2692" fmla="*/ 1340083 w 1998270"/>
              <a:gd name="connsiteY2692" fmla="*/ 1007818 h 1996549"/>
              <a:gd name="connsiteX2693" fmla="*/ 1357138 w 1998270"/>
              <a:gd name="connsiteY2693" fmla="*/ 990763 h 1996549"/>
              <a:gd name="connsiteX2694" fmla="*/ 1418727 w 1998270"/>
              <a:gd name="connsiteY2694" fmla="*/ 990232 h 1996549"/>
              <a:gd name="connsiteX2695" fmla="*/ 1435766 w 1998270"/>
              <a:gd name="connsiteY2695" fmla="*/ 1007307 h 1996549"/>
              <a:gd name="connsiteX2696" fmla="*/ 1435749 w 1998270"/>
              <a:gd name="connsiteY2696" fmla="*/ 1008182 h 1996549"/>
              <a:gd name="connsiteX2697" fmla="*/ 1417857 w 1998270"/>
              <a:gd name="connsiteY2697" fmla="*/ 1024363 h 1996549"/>
              <a:gd name="connsiteX2698" fmla="*/ 1416987 w 1998270"/>
              <a:gd name="connsiteY2698" fmla="*/ 1024385 h 1996549"/>
              <a:gd name="connsiteX2699" fmla="*/ 1399949 w 1998270"/>
              <a:gd name="connsiteY2699" fmla="*/ 1007307 h 1996549"/>
              <a:gd name="connsiteX2700" fmla="*/ 1399965 w 1998270"/>
              <a:gd name="connsiteY2700" fmla="*/ 1006432 h 1996549"/>
              <a:gd name="connsiteX2701" fmla="*/ 1417857 w 1998270"/>
              <a:gd name="connsiteY2701" fmla="*/ 990252 h 1996549"/>
              <a:gd name="connsiteX2702" fmla="*/ 1418727 w 1998270"/>
              <a:gd name="connsiteY2702" fmla="*/ 990232 h 1996549"/>
              <a:gd name="connsiteX2703" fmla="*/ 1479259 w 1998270"/>
              <a:gd name="connsiteY2703" fmla="*/ 989910 h 1996549"/>
              <a:gd name="connsiteX2704" fmla="*/ 1497508 w 1998270"/>
              <a:gd name="connsiteY2704" fmla="*/ 1008159 h 1996549"/>
              <a:gd name="connsiteX2705" fmla="*/ 1497508 w 1998270"/>
              <a:gd name="connsiteY2705" fmla="*/ 1008332 h 1996549"/>
              <a:gd name="connsiteX2706" fmla="*/ 1479259 w 1998270"/>
              <a:gd name="connsiteY2706" fmla="*/ 1026239 h 1996549"/>
              <a:gd name="connsiteX2707" fmla="*/ 1479088 w 1998270"/>
              <a:gd name="connsiteY2707" fmla="*/ 1026239 h 1996549"/>
              <a:gd name="connsiteX2708" fmla="*/ 1461009 w 1998270"/>
              <a:gd name="connsiteY2708" fmla="*/ 1008159 h 1996549"/>
              <a:gd name="connsiteX2709" fmla="*/ 1479259 w 1998270"/>
              <a:gd name="connsiteY2709" fmla="*/ 989910 h 1996549"/>
              <a:gd name="connsiteX2710" fmla="*/ 1540660 w 1998270"/>
              <a:gd name="connsiteY2710" fmla="*/ 989740 h 1996549"/>
              <a:gd name="connsiteX2711" fmla="*/ 1559080 w 1998270"/>
              <a:gd name="connsiteY2711" fmla="*/ 1008160 h 1996549"/>
              <a:gd name="connsiteX2712" fmla="*/ 1559080 w 1998270"/>
              <a:gd name="connsiteY2712" fmla="*/ 1008330 h 1996549"/>
              <a:gd name="connsiteX2713" fmla="*/ 1540660 w 1998270"/>
              <a:gd name="connsiteY2713" fmla="*/ 1026410 h 1996549"/>
              <a:gd name="connsiteX2714" fmla="*/ 1522240 w 1998270"/>
              <a:gd name="connsiteY2714" fmla="*/ 1008160 h 1996549"/>
              <a:gd name="connsiteX2715" fmla="*/ 1540660 w 1998270"/>
              <a:gd name="connsiteY2715" fmla="*/ 989740 h 1996549"/>
              <a:gd name="connsiteX2716" fmla="*/ 1602061 w 1998270"/>
              <a:gd name="connsiteY2716" fmla="*/ 989399 h 1996549"/>
              <a:gd name="connsiteX2717" fmla="*/ 1620822 w 1998270"/>
              <a:gd name="connsiteY2717" fmla="*/ 1008160 h 1996549"/>
              <a:gd name="connsiteX2718" fmla="*/ 1620822 w 1998270"/>
              <a:gd name="connsiteY2718" fmla="*/ 1008331 h 1996549"/>
              <a:gd name="connsiteX2719" fmla="*/ 1602061 w 1998270"/>
              <a:gd name="connsiteY2719" fmla="*/ 1026751 h 1996549"/>
              <a:gd name="connsiteX2720" fmla="*/ 1583300 w 1998270"/>
              <a:gd name="connsiteY2720" fmla="*/ 1008160 h 1996549"/>
              <a:gd name="connsiteX2721" fmla="*/ 1602061 w 1998270"/>
              <a:gd name="connsiteY2721" fmla="*/ 989399 h 1996549"/>
              <a:gd name="connsiteX2722" fmla="*/ 1664144 w 1998270"/>
              <a:gd name="connsiteY2722" fmla="*/ 989228 h 1996549"/>
              <a:gd name="connsiteX2723" fmla="*/ 1683076 w 1998270"/>
              <a:gd name="connsiteY2723" fmla="*/ 1008160 h 1996549"/>
              <a:gd name="connsiteX2724" fmla="*/ 1664144 w 1998270"/>
              <a:gd name="connsiteY2724" fmla="*/ 1026921 h 1996549"/>
              <a:gd name="connsiteX2725" fmla="*/ 1645213 w 1998270"/>
              <a:gd name="connsiteY2725" fmla="*/ 1008160 h 1996549"/>
              <a:gd name="connsiteX2726" fmla="*/ 1664144 w 1998270"/>
              <a:gd name="connsiteY2726" fmla="*/ 989228 h 1996549"/>
              <a:gd name="connsiteX2727" fmla="*/ 1724864 w 1998270"/>
              <a:gd name="connsiteY2727" fmla="*/ 989058 h 1996549"/>
              <a:gd name="connsiteX2728" fmla="*/ 1743967 w 1998270"/>
              <a:gd name="connsiteY2728" fmla="*/ 1008160 h 1996549"/>
              <a:gd name="connsiteX2729" fmla="*/ 1724864 w 1998270"/>
              <a:gd name="connsiteY2729" fmla="*/ 1027092 h 1996549"/>
              <a:gd name="connsiteX2730" fmla="*/ 1705762 w 1998270"/>
              <a:gd name="connsiteY2730" fmla="*/ 1008160 h 1996549"/>
              <a:gd name="connsiteX2731" fmla="*/ 1724864 w 1998270"/>
              <a:gd name="connsiteY2731" fmla="*/ 989058 h 1996549"/>
              <a:gd name="connsiteX2732" fmla="*/ 1909434 w 1998270"/>
              <a:gd name="connsiteY2732" fmla="*/ 988753 h 1996549"/>
              <a:gd name="connsiteX2733" fmla="*/ 1928707 w 1998270"/>
              <a:gd name="connsiteY2733" fmla="*/ 1008025 h 1996549"/>
              <a:gd name="connsiteX2734" fmla="*/ 1909434 w 1998270"/>
              <a:gd name="connsiteY2734" fmla="*/ 1027298 h 1996549"/>
              <a:gd name="connsiteX2735" fmla="*/ 1890161 w 1998270"/>
              <a:gd name="connsiteY2735" fmla="*/ 1008025 h 1996549"/>
              <a:gd name="connsiteX2736" fmla="*/ 1909434 w 1998270"/>
              <a:gd name="connsiteY2736" fmla="*/ 988753 h 1996549"/>
              <a:gd name="connsiteX2737" fmla="*/ 1848033 w 1998270"/>
              <a:gd name="connsiteY2737" fmla="*/ 988753 h 1996549"/>
              <a:gd name="connsiteX2738" fmla="*/ 1867306 w 1998270"/>
              <a:gd name="connsiteY2738" fmla="*/ 1008025 h 1996549"/>
              <a:gd name="connsiteX2739" fmla="*/ 1848033 w 1998270"/>
              <a:gd name="connsiteY2739" fmla="*/ 1027298 h 1996549"/>
              <a:gd name="connsiteX2740" fmla="*/ 1828760 w 1998270"/>
              <a:gd name="connsiteY2740" fmla="*/ 1008025 h 1996549"/>
              <a:gd name="connsiteX2741" fmla="*/ 1848033 w 1998270"/>
              <a:gd name="connsiteY2741" fmla="*/ 988753 h 1996549"/>
              <a:gd name="connsiteX2742" fmla="*/ 1786631 w 1998270"/>
              <a:gd name="connsiteY2742" fmla="*/ 988753 h 1996549"/>
              <a:gd name="connsiteX2743" fmla="*/ 1805904 w 1998270"/>
              <a:gd name="connsiteY2743" fmla="*/ 1008025 h 1996549"/>
              <a:gd name="connsiteX2744" fmla="*/ 1786631 w 1998270"/>
              <a:gd name="connsiteY2744" fmla="*/ 1027298 h 1996549"/>
              <a:gd name="connsiteX2745" fmla="*/ 1767358 w 1998270"/>
              <a:gd name="connsiteY2745" fmla="*/ 1008025 h 1996549"/>
              <a:gd name="connsiteX2746" fmla="*/ 1786631 w 1998270"/>
              <a:gd name="connsiteY2746" fmla="*/ 988753 h 1996549"/>
              <a:gd name="connsiteX2747" fmla="*/ 5628 w 1998270"/>
              <a:gd name="connsiteY2747" fmla="*/ 943519 h 1996549"/>
              <a:gd name="connsiteX2748" fmla="*/ 5986 w 1998270"/>
              <a:gd name="connsiteY2748" fmla="*/ 943519 h 1996549"/>
              <a:gd name="connsiteX2749" fmla="*/ 8869 w 1998270"/>
              <a:gd name="connsiteY2749" fmla="*/ 946760 h 1996549"/>
              <a:gd name="connsiteX2750" fmla="*/ 5628 w 1998270"/>
              <a:gd name="connsiteY2750" fmla="*/ 950000 h 1996549"/>
              <a:gd name="connsiteX2751" fmla="*/ 2388 w 1998270"/>
              <a:gd name="connsiteY2751" fmla="*/ 946760 h 1996549"/>
              <a:gd name="connsiteX2752" fmla="*/ 5628 w 1998270"/>
              <a:gd name="connsiteY2752" fmla="*/ 943519 h 1996549"/>
              <a:gd name="connsiteX2753" fmla="*/ 67029 w 1998270"/>
              <a:gd name="connsiteY2753" fmla="*/ 941983 h 1996549"/>
              <a:gd name="connsiteX2754" fmla="*/ 67371 w 1998270"/>
              <a:gd name="connsiteY2754" fmla="*/ 941983 h 1996549"/>
              <a:gd name="connsiteX2755" fmla="*/ 71805 w 1998270"/>
              <a:gd name="connsiteY2755" fmla="*/ 946760 h 1996549"/>
              <a:gd name="connsiteX2756" fmla="*/ 67029 w 1998270"/>
              <a:gd name="connsiteY2756" fmla="*/ 951536 h 1996549"/>
              <a:gd name="connsiteX2757" fmla="*/ 62254 w 1998270"/>
              <a:gd name="connsiteY2757" fmla="*/ 946760 h 1996549"/>
              <a:gd name="connsiteX2758" fmla="*/ 67029 w 1998270"/>
              <a:gd name="connsiteY2758" fmla="*/ 941983 h 1996549"/>
              <a:gd name="connsiteX2759" fmla="*/ 129114 w 1998270"/>
              <a:gd name="connsiteY2759" fmla="*/ 941301 h 1996549"/>
              <a:gd name="connsiteX2760" fmla="*/ 134572 w 1998270"/>
              <a:gd name="connsiteY2760" fmla="*/ 946760 h 1996549"/>
              <a:gd name="connsiteX2761" fmla="*/ 129114 w 1998270"/>
              <a:gd name="connsiteY2761" fmla="*/ 952217 h 1996549"/>
              <a:gd name="connsiteX2762" fmla="*/ 123656 w 1998270"/>
              <a:gd name="connsiteY2762" fmla="*/ 946760 h 1996549"/>
              <a:gd name="connsiteX2763" fmla="*/ 129114 w 1998270"/>
              <a:gd name="connsiteY2763" fmla="*/ 941301 h 1996549"/>
              <a:gd name="connsiteX2764" fmla="*/ 189832 w 1998270"/>
              <a:gd name="connsiteY2764" fmla="*/ 940449 h 1996549"/>
              <a:gd name="connsiteX2765" fmla="*/ 190173 w 1998270"/>
              <a:gd name="connsiteY2765" fmla="*/ 940449 h 1996549"/>
              <a:gd name="connsiteX2766" fmla="*/ 196143 w 1998270"/>
              <a:gd name="connsiteY2766" fmla="*/ 946761 h 1996549"/>
              <a:gd name="connsiteX2767" fmla="*/ 189832 w 1998270"/>
              <a:gd name="connsiteY2767" fmla="*/ 953070 h 1996549"/>
              <a:gd name="connsiteX2768" fmla="*/ 183522 w 1998270"/>
              <a:gd name="connsiteY2768" fmla="*/ 946761 h 1996549"/>
              <a:gd name="connsiteX2769" fmla="*/ 189832 w 1998270"/>
              <a:gd name="connsiteY2769" fmla="*/ 940449 h 1996549"/>
              <a:gd name="connsiteX2770" fmla="*/ 251234 w 1998270"/>
              <a:gd name="connsiteY2770" fmla="*/ 939767 h 1996549"/>
              <a:gd name="connsiteX2771" fmla="*/ 258227 w 1998270"/>
              <a:gd name="connsiteY2771" fmla="*/ 946760 h 1996549"/>
              <a:gd name="connsiteX2772" fmla="*/ 251234 w 1998270"/>
              <a:gd name="connsiteY2772" fmla="*/ 953753 h 1996549"/>
              <a:gd name="connsiteX2773" fmla="*/ 244241 w 1998270"/>
              <a:gd name="connsiteY2773" fmla="*/ 946760 h 1996549"/>
              <a:gd name="connsiteX2774" fmla="*/ 251234 w 1998270"/>
              <a:gd name="connsiteY2774" fmla="*/ 939767 h 1996549"/>
              <a:gd name="connsiteX2775" fmla="*/ 312635 w 1998270"/>
              <a:gd name="connsiteY2775" fmla="*/ 939085 h 1996549"/>
              <a:gd name="connsiteX2776" fmla="*/ 320310 w 1998270"/>
              <a:gd name="connsiteY2776" fmla="*/ 946761 h 1996549"/>
              <a:gd name="connsiteX2777" fmla="*/ 312635 w 1998270"/>
              <a:gd name="connsiteY2777" fmla="*/ 954435 h 1996549"/>
              <a:gd name="connsiteX2778" fmla="*/ 304960 w 1998270"/>
              <a:gd name="connsiteY2778" fmla="*/ 946761 h 1996549"/>
              <a:gd name="connsiteX2779" fmla="*/ 312635 w 1998270"/>
              <a:gd name="connsiteY2779" fmla="*/ 939085 h 1996549"/>
              <a:gd name="connsiteX2780" fmla="*/ 374036 w 1998270"/>
              <a:gd name="connsiteY2780" fmla="*/ 938231 h 1996549"/>
              <a:gd name="connsiteX2781" fmla="*/ 382563 w 1998270"/>
              <a:gd name="connsiteY2781" fmla="*/ 946760 h 1996549"/>
              <a:gd name="connsiteX2782" fmla="*/ 374036 w 1998270"/>
              <a:gd name="connsiteY2782" fmla="*/ 955287 h 1996549"/>
              <a:gd name="connsiteX2783" fmla="*/ 365508 w 1998270"/>
              <a:gd name="connsiteY2783" fmla="*/ 946760 h 1996549"/>
              <a:gd name="connsiteX2784" fmla="*/ 374036 w 1998270"/>
              <a:gd name="connsiteY2784" fmla="*/ 938231 h 1996549"/>
              <a:gd name="connsiteX2785" fmla="*/ 436120 w 1998270"/>
              <a:gd name="connsiteY2785" fmla="*/ 937550 h 1996549"/>
              <a:gd name="connsiteX2786" fmla="*/ 445330 w 1998270"/>
              <a:gd name="connsiteY2786" fmla="*/ 946761 h 1996549"/>
              <a:gd name="connsiteX2787" fmla="*/ 436120 w 1998270"/>
              <a:gd name="connsiteY2787" fmla="*/ 955970 h 1996549"/>
              <a:gd name="connsiteX2788" fmla="*/ 426910 w 1998270"/>
              <a:gd name="connsiteY2788" fmla="*/ 946761 h 1996549"/>
              <a:gd name="connsiteX2789" fmla="*/ 436120 w 1998270"/>
              <a:gd name="connsiteY2789" fmla="*/ 937550 h 1996549"/>
              <a:gd name="connsiteX2790" fmla="*/ 496839 w 1998270"/>
              <a:gd name="connsiteY2790" fmla="*/ 936867 h 1996549"/>
              <a:gd name="connsiteX2791" fmla="*/ 506731 w 1998270"/>
              <a:gd name="connsiteY2791" fmla="*/ 946760 h 1996549"/>
              <a:gd name="connsiteX2792" fmla="*/ 496839 w 1998270"/>
              <a:gd name="connsiteY2792" fmla="*/ 956651 h 1996549"/>
              <a:gd name="connsiteX2793" fmla="*/ 486947 w 1998270"/>
              <a:gd name="connsiteY2793" fmla="*/ 946760 h 1996549"/>
              <a:gd name="connsiteX2794" fmla="*/ 496839 w 1998270"/>
              <a:gd name="connsiteY2794" fmla="*/ 936867 h 1996549"/>
              <a:gd name="connsiteX2795" fmla="*/ 558240 w 1998270"/>
              <a:gd name="connsiteY2795" fmla="*/ 936185 h 1996549"/>
              <a:gd name="connsiteX2796" fmla="*/ 568815 w 1998270"/>
              <a:gd name="connsiteY2796" fmla="*/ 946760 h 1996549"/>
              <a:gd name="connsiteX2797" fmla="*/ 558240 w 1998270"/>
              <a:gd name="connsiteY2797" fmla="*/ 957334 h 1996549"/>
              <a:gd name="connsiteX2798" fmla="*/ 547666 w 1998270"/>
              <a:gd name="connsiteY2798" fmla="*/ 946760 h 1996549"/>
              <a:gd name="connsiteX2799" fmla="*/ 558240 w 1998270"/>
              <a:gd name="connsiteY2799" fmla="*/ 936185 h 1996549"/>
              <a:gd name="connsiteX2800" fmla="*/ 619642 w 1998270"/>
              <a:gd name="connsiteY2800" fmla="*/ 935504 h 1996549"/>
              <a:gd name="connsiteX2801" fmla="*/ 619982 w 1998270"/>
              <a:gd name="connsiteY2801" fmla="*/ 935504 h 1996549"/>
              <a:gd name="connsiteX2802" fmla="*/ 630898 w 1998270"/>
              <a:gd name="connsiteY2802" fmla="*/ 946761 h 1996549"/>
              <a:gd name="connsiteX2803" fmla="*/ 619642 w 1998270"/>
              <a:gd name="connsiteY2803" fmla="*/ 958017 h 1996549"/>
              <a:gd name="connsiteX2804" fmla="*/ 608385 w 1998270"/>
              <a:gd name="connsiteY2804" fmla="*/ 946761 h 1996549"/>
              <a:gd name="connsiteX2805" fmla="*/ 619642 w 1998270"/>
              <a:gd name="connsiteY2805" fmla="*/ 935504 h 1996549"/>
              <a:gd name="connsiteX2806" fmla="*/ 681042 w 1998270"/>
              <a:gd name="connsiteY2806" fmla="*/ 934821 h 1996549"/>
              <a:gd name="connsiteX2807" fmla="*/ 692982 w 1998270"/>
              <a:gd name="connsiteY2807" fmla="*/ 946761 h 1996549"/>
              <a:gd name="connsiteX2808" fmla="*/ 681042 w 1998270"/>
              <a:gd name="connsiteY2808" fmla="*/ 958699 h 1996549"/>
              <a:gd name="connsiteX2809" fmla="*/ 669104 w 1998270"/>
              <a:gd name="connsiteY2809" fmla="*/ 946761 h 1996549"/>
              <a:gd name="connsiteX2810" fmla="*/ 681042 w 1998270"/>
              <a:gd name="connsiteY2810" fmla="*/ 934821 h 1996549"/>
              <a:gd name="connsiteX2811" fmla="*/ 743126 w 1998270"/>
              <a:gd name="connsiteY2811" fmla="*/ 934139 h 1996549"/>
              <a:gd name="connsiteX2812" fmla="*/ 755747 w 1998270"/>
              <a:gd name="connsiteY2812" fmla="*/ 946761 h 1996549"/>
              <a:gd name="connsiteX2813" fmla="*/ 743126 w 1998270"/>
              <a:gd name="connsiteY2813" fmla="*/ 959381 h 1996549"/>
              <a:gd name="connsiteX2814" fmla="*/ 730505 w 1998270"/>
              <a:gd name="connsiteY2814" fmla="*/ 946761 h 1996549"/>
              <a:gd name="connsiteX2815" fmla="*/ 743126 w 1998270"/>
              <a:gd name="connsiteY2815" fmla="*/ 934139 h 1996549"/>
              <a:gd name="connsiteX2816" fmla="*/ 803845 w 1998270"/>
              <a:gd name="connsiteY2816" fmla="*/ 933456 h 1996549"/>
              <a:gd name="connsiteX2817" fmla="*/ 817149 w 1998270"/>
              <a:gd name="connsiteY2817" fmla="*/ 946760 h 1996549"/>
              <a:gd name="connsiteX2818" fmla="*/ 803845 w 1998270"/>
              <a:gd name="connsiteY2818" fmla="*/ 960063 h 1996549"/>
              <a:gd name="connsiteX2819" fmla="*/ 790542 w 1998270"/>
              <a:gd name="connsiteY2819" fmla="*/ 946760 h 1996549"/>
              <a:gd name="connsiteX2820" fmla="*/ 803845 w 1998270"/>
              <a:gd name="connsiteY2820" fmla="*/ 933456 h 1996549"/>
              <a:gd name="connsiteX2821" fmla="*/ 865612 w 1998270"/>
              <a:gd name="connsiteY2821" fmla="*/ 932811 h 1996549"/>
              <a:gd name="connsiteX2822" fmla="*/ 879428 w 1998270"/>
              <a:gd name="connsiteY2822" fmla="*/ 946625 h 1996549"/>
              <a:gd name="connsiteX2823" fmla="*/ 865612 w 1998270"/>
              <a:gd name="connsiteY2823" fmla="*/ 960441 h 1996549"/>
              <a:gd name="connsiteX2824" fmla="*/ 851797 w 1998270"/>
              <a:gd name="connsiteY2824" fmla="*/ 946625 h 1996549"/>
              <a:gd name="connsiteX2825" fmla="*/ 865612 w 1998270"/>
              <a:gd name="connsiteY2825" fmla="*/ 932811 h 1996549"/>
              <a:gd name="connsiteX2826" fmla="*/ 926647 w 1998270"/>
              <a:gd name="connsiteY2826" fmla="*/ 932262 h 1996549"/>
              <a:gd name="connsiteX2827" fmla="*/ 941144 w 1998270"/>
              <a:gd name="connsiteY2827" fmla="*/ 946760 h 1996549"/>
              <a:gd name="connsiteX2828" fmla="*/ 926647 w 1998270"/>
              <a:gd name="connsiteY2828" fmla="*/ 961257 h 1996549"/>
              <a:gd name="connsiteX2829" fmla="*/ 912150 w 1998270"/>
              <a:gd name="connsiteY2829" fmla="*/ 946760 h 1996549"/>
              <a:gd name="connsiteX2830" fmla="*/ 926647 w 1998270"/>
              <a:gd name="connsiteY2830" fmla="*/ 932262 h 1996549"/>
              <a:gd name="connsiteX2831" fmla="*/ 988048 w 1998270"/>
              <a:gd name="connsiteY2831" fmla="*/ 931751 h 1996549"/>
              <a:gd name="connsiteX2832" fmla="*/ 988390 w 1998270"/>
              <a:gd name="connsiteY2832" fmla="*/ 931751 h 1996549"/>
              <a:gd name="connsiteX2833" fmla="*/ 1003058 w 1998270"/>
              <a:gd name="connsiteY2833" fmla="*/ 946760 h 1996549"/>
              <a:gd name="connsiteX2834" fmla="*/ 1003058 w 1998270"/>
              <a:gd name="connsiteY2834" fmla="*/ 946931 h 1996549"/>
              <a:gd name="connsiteX2835" fmla="*/ 988048 w 1998270"/>
              <a:gd name="connsiteY2835" fmla="*/ 961599 h 1996549"/>
              <a:gd name="connsiteX2836" fmla="*/ 973040 w 1998270"/>
              <a:gd name="connsiteY2836" fmla="*/ 946760 h 1996549"/>
              <a:gd name="connsiteX2837" fmla="*/ 988048 w 1998270"/>
              <a:gd name="connsiteY2837" fmla="*/ 931751 h 1996549"/>
              <a:gd name="connsiteX2838" fmla="*/ 1049816 w 1998270"/>
              <a:gd name="connsiteY2838" fmla="*/ 930934 h 1996549"/>
              <a:gd name="connsiteX2839" fmla="*/ 1065508 w 1998270"/>
              <a:gd name="connsiteY2839" fmla="*/ 946625 h 1996549"/>
              <a:gd name="connsiteX2840" fmla="*/ 1049816 w 1998270"/>
              <a:gd name="connsiteY2840" fmla="*/ 962317 h 1996549"/>
              <a:gd name="connsiteX2841" fmla="*/ 1034125 w 1998270"/>
              <a:gd name="connsiteY2841" fmla="*/ 946625 h 1996549"/>
              <a:gd name="connsiteX2842" fmla="*/ 1049816 w 1998270"/>
              <a:gd name="connsiteY2842" fmla="*/ 930934 h 1996549"/>
              <a:gd name="connsiteX2843" fmla="*/ 1110851 w 1998270"/>
              <a:gd name="connsiteY2843" fmla="*/ 930558 h 1996549"/>
              <a:gd name="connsiteX2844" fmla="*/ 1111192 w 1998270"/>
              <a:gd name="connsiteY2844" fmla="*/ 930558 h 1996549"/>
              <a:gd name="connsiteX2845" fmla="*/ 1127054 w 1998270"/>
              <a:gd name="connsiteY2845" fmla="*/ 946761 h 1996549"/>
              <a:gd name="connsiteX2846" fmla="*/ 1127054 w 1998270"/>
              <a:gd name="connsiteY2846" fmla="*/ 946932 h 1996549"/>
              <a:gd name="connsiteX2847" fmla="*/ 1110851 w 1998270"/>
              <a:gd name="connsiteY2847" fmla="*/ 962792 h 1996549"/>
              <a:gd name="connsiteX2848" fmla="*/ 1094648 w 1998270"/>
              <a:gd name="connsiteY2848" fmla="*/ 946761 h 1996549"/>
              <a:gd name="connsiteX2849" fmla="*/ 1110851 w 1998270"/>
              <a:gd name="connsiteY2849" fmla="*/ 930558 h 1996549"/>
              <a:gd name="connsiteX2850" fmla="*/ 1172252 w 1998270"/>
              <a:gd name="connsiteY2850" fmla="*/ 930045 h 1996549"/>
              <a:gd name="connsiteX2851" fmla="*/ 1189308 w 1998270"/>
              <a:gd name="connsiteY2851" fmla="*/ 947101 h 1996549"/>
              <a:gd name="connsiteX2852" fmla="*/ 1172252 w 1998270"/>
              <a:gd name="connsiteY2852" fmla="*/ 964156 h 1996549"/>
              <a:gd name="connsiteX2853" fmla="*/ 1155197 w 1998270"/>
              <a:gd name="connsiteY2853" fmla="*/ 947101 h 1996549"/>
              <a:gd name="connsiteX2854" fmla="*/ 1172252 w 1998270"/>
              <a:gd name="connsiteY2854" fmla="*/ 930045 h 1996549"/>
              <a:gd name="connsiteX2855" fmla="*/ 1233653 w 1998270"/>
              <a:gd name="connsiteY2855" fmla="*/ 929533 h 1996549"/>
              <a:gd name="connsiteX2856" fmla="*/ 1250709 w 1998270"/>
              <a:gd name="connsiteY2856" fmla="*/ 946589 h 1996549"/>
              <a:gd name="connsiteX2857" fmla="*/ 1233653 w 1998270"/>
              <a:gd name="connsiteY2857" fmla="*/ 963644 h 1996549"/>
              <a:gd name="connsiteX2858" fmla="*/ 1216598 w 1998270"/>
              <a:gd name="connsiteY2858" fmla="*/ 946589 h 1996549"/>
              <a:gd name="connsiteX2859" fmla="*/ 1233653 w 1998270"/>
              <a:gd name="connsiteY2859" fmla="*/ 929533 h 1996549"/>
              <a:gd name="connsiteX2860" fmla="*/ 1971151 w 1998270"/>
              <a:gd name="connsiteY2860" fmla="*/ 929364 h 1996549"/>
              <a:gd name="connsiteX2861" fmla="*/ 1988207 w 1998270"/>
              <a:gd name="connsiteY2861" fmla="*/ 946418 h 1996549"/>
              <a:gd name="connsiteX2862" fmla="*/ 1971151 w 1998270"/>
              <a:gd name="connsiteY2862" fmla="*/ 963474 h 1996549"/>
              <a:gd name="connsiteX2863" fmla="*/ 1954096 w 1998270"/>
              <a:gd name="connsiteY2863" fmla="*/ 946418 h 1996549"/>
              <a:gd name="connsiteX2864" fmla="*/ 1971151 w 1998270"/>
              <a:gd name="connsiteY2864" fmla="*/ 929364 h 1996549"/>
              <a:gd name="connsiteX2865" fmla="*/ 1295421 w 1998270"/>
              <a:gd name="connsiteY2865" fmla="*/ 928888 h 1996549"/>
              <a:gd name="connsiteX2866" fmla="*/ 1313159 w 1998270"/>
              <a:gd name="connsiteY2866" fmla="*/ 946625 h 1996549"/>
              <a:gd name="connsiteX2867" fmla="*/ 1295421 w 1998270"/>
              <a:gd name="connsiteY2867" fmla="*/ 964363 h 1996549"/>
              <a:gd name="connsiteX2868" fmla="*/ 1277683 w 1998270"/>
              <a:gd name="connsiteY2868" fmla="*/ 946625 h 1996549"/>
              <a:gd name="connsiteX2869" fmla="*/ 1295421 w 1998270"/>
              <a:gd name="connsiteY2869" fmla="*/ 928888 h 1996549"/>
              <a:gd name="connsiteX2870" fmla="*/ 1479259 w 1998270"/>
              <a:gd name="connsiteY2870" fmla="*/ 928510 h 1996549"/>
              <a:gd name="connsiteX2871" fmla="*/ 1498191 w 1998270"/>
              <a:gd name="connsiteY2871" fmla="*/ 947443 h 1996549"/>
              <a:gd name="connsiteX2872" fmla="*/ 1479259 w 1998270"/>
              <a:gd name="connsiteY2872" fmla="*/ 966203 h 1996549"/>
              <a:gd name="connsiteX2873" fmla="*/ 1460327 w 1998270"/>
              <a:gd name="connsiteY2873" fmla="*/ 947443 h 1996549"/>
              <a:gd name="connsiteX2874" fmla="*/ 1479259 w 1998270"/>
              <a:gd name="connsiteY2874" fmla="*/ 928510 h 1996549"/>
              <a:gd name="connsiteX2875" fmla="*/ 1417857 w 1998270"/>
              <a:gd name="connsiteY2875" fmla="*/ 928510 h 1996549"/>
              <a:gd name="connsiteX2876" fmla="*/ 1436448 w 1998270"/>
              <a:gd name="connsiteY2876" fmla="*/ 947101 h 1996549"/>
              <a:gd name="connsiteX2877" fmla="*/ 1436448 w 1998270"/>
              <a:gd name="connsiteY2877" fmla="*/ 947271 h 1996549"/>
              <a:gd name="connsiteX2878" fmla="*/ 1417857 w 1998270"/>
              <a:gd name="connsiteY2878" fmla="*/ 965521 h 1996549"/>
              <a:gd name="connsiteX2879" fmla="*/ 1417687 w 1998270"/>
              <a:gd name="connsiteY2879" fmla="*/ 965521 h 1996549"/>
              <a:gd name="connsiteX2880" fmla="*/ 1399267 w 1998270"/>
              <a:gd name="connsiteY2880" fmla="*/ 947101 h 1996549"/>
              <a:gd name="connsiteX2881" fmla="*/ 1417857 w 1998270"/>
              <a:gd name="connsiteY2881" fmla="*/ 928510 h 1996549"/>
              <a:gd name="connsiteX2882" fmla="*/ 1357139 w 1998270"/>
              <a:gd name="connsiteY2882" fmla="*/ 928510 h 1996549"/>
              <a:gd name="connsiteX2883" fmla="*/ 1374195 w 1998270"/>
              <a:gd name="connsiteY2883" fmla="*/ 946760 h 1996549"/>
              <a:gd name="connsiteX2884" fmla="*/ 1357139 w 1998270"/>
              <a:gd name="connsiteY2884" fmla="*/ 964668 h 1996549"/>
              <a:gd name="connsiteX2885" fmla="*/ 1339060 w 1998270"/>
              <a:gd name="connsiteY2885" fmla="*/ 946590 h 1996549"/>
              <a:gd name="connsiteX2886" fmla="*/ 1357139 w 1998270"/>
              <a:gd name="connsiteY2886" fmla="*/ 928510 h 1996549"/>
              <a:gd name="connsiteX2887" fmla="*/ 1540660 w 1998270"/>
              <a:gd name="connsiteY2887" fmla="*/ 927487 h 1996549"/>
              <a:gd name="connsiteX2888" fmla="*/ 1541001 w 1998270"/>
              <a:gd name="connsiteY2888" fmla="*/ 927487 h 1996549"/>
              <a:gd name="connsiteX2889" fmla="*/ 1559933 w 1998270"/>
              <a:gd name="connsiteY2889" fmla="*/ 946760 h 1996549"/>
              <a:gd name="connsiteX2890" fmla="*/ 1559933 w 1998270"/>
              <a:gd name="connsiteY2890" fmla="*/ 946929 h 1996549"/>
              <a:gd name="connsiteX2891" fmla="*/ 1540660 w 1998270"/>
              <a:gd name="connsiteY2891" fmla="*/ 965862 h 1996549"/>
              <a:gd name="connsiteX2892" fmla="*/ 1521387 w 1998270"/>
              <a:gd name="connsiteY2892" fmla="*/ 946760 h 1996549"/>
              <a:gd name="connsiteX2893" fmla="*/ 1540660 w 1998270"/>
              <a:gd name="connsiteY2893" fmla="*/ 927487 h 1996549"/>
              <a:gd name="connsiteX2894" fmla="*/ 1602061 w 1998270"/>
              <a:gd name="connsiteY2894" fmla="*/ 927316 h 1996549"/>
              <a:gd name="connsiteX2895" fmla="*/ 1621505 w 1998270"/>
              <a:gd name="connsiteY2895" fmla="*/ 946760 h 1996549"/>
              <a:gd name="connsiteX2896" fmla="*/ 1621505 w 1998270"/>
              <a:gd name="connsiteY2896" fmla="*/ 946930 h 1996549"/>
              <a:gd name="connsiteX2897" fmla="*/ 1602061 w 1998270"/>
              <a:gd name="connsiteY2897" fmla="*/ 966033 h 1996549"/>
              <a:gd name="connsiteX2898" fmla="*/ 1601891 w 1998270"/>
              <a:gd name="connsiteY2898" fmla="*/ 966033 h 1996549"/>
              <a:gd name="connsiteX2899" fmla="*/ 1582618 w 1998270"/>
              <a:gd name="connsiteY2899" fmla="*/ 946760 h 1996549"/>
              <a:gd name="connsiteX2900" fmla="*/ 1602061 w 1998270"/>
              <a:gd name="connsiteY2900" fmla="*/ 927316 h 1996549"/>
              <a:gd name="connsiteX2901" fmla="*/ 1664144 w 1998270"/>
              <a:gd name="connsiteY2901" fmla="*/ 926975 h 1996549"/>
              <a:gd name="connsiteX2902" fmla="*/ 1683929 w 1998270"/>
              <a:gd name="connsiteY2902" fmla="*/ 946760 h 1996549"/>
              <a:gd name="connsiteX2903" fmla="*/ 1683929 w 1998270"/>
              <a:gd name="connsiteY2903" fmla="*/ 946930 h 1996549"/>
              <a:gd name="connsiteX2904" fmla="*/ 1664144 w 1998270"/>
              <a:gd name="connsiteY2904" fmla="*/ 966374 h 1996549"/>
              <a:gd name="connsiteX2905" fmla="*/ 1663974 w 1998270"/>
              <a:gd name="connsiteY2905" fmla="*/ 966374 h 1996549"/>
              <a:gd name="connsiteX2906" fmla="*/ 1644360 w 1998270"/>
              <a:gd name="connsiteY2906" fmla="*/ 946760 h 1996549"/>
              <a:gd name="connsiteX2907" fmla="*/ 1664144 w 1998270"/>
              <a:gd name="connsiteY2907" fmla="*/ 926975 h 1996549"/>
              <a:gd name="connsiteX2908" fmla="*/ 1724863 w 1998270"/>
              <a:gd name="connsiteY2908" fmla="*/ 926804 h 1996549"/>
              <a:gd name="connsiteX2909" fmla="*/ 1744819 w 1998270"/>
              <a:gd name="connsiteY2909" fmla="*/ 946760 h 1996549"/>
              <a:gd name="connsiteX2910" fmla="*/ 1744819 w 1998270"/>
              <a:gd name="connsiteY2910" fmla="*/ 946929 h 1996549"/>
              <a:gd name="connsiteX2911" fmla="*/ 1724863 w 1998270"/>
              <a:gd name="connsiteY2911" fmla="*/ 966544 h 1996549"/>
              <a:gd name="connsiteX2912" fmla="*/ 1705079 w 1998270"/>
              <a:gd name="connsiteY2912" fmla="*/ 946760 h 1996549"/>
              <a:gd name="connsiteX2913" fmla="*/ 1705079 w 1998270"/>
              <a:gd name="connsiteY2913" fmla="*/ 946589 h 1996549"/>
              <a:gd name="connsiteX2914" fmla="*/ 1724863 w 1998270"/>
              <a:gd name="connsiteY2914" fmla="*/ 926804 h 1996549"/>
              <a:gd name="connsiteX2915" fmla="*/ 1909067 w 1998270"/>
              <a:gd name="connsiteY2915" fmla="*/ 926634 h 1996549"/>
              <a:gd name="connsiteX2916" fmla="*/ 1929194 w 1998270"/>
              <a:gd name="connsiteY2916" fmla="*/ 946760 h 1996549"/>
              <a:gd name="connsiteX2917" fmla="*/ 1929194 w 1998270"/>
              <a:gd name="connsiteY2917" fmla="*/ 946930 h 1996549"/>
              <a:gd name="connsiteX2918" fmla="*/ 1909067 w 1998270"/>
              <a:gd name="connsiteY2918" fmla="*/ 966715 h 1996549"/>
              <a:gd name="connsiteX2919" fmla="*/ 1908897 w 1998270"/>
              <a:gd name="connsiteY2919" fmla="*/ 966715 h 1996549"/>
              <a:gd name="connsiteX2920" fmla="*/ 1888942 w 1998270"/>
              <a:gd name="connsiteY2920" fmla="*/ 946760 h 1996549"/>
              <a:gd name="connsiteX2921" fmla="*/ 1909067 w 1998270"/>
              <a:gd name="connsiteY2921" fmla="*/ 926634 h 1996549"/>
              <a:gd name="connsiteX2922" fmla="*/ 1847667 w 1998270"/>
              <a:gd name="connsiteY2922" fmla="*/ 926634 h 1996549"/>
              <a:gd name="connsiteX2923" fmla="*/ 1867793 w 1998270"/>
              <a:gd name="connsiteY2923" fmla="*/ 946760 h 1996549"/>
              <a:gd name="connsiteX2924" fmla="*/ 1867793 w 1998270"/>
              <a:gd name="connsiteY2924" fmla="*/ 946930 h 1996549"/>
              <a:gd name="connsiteX2925" fmla="*/ 1847667 w 1998270"/>
              <a:gd name="connsiteY2925" fmla="*/ 966715 h 1996549"/>
              <a:gd name="connsiteX2926" fmla="*/ 1847496 w 1998270"/>
              <a:gd name="connsiteY2926" fmla="*/ 966715 h 1996549"/>
              <a:gd name="connsiteX2927" fmla="*/ 1827541 w 1998270"/>
              <a:gd name="connsiteY2927" fmla="*/ 946760 h 1996549"/>
              <a:gd name="connsiteX2928" fmla="*/ 1847667 w 1998270"/>
              <a:gd name="connsiteY2928" fmla="*/ 926634 h 1996549"/>
              <a:gd name="connsiteX2929" fmla="*/ 1786606 w 1998270"/>
              <a:gd name="connsiteY2929" fmla="*/ 926630 h 1996549"/>
              <a:gd name="connsiteX2930" fmla="*/ 1806732 w 1998270"/>
              <a:gd name="connsiteY2930" fmla="*/ 946760 h 1996549"/>
              <a:gd name="connsiteX2931" fmla="*/ 1806732 w 1998270"/>
              <a:gd name="connsiteY2931" fmla="*/ 946929 h 1996549"/>
              <a:gd name="connsiteX2932" fmla="*/ 1786606 w 1998270"/>
              <a:gd name="connsiteY2932" fmla="*/ 966714 h 1996549"/>
              <a:gd name="connsiteX2933" fmla="*/ 1786436 w 1998270"/>
              <a:gd name="connsiteY2933" fmla="*/ 966714 h 1996549"/>
              <a:gd name="connsiteX2934" fmla="*/ 1766481 w 1998270"/>
              <a:gd name="connsiteY2934" fmla="*/ 946760 h 1996549"/>
              <a:gd name="connsiteX2935" fmla="*/ 1786265 w 1998270"/>
              <a:gd name="connsiteY2935" fmla="*/ 926634 h 1996549"/>
              <a:gd name="connsiteX2936" fmla="*/ 1786606 w 1998270"/>
              <a:gd name="connsiteY2936" fmla="*/ 926630 h 1996549"/>
              <a:gd name="connsiteX2937" fmla="*/ 5629 w 1998270"/>
              <a:gd name="connsiteY2937" fmla="*/ 881778 h 1996549"/>
              <a:gd name="connsiteX2938" fmla="*/ 9210 w 1998270"/>
              <a:gd name="connsiteY2938" fmla="*/ 885359 h 1996549"/>
              <a:gd name="connsiteX2939" fmla="*/ 5629 w 1998270"/>
              <a:gd name="connsiteY2939" fmla="*/ 888942 h 1996549"/>
              <a:gd name="connsiteX2940" fmla="*/ 2047 w 1998270"/>
              <a:gd name="connsiteY2940" fmla="*/ 885359 h 1996549"/>
              <a:gd name="connsiteX2941" fmla="*/ 5629 w 1998270"/>
              <a:gd name="connsiteY2941" fmla="*/ 881778 h 1996549"/>
              <a:gd name="connsiteX2942" fmla="*/ 67029 w 1998270"/>
              <a:gd name="connsiteY2942" fmla="*/ 880242 h 1996549"/>
              <a:gd name="connsiteX2943" fmla="*/ 67371 w 1998270"/>
              <a:gd name="connsiteY2943" fmla="*/ 880242 h 1996549"/>
              <a:gd name="connsiteX2944" fmla="*/ 72146 w 1998270"/>
              <a:gd name="connsiteY2944" fmla="*/ 885359 h 1996549"/>
              <a:gd name="connsiteX2945" fmla="*/ 67029 w 1998270"/>
              <a:gd name="connsiteY2945" fmla="*/ 890476 h 1996549"/>
              <a:gd name="connsiteX2946" fmla="*/ 61913 w 1998270"/>
              <a:gd name="connsiteY2946" fmla="*/ 885359 h 1996549"/>
              <a:gd name="connsiteX2947" fmla="*/ 67029 w 1998270"/>
              <a:gd name="connsiteY2947" fmla="*/ 880242 h 1996549"/>
              <a:gd name="connsiteX2948" fmla="*/ 129113 w 1998270"/>
              <a:gd name="connsiteY2948" fmla="*/ 879389 h 1996549"/>
              <a:gd name="connsiteX2949" fmla="*/ 129454 w 1998270"/>
              <a:gd name="connsiteY2949" fmla="*/ 879389 h 1996549"/>
              <a:gd name="connsiteX2950" fmla="*/ 135083 w 1998270"/>
              <a:gd name="connsiteY2950" fmla="*/ 885359 h 1996549"/>
              <a:gd name="connsiteX2951" fmla="*/ 129113 w 1998270"/>
              <a:gd name="connsiteY2951" fmla="*/ 891328 h 1996549"/>
              <a:gd name="connsiteX2952" fmla="*/ 123144 w 1998270"/>
              <a:gd name="connsiteY2952" fmla="*/ 885359 h 1996549"/>
              <a:gd name="connsiteX2953" fmla="*/ 129113 w 1998270"/>
              <a:gd name="connsiteY2953" fmla="*/ 879389 h 1996549"/>
              <a:gd name="connsiteX2954" fmla="*/ 189832 w 1998270"/>
              <a:gd name="connsiteY2954" fmla="*/ 878708 h 1996549"/>
              <a:gd name="connsiteX2955" fmla="*/ 190173 w 1998270"/>
              <a:gd name="connsiteY2955" fmla="*/ 878708 h 1996549"/>
              <a:gd name="connsiteX2956" fmla="*/ 196484 w 1998270"/>
              <a:gd name="connsiteY2956" fmla="*/ 885359 h 1996549"/>
              <a:gd name="connsiteX2957" fmla="*/ 189832 w 1998270"/>
              <a:gd name="connsiteY2957" fmla="*/ 892011 h 1996549"/>
              <a:gd name="connsiteX2958" fmla="*/ 183181 w 1998270"/>
              <a:gd name="connsiteY2958" fmla="*/ 885359 h 1996549"/>
              <a:gd name="connsiteX2959" fmla="*/ 189832 w 1998270"/>
              <a:gd name="connsiteY2959" fmla="*/ 878708 h 1996549"/>
              <a:gd name="connsiteX2960" fmla="*/ 312635 w 1998270"/>
              <a:gd name="connsiteY2960" fmla="*/ 877343 h 1996549"/>
              <a:gd name="connsiteX2961" fmla="*/ 312976 w 1998270"/>
              <a:gd name="connsiteY2961" fmla="*/ 877343 h 1996549"/>
              <a:gd name="connsiteX2962" fmla="*/ 320821 w 1998270"/>
              <a:gd name="connsiteY2962" fmla="*/ 885530 h 1996549"/>
              <a:gd name="connsiteX2963" fmla="*/ 312635 w 1998270"/>
              <a:gd name="connsiteY2963" fmla="*/ 893716 h 1996549"/>
              <a:gd name="connsiteX2964" fmla="*/ 304448 w 1998270"/>
              <a:gd name="connsiteY2964" fmla="*/ 885530 h 1996549"/>
              <a:gd name="connsiteX2965" fmla="*/ 312635 w 1998270"/>
              <a:gd name="connsiteY2965" fmla="*/ 877343 h 1996549"/>
              <a:gd name="connsiteX2966" fmla="*/ 251233 w 1998270"/>
              <a:gd name="connsiteY2966" fmla="*/ 877343 h 1996549"/>
              <a:gd name="connsiteX2967" fmla="*/ 258567 w 1998270"/>
              <a:gd name="connsiteY2967" fmla="*/ 884676 h 1996549"/>
              <a:gd name="connsiteX2968" fmla="*/ 251233 w 1998270"/>
              <a:gd name="connsiteY2968" fmla="*/ 892011 h 1996549"/>
              <a:gd name="connsiteX2969" fmla="*/ 243900 w 1998270"/>
              <a:gd name="connsiteY2969" fmla="*/ 884676 h 1996549"/>
              <a:gd name="connsiteX2970" fmla="*/ 251233 w 1998270"/>
              <a:gd name="connsiteY2970" fmla="*/ 877343 h 1996549"/>
              <a:gd name="connsiteX2971" fmla="*/ 374402 w 1998270"/>
              <a:gd name="connsiteY2971" fmla="*/ 876357 h 1996549"/>
              <a:gd name="connsiteX2972" fmla="*/ 383271 w 1998270"/>
              <a:gd name="connsiteY2972" fmla="*/ 885226 h 1996549"/>
              <a:gd name="connsiteX2973" fmla="*/ 374402 w 1998270"/>
              <a:gd name="connsiteY2973" fmla="*/ 894095 h 1996549"/>
              <a:gd name="connsiteX2974" fmla="*/ 365533 w 1998270"/>
              <a:gd name="connsiteY2974" fmla="*/ 885226 h 1996549"/>
              <a:gd name="connsiteX2975" fmla="*/ 374402 w 1998270"/>
              <a:gd name="connsiteY2975" fmla="*/ 876357 h 1996549"/>
              <a:gd name="connsiteX2976" fmla="*/ 436120 w 1998270"/>
              <a:gd name="connsiteY2976" fmla="*/ 875808 h 1996549"/>
              <a:gd name="connsiteX2977" fmla="*/ 445671 w 1998270"/>
              <a:gd name="connsiteY2977" fmla="*/ 884848 h 1996549"/>
              <a:gd name="connsiteX2978" fmla="*/ 436120 w 1998270"/>
              <a:gd name="connsiteY2978" fmla="*/ 894399 h 1996549"/>
              <a:gd name="connsiteX2979" fmla="*/ 426569 w 1998270"/>
              <a:gd name="connsiteY2979" fmla="*/ 885359 h 1996549"/>
              <a:gd name="connsiteX2980" fmla="*/ 436120 w 1998270"/>
              <a:gd name="connsiteY2980" fmla="*/ 875808 h 1996549"/>
              <a:gd name="connsiteX2981" fmla="*/ 496838 w 1998270"/>
              <a:gd name="connsiteY2981" fmla="*/ 875126 h 1996549"/>
              <a:gd name="connsiteX2982" fmla="*/ 507072 w 1998270"/>
              <a:gd name="connsiteY2982" fmla="*/ 885359 h 1996549"/>
              <a:gd name="connsiteX2983" fmla="*/ 496838 w 1998270"/>
              <a:gd name="connsiteY2983" fmla="*/ 895593 h 1996549"/>
              <a:gd name="connsiteX2984" fmla="*/ 486605 w 1998270"/>
              <a:gd name="connsiteY2984" fmla="*/ 885359 h 1996549"/>
              <a:gd name="connsiteX2985" fmla="*/ 496838 w 1998270"/>
              <a:gd name="connsiteY2985" fmla="*/ 875126 h 1996549"/>
              <a:gd name="connsiteX2986" fmla="*/ 558240 w 1998270"/>
              <a:gd name="connsiteY2986" fmla="*/ 874273 h 1996549"/>
              <a:gd name="connsiteX2987" fmla="*/ 569326 w 1998270"/>
              <a:gd name="connsiteY2987" fmla="*/ 885359 h 1996549"/>
              <a:gd name="connsiteX2988" fmla="*/ 558240 w 1998270"/>
              <a:gd name="connsiteY2988" fmla="*/ 896446 h 1996549"/>
              <a:gd name="connsiteX2989" fmla="*/ 547154 w 1998270"/>
              <a:gd name="connsiteY2989" fmla="*/ 885359 h 1996549"/>
              <a:gd name="connsiteX2990" fmla="*/ 558240 w 1998270"/>
              <a:gd name="connsiteY2990" fmla="*/ 874273 h 1996549"/>
              <a:gd name="connsiteX2991" fmla="*/ 619641 w 1998270"/>
              <a:gd name="connsiteY2991" fmla="*/ 873591 h 1996549"/>
              <a:gd name="connsiteX2992" fmla="*/ 631410 w 1998270"/>
              <a:gd name="connsiteY2992" fmla="*/ 885359 h 1996549"/>
              <a:gd name="connsiteX2993" fmla="*/ 619641 w 1998270"/>
              <a:gd name="connsiteY2993" fmla="*/ 897129 h 1996549"/>
              <a:gd name="connsiteX2994" fmla="*/ 607873 w 1998270"/>
              <a:gd name="connsiteY2994" fmla="*/ 885359 h 1996549"/>
              <a:gd name="connsiteX2995" fmla="*/ 619641 w 1998270"/>
              <a:gd name="connsiteY2995" fmla="*/ 873591 h 1996549"/>
              <a:gd name="connsiteX2996" fmla="*/ 681042 w 1998270"/>
              <a:gd name="connsiteY2996" fmla="*/ 872910 h 1996549"/>
              <a:gd name="connsiteX2997" fmla="*/ 681383 w 1998270"/>
              <a:gd name="connsiteY2997" fmla="*/ 872910 h 1996549"/>
              <a:gd name="connsiteX2998" fmla="*/ 693493 w 1998270"/>
              <a:gd name="connsiteY2998" fmla="*/ 885359 h 1996549"/>
              <a:gd name="connsiteX2999" fmla="*/ 681042 w 1998270"/>
              <a:gd name="connsiteY2999" fmla="*/ 897810 h 1996549"/>
              <a:gd name="connsiteX3000" fmla="*/ 668592 w 1998270"/>
              <a:gd name="connsiteY3000" fmla="*/ 885359 h 1996549"/>
              <a:gd name="connsiteX3001" fmla="*/ 681042 w 1998270"/>
              <a:gd name="connsiteY3001" fmla="*/ 872910 h 1996549"/>
              <a:gd name="connsiteX3002" fmla="*/ 743125 w 1998270"/>
              <a:gd name="connsiteY3002" fmla="*/ 872227 h 1996549"/>
              <a:gd name="connsiteX3003" fmla="*/ 743466 w 1998270"/>
              <a:gd name="connsiteY3003" fmla="*/ 872227 h 1996549"/>
              <a:gd name="connsiteX3004" fmla="*/ 756258 w 1998270"/>
              <a:gd name="connsiteY3004" fmla="*/ 885359 h 1996549"/>
              <a:gd name="connsiteX3005" fmla="*/ 743125 w 1998270"/>
              <a:gd name="connsiteY3005" fmla="*/ 898493 h 1996549"/>
              <a:gd name="connsiteX3006" fmla="*/ 729993 w 1998270"/>
              <a:gd name="connsiteY3006" fmla="*/ 885359 h 1996549"/>
              <a:gd name="connsiteX3007" fmla="*/ 743125 w 1998270"/>
              <a:gd name="connsiteY3007" fmla="*/ 872227 h 1996549"/>
              <a:gd name="connsiteX3008" fmla="*/ 804211 w 1998270"/>
              <a:gd name="connsiteY3008" fmla="*/ 871410 h 1996549"/>
              <a:gd name="connsiteX3009" fmla="*/ 818027 w 1998270"/>
              <a:gd name="connsiteY3009" fmla="*/ 885225 h 1996549"/>
              <a:gd name="connsiteX3010" fmla="*/ 804211 w 1998270"/>
              <a:gd name="connsiteY3010" fmla="*/ 899041 h 1996549"/>
              <a:gd name="connsiteX3011" fmla="*/ 790396 w 1998270"/>
              <a:gd name="connsiteY3011" fmla="*/ 885225 h 1996549"/>
              <a:gd name="connsiteX3012" fmla="*/ 804211 w 1998270"/>
              <a:gd name="connsiteY3012" fmla="*/ 871410 h 1996549"/>
              <a:gd name="connsiteX3013" fmla="*/ 865246 w 1998270"/>
              <a:gd name="connsiteY3013" fmla="*/ 871033 h 1996549"/>
              <a:gd name="connsiteX3014" fmla="*/ 865587 w 1998270"/>
              <a:gd name="connsiteY3014" fmla="*/ 871033 h 1996549"/>
              <a:gd name="connsiteX3015" fmla="*/ 879573 w 1998270"/>
              <a:gd name="connsiteY3015" fmla="*/ 885359 h 1996549"/>
              <a:gd name="connsiteX3016" fmla="*/ 865246 w 1998270"/>
              <a:gd name="connsiteY3016" fmla="*/ 899687 h 1996549"/>
              <a:gd name="connsiteX3017" fmla="*/ 850920 w 1998270"/>
              <a:gd name="connsiteY3017" fmla="*/ 885359 h 1996549"/>
              <a:gd name="connsiteX3018" fmla="*/ 865246 w 1998270"/>
              <a:gd name="connsiteY3018" fmla="*/ 871033 h 1996549"/>
              <a:gd name="connsiteX3019" fmla="*/ 926648 w 1998270"/>
              <a:gd name="connsiteY3019" fmla="*/ 870351 h 1996549"/>
              <a:gd name="connsiteX3020" fmla="*/ 926989 w 1998270"/>
              <a:gd name="connsiteY3020" fmla="*/ 870351 h 1996549"/>
              <a:gd name="connsiteX3021" fmla="*/ 941657 w 1998270"/>
              <a:gd name="connsiteY3021" fmla="*/ 885359 h 1996549"/>
              <a:gd name="connsiteX3022" fmla="*/ 941657 w 1998270"/>
              <a:gd name="connsiteY3022" fmla="*/ 885531 h 1996549"/>
              <a:gd name="connsiteX3023" fmla="*/ 926648 w 1998270"/>
              <a:gd name="connsiteY3023" fmla="*/ 900199 h 1996549"/>
              <a:gd name="connsiteX3024" fmla="*/ 911639 w 1998270"/>
              <a:gd name="connsiteY3024" fmla="*/ 885359 h 1996549"/>
              <a:gd name="connsiteX3025" fmla="*/ 926648 w 1998270"/>
              <a:gd name="connsiteY3025" fmla="*/ 870351 h 1996549"/>
              <a:gd name="connsiteX3026" fmla="*/ 988415 w 1998270"/>
              <a:gd name="connsiteY3026" fmla="*/ 869535 h 1996549"/>
              <a:gd name="connsiteX3027" fmla="*/ 1004107 w 1998270"/>
              <a:gd name="connsiteY3027" fmla="*/ 885225 h 1996549"/>
              <a:gd name="connsiteX3028" fmla="*/ 988415 w 1998270"/>
              <a:gd name="connsiteY3028" fmla="*/ 900917 h 1996549"/>
              <a:gd name="connsiteX3029" fmla="*/ 972724 w 1998270"/>
              <a:gd name="connsiteY3029" fmla="*/ 885225 h 1996549"/>
              <a:gd name="connsiteX3030" fmla="*/ 988415 w 1998270"/>
              <a:gd name="connsiteY3030" fmla="*/ 869535 h 1996549"/>
              <a:gd name="connsiteX3031" fmla="*/ 1050132 w 1998270"/>
              <a:gd name="connsiteY3031" fmla="*/ 869158 h 1996549"/>
              <a:gd name="connsiteX3032" fmla="*/ 1052247 w 1998270"/>
              <a:gd name="connsiteY3032" fmla="*/ 869158 h 1996549"/>
              <a:gd name="connsiteX3033" fmla="*/ 1067188 w 1998270"/>
              <a:gd name="connsiteY3033" fmla="*/ 886212 h 1996549"/>
              <a:gd name="connsiteX3034" fmla="*/ 1067153 w 1998270"/>
              <a:gd name="connsiteY3034" fmla="*/ 887269 h 1996549"/>
              <a:gd name="connsiteX3035" fmla="*/ 1050132 w 1998270"/>
              <a:gd name="connsiteY3035" fmla="*/ 902245 h 1996549"/>
              <a:gd name="connsiteX3036" fmla="*/ 1033929 w 1998270"/>
              <a:gd name="connsiteY3036" fmla="*/ 886212 h 1996549"/>
              <a:gd name="connsiteX3037" fmla="*/ 1050132 w 1998270"/>
              <a:gd name="connsiteY3037" fmla="*/ 869158 h 1996549"/>
              <a:gd name="connsiteX3038" fmla="*/ 1110851 w 1998270"/>
              <a:gd name="connsiteY3038" fmla="*/ 868474 h 1996549"/>
              <a:gd name="connsiteX3039" fmla="*/ 1127907 w 1998270"/>
              <a:gd name="connsiteY3039" fmla="*/ 885529 h 1996549"/>
              <a:gd name="connsiteX3040" fmla="*/ 1110851 w 1998270"/>
              <a:gd name="connsiteY3040" fmla="*/ 902585 h 1996549"/>
              <a:gd name="connsiteX3041" fmla="*/ 1093796 w 1998270"/>
              <a:gd name="connsiteY3041" fmla="*/ 885529 h 1996549"/>
              <a:gd name="connsiteX3042" fmla="*/ 1110851 w 1998270"/>
              <a:gd name="connsiteY3042" fmla="*/ 868474 h 1996549"/>
              <a:gd name="connsiteX3043" fmla="*/ 1172252 w 1998270"/>
              <a:gd name="connsiteY3043" fmla="*/ 867963 h 1996549"/>
              <a:gd name="connsiteX3044" fmla="*/ 1189308 w 1998270"/>
              <a:gd name="connsiteY3044" fmla="*/ 885019 h 1996549"/>
              <a:gd name="connsiteX3045" fmla="*/ 1172252 w 1998270"/>
              <a:gd name="connsiteY3045" fmla="*/ 902075 h 1996549"/>
              <a:gd name="connsiteX3046" fmla="*/ 1155197 w 1998270"/>
              <a:gd name="connsiteY3046" fmla="*/ 885019 h 1996549"/>
              <a:gd name="connsiteX3047" fmla="*/ 1172252 w 1998270"/>
              <a:gd name="connsiteY3047" fmla="*/ 867963 h 1996549"/>
              <a:gd name="connsiteX3048" fmla="*/ 1234523 w 1998270"/>
              <a:gd name="connsiteY3048" fmla="*/ 867429 h 1996549"/>
              <a:gd name="connsiteX3049" fmla="*/ 1251562 w 1998270"/>
              <a:gd name="connsiteY3049" fmla="*/ 884506 h 1996549"/>
              <a:gd name="connsiteX3050" fmla="*/ 1251545 w 1998270"/>
              <a:gd name="connsiteY3050" fmla="*/ 885382 h 1996549"/>
              <a:gd name="connsiteX3051" fmla="*/ 1233654 w 1998270"/>
              <a:gd name="connsiteY3051" fmla="*/ 901563 h 1996549"/>
              <a:gd name="connsiteX3052" fmla="*/ 1232784 w 1998270"/>
              <a:gd name="connsiteY3052" fmla="*/ 901584 h 1996549"/>
              <a:gd name="connsiteX3053" fmla="*/ 1215745 w 1998270"/>
              <a:gd name="connsiteY3053" fmla="*/ 884506 h 1996549"/>
              <a:gd name="connsiteX3054" fmla="*/ 1215762 w 1998270"/>
              <a:gd name="connsiteY3054" fmla="*/ 883632 h 1996549"/>
              <a:gd name="connsiteX3055" fmla="*/ 1233654 w 1998270"/>
              <a:gd name="connsiteY3055" fmla="*/ 867453 h 1996549"/>
              <a:gd name="connsiteX3056" fmla="*/ 1234523 w 1998270"/>
              <a:gd name="connsiteY3056" fmla="*/ 867429 h 1996549"/>
              <a:gd name="connsiteX3057" fmla="*/ 1971152 w 1998270"/>
              <a:gd name="connsiteY3057" fmla="*/ 867110 h 1996549"/>
              <a:gd name="connsiteX3058" fmla="*/ 1988207 w 1998270"/>
              <a:gd name="connsiteY3058" fmla="*/ 885359 h 1996549"/>
              <a:gd name="connsiteX3059" fmla="*/ 1971152 w 1998270"/>
              <a:gd name="connsiteY3059" fmla="*/ 903439 h 1996549"/>
              <a:gd name="connsiteX3060" fmla="*/ 1970981 w 1998270"/>
              <a:gd name="connsiteY3060" fmla="*/ 903440 h 1996549"/>
              <a:gd name="connsiteX3061" fmla="*/ 1952902 w 1998270"/>
              <a:gd name="connsiteY3061" fmla="*/ 885359 h 1996549"/>
              <a:gd name="connsiteX3062" fmla="*/ 1971152 w 1998270"/>
              <a:gd name="connsiteY3062" fmla="*/ 867110 h 1996549"/>
              <a:gd name="connsiteX3063" fmla="*/ 1295055 w 1998270"/>
              <a:gd name="connsiteY3063" fmla="*/ 866939 h 1996549"/>
              <a:gd name="connsiteX3064" fmla="*/ 1313475 w 1998270"/>
              <a:gd name="connsiteY3064" fmla="*/ 885359 h 1996549"/>
              <a:gd name="connsiteX3065" fmla="*/ 1313475 w 1998270"/>
              <a:gd name="connsiteY3065" fmla="*/ 885529 h 1996549"/>
              <a:gd name="connsiteX3066" fmla="*/ 1295055 w 1998270"/>
              <a:gd name="connsiteY3066" fmla="*/ 903609 h 1996549"/>
              <a:gd name="connsiteX3067" fmla="*/ 1276635 w 1998270"/>
              <a:gd name="connsiteY3067" fmla="*/ 885359 h 1996549"/>
              <a:gd name="connsiteX3068" fmla="*/ 1295055 w 1998270"/>
              <a:gd name="connsiteY3068" fmla="*/ 866939 h 1996549"/>
              <a:gd name="connsiteX3069" fmla="*/ 1357138 w 1998270"/>
              <a:gd name="connsiteY3069" fmla="*/ 866598 h 1996549"/>
              <a:gd name="connsiteX3070" fmla="*/ 1375900 w 1998270"/>
              <a:gd name="connsiteY3070" fmla="*/ 885359 h 1996549"/>
              <a:gd name="connsiteX3071" fmla="*/ 1375900 w 1998270"/>
              <a:gd name="connsiteY3071" fmla="*/ 885530 h 1996549"/>
              <a:gd name="connsiteX3072" fmla="*/ 1357138 w 1998270"/>
              <a:gd name="connsiteY3072" fmla="*/ 903951 h 1996549"/>
              <a:gd name="connsiteX3073" fmla="*/ 1338377 w 1998270"/>
              <a:gd name="connsiteY3073" fmla="*/ 885359 h 1996549"/>
              <a:gd name="connsiteX3074" fmla="*/ 1357138 w 1998270"/>
              <a:gd name="connsiteY3074" fmla="*/ 866598 h 1996549"/>
              <a:gd name="connsiteX3075" fmla="*/ 1417858 w 1998270"/>
              <a:gd name="connsiteY3075" fmla="*/ 866088 h 1996549"/>
              <a:gd name="connsiteX3076" fmla="*/ 1418199 w 1998270"/>
              <a:gd name="connsiteY3076" fmla="*/ 866088 h 1996549"/>
              <a:gd name="connsiteX3077" fmla="*/ 1437131 w 1998270"/>
              <a:gd name="connsiteY3077" fmla="*/ 885359 h 1996549"/>
              <a:gd name="connsiteX3078" fmla="*/ 1437131 w 1998270"/>
              <a:gd name="connsiteY3078" fmla="*/ 885530 h 1996549"/>
              <a:gd name="connsiteX3079" fmla="*/ 1417858 w 1998270"/>
              <a:gd name="connsiteY3079" fmla="*/ 904461 h 1996549"/>
              <a:gd name="connsiteX3080" fmla="*/ 1398585 w 1998270"/>
              <a:gd name="connsiteY3080" fmla="*/ 885359 h 1996549"/>
              <a:gd name="connsiteX3081" fmla="*/ 1417858 w 1998270"/>
              <a:gd name="connsiteY3081" fmla="*/ 866088 h 1996549"/>
              <a:gd name="connsiteX3082" fmla="*/ 1479258 w 1998270"/>
              <a:gd name="connsiteY3082" fmla="*/ 865746 h 1996549"/>
              <a:gd name="connsiteX3083" fmla="*/ 1479429 w 1998270"/>
              <a:gd name="connsiteY3083" fmla="*/ 865746 h 1996549"/>
              <a:gd name="connsiteX3084" fmla="*/ 1498702 w 1998270"/>
              <a:gd name="connsiteY3084" fmla="*/ 885360 h 1996549"/>
              <a:gd name="connsiteX3085" fmla="*/ 1498702 w 1998270"/>
              <a:gd name="connsiteY3085" fmla="*/ 885530 h 1996549"/>
              <a:gd name="connsiteX3086" fmla="*/ 1479088 w 1998270"/>
              <a:gd name="connsiteY3086" fmla="*/ 904804 h 1996549"/>
              <a:gd name="connsiteX3087" fmla="*/ 1459474 w 1998270"/>
              <a:gd name="connsiteY3087" fmla="*/ 885360 h 1996549"/>
              <a:gd name="connsiteX3088" fmla="*/ 1459474 w 1998270"/>
              <a:gd name="connsiteY3088" fmla="*/ 885189 h 1996549"/>
              <a:gd name="connsiteX3089" fmla="*/ 1479258 w 1998270"/>
              <a:gd name="connsiteY3089" fmla="*/ 865746 h 1996549"/>
              <a:gd name="connsiteX3090" fmla="*/ 1540660 w 1998270"/>
              <a:gd name="connsiteY3090" fmla="*/ 865404 h 1996549"/>
              <a:gd name="connsiteX3091" fmla="*/ 1560615 w 1998270"/>
              <a:gd name="connsiteY3091" fmla="*/ 885359 h 1996549"/>
              <a:gd name="connsiteX3092" fmla="*/ 1560615 w 1998270"/>
              <a:gd name="connsiteY3092" fmla="*/ 885529 h 1996549"/>
              <a:gd name="connsiteX3093" fmla="*/ 1540660 w 1998270"/>
              <a:gd name="connsiteY3093" fmla="*/ 905145 h 1996549"/>
              <a:gd name="connsiteX3094" fmla="*/ 1520705 w 1998270"/>
              <a:gd name="connsiteY3094" fmla="*/ 885359 h 1996549"/>
              <a:gd name="connsiteX3095" fmla="*/ 1540660 w 1998270"/>
              <a:gd name="connsiteY3095" fmla="*/ 865404 h 1996549"/>
              <a:gd name="connsiteX3096" fmla="*/ 1602061 w 1998270"/>
              <a:gd name="connsiteY3096" fmla="*/ 865064 h 1996549"/>
              <a:gd name="connsiteX3097" fmla="*/ 1622357 w 1998270"/>
              <a:gd name="connsiteY3097" fmla="*/ 885359 h 1996549"/>
              <a:gd name="connsiteX3098" fmla="*/ 1622357 w 1998270"/>
              <a:gd name="connsiteY3098" fmla="*/ 885530 h 1996549"/>
              <a:gd name="connsiteX3099" fmla="*/ 1602061 w 1998270"/>
              <a:gd name="connsiteY3099" fmla="*/ 905485 h 1996549"/>
              <a:gd name="connsiteX3100" fmla="*/ 1581765 w 1998270"/>
              <a:gd name="connsiteY3100" fmla="*/ 885359 h 1996549"/>
              <a:gd name="connsiteX3101" fmla="*/ 1602061 w 1998270"/>
              <a:gd name="connsiteY3101" fmla="*/ 865064 h 1996549"/>
              <a:gd name="connsiteX3102" fmla="*/ 1664145 w 1998270"/>
              <a:gd name="connsiteY3102" fmla="*/ 864722 h 1996549"/>
              <a:gd name="connsiteX3103" fmla="*/ 1684783 w 1998270"/>
              <a:gd name="connsiteY3103" fmla="*/ 885359 h 1996549"/>
              <a:gd name="connsiteX3104" fmla="*/ 1664145 w 1998270"/>
              <a:gd name="connsiteY3104" fmla="*/ 905827 h 1996549"/>
              <a:gd name="connsiteX3105" fmla="*/ 1643508 w 1998270"/>
              <a:gd name="connsiteY3105" fmla="*/ 885359 h 1996549"/>
              <a:gd name="connsiteX3106" fmla="*/ 1664145 w 1998270"/>
              <a:gd name="connsiteY3106" fmla="*/ 864722 h 1996549"/>
              <a:gd name="connsiteX3107" fmla="*/ 1786265 w 1998270"/>
              <a:gd name="connsiteY3107" fmla="*/ 864553 h 1996549"/>
              <a:gd name="connsiteX3108" fmla="*/ 1786606 w 1998270"/>
              <a:gd name="connsiteY3108" fmla="*/ 864553 h 1996549"/>
              <a:gd name="connsiteX3109" fmla="*/ 1807073 w 1998270"/>
              <a:gd name="connsiteY3109" fmla="*/ 885359 h 1996549"/>
              <a:gd name="connsiteX3110" fmla="*/ 1807073 w 1998270"/>
              <a:gd name="connsiteY3110" fmla="*/ 885530 h 1996549"/>
              <a:gd name="connsiteX3111" fmla="*/ 1786265 w 1998270"/>
              <a:gd name="connsiteY3111" fmla="*/ 905998 h 1996549"/>
              <a:gd name="connsiteX3112" fmla="*/ 1765457 w 1998270"/>
              <a:gd name="connsiteY3112" fmla="*/ 885359 h 1996549"/>
              <a:gd name="connsiteX3113" fmla="*/ 1786265 w 1998270"/>
              <a:gd name="connsiteY3113" fmla="*/ 864553 h 1996549"/>
              <a:gd name="connsiteX3114" fmla="*/ 1724864 w 1998270"/>
              <a:gd name="connsiteY3114" fmla="*/ 864553 h 1996549"/>
              <a:gd name="connsiteX3115" fmla="*/ 1725205 w 1998270"/>
              <a:gd name="connsiteY3115" fmla="*/ 864553 h 1996549"/>
              <a:gd name="connsiteX3116" fmla="*/ 1745672 w 1998270"/>
              <a:gd name="connsiteY3116" fmla="*/ 885359 h 1996549"/>
              <a:gd name="connsiteX3117" fmla="*/ 1745672 w 1998270"/>
              <a:gd name="connsiteY3117" fmla="*/ 885530 h 1996549"/>
              <a:gd name="connsiteX3118" fmla="*/ 1724864 w 1998270"/>
              <a:gd name="connsiteY3118" fmla="*/ 905998 h 1996549"/>
              <a:gd name="connsiteX3119" fmla="*/ 1704056 w 1998270"/>
              <a:gd name="connsiteY3119" fmla="*/ 885359 h 1996549"/>
              <a:gd name="connsiteX3120" fmla="*/ 1724864 w 1998270"/>
              <a:gd name="connsiteY3120" fmla="*/ 864553 h 1996549"/>
              <a:gd name="connsiteX3121" fmla="*/ 1909067 w 1998270"/>
              <a:gd name="connsiteY3121" fmla="*/ 864382 h 1996549"/>
              <a:gd name="connsiteX3122" fmla="*/ 1930046 w 1998270"/>
              <a:gd name="connsiteY3122" fmla="*/ 885359 h 1996549"/>
              <a:gd name="connsiteX3123" fmla="*/ 1909067 w 1998270"/>
              <a:gd name="connsiteY3123" fmla="*/ 906168 h 1996549"/>
              <a:gd name="connsiteX3124" fmla="*/ 1888089 w 1998270"/>
              <a:gd name="connsiteY3124" fmla="*/ 885359 h 1996549"/>
              <a:gd name="connsiteX3125" fmla="*/ 1909067 w 1998270"/>
              <a:gd name="connsiteY3125" fmla="*/ 864382 h 1996549"/>
              <a:gd name="connsiteX3126" fmla="*/ 1847667 w 1998270"/>
              <a:gd name="connsiteY3126" fmla="*/ 864382 h 1996549"/>
              <a:gd name="connsiteX3127" fmla="*/ 1847837 w 1998270"/>
              <a:gd name="connsiteY3127" fmla="*/ 864382 h 1996549"/>
              <a:gd name="connsiteX3128" fmla="*/ 1868816 w 1998270"/>
              <a:gd name="connsiteY3128" fmla="*/ 885359 h 1996549"/>
              <a:gd name="connsiteX3129" fmla="*/ 1868816 w 1998270"/>
              <a:gd name="connsiteY3129" fmla="*/ 885362 h 1996549"/>
              <a:gd name="connsiteX3130" fmla="*/ 1847667 w 1998270"/>
              <a:gd name="connsiteY3130" fmla="*/ 906168 h 1996549"/>
              <a:gd name="connsiteX3131" fmla="*/ 1826688 w 1998270"/>
              <a:gd name="connsiteY3131" fmla="*/ 885359 h 1996549"/>
              <a:gd name="connsiteX3132" fmla="*/ 1847667 w 1998270"/>
              <a:gd name="connsiteY3132" fmla="*/ 864382 h 1996549"/>
              <a:gd name="connsiteX3133" fmla="*/ 5629 w 1998270"/>
              <a:gd name="connsiteY3133" fmla="*/ 820036 h 1996549"/>
              <a:gd name="connsiteX3134" fmla="*/ 9551 w 1998270"/>
              <a:gd name="connsiteY3134" fmla="*/ 823959 h 1996549"/>
              <a:gd name="connsiteX3135" fmla="*/ 5629 w 1998270"/>
              <a:gd name="connsiteY3135" fmla="*/ 827882 h 1996549"/>
              <a:gd name="connsiteX3136" fmla="*/ 1706 w 1998270"/>
              <a:gd name="connsiteY3136" fmla="*/ 823959 h 1996549"/>
              <a:gd name="connsiteX3137" fmla="*/ 5629 w 1998270"/>
              <a:gd name="connsiteY3137" fmla="*/ 820036 h 1996549"/>
              <a:gd name="connsiteX3138" fmla="*/ 67029 w 1998270"/>
              <a:gd name="connsiteY3138" fmla="*/ 818500 h 1996549"/>
              <a:gd name="connsiteX3139" fmla="*/ 72487 w 1998270"/>
              <a:gd name="connsiteY3139" fmla="*/ 823959 h 1996549"/>
              <a:gd name="connsiteX3140" fmla="*/ 67029 w 1998270"/>
              <a:gd name="connsiteY3140" fmla="*/ 829417 h 1996549"/>
              <a:gd name="connsiteX3141" fmla="*/ 61572 w 1998270"/>
              <a:gd name="connsiteY3141" fmla="*/ 823959 h 1996549"/>
              <a:gd name="connsiteX3142" fmla="*/ 67029 w 1998270"/>
              <a:gd name="connsiteY3142" fmla="*/ 818500 h 1996549"/>
              <a:gd name="connsiteX3143" fmla="*/ 129113 w 1998270"/>
              <a:gd name="connsiteY3143" fmla="*/ 817648 h 1996549"/>
              <a:gd name="connsiteX3144" fmla="*/ 129454 w 1998270"/>
              <a:gd name="connsiteY3144" fmla="*/ 817648 h 1996549"/>
              <a:gd name="connsiteX3145" fmla="*/ 135424 w 1998270"/>
              <a:gd name="connsiteY3145" fmla="*/ 823960 h 1996549"/>
              <a:gd name="connsiteX3146" fmla="*/ 129113 w 1998270"/>
              <a:gd name="connsiteY3146" fmla="*/ 830270 h 1996549"/>
              <a:gd name="connsiteX3147" fmla="*/ 122803 w 1998270"/>
              <a:gd name="connsiteY3147" fmla="*/ 823960 h 1996549"/>
              <a:gd name="connsiteX3148" fmla="*/ 129113 w 1998270"/>
              <a:gd name="connsiteY3148" fmla="*/ 817648 h 1996549"/>
              <a:gd name="connsiteX3149" fmla="*/ 190199 w 1998270"/>
              <a:gd name="connsiteY3149" fmla="*/ 816832 h 1996549"/>
              <a:gd name="connsiteX3150" fmla="*/ 197192 w 1998270"/>
              <a:gd name="connsiteY3150" fmla="*/ 823825 h 1996549"/>
              <a:gd name="connsiteX3151" fmla="*/ 190199 w 1998270"/>
              <a:gd name="connsiteY3151" fmla="*/ 830818 h 1996549"/>
              <a:gd name="connsiteX3152" fmla="*/ 183206 w 1998270"/>
              <a:gd name="connsiteY3152" fmla="*/ 823825 h 1996549"/>
              <a:gd name="connsiteX3153" fmla="*/ 190199 w 1998270"/>
              <a:gd name="connsiteY3153" fmla="*/ 816832 h 1996549"/>
              <a:gd name="connsiteX3154" fmla="*/ 251233 w 1998270"/>
              <a:gd name="connsiteY3154" fmla="*/ 816114 h 1996549"/>
              <a:gd name="connsiteX3155" fmla="*/ 251574 w 1998270"/>
              <a:gd name="connsiteY3155" fmla="*/ 816114 h 1996549"/>
              <a:gd name="connsiteX3156" fmla="*/ 259079 w 1998270"/>
              <a:gd name="connsiteY3156" fmla="*/ 823960 h 1996549"/>
              <a:gd name="connsiteX3157" fmla="*/ 251233 w 1998270"/>
              <a:gd name="connsiteY3157" fmla="*/ 831804 h 1996549"/>
              <a:gd name="connsiteX3158" fmla="*/ 243388 w 1998270"/>
              <a:gd name="connsiteY3158" fmla="*/ 823960 h 1996549"/>
              <a:gd name="connsiteX3159" fmla="*/ 251233 w 1998270"/>
              <a:gd name="connsiteY3159" fmla="*/ 816114 h 1996549"/>
              <a:gd name="connsiteX3160" fmla="*/ 312635 w 1998270"/>
              <a:gd name="connsiteY3160" fmla="*/ 815431 h 1996549"/>
              <a:gd name="connsiteX3161" fmla="*/ 321162 w 1998270"/>
              <a:gd name="connsiteY3161" fmla="*/ 823959 h 1996549"/>
              <a:gd name="connsiteX3162" fmla="*/ 312635 w 1998270"/>
              <a:gd name="connsiteY3162" fmla="*/ 832486 h 1996549"/>
              <a:gd name="connsiteX3163" fmla="*/ 304107 w 1998270"/>
              <a:gd name="connsiteY3163" fmla="*/ 823959 h 1996549"/>
              <a:gd name="connsiteX3164" fmla="*/ 312635 w 1998270"/>
              <a:gd name="connsiteY3164" fmla="*/ 815431 h 1996549"/>
              <a:gd name="connsiteX3165" fmla="*/ 374035 w 1998270"/>
              <a:gd name="connsiteY3165" fmla="*/ 814749 h 1996549"/>
              <a:gd name="connsiteX3166" fmla="*/ 383246 w 1998270"/>
              <a:gd name="connsiteY3166" fmla="*/ 823960 h 1996549"/>
              <a:gd name="connsiteX3167" fmla="*/ 374035 w 1998270"/>
              <a:gd name="connsiteY3167" fmla="*/ 833170 h 1996549"/>
              <a:gd name="connsiteX3168" fmla="*/ 364826 w 1998270"/>
              <a:gd name="connsiteY3168" fmla="*/ 823960 h 1996549"/>
              <a:gd name="connsiteX3169" fmla="*/ 374035 w 1998270"/>
              <a:gd name="connsiteY3169" fmla="*/ 814749 h 1996549"/>
              <a:gd name="connsiteX3170" fmla="*/ 436119 w 1998270"/>
              <a:gd name="connsiteY3170" fmla="*/ 813897 h 1996549"/>
              <a:gd name="connsiteX3171" fmla="*/ 436460 w 1998270"/>
              <a:gd name="connsiteY3171" fmla="*/ 813897 h 1996549"/>
              <a:gd name="connsiteX3172" fmla="*/ 446182 w 1998270"/>
              <a:gd name="connsiteY3172" fmla="*/ 823960 h 1996549"/>
              <a:gd name="connsiteX3173" fmla="*/ 436119 w 1998270"/>
              <a:gd name="connsiteY3173" fmla="*/ 834022 h 1996549"/>
              <a:gd name="connsiteX3174" fmla="*/ 426057 w 1998270"/>
              <a:gd name="connsiteY3174" fmla="*/ 823960 h 1996549"/>
              <a:gd name="connsiteX3175" fmla="*/ 436119 w 1998270"/>
              <a:gd name="connsiteY3175" fmla="*/ 813897 h 1996549"/>
              <a:gd name="connsiteX3176" fmla="*/ 497205 w 1998270"/>
              <a:gd name="connsiteY3176" fmla="*/ 813080 h 1996549"/>
              <a:gd name="connsiteX3177" fmla="*/ 507950 w 1998270"/>
              <a:gd name="connsiteY3177" fmla="*/ 823825 h 1996549"/>
              <a:gd name="connsiteX3178" fmla="*/ 497205 w 1998270"/>
              <a:gd name="connsiteY3178" fmla="*/ 834570 h 1996549"/>
              <a:gd name="connsiteX3179" fmla="*/ 486460 w 1998270"/>
              <a:gd name="connsiteY3179" fmla="*/ 823825 h 1996549"/>
              <a:gd name="connsiteX3180" fmla="*/ 497205 w 1998270"/>
              <a:gd name="connsiteY3180" fmla="*/ 813080 h 1996549"/>
              <a:gd name="connsiteX3181" fmla="*/ 558240 w 1998270"/>
              <a:gd name="connsiteY3181" fmla="*/ 812532 h 1996549"/>
              <a:gd name="connsiteX3182" fmla="*/ 569667 w 1998270"/>
              <a:gd name="connsiteY3182" fmla="*/ 823960 h 1996549"/>
              <a:gd name="connsiteX3183" fmla="*/ 558240 w 1998270"/>
              <a:gd name="connsiteY3183" fmla="*/ 835386 h 1996549"/>
              <a:gd name="connsiteX3184" fmla="*/ 546813 w 1998270"/>
              <a:gd name="connsiteY3184" fmla="*/ 823960 h 1996549"/>
              <a:gd name="connsiteX3185" fmla="*/ 558240 w 1998270"/>
              <a:gd name="connsiteY3185" fmla="*/ 812532 h 1996549"/>
              <a:gd name="connsiteX3186" fmla="*/ 619642 w 1998270"/>
              <a:gd name="connsiteY3186" fmla="*/ 811851 h 1996549"/>
              <a:gd name="connsiteX3187" fmla="*/ 631751 w 1998270"/>
              <a:gd name="connsiteY3187" fmla="*/ 823960 h 1996549"/>
              <a:gd name="connsiteX3188" fmla="*/ 619642 w 1998270"/>
              <a:gd name="connsiteY3188" fmla="*/ 836070 h 1996549"/>
              <a:gd name="connsiteX3189" fmla="*/ 607532 w 1998270"/>
              <a:gd name="connsiteY3189" fmla="*/ 823960 h 1996549"/>
              <a:gd name="connsiteX3190" fmla="*/ 619642 w 1998270"/>
              <a:gd name="connsiteY3190" fmla="*/ 811851 h 1996549"/>
              <a:gd name="connsiteX3191" fmla="*/ 681042 w 1998270"/>
              <a:gd name="connsiteY3191" fmla="*/ 811168 h 1996549"/>
              <a:gd name="connsiteX3192" fmla="*/ 681384 w 1998270"/>
              <a:gd name="connsiteY3192" fmla="*/ 811168 h 1996549"/>
              <a:gd name="connsiteX3193" fmla="*/ 693834 w 1998270"/>
              <a:gd name="connsiteY3193" fmla="*/ 823960 h 1996549"/>
              <a:gd name="connsiteX3194" fmla="*/ 681042 w 1998270"/>
              <a:gd name="connsiteY3194" fmla="*/ 836752 h 1996549"/>
              <a:gd name="connsiteX3195" fmla="*/ 668251 w 1998270"/>
              <a:gd name="connsiteY3195" fmla="*/ 823960 h 1996549"/>
              <a:gd name="connsiteX3196" fmla="*/ 681042 w 1998270"/>
              <a:gd name="connsiteY3196" fmla="*/ 811168 h 1996549"/>
              <a:gd name="connsiteX3197" fmla="*/ 743126 w 1998270"/>
              <a:gd name="connsiteY3197" fmla="*/ 810316 h 1996549"/>
              <a:gd name="connsiteX3198" fmla="*/ 756771 w 1998270"/>
              <a:gd name="connsiteY3198" fmla="*/ 823960 h 1996549"/>
              <a:gd name="connsiteX3199" fmla="*/ 743126 w 1998270"/>
              <a:gd name="connsiteY3199" fmla="*/ 837605 h 1996549"/>
              <a:gd name="connsiteX3200" fmla="*/ 729482 w 1998270"/>
              <a:gd name="connsiteY3200" fmla="*/ 823960 h 1996549"/>
              <a:gd name="connsiteX3201" fmla="*/ 743126 w 1998270"/>
              <a:gd name="connsiteY3201" fmla="*/ 810316 h 1996549"/>
              <a:gd name="connsiteX3202" fmla="*/ 926648 w 1998270"/>
              <a:gd name="connsiteY3202" fmla="*/ 809122 h 1996549"/>
              <a:gd name="connsiteX3203" fmla="*/ 942168 w 1998270"/>
              <a:gd name="connsiteY3203" fmla="*/ 824642 h 1996549"/>
              <a:gd name="connsiteX3204" fmla="*/ 942168 w 1998270"/>
              <a:gd name="connsiteY3204" fmla="*/ 824814 h 1996549"/>
              <a:gd name="connsiteX3205" fmla="*/ 926648 w 1998270"/>
              <a:gd name="connsiteY3205" fmla="*/ 839992 h 1996549"/>
              <a:gd name="connsiteX3206" fmla="*/ 926477 w 1998270"/>
              <a:gd name="connsiteY3206" fmla="*/ 839994 h 1996549"/>
              <a:gd name="connsiteX3207" fmla="*/ 911127 w 1998270"/>
              <a:gd name="connsiteY3207" fmla="*/ 824642 h 1996549"/>
              <a:gd name="connsiteX3208" fmla="*/ 926648 w 1998270"/>
              <a:gd name="connsiteY3208" fmla="*/ 809122 h 1996549"/>
              <a:gd name="connsiteX3209" fmla="*/ 865246 w 1998270"/>
              <a:gd name="connsiteY3209" fmla="*/ 809122 h 1996549"/>
              <a:gd name="connsiteX3210" fmla="*/ 880085 w 1998270"/>
              <a:gd name="connsiteY3210" fmla="*/ 823960 h 1996549"/>
              <a:gd name="connsiteX3211" fmla="*/ 865246 w 1998270"/>
              <a:gd name="connsiteY3211" fmla="*/ 838799 h 1996549"/>
              <a:gd name="connsiteX3212" fmla="*/ 850408 w 1998270"/>
              <a:gd name="connsiteY3212" fmla="*/ 823960 h 1996549"/>
              <a:gd name="connsiteX3213" fmla="*/ 865246 w 1998270"/>
              <a:gd name="connsiteY3213" fmla="*/ 809122 h 1996549"/>
              <a:gd name="connsiteX3214" fmla="*/ 803844 w 1998270"/>
              <a:gd name="connsiteY3214" fmla="*/ 809122 h 1996549"/>
              <a:gd name="connsiteX3215" fmla="*/ 804185 w 1998270"/>
              <a:gd name="connsiteY3215" fmla="*/ 809122 h 1996549"/>
              <a:gd name="connsiteX3216" fmla="*/ 818171 w 1998270"/>
              <a:gd name="connsiteY3216" fmla="*/ 823448 h 1996549"/>
              <a:gd name="connsiteX3217" fmla="*/ 803844 w 1998270"/>
              <a:gd name="connsiteY3217" fmla="*/ 837775 h 1996549"/>
              <a:gd name="connsiteX3218" fmla="*/ 789518 w 1998270"/>
              <a:gd name="connsiteY3218" fmla="*/ 823448 h 1996549"/>
              <a:gd name="connsiteX3219" fmla="*/ 803844 w 1998270"/>
              <a:gd name="connsiteY3219" fmla="*/ 809122 h 1996549"/>
              <a:gd name="connsiteX3220" fmla="*/ 988048 w 1998270"/>
              <a:gd name="connsiteY3220" fmla="*/ 807758 h 1996549"/>
              <a:gd name="connsiteX3221" fmla="*/ 989277 w 1998270"/>
              <a:gd name="connsiteY3221" fmla="*/ 807787 h 1996549"/>
              <a:gd name="connsiteX3222" fmla="*/ 1004252 w 1998270"/>
              <a:gd name="connsiteY3222" fmla="*/ 824813 h 1996549"/>
              <a:gd name="connsiteX3223" fmla="*/ 1004252 w 1998270"/>
              <a:gd name="connsiteY3223" fmla="*/ 824985 h 1996549"/>
              <a:gd name="connsiteX3224" fmla="*/ 988048 w 1998270"/>
              <a:gd name="connsiteY3224" fmla="*/ 840845 h 1996549"/>
              <a:gd name="connsiteX3225" fmla="*/ 971846 w 1998270"/>
              <a:gd name="connsiteY3225" fmla="*/ 824813 h 1996549"/>
              <a:gd name="connsiteX3226" fmla="*/ 988048 w 1998270"/>
              <a:gd name="connsiteY3226" fmla="*/ 807758 h 1996549"/>
              <a:gd name="connsiteX3227" fmla="*/ 1050132 w 1998270"/>
              <a:gd name="connsiteY3227" fmla="*/ 807074 h 1996549"/>
              <a:gd name="connsiteX3228" fmla="*/ 1067188 w 1998270"/>
              <a:gd name="connsiteY3228" fmla="*/ 824130 h 1996549"/>
              <a:gd name="connsiteX3229" fmla="*/ 1050132 w 1998270"/>
              <a:gd name="connsiteY3229" fmla="*/ 841186 h 1996549"/>
              <a:gd name="connsiteX3230" fmla="*/ 1033077 w 1998270"/>
              <a:gd name="connsiteY3230" fmla="*/ 824130 h 1996549"/>
              <a:gd name="connsiteX3231" fmla="*/ 1050132 w 1998270"/>
              <a:gd name="connsiteY3231" fmla="*/ 807074 h 1996549"/>
              <a:gd name="connsiteX3232" fmla="*/ 1110851 w 1998270"/>
              <a:gd name="connsiteY3232" fmla="*/ 806562 h 1996549"/>
              <a:gd name="connsiteX3233" fmla="*/ 1127907 w 1998270"/>
              <a:gd name="connsiteY3233" fmla="*/ 823618 h 1996549"/>
              <a:gd name="connsiteX3234" fmla="*/ 1110851 w 1998270"/>
              <a:gd name="connsiteY3234" fmla="*/ 840674 h 1996549"/>
              <a:gd name="connsiteX3235" fmla="*/ 1093796 w 1998270"/>
              <a:gd name="connsiteY3235" fmla="*/ 823618 h 1996549"/>
              <a:gd name="connsiteX3236" fmla="*/ 1110851 w 1998270"/>
              <a:gd name="connsiteY3236" fmla="*/ 806562 h 1996549"/>
              <a:gd name="connsiteX3237" fmla="*/ 1172253 w 1998270"/>
              <a:gd name="connsiteY3237" fmla="*/ 805881 h 1996549"/>
              <a:gd name="connsiteX3238" fmla="*/ 1172594 w 1998270"/>
              <a:gd name="connsiteY3238" fmla="*/ 805881 h 1996549"/>
              <a:gd name="connsiteX3239" fmla="*/ 1190332 w 1998270"/>
              <a:gd name="connsiteY3239" fmla="*/ 823960 h 1996549"/>
              <a:gd name="connsiteX3240" fmla="*/ 1172253 w 1998270"/>
              <a:gd name="connsiteY3240" fmla="*/ 841016 h 1996549"/>
              <a:gd name="connsiteX3241" fmla="*/ 1154174 w 1998270"/>
              <a:gd name="connsiteY3241" fmla="*/ 823960 h 1996549"/>
              <a:gd name="connsiteX3242" fmla="*/ 1172253 w 1998270"/>
              <a:gd name="connsiteY3242" fmla="*/ 805881 h 1996549"/>
              <a:gd name="connsiteX3243" fmla="*/ 1233654 w 1998270"/>
              <a:gd name="connsiteY3243" fmla="*/ 805539 h 1996549"/>
              <a:gd name="connsiteX3244" fmla="*/ 1252074 w 1998270"/>
              <a:gd name="connsiteY3244" fmla="*/ 823960 h 1996549"/>
              <a:gd name="connsiteX3245" fmla="*/ 1252074 w 1998270"/>
              <a:gd name="connsiteY3245" fmla="*/ 824132 h 1996549"/>
              <a:gd name="connsiteX3246" fmla="*/ 1233654 w 1998270"/>
              <a:gd name="connsiteY3246" fmla="*/ 842209 h 1996549"/>
              <a:gd name="connsiteX3247" fmla="*/ 1215234 w 1998270"/>
              <a:gd name="connsiteY3247" fmla="*/ 823960 h 1996549"/>
              <a:gd name="connsiteX3248" fmla="*/ 1233654 w 1998270"/>
              <a:gd name="connsiteY3248" fmla="*/ 805539 h 1996549"/>
              <a:gd name="connsiteX3249" fmla="*/ 1971151 w 1998270"/>
              <a:gd name="connsiteY3249" fmla="*/ 805028 h 1996549"/>
              <a:gd name="connsiteX3250" fmla="*/ 1971663 w 1998270"/>
              <a:gd name="connsiteY3250" fmla="*/ 805034 h 1996549"/>
              <a:gd name="connsiteX3251" fmla="*/ 1990083 w 1998270"/>
              <a:gd name="connsiteY3251" fmla="*/ 824470 h 1996549"/>
              <a:gd name="connsiteX3252" fmla="*/ 1971151 w 1998270"/>
              <a:gd name="connsiteY3252" fmla="*/ 843232 h 1996549"/>
              <a:gd name="connsiteX3253" fmla="*/ 1970811 w 1998270"/>
              <a:gd name="connsiteY3253" fmla="*/ 843229 h 1996549"/>
              <a:gd name="connsiteX3254" fmla="*/ 1952220 w 1998270"/>
              <a:gd name="connsiteY3254" fmla="*/ 823960 h 1996549"/>
              <a:gd name="connsiteX3255" fmla="*/ 1971151 w 1998270"/>
              <a:gd name="connsiteY3255" fmla="*/ 805028 h 1996549"/>
              <a:gd name="connsiteX3256" fmla="*/ 1295055 w 1998270"/>
              <a:gd name="connsiteY3256" fmla="*/ 804857 h 1996549"/>
              <a:gd name="connsiteX3257" fmla="*/ 1295396 w 1998270"/>
              <a:gd name="connsiteY3257" fmla="*/ 804861 h 1996549"/>
              <a:gd name="connsiteX3258" fmla="*/ 1314158 w 1998270"/>
              <a:gd name="connsiteY3258" fmla="*/ 824301 h 1996549"/>
              <a:gd name="connsiteX3259" fmla="*/ 1295055 w 1998270"/>
              <a:gd name="connsiteY3259" fmla="*/ 843232 h 1996549"/>
              <a:gd name="connsiteX3260" fmla="*/ 1294885 w 1998270"/>
              <a:gd name="connsiteY3260" fmla="*/ 843232 h 1996549"/>
              <a:gd name="connsiteX3261" fmla="*/ 1275952 w 1998270"/>
              <a:gd name="connsiteY3261" fmla="*/ 823960 h 1996549"/>
              <a:gd name="connsiteX3262" fmla="*/ 1295055 w 1998270"/>
              <a:gd name="connsiteY3262" fmla="*/ 804857 h 1996549"/>
              <a:gd name="connsiteX3263" fmla="*/ 1357139 w 1998270"/>
              <a:gd name="connsiteY3263" fmla="*/ 804516 h 1996549"/>
              <a:gd name="connsiteX3264" fmla="*/ 1376583 w 1998270"/>
              <a:gd name="connsiteY3264" fmla="*/ 823960 h 1996549"/>
              <a:gd name="connsiteX3265" fmla="*/ 1376583 w 1998270"/>
              <a:gd name="connsiteY3265" fmla="*/ 824131 h 1996549"/>
              <a:gd name="connsiteX3266" fmla="*/ 1357139 w 1998270"/>
              <a:gd name="connsiteY3266" fmla="*/ 843232 h 1996549"/>
              <a:gd name="connsiteX3267" fmla="*/ 1356968 w 1998270"/>
              <a:gd name="connsiteY3267" fmla="*/ 843232 h 1996549"/>
              <a:gd name="connsiteX3268" fmla="*/ 1337695 w 1998270"/>
              <a:gd name="connsiteY3268" fmla="*/ 823960 h 1996549"/>
              <a:gd name="connsiteX3269" fmla="*/ 1357139 w 1998270"/>
              <a:gd name="connsiteY3269" fmla="*/ 804516 h 1996549"/>
              <a:gd name="connsiteX3270" fmla="*/ 1417857 w 1998270"/>
              <a:gd name="connsiteY3270" fmla="*/ 804004 h 1996549"/>
              <a:gd name="connsiteX3271" fmla="*/ 1437813 w 1998270"/>
              <a:gd name="connsiteY3271" fmla="*/ 823448 h 1996549"/>
              <a:gd name="connsiteX3272" fmla="*/ 1437813 w 1998270"/>
              <a:gd name="connsiteY3272" fmla="*/ 823619 h 1996549"/>
              <a:gd name="connsiteX3273" fmla="*/ 1417857 w 1998270"/>
              <a:gd name="connsiteY3273" fmla="*/ 843232 h 1996549"/>
              <a:gd name="connsiteX3274" fmla="*/ 1398073 w 1998270"/>
              <a:gd name="connsiteY3274" fmla="*/ 823960 h 1996549"/>
              <a:gd name="connsiteX3275" fmla="*/ 1398073 w 1998270"/>
              <a:gd name="connsiteY3275" fmla="*/ 823788 h 1996549"/>
              <a:gd name="connsiteX3276" fmla="*/ 1417857 w 1998270"/>
              <a:gd name="connsiteY3276" fmla="*/ 804004 h 1996549"/>
              <a:gd name="connsiteX3277" fmla="*/ 1479259 w 1998270"/>
              <a:gd name="connsiteY3277" fmla="*/ 803493 h 1996549"/>
              <a:gd name="connsiteX3278" fmla="*/ 1499726 w 1998270"/>
              <a:gd name="connsiteY3278" fmla="*/ 823960 h 1996549"/>
              <a:gd name="connsiteX3279" fmla="*/ 1499726 w 1998270"/>
              <a:gd name="connsiteY3279" fmla="*/ 824130 h 1996549"/>
              <a:gd name="connsiteX3280" fmla="*/ 1479259 w 1998270"/>
              <a:gd name="connsiteY3280" fmla="*/ 844255 h 1996549"/>
              <a:gd name="connsiteX3281" fmla="*/ 1479088 w 1998270"/>
              <a:gd name="connsiteY3281" fmla="*/ 844255 h 1996549"/>
              <a:gd name="connsiteX3282" fmla="*/ 1458792 w 1998270"/>
              <a:gd name="connsiteY3282" fmla="*/ 823960 h 1996549"/>
              <a:gd name="connsiteX3283" fmla="*/ 1479259 w 1998270"/>
              <a:gd name="connsiteY3283" fmla="*/ 803493 h 1996549"/>
              <a:gd name="connsiteX3284" fmla="*/ 1541342 w 1998270"/>
              <a:gd name="connsiteY3284" fmla="*/ 803145 h 1996549"/>
              <a:gd name="connsiteX3285" fmla="*/ 1561809 w 1998270"/>
              <a:gd name="connsiteY3285" fmla="*/ 823960 h 1996549"/>
              <a:gd name="connsiteX3286" fmla="*/ 1561809 w 1998270"/>
              <a:gd name="connsiteY3286" fmla="*/ 824477 h 1996549"/>
              <a:gd name="connsiteX3287" fmla="*/ 1540660 w 1998270"/>
              <a:gd name="connsiteY3287" fmla="*/ 844597 h 1996549"/>
              <a:gd name="connsiteX3288" fmla="*/ 1519852 w 1998270"/>
              <a:gd name="connsiteY3288" fmla="*/ 823960 h 1996549"/>
              <a:gd name="connsiteX3289" fmla="*/ 1540660 w 1998270"/>
              <a:gd name="connsiteY3289" fmla="*/ 803151 h 1996549"/>
              <a:gd name="connsiteX3290" fmla="*/ 1541342 w 1998270"/>
              <a:gd name="connsiteY3290" fmla="*/ 803145 h 1996549"/>
              <a:gd name="connsiteX3291" fmla="*/ 1602061 w 1998270"/>
              <a:gd name="connsiteY3291" fmla="*/ 802811 h 1996549"/>
              <a:gd name="connsiteX3292" fmla="*/ 1602402 w 1998270"/>
              <a:gd name="connsiteY3292" fmla="*/ 802811 h 1996549"/>
              <a:gd name="connsiteX3293" fmla="*/ 1623211 w 1998270"/>
              <a:gd name="connsiteY3293" fmla="*/ 823960 h 1996549"/>
              <a:gd name="connsiteX3294" fmla="*/ 1623211 w 1998270"/>
              <a:gd name="connsiteY3294" fmla="*/ 824131 h 1996549"/>
              <a:gd name="connsiteX3295" fmla="*/ 1602061 w 1998270"/>
              <a:gd name="connsiteY3295" fmla="*/ 844938 h 1996549"/>
              <a:gd name="connsiteX3296" fmla="*/ 1581083 w 1998270"/>
              <a:gd name="connsiteY3296" fmla="*/ 823960 h 1996549"/>
              <a:gd name="connsiteX3297" fmla="*/ 1581083 w 1998270"/>
              <a:gd name="connsiteY3297" fmla="*/ 823789 h 1996549"/>
              <a:gd name="connsiteX3298" fmla="*/ 1602061 w 1998270"/>
              <a:gd name="connsiteY3298" fmla="*/ 802811 h 1996549"/>
              <a:gd name="connsiteX3299" fmla="*/ 1664144 w 1998270"/>
              <a:gd name="connsiteY3299" fmla="*/ 802640 h 1996549"/>
              <a:gd name="connsiteX3300" fmla="*/ 1685464 w 1998270"/>
              <a:gd name="connsiteY3300" fmla="*/ 823959 h 1996549"/>
              <a:gd name="connsiteX3301" fmla="*/ 1685464 w 1998270"/>
              <a:gd name="connsiteY3301" fmla="*/ 824131 h 1996549"/>
              <a:gd name="connsiteX3302" fmla="*/ 1664144 w 1998270"/>
              <a:gd name="connsiteY3302" fmla="*/ 845109 h 1996549"/>
              <a:gd name="connsiteX3303" fmla="*/ 1663974 w 1998270"/>
              <a:gd name="connsiteY3303" fmla="*/ 845109 h 1996549"/>
              <a:gd name="connsiteX3304" fmla="*/ 1642825 w 1998270"/>
              <a:gd name="connsiteY3304" fmla="*/ 823959 h 1996549"/>
              <a:gd name="connsiteX3305" fmla="*/ 1664144 w 1998270"/>
              <a:gd name="connsiteY3305" fmla="*/ 802640 h 1996549"/>
              <a:gd name="connsiteX3306" fmla="*/ 1724863 w 1998270"/>
              <a:gd name="connsiteY3306" fmla="*/ 802470 h 1996549"/>
              <a:gd name="connsiteX3307" fmla="*/ 1725204 w 1998270"/>
              <a:gd name="connsiteY3307" fmla="*/ 802470 h 1996549"/>
              <a:gd name="connsiteX3308" fmla="*/ 1746354 w 1998270"/>
              <a:gd name="connsiteY3308" fmla="*/ 823960 h 1996549"/>
              <a:gd name="connsiteX3309" fmla="*/ 1746354 w 1998270"/>
              <a:gd name="connsiteY3309" fmla="*/ 824131 h 1996549"/>
              <a:gd name="connsiteX3310" fmla="*/ 1724863 w 1998270"/>
              <a:gd name="connsiteY3310" fmla="*/ 845280 h 1996549"/>
              <a:gd name="connsiteX3311" fmla="*/ 1703544 w 1998270"/>
              <a:gd name="connsiteY3311" fmla="*/ 823960 h 1996549"/>
              <a:gd name="connsiteX3312" fmla="*/ 1703544 w 1998270"/>
              <a:gd name="connsiteY3312" fmla="*/ 823789 h 1996549"/>
              <a:gd name="connsiteX3313" fmla="*/ 1724863 w 1998270"/>
              <a:gd name="connsiteY3313" fmla="*/ 802470 h 1996549"/>
              <a:gd name="connsiteX3314" fmla="*/ 1786265 w 1998270"/>
              <a:gd name="connsiteY3314" fmla="*/ 802298 h 1996549"/>
              <a:gd name="connsiteX3315" fmla="*/ 1807926 w 1998270"/>
              <a:gd name="connsiteY3315" fmla="*/ 823960 h 1996549"/>
              <a:gd name="connsiteX3316" fmla="*/ 1807926 w 1998270"/>
              <a:gd name="connsiteY3316" fmla="*/ 824130 h 1996549"/>
              <a:gd name="connsiteX3317" fmla="*/ 1786265 w 1998270"/>
              <a:gd name="connsiteY3317" fmla="*/ 845450 h 1996549"/>
              <a:gd name="connsiteX3318" fmla="*/ 1785924 w 1998270"/>
              <a:gd name="connsiteY3318" fmla="*/ 845450 h 1996549"/>
              <a:gd name="connsiteX3319" fmla="*/ 1764774 w 1998270"/>
              <a:gd name="connsiteY3319" fmla="*/ 823960 h 1996549"/>
              <a:gd name="connsiteX3320" fmla="*/ 1764774 w 1998270"/>
              <a:gd name="connsiteY3320" fmla="*/ 823788 h 1996549"/>
              <a:gd name="connsiteX3321" fmla="*/ 1786265 w 1998270"/>
              <a:gd name="connsiteY3321" fmla="*/ 802298 h 1996549"/>
              <a:gd name="connsiteX3322" fmla="*/ 1909067 w 1998270"/>
              <a:gd name="connsiteY3322" fmla="*/ 802129 h 1996549"/>
              <a:gd name="connsiteX3323" fmla="*/ 1930899 w 1998270"/>
              <a:gd name="connsiteY3323" fmla="*/ 823960 h 1996549"/>
              <a:gd name="connsiteX3324" fmla="*/ 1930899 w 1998270"/>
              <a:gd name="connsiteY3324" fmla="*/ 824131 h 1996549"/>
              <a:gd name="connsiteX3325" fmla="*/ 1909067 w 1998270"/>
              <a:gd name="connsiteY3325" fmla="*/ 845621 h 1996549"/>
              <a:gd name="connsiteX3326" fmla="*/ 1887236 w 1998270"/>
              <a:gd name="connsiteY3326" fmla="*/ 823960 h 1996549"/>
              <a:gd name="connsiteX3327" fmla="*/ 1909067 w 1998270"/>
              <a:gd name="connsiteY3327" fmla="*/ 802129 h 1996549"/>
              <a:gd name="connsiteX3328" fmla="*/ 1847666 w 1998270"/>
              <a:gd name="connsiteY3328" fmla="*/ 802129 h 1996549"/>
              <a:gd name="connsiteX3329" fmla="*/ 1868815 w 1998270"/>
              <a:gd name="connsiteY3329" fmla="*/ 823960 h 1996549"/>
              <a:gd name="connsiteX3330" fmla="*/ 1847666 w 1998270"/>
              <a:gd name="connsiteY3330" fmla="*/ 845621 h 1996549"/>
              <a:gd name="connsiteX3331" fmla="*/ 1825835 w 1998270"/>
              <a:gd name="connsiteY3331" fmla="*/ 823960 h 1996549"/>
              <a:gd name="connsiteX3332" fmla="*/ 1847666 w 1998270"/>
              <a:gd name="connsiteY3332" fmla="*/ 802129 h 1996549"/>
              <a:gd name="connsiteX3333" fmla="*/ 5628 w 1998270"/>
              <a:gd name="connsiteY3333" fmla="*/ 757953 h 1996549"/>
              <a:gd name="connsiteX3334" fmla="*/ 5969 w 1998270"/>
              <a:gd name="connsiteY3334" fmla="*/ 757953 h 1996549"/>
              <a:gd name="connsiteX3335" fmla="*/ 9722 w 1998270"/>
              <a:gd name="connsiteY3335" fmla="*/ 762048 h 1996549"/>
              <a:gd name="connsiteX3336" fmla="*/ 5628 w 1998270"/>
              <a:gd name="connsiteY3336" fmla="*/ 766141 h 1996549"/>
              <a:gd name="connsiteX3337" fmla="*/ 1535 w 1998270"/>
              <a:gd name="connsiteY3337" fmla="*/ 762048 h 1996549"/>
              <a:gd name="connsiteX3338" fmla="*/ 5628 w 1998270"/>
              <a:gd name="connsiteY3338" fmla="*/ 757953 h 1996549"/>
              <a:gd name="connsiteX3339" fmla="*/ 67396 w 1998270"/>
              <a:gd name="connsiteY3339" fmla="*/ 756625 h 1996549"/>
              <a:gd name="connsiteX3340" fmla="*/ 73195 w 1998270"/>
              <a:gd name="connsiteY3340" fmla="*/ 762424 h 1996549"/>
              <a:gd name="connsiteX3341" fmla="*/ 67396 w 1998270"/>
              <a:gd name="connsiteY3341" fmla="*/ 768224 h 1996549"/>
              <a:gd name="connsiteX3342" fmla="*/ 61597 w 1998270"/>
              <a:gd name="connsiteY3342" fmla="*/ 762424 h 1996549"/>
              <a:gd name="connsiteX3343" fmla="*/ 67396 w 1998270"/>
              <a:gd name="connsiteY3343" fmla="*/ 756625 h 1996549"/>
              <a:gd name="connsiteX3344" fmla="*/ 129114 w 1998270"/>
              <a:gd name="connsiteY3344" fmla="*/ 755907 h 1996549"/>
              <a:gd name="connsiteX3345" fmla="*/ 129455 w 1998270"/>
              <a:gd name="connsiteY3345" fmla="*/ 755907 h 1996549"/>
              <a:gd name="connsiteX3346" fmla="*/ 135766 w 1998270"/>
              <a:gd name="connsiteY3346" fmla="*/ 762560 h 1996549"/>
              <a:gd name="connsiteX3347" fmla="*/ 129114 w 1998270"/>
              <a:gd name="connsiteY3347" fmla="*/ 769212 h 1996549"/>
              <a:gd name="connsiteX3348" fmla="*/ 122462 w 1998270"/>
              <a:gd name="connsiteY3348" fmla="*/ 762560 h 1996549"/>
              <a:gd name="connsiteX3349" fmla="*/ 129114 w 1998270"/>
              <a:gd name="connsiteY3349" fmla="*/ 755907 h 1996549"/>
              <a:gd name="connsiteX3350" fmla="*/ 189832 w 1998270"/>
              <a:gd name="connsiteY3350" fmla="*/ 755224 h 1996549"/>
              <a:gd name="connsiteX3351" fmla="*/ 197166 w 1998270"/>
              <a:gd name="connsiteY3351" fmla="*/ 762558 h 1996549"/>
              <a:gd name="connsiteX3352" fmla="*/ 189832 w 1998270"/>
              <a:gd name="connsiteY3352" fmla="*/ 769895 h 1996549"/>
              <a:gd name="connsiteX3353" fmla="*/ 182499 w 1998270"/>
              <a:gd name="connsiteY3353" fmla="*/ 762558 h 1996549"/>
              <a:gd name="connsiteX3354" fmla="*/ 189832 w 1998270"/>
              <a:gd name="connsiteY3354" fmla="*/ 755224 h 1996549"/>
              <a:gd name="connsiteX3355" fmla="*/ 251234 w 1998270"/>
              <a:gd name="connsiteY3355" fmla="*/ 754373 h 1996549"/>
              <a:gd name="connsiteX3356" fmla="*/ 251575 w 1998270"/>
              <a:gd name="connsiteY3356" fmla="*/ 754373 h 1996549"/>
              <a:gd name="connsiteX3357" fmla="*/ 259421 w 1998270"/>
              <a:gd name="connsiteY3357" fmla="*/ 762558 h 1996549"/>
              <a:gd name="connsiteX3358" fmla="*/ 251234 w 1998270"/>
              <a:gd name="connsiteY3358" fmla="*/ 770745 h 1996549"/>
              <a:gd name="connsiteX3359" fmla="*/ 243047 w 1998270"/>
              <a:gd name="connsiteY3359" fmla="*/ 762558 h 1996549"/>
              <a:gd name="connsiteX3360" fmla="*/ 251234 w 1998270"/>
              <a:gd name="connsiteY3360" fmla="*/ 754373 h 1996549"/>
              <a:gd name="connsiteX3361" fmla="*/ 313001 w 1998270"/>
              <a:gd name="connsiteY3361" fmla="*/ 753556 h 1996549"/>
              <a:gd name="connsiteX3362" fmla="*/ 321870 w 1998270"/>
              <a:gd name="connsiteY3362" fmla="*/ 762424 h 1996549"/>
              <a:gd name="connsiteX3363" fmla="*/ 313001 w 1998270"/>
              <a:gd name="connsiteY3363" fmla="*/ 771294 h 1996549"/>
              <a:gd name="connsiteX3364" fmla="*/ 304132 w 1998270"/>
              <a:gd name="connsiteY3364" fmla="*/ 762424 h 1996549"/>
              <a:gd name="connsiteX3365" fmla="*/ 313001 w 1998270"/>
              <a:gd name="connsiteY3365" fmla="*/ 753556 h 1996549"/>
              <a:gd name="connsiteX3366" fmla="*/ 374036 w 1998270"/>
              <a:gd name="connsiteY3366" fmla="*/ 753007 h 1996549"/>
              <a:gd name="connsiteX3367" fmla="*/ 383588 w 1998270"/>
              <a:gd name="connsiteY3367" fmla="*/ 762560 h 1996549"/>
              <a:gd name="connsiteX3368" fmla="*/ 374036 w 1998270"/>
              <a:gd name="connsiteY3368" fmla="*/ 772111 h 1996549"/>
              <a:gd name="connsiteX3369" fmla="*/ 364485 w 1998270"/>
              <a:gd name="connsiteY3369" fmla="*/ 762560 h 1996549"/>
              <a:gd name="connsiteX3370" fmla="*/ 374036 w 1998270"/>
              <a:gd name="connsiteY3370" fmla="*/ 753007 h 1996549"/>
              <a:gd name="connsiteX3371" fmla="*/ 436119 w 1998270"/>
              <a:gd name="connsiteY3371" fmla="*/ 752154 h 1996549"/>
              <a:gd name="connsiteX3372" fmla="*/ 446523 w 1998270"/>
              <a:gd name="connsiteY3372" fmla="*/ 762558 h 1996549"/>
              <a:gd name="connsiteX3373" fmla="*/ 436119 w 1998270"/>
              <a:gd name="connsiteY3373" fmla="*/ 772963 h 1996549"/>
              <a:gd name="connsiteX3374" fmla="*/ 425716 w 1998270"/>
              <a:gd name="connsiteY3374" fmla="*/ 762558 h 1996549"/>
              <a:gd name="connsiteX3375" fmla="*/ 436119 w 1998270"/>
              <a:gd name="connsiteY3375" fmla="*/ 752154 h 1996549"/>
              <a:gd name="connsiteX3376" fmla="*/ 496839 w 1998270"/>
              <a:gd name="connsiteY3376" fmla="*/ 751472 h 1996549"/>
              <a:gd name="connsiteX3377" fmla="*/ 507925 w 1998270"/>
              <a:gd name="connsiteY3377" fmla="*/ 762560 h 1996549"/>
              <a:gd name="connsiteX3378" fmla="*/ 496839 w 1998270"/>
              <a:gd name="connsiteY3378" fmla="*/ 773646 h 1996549"/>
              <a:gd name="connsiteX3379" fmla="*/ 485753 w 1998270"/>
              <a:gd name="connsiteY3379" fmla="*/ 762560 h 1996549"/>
              <a:gd name="connsiteX3380" fmla="*/ 496839 w 1998270"/>
              <a:gd name="connsiteY3380" fmla="*/ 751472 h 1996549"/>
              <a:gd name="connsiteX3381" fmla="*/ 558240 w 1998270"/>
              <a:gd name="connsiteY3381" fmla="*/ 750620 h 1996549"/>
              <a:gd name="connsiteX3382" fmla="*/ 570179 w 1998270"/>
              <a:gd name="connsiteY3382" fmla="*/ 762560 h 1996549"/>
              <a:gd name="connsiteX3383" fmla="*/ 558240 w 1998270"/>
              <a:gd name="connsiteY3383" fmla="*/ 774499 h 1996549"/>
              <a:gd name="connsiteX3384" fmla="*/ 546301 w 1998270"/>
              <a:gd name="connsiteY3384" fmla="*/ 762560 h 1996549"/>
              <a:gd name="connsiteX3385" fmla="*/ 558240 w 1998270"/>
              <a:gd name="connsiteY3385" fmla="*/ 750620 h 1996549"/>
              <a:gd name="connsiteX3386" fmla="*/ 619641 w 1998270"/>
              <a:gd name="connsiteY3386" fmla="*/ 749938 h 1996549"/>
              <a:gd name="connsiteX3387" fmla="*/ 632262 w 1998270"/>
              <a:gd name="connsiteY3387" fmla="*/ 762560 h 1996549"/>
              <a:gd name="connsiteX3388" fmla="*/ 619641 w 1998270"/>
              <a:gd name="connsiteY3388" fmla="*/ 775180 h 1996549"/>
              <a:gd name="connsiteX3389" fmla="*/ 607020 w 1998270"/>
              <a:gd name="connsiteY3389" fmla="*/ 762560 h 1996549"/>
              <a:gd name="connsiteX3390" fmla="*/ 619641 w 1998270"/>
              <a:gd name="connsiteY3390" fmla="*/ 749938 h 1996549"/>
              <a:gd name="connsiteX3391" fmla="*/ 681042 w 1998270"/>
              <a:gd name="connsiteY3391" fmla="*/ 749255 h 1996549"/>
              <a:gd name="connsiteX3392" fmla="*/ 694346 w 1998270"/>
              <a:gd name="connsiteY3392" fmla="*/ 762558 h 1996549"/>
              <a:gd name="connsiteX3393" fmla="*/ 681042 w 1998270"/>
              <a:gd name="connsiteY3393" fmla="*/ 775863 h 1996549"/>
              <a:gd name="connsiteX3394" fmla="*/ 667739 w 1998270"/>
              <a:gd name="connsiteY3394" fmla="*/ 762558 h 1996549"/>
              <a:gd name="connsiteX3395" fmla="*/ 681042 w 1998270"/>
              <a:gd name="connsiteY3395" fmla="*/ 749255 h 1996549"/>
              <a:gd name="connsiteX3396" fmla="*/ 743126 w 1998270"/>
              <a:gd name="connsiteY3396" fmla="*/ 748573 h 1996549"/>
              <a:gd name="connsiteX3397" fmla="*/ 743466 w 1998270"/>
              <a:gd name="connsiteY3397" fmla="*/ 748573 h 1996549"/>
              <a:gd name="connsiteX3398" fmla="*/ 757112 w 1998270"/>
              <a:gd name="connsiteY3398" fmla="*/ 762560 h 1996549"/>
              <a:gd name="connsiteX3399" fmla="*/ 743126 w 1998270"/>
              <a:gd name="connsiteY3399" fmla="*/ 776545 h 1996549"/>
              <a:gd name="connsiteX3400" fmla="*/ 729140 w 1998270"/>
              <a:gd name="connsiteY3400" fmla="*/ 762560 h 1996549"/>
              <a:gd name="connsiteX3401" fmla="*/ 743126 w 1998270"/>
              <a:gd name="connsiteY3401" fmla="*/ 748573 h 1996549"/>
              <a:gd name="connsiteX3402" fmla="*/ 803844 w 1998270"/>
              <a:gd name="connsiteY3402" fmla="*/ 747891 h 1996549"/>
              <a:gd name="connsiteX3403" fmla="*/ 804185 w 1998270"/>
              <a:gd name="connsiteY3403" fmla="*/ 747891 h 1996549"/>
              <a:gd name="connsiteX3404" fmla="*/ 818513 w 1998270"/>
              <a:gd name="connsiteY3404" fmla="*/ 762560 h 1996549"/>
              <a:gd name="connsiteX3405" fmla="*/ 803844 w 1998270"/>
              <a:gd name="connsiteY3405" fmla="*/ 777228 h 1996549"/>
              <a:gd name="connsiteX3406" fmla="*/ 789177 w 1998270"/>
              <a:gd name="connsiteY3406" fmla="*/ 762560 h 1996549"/>
              <a:gd name="connsiteX3407" fmla="*/ 803844 w 1998270"/>
              <a:gd name="connsiteY3407" fmla="*/ 747891 h 1996549"/>
              <a:gd name="connsiteX3408" fmla="*/ 865246 w 1998270"/>
              <a:gd name="connsiteY3408" fmla="*/ 747209 h 1996549"/>
              <a:gd name="connsiteX3409" fmla="*/ 880596 w 1998270"/>
              <a:gd name="connsiteY3409" fmla="*/ 762560 h 1996549"/>
              <a:gd name="connsiteX3410" fmla="*/ 880596 w 1998270"/>
              <a:gd name="connsiteY3410" fmla="*/ 762731 h 1996549"/>
              <a:gd name="connsiteX3411" fmla="*/ 865246 w 1998270"/>
              <a:gd name="connsiteY3411" fmla="*/ 777739 h 1996549"/>
              <a:gd name="connsiteX3412" fmla="*/ 849896 w 1998270"/>
              <a:gd name="connsiteY3412" fmla="*/ 762560 h 1996549"/>
              <a:gd name="connsiteX3413" fmla="*/ 865246 w 1998270"/>
              <a:gd name="connsiteY3413" fmla="*/ 747209 h 1996549"/>
              <a:gd name="connsiteX3414" fmla="*/ 926647 w 1998270"/>
              <a:gd name="connsiteY3414" fmla="*/ 746527 h 1996549"/>
              <a:gd name="connsiteX3415" fmla="*/ 942680 w 1998270"/>
              <a:gd name="connsiteY3415" fmla="*/ 762560 h 1996549"/>
              <a:gd name="connsiteX3416" fmla="*/ 926647 w 1998270"/>
              <a:gd name="connsiteY3416" fmla="*/ 778421 h 1996549"/>
              <a:gd name="connsiteX3417" fmla="*/ 910615 w 1998270"/>
              <a:gd name="connsiteY3417" fmla="*/ 762560 h 1996549"/>
              <a:gd name="connsiteX3418" fmla="*/ 926647 w 1998270"/>
              <a:gd name="connsiteY3418" fmla="*/ 746527 h 1996549"/>
              <a:gd name="connsiteX3419" fmla="*/ 988048 w 1998270"/>
              <a:gd name="connsiteY3419" fmla="*/ 745844 h 1996549"/>
              <a:gd name="connsiteX3420" fmla="*/ 1005104 w 1998270"/>
              <a:gd name="connsiteY3420" fmla="*/ 762900 h 1996549"/>
              <a:gd name="connsiteX3421" fmla="*/ 988048 w 1998270"/>
              <a:gd name="connsiteY3421" fmla="*/ 779956 h 1996549"/>
              <a:gd name="connsiteX3422" fmla="*/ 970993 w 1998270"/>
              <a:gd name="connsiteY3422" fmla="*/ 762900 h 1996549"/>
              <a:gd name="connsiteX3423" fmla="*/ 988048 w 1998270"/>
              <a:gd name="connsiteY3423" fmla="*/ 745844 h 1996549"/>
              <a:gd name="connsiteX3424" fmla="*/ 1050132 w 1998270"/>
              <a:gd name="connsiteY3424" fmla="*/ 745161 h 1996549"/>
              <a:gd name="connsiteX3425" fmla="*/ 1067188 w 1998270"/>
              <a:gd name="connsiteY3425" fmla="*/ 762218 h 1996549"/>
              <a:gd name="connsiteX3426" fmla="*/ 1050132 w 1998270"/>
              <a:gd name="connsiteY3426" fmla="*/ 779273 h 1996549"/>
              <a:gd name="connsiteX3427" fmla="*/ 1033077 w 1998270"/>
              <a:gd name="connsiteY3427" fmla="*/ 762218 h 1996549"/>
              <a:gd name="connsiteX3428" fmla="*/ 1050132 w 1998270"/>
              <a:gd name="connsiteY3428" fmla="*/ 745161 h 1996549"/>
              <a:gd name="connsiteX3429" fmla="*/ 1110851 w 1998270"/>
              <a:gd name="connsiteY3429" fmla="*/ 744481 h 1996549"/>
              <a:gd name="connsiteX3430" fmla="*/ 1111192 w 1998270"/>
              <a:gd name="connsiteY3430" fmla="*/ 744481 h 1996549"/>
              <a:gd name="connsiteX3431" fmla="*/ 1128930 w 1998270"/>
              <a:gd name="connsiteY3431" fmla="*/ 762560 h 1996549"/>
              <a:gd name="connsiteX3432" fmla="*/ 1110851 w 1998270"/>
              <a:gd name="connsiteY3432" fmla="*/ 779615 h 1996549"/>
              <a:gd name="connsiteX3433" fmla="*/ 1092772 w 1998270"/>
              <a:gd name="connsiteY3433" fmla="*/ 762560 h 1996549"/>
              <a:gd name="connsiteX3434" fmla="*/ 1110851 w 1998270"/>
              <a:gd name="connsiteY3434" fmla="*/ 744481 h 1996549"/>
              <a:gd name="connsiteX3435" fmla="*/ 1172252 w 1998270"/>
              <a:gd name="connsiteY3435" fmla="*/ 743967 h 1996549"/>
              <a:gd name="connsiteX3436" fmla="*/ 1190843 w 1998270"/>
              <a:gd name="connsiteY3436" fmla="*/ 762558 h 1996549"/>
              <a:gd name="connsiteX3437" fmla="*/ 1190843 w 1998270"/>
              <a:gd name="connsiteY3437" fmla="*/ 762729 h 1996549"/>
              <a:gd name="connsiteX3438" fmla="*/ 1172252 w 1998270"/>
              <a:gd name="connsiteY3438" fmla="*/ 780979 h 1996549"/>
              <a:gd name="connsiteX3439" fmla="*/ 1172082 w 1998270"/>
              <a:gd name="connsiteY3439" fmla="*/ 780979 h 1996549"/>
              <a:gd name="connsiteX3440" fmla="*/ 1153662 w 1998270"/>
              <a:gd name="connsiteY3440" fmla="*/ 762558 h 1996549"/>
              <a:gd name="connsiteX3441" fmla="*/ 1172252 w 1998270"/>
              <a:gd name="connsiteY3441" fmla="*/ 743967 h 1996549"/>
              <a:gd name="connsiteX3442" fmla="*/ 1233654 w 1998270"/>
              <a:gd name="connsiteY3442" fmla="*/ 743455 h 1996549"/>
              <a:gd name="connsiteX3443" fmla="*/ 1252757 w 1998270"/>
              <a:gd name="connsiteY3443" fmla="*/ 762558 h 1996549"/>
              <a:gd name="connsiteX3444" fmla="*/ 1233654 w 1998270"/>
              <a:gd name="connsiteY3444" fmla="*/ 781491 h 1996549"/>
              <a:gd name="connsiteX3445" fmla="*/ 1214552 w 1998270"/>
              <a:gd name="connsiteY3445" fmla="*/ 762558 h 1996549"/>
              <a:gd name="connsiteX3446" fmla="*/ 1233654 w 1998270"/>
              <a:gd name="connsiteY3446" fmla="*/ 743455 h 1996549"/>
              <a:gd name="connsiteX3447" fmla="*/ 1970835 w 1998270"/>
              <a:gd name="connsiteY3447" fmla="*/ 742811 h 1996549"/>
              <a:gd name="connsiteX3448" fmla="*/ 1990450 w 1998270"/>
              <a:gd name="connsiteY3448" fmla="*/ 762424 h 1996549"/>
              <a:gd name="connsiteX3449" fmla="*/ 1970835 w 1998270"/>
              <a:gd name="connsiteY3449" fmla="*/ 782039 h 1996549"/>
              <a:gd name="connsiteX3450" fmla="*/ 1951221 w 1998270"/>
              <a:gd name="connsiteY3450" fmla="*/ 762424 h 1996549"/>
              <a:gd name="connsiteX3451" fmla="*/ 1970835 w 1998270"/>
              <a:gd name="connsiteY3451" fmla="*/ 742811 h 1996549"/>
              <a:gd name="connsiteX3452" fmla="*/ 1295421 w 1998270"/>
              <a:gd name="connsiteY3452" fmla="*/ 742811 h 1996549"/>
              <a:gd name="connsiteX3453" fmla="*/ 1315036 w 1998270"/>
              <a:gd name="connsiteY3453" fmla="*/ 762424 h 1996549"/>
              <a:gd name="connsiteX3454" fmla="*/ 1295421 w 1998270"/>
              <a:gd name="connsiteY3454" fmla="*/ 782039 h 1996549"/>
              <a:gd name="connsiteX3455" fmla="*/ 1275807 w 1998270"/>
              <a:gd name="connsiteY3455" fmla="*/ 762424 h 1996549"/>
              <a:gd name="connsiteX3456" fmla="*/ 1295421 w 1998270"/>
              <a:gd name="connsiteY3456" fmla="*/ 742811 h 1996549"/>
              <a:gd name="connsiteX3457" fmla="*/ 1357138 w 1998270"/>
              <a:gd name="connsiteY3457" fmla="*/ 742433 h 1996549"/>
              <a:gd name="connsiteX3458" fmla="*/ 1377264 w 1998270"/>
              <a:gd name="connsiteY3458" fmla="*/ 762558 h 1996549"/>
              <a:gd name="connsiteX3459" fmla="*/ 1377264 w 1998270"/>
              <a:gd name="connsiteY3459" fmla="*/ 762729 h 1996549"/>
              <a:gd name="connsiteX3460" fmla="*/ 1357138 w 1998270"/>
              <a:gd name="connsiteY3460" fmla="*/ 782515 h 1996549"/>
              <a:gd name="connsiteX3461" fmla="*/ 1356968 w 1998270"/>
              <a:gd name="connsiteY3461" fmla="*/ 782515 h 1996549"/>
              <a:gd name="connsiteX3462" fmla="*/ 1337013 w 1998270"/>
              <a:gd name="connsiteY3462" fmla="*/ 762558 h 1996549"/>
              <a:gd name="connsiteX3463" fmla="*/ 1357138 w 1998270"/>
              <a:gd name="connsiteY3463" fmla="*/ 742433 h 1996549"/>
              <a:gd name="connsiteX3464" fmla="*/ 1417858 w 1998270"/>
              <a:gd name="connsiteY3464" fmla="*/ 741921 h 1996549"/>
              <a:gd name="connsiteX3465" fmla="*/ 1438495 w 1998270"/>
              <a:gd name="connsiteY3465" fmla="*/ 762558 h 1996549"/>
              <a:gd name="connsiteX3466" fmla="*/ 1417858 w 1998270"/>
              <a:gd name="connsiteY3466" fmla="*/ 783025 h 1996549"/>
              <a:gd name="connsiteX3467" fmla="*/ 1397391 w 1998270"/>
              <a:gd name="connsiteY3467" fmla="*/ 762558 h 1996549"/>
              <a:gd name="connsiteX3468" fmla="*/ 1417858 w 1998270"/>
              <a:gd name="connsiteY3468" fmla="*/ 741921 h 1996549"/>
              <a:gd name="connsiteX3469" fmla="*/ 1724864 w 1998270"/>
              <a:gd name="connsiteY3469" fmla="*/ 740899 h 1996549"/>
              <a:gd name="connsiteX3470" fmla="*/ 1725205 w 1998270"/>
              <a:gd name="connsiteY3470" fmla="*/ 740899 h 1996549"/>
              <a:gd name="connsiteX3471" fmla="*/ 1747207 w 1998270"/>
              <a:gd name="connsiteY3471" fmla="*/ 763243 h 1996549"/>
              <a:gd name="connsiteX3472" fmla="*/ 1747207 w 1998270"/>
              <a:gd name="connsiteY3472" fmla="*/ 763412 h 1996549"/>
              <a:gd name="connsiteX3473" fmla="*/ 1724864 w 1998270"/>
              <a:gd name="connsiteY3473" fmla="*/ 785415 h 1996549"/>
              <a:gd name="connsiteX3474" fmla="*/ 1702521 w 1998270"/>
              <a:gd name="connsiteY3474" fmla="*/ 763243 h 1996549"/>
              <a:gd name="connsiteX3475" fmla="*/ 1724864 w 1998270"/>
              <a:gd name="connsiteY3475" fmla="*/ 740899 h 1996549"/>
              <a:gd name="connsiteX3476" fmla="*/ 1479259 w 1998270"/>
              <a:gd name="connsiteY3476" fmla="*/ 740899 h 1996549"/>
              <a:gd name="connsiteX3477" fmla="*/ 1479600 w 1998270"/>
              <a:gd name="connsiteY3477" fmla="*/ 740899 h 1996549"/>
              <a:gd name="connsiteX3478" fmla="*/ 1500408 w 1998270"/>
              <a:gd name="connsiteY3478" fmla="*/ 762048 h 1996549"/>
              <a:gd name="connsiteX3479" fmla="*/ 1500408 w 1998270"/>
              <a:gd name="connsiteY3479" fmla="*/ 762218 h 1996549"/>
              <a:gd name="connsiteX3480" fmla="*/ 1479259 w 1998270"/>
              <a:gd name="connsiteY3480" fmla="*/ 783027 h 1996549"/>
              <a:gd name="connsiteX3481" fmla="*/ 1458110 w 1998270"/>
              <a:gd name="connsiteY3481" fmla="*/ 762048 h 1996549"/>
              <a:gd name="connsiteX3482" fmla="*/ 1479259 w 1998270"/>
              <a:gd name="connsiteY3482" fmla="*/ 740899 h 1996549"/>
              <a:gd name="connsiteX3483" fmla="*/ 1786265 w 1998270"/>
              <a:gd name="connsiteY3483" fmla="*/ 740899 h 1996549"/>
              <a:gd name="connsiteX3484" fmla="*/ 1808779 w 1998270"/>
              <a:gd name="connsiteY3484" fmla="*/ 763411 h 1996549"/>
              <a:gd name="connsiteX3485" fmla="*/ 1786265 w 1998270"/>
              <a:gd name="connsiteY3485" fmla="*/ 785754 h 1996549"/>
              <a:gd name="connsiteX3486" fmla="*/ 1763922 w 1998270"/>
              <a:gd name="connsiteY3486" fmla="*/ 763411 h 1996549"/>
              <a:gd name="connsiteX3487" fmla="*/ 1786265 w 1998270"/>
              <a:gd name="connsiteY3487" fmla="*/ 740899 h 1996549"/>
              <a:gd name="connsiteX3488" fmla="*/ 1664145 w 1998270"/>
              <a:gd name="connsiteY3488" fmla="*/ 740899 h 1996549"/>
              <a:gd name="connsiteX3489" fmla="*/ 1686317 w 1998270"/>
              <a:gd name="connsiteY3489" fmla="*/ 762558 h 1996549"/>
              <a:gd name="connsiteX3490" fmla="*/ 1664145 w 1998270"/>
              <a:gd name="connsiteY3490" fmla="*/ 784562 h 1996549"/>
              <a:gd name="connsiteX3491" fmla="*/ 1642143 w 1998270"/>
              <a:gd name="connsiteY3491" fmla="*/ 763070 h 1996549"/>
              <a:gd name="connsiteX3492" fmla="*/ 1664145 w 1998270"/>
              <a:gd name="connsiteY3492" fmla="*/ 740899 h 1996549"/>
              <a:gd name="connsiteX3493" fmla="*/ 1602061 w 1998270"/>
              <a:gd name="connsiteY3493" fmla="*/ 740899 h 1996549"/>
              <a:gd name="connsiteX3494" fmla="*/ 1623893 w 1998270"/>
              <a:gd name="connsiteY3494" fmla="*/ 762729 h 1996549"/>
              <a:gd name="connsiteX3495" fmla="*/ 1623893 w 1998270"/>
              <a:gd name="connsiteY3495" fmla="*/ 762900 h 1996549"/>
              <a:gd name="connsiteX3496" fmla="*/ 1602061 w 1998270"/>
              <a:gd name="connsiteY3496" fmla="*/ 784390 h 1996549"/>
              <a:gd name="connsiteX3497" fmla="*/ 1580230 w 1998270"/>
              <a:gd name="connsiteY3497" fmla="*/ 762729 h 1996549"/>
              <a:gd name="connsiteX3498" fmla="*/ 1602061 w 1998270"/>
              <a:gd name="connsiteY3498" fmla="*/ 740899 h 1996549"/>
              <a:gd name="connsiteX3499" fmla="*/ 1540660 w 1998270"/>
              <a:gd name="connsiteY3499" fmla="*/ 740899 h 1996549"/>
              <a:gd name="connsiteX3500" fmla="*/ 1540830 w 1998270"/>
              <a:gd name="connsiteY3500" fmla="*/ 740900 h 1996549"/>
              <a:gd name="connsiteX3501" fmla="*/ 1561809 w 1998270"/>
              <a:gd name="connsiteY3501" fmla="*/ 762558 h 1996549"/>
              <a:gd name="connsiteX3502" fmla="*/ 1540660 w 1998270"/>
              <a:gd name="connsiteY3502" fmla="*/ 783709 h 1996549"/>
              <a:gd name="connsiteX3503" fmla="*/ 1519170 w 1998270"/>
              <a:gd name="connsiteY3503" fmla="*/ 762389 h 1996549"/>
              <a:gd name="connsiteX3504" fmla="*/ 1540660 w 1998270"/>
              <a:gd name="connsiteY3504" fmla="*/ 740899 h 1996549"/>
              <a:gd name="connsiteX3505" fmla="*/ 1909434 w 1998270"/>
              <a:gd name="connsiteY3505" fmla="*/ 739741 h 1996549"/>
              <a:gd name="connsiteX3506" fmla="*/ 1932119 w 1998270"/>
              <a:gd name="connsiteY3506" fmla="*/ 762424 h 1996549"/>
              <a:gd name="connsiteX3507" fmla="*/ 1909434 w 1998270"/>
              <a:gd name="connsiteY3507" fmla="*/ 785109 h 1996549"/>
              <a:gd name="connsiteX3508" fmla="*/ 1886750 w 1998270"/>
              <a:gd name="connsiteY3508" fmla="*/ 762424 h 1996549"/>
              <a:gd name="connsiteX3509" fmla="*/ 1909434 w 1998270"/>
              <a:gd name="connsiteY3509" fmla="*/ 739741 h 1996549"/>
              <a:gd name="connsiteX3510" fmla="*/ 1848032 w 1998270"/>
              <a:gd name="connsiteY3510" fmla="*/ 739741 h 1996549"/>
              <a:gd name="connsiteX3511" fmla="*/ 1870717 w 1998270"/>
              <a:gd name="connsiteY3511" fmla="*/ 762424 h 1996549"/>
              <a:gd name="connsiteX3512" fmla="*/ 1848032 w 1998270"/>
              <a:gd name="connsiteY3512" fmla="*/ 785109 h 1996549"/>
              <a:gd name="connsiteX3513" fmla="*/ 1825348 w 1998270"/>
              <a:gd name="connsiteY3513" fmla="*/ 762424 h 1996549"/>
              <a:gd name="connsiteX3514" fmla="*/ 1848032 w 1998270"/>
              <a:gd name="connsiteY3514" fmla="*/ 739741 h 1996549"/>
              <a:gd name="connsiteX3515" fmla="*/ 5629 w 1998270"/>
              <a:gd name="connsiteY3515" fmla="*/ 696893 h 1996549"/>
              <a:gd name="connsiteX3516" fmla="*/ 9893 w 1998270"/>
              <a:gd name="connsiteY3516" fmla="*/ 701157 h 1996549"/>
              <a:gd name="connsiteX3517" fmla="*/ 5629 w 1998270"/>
              <a:gd name="connsiteY3517" fmla="*/ 705421 h 1996549"/>
              <a:gd name="connsiteX3518" fmla="*/ 1365 w 1998270"/>
              <a:gd name="connsiteY3518" fmla="*/ 701157 h 1996549"/>
              <a:gd name="connsiteX3519" fmla="*/ 5629 w 1998270"/>
              <a:gd name="connsiteY3519" fmla="*/ 696893 h 1996549"/>
              <a:gd name="connsiteX3520" fmla="*/ 67029 w 1998270"/>
              <a:gd name="connsiteY3520" fmla="*/ 695018 h 1996549"/>
              <a:gd name="connsiteX3521" fmla="*/ 73170 w 1998270"/>
              <a:gd name="connsiteY3521" fmla="*/ 701158 h 1996549"/>
              <a:gd name="connsiteX3522" fmla="*/ 67029 w 1998270"/>
              <a:gd name="connsiteY3522" fmla="*/ 707299 h 1996549"/>
              <a:gd name="connsiteX3523" fmla="*/ 60890 w 1998270"/>
              <a:gd name="connsiteY3523" fmla="*/ 701158 h 1996549"/>
              <a:gd name="connsiteX3524" fmla="*/ 67029 w 1998270"/>
              <a:gd name="connsiteY3524" fmla="*/ 695018 h 1996549"/>
              <a:gd name="connsiteX3525" fmla="*/ 129113 w 1998270"/>
              <a:gd name="connsiteY3525" fmla="*/ 694336 h 1996549"/>
              <a:gd name="connsiteX3526" fmla="*/ 135935 w 1998270"/>
              <a:gd name="connsiteY3526" fmla="*/ 701157 h 1996549"/>
              <a:gd name="connsiteX3527" fmla="*/ 129113 w 1998270"/>
              <a:gd name="connsiteY3527" fmla="*/ 707980 h 1996549"/>
              <a:gd name="connsiteX3528" fmla="*/ 122291 w 1998270"/>
              <a:gd name="connsiteY3528" fmla="*/ 701157 h 1996549"/>
              <a:gd name="connsiteX3529" fmla="*/ 129113 w 1998270"/>
              <a:gd name="connsiteY3529" fmla="*/ 694336 h 1996549"/>
              <a:gd name="connsiteX3530" fmla="*/ 189832 w 1998270"/>
              <a:gd name="connsiteY3530" fmla="*/ 693482 h 1996549"/>
              <a:gd name="connsiteX3531" fmla="*/ 197507 w 1998270"/>
              <a:gd name="connsiteY3531" fmla="*/ 701158 h 1996549"/>
              <a:gd name="connsiteX3532" fmla="*/ 189832 w 1998270"/>
              <a:gd name="connsiteY3532" fmla="*/ 708833 h 1996549"/>
              <a:gd name="connsiteX3533" fmla="*/ 182157 w 1998270"/>
              <a:gd name="connsiteY3533" fmla="*/ 701158 h 1996549"/>
              <a:gd name="connsiteX3534" fmla="*/ 189832 w 1998270"/>
              <a:gd name="connsiteY3534" fmla="*/ 693482 h 1996549"/>
              <a:gd name="connsiteX3535" fmla="*/ 251234 w 1998270"/>
              <a:gd name="connsiteY3535" fmla="*/ 692630 h 1996549"/>
              <a:gd name="connsiteX3536" fmla="*/ 259761 w 1998270"/>
              <a:gd name="connsiteY3536" fmla="*/ 701157 h 1996549"/>
              <a:gd name="connsiteX3537" fmla="*/ 251234 w 1998270"/>
              <a:gd name="connsiteY3537" fmla="*/ 709687 h 1996549"/>
              <a:gd name="connsiteX3538" fmla="*/ 242706 w 1998270"/>
              <a:gd name="connsiteY3538" fmla="*/ 701157 h 1996549"/>
              <a:gd name="connsiteX3539" fmla="*/ 251234 w 1998270"/>
              <a:gd name="connsiteY3539" fmla="*/ 692630 h 1996549"/>
              <a:gd name="connsiteX3540" fmla="*/ 312635 w 1998270"/>
              <a:gd name="connsiteY3540" fmla="*/ 691948 h 1996549"/>
              <a:gd name="connsiteX3541" fmla="*/ 321845 w 1998270"/>
              <a:gd name="connsiteY3541" fmla="*/ 701158 h 1996549"/>
              <a:gd name="connsiteX3542" fmla="*/ 312635 w 1998270"/>
              <a:gd name="connsiteY3542" fmla="*/ 710368 h 1996549"/>
              <a:gd name="connsiteX3543" fmla="*/ 303425 w 1998270"/>
              <a:gd name="connsiteY3543" fmla="*/ 701158 h 1996549"/>
              <a:gd name="connsiteX3544" fmla="*/ 312635 w 1998270"/>
              <a:gd name="connsiteY3544" fmla="*/ 691948 h 1996549"/>
              <a:gd name="connsiteX3545" fmla="*/ 374035 w 1998270"/>
              <a:gd name="connsiteY3545" fmla="*/ 691096 h 1996549"/>
              <a:gd name="connsiteX3546" fmla="*/ 374377 w 1998270"/>
              <a:gd name="connsiteY3546" fmla="*/ 691096 h 1996549"/>
              <a:gd name="connsiteX3547" fmla="*/ 384099 w 1998270"/>
              <a:gd name="connsiteY3547" fmla="*/ 701158 h 1996549"/>
              <a:gd name="connsiteX3548" fmla="*/ 374035 w 1998270"/>
              <a:gd name="connsiteY3548" fmla="*/ 711222 h 1996549"/>
              <a:gd name="connsiteX3549" fmla="*/ 363973 w 1998270"/>
              <a:gd name="connsiteY3549" fmla="*/ 701158 h 1996549"/>
              <a:gd name="connsiteX3550" fmla="*/ 374035 w 1998270"/>
              <a:gd name="connsiteY3550" fmla="*/ 691096 h 1996549"/>
              <a:gd name="connsiteX3551" fmla="*/ 496839 w 1998270"/>
              <a:gd name="connsiteY3551" fmla="*/ 689729 h 1996549"/>
              <a:gd name="connsiteX3552" fmla="*/ 508266 w 1998270"/>
              <a:gd name="connsiteY3552" fmla="*/ 701157 h 1996549"/>
              <a:gd name="connsiteX3553" fmla="*/ 496839 w 1998270"/>
              <a:gd name="connsiteY3553" fmla="*/ 712585 h 1996549"/>
              <a:gd name="connsiteX3554" fmla="*/ 485412 w 1998270"/>
              <a:gd name="connsiteY3554" fmla="*/ 701157 h 1996549"/>
              <a:gd name="connsiteX3555" fmla="*/ 496839 w 1998270"/>
              <a:gd name="connsiteY3555" fmla="*/ 689729 h 1996549"/>
              <a:gd name="connsiteX3556" fmla="*/ 436120 w 1998270"/>
              <a:gd name="connsiteY3556" fmla="*/ 689729 h 1996549"/>
              <a:gd name="connsiteX3557" fmla="*/ 446865 w 1998270"/>
              <a:gd name="connsiteY3557" fmla="*/ 700476 h 1996549"/>
              <a:gd name="connsiteX3558" fmla="*/ 436120 w 1998270"/>
              <a:gd name="connsiteY3558" fmla="*/ 711221 h 1996549"/>
              <a:gd name="connsiteX3559" fmla="*/ 425375 w 1998270"/>
              <a:gd name="connsiteY3559" fmla="*/ 700476 h 1996549"/>
              <a:gd name="connsiteX3560" fmla="*/ 436120 w 1998270"/>
              <a:gd name="connsiteY3560" fmla="*/ 689729 h 1996549"/>
              <a:gd name="connsiteX3561" fmla="*/ 558606 w 1998270"/>
              <a:gd name="connsiteY3561" fmla="*/ 688743 h 1996549"/>
              <a:gd name="connsiteX3562" fmla="*/ 570887 w 1998270"/>
              <a:gd name="connsiteY3562" fmla="*/ 701023 h 1996549"/>
              <a:gd name="connsiteX3563" fmla="*/ 558606 w 1998270"/>
              <a:gd name="connsiteY3563" fmla="*/ 713305 h 1996549"/>
              <a:gd name="connsiteX3564" fmla="*/ 546326 w 1998270"/>
              <a:gd name="connsiteY3564" fmla="*/ 701023 h 1996549"/>
              <a:gd name="connsiteX3565" fmla="*/ 558606 w 1998270"/>
              <a:gd name="connsiteY3565" fmla="*/ 688743 h 1996549"/>
              <a:gd name="connsiteX3566" fmla="*/ 619641 w 1998270"/>
              <a:gd name="connsiteY3566" fmla="*/ 688194 h 1996549"/>
              <a:gd name="connsiteX3567" fmla="*/ 632603 w 1998270"/>
              <a:gd name="connsiteY3567" fmla="*/ 701157 h 1996549"/>
              <a:gd name="connsiteX3568" fmla="*/ 619641 w 1998270"/>
              <a:gd name="connsiteY3568" fmla="*/ 714120 h 1996549"/>
              <a:gd name="connsiteX3569" fmla="*/ 606679 w 1998270"/>
              <a:gd name="connsiteY3569" fmla="*/ 701157 h 1996549"/>
              <a:gd name="connsiteX3570" fmla="*/ 619641 w 1998270"/>
              <a:gd name="connsiteY3570" fmla="*/ 688194 h 1996549"/>
              <a:gd name="connsiteX3571" fmla="*/ 681042 w 1998270"/>
              <a:gd name="connsiteY3571" fmla="*/ 687513 h 1996549"/>
              <a:gd name="connsiteX3572" fmla="*/ 694687 w 1998270"/>
              <a:gd name="connsiteY3572" fmla="*/ 701157 h 1996549"/>
              <a:gd name="connsiteX3573" fmla="*/ 681042 w 1998270"/>
              <a:gd name="connsiteY3573" fmla="*/ 714803 h 1996549"/>
              <a:gd name="connsiteX3574" fmla="*/ 667398 w 1998270"/>
              <a:gd name="connsiteY3574" fmla="*/ 701157 h 1996549"/>
              <a:gd name="connsiteX3575" fmla="*/ 681042 w 1998270"/>
              <a:gd name="connsiteY3575" fmla="*/ 687513 h 1996549"/>
              <a:gd name="connsiteX3576" fmla="*/ 743126 w 1998270"/>
              <a:gd name="connsiteY3576" fmla="*/ 686660 h 1996549"/>
              <a:gd name="connsiteX3577" fmla="*/ 757624 w 1998270"/>
              <a:gd name="connsiteY3577" fmla="*/ 701157 h 1996549"/>
              <a:gd name="connsiteX3578" fmla="*/ 743126 w 1998270"/>
              <a:gd name="connsiteY3578" fmla="*/ 715654 h 1996549"/>
              <a:gd name="connsiteX3579" fmla="*/ 728629 w 1998270"/>
              <a:gd name="connsiteY3579" fmla="*/ 701157 h 1996549"/>
              <a:gd name="connsiteX3580" fmla="*/ 743126 w 1998270"/>
              <a:gd name="connsiteY3580" fmla="*/ 686660 h 1996549"/>
              <a:gd name="connsiteX3581" fmla="*/ 803845 w 1998270"/>
              <a:gd name="connsiteY3581" fmla="*/ 685978 h 1996549"/>
              <a:gd name="connsiteX3582" fmla="*/ 819025 w 1998270"/>
              <a:gd name="connsiteY3582" fmla="*/ 701157 h 1996549"/>
              <a:gd name="connsiteX3583" fmla="*/ 819025 w 1998270"/>
              <a:gd name="connsiteY3583" fmla="*/ 701330 h 1996549"/>
              <a:gd name="connsiteX3584" fmla="*/ 803845 w 1998270"/>
              <a:gd name="connsiteY3584" fmla="*/ 716167 h 1996549"/>
              <a:gd name="connsiteX3585" fmla="*/ 803674 w 1998270"/>
              <a:gd name="connsiteY3585" fmla="*/ 716169 h 1996549"/>
              <a:gd name="connsiteX3586" fmla="*/ 788666 w 1998270"/>
              <a:gd name="connsiteY3586" fmla="*/ 701157 h 1996549"/>
              <a:gd name="connsiteX3587" fmla="*/ 803845 w 1998270"/>
              <a:gd name="connsiteY3587" fmla="*/ 685978 h 1996549"/>
              <a:gd name="connsiteX3588" fmla="*/ 865246 w 1998270"/>
              <a:gd name="connsiteY3588" fmla="*/ 685296 h 1996549"/>
              <a:gd name="connsiteX3589" fmla="*/ 865587 w 1998270"/>
              <a:gd name="connsiteY3589" fmla="*/ 685296 h 1996549"/>
              <a:gd name="connsiteX3590" fmla="*/ 881108 w 1998270"/>
              <a:gd name="connsiteY3590" fmla="*/ 701157 h 1996549"/>
              <a:gd name="connsiteX3591" fmla="*/ 881108 w 1998270"/>
              <a:gd name="connsiteY3591" fmla="*/ 701330 h 1996549"/>
              <a:gd name="connsiteX3592" fmla="*/ 865246 w 1998270"/>
              <a:gd name="connsiteY3592" fmla="*/ 716849 h 1996549"/>
              <a:gd name="connsiteX3593" fmla="*/ 849385 w 1998270"/>
              <a:gd name="connsiteY3593" fmla="*/ 701157 h 1996549"/>
              <a:gd name="connsiteX3594" fmla="*/ 865246 w 1998270"/>
              <a:gd name="connsiteY3594" fmla="*/ 685296 h 1996549"/>
              <a:gd name="connsiteX3595" fmla="*/ 926647 w 1998270"/>
              <a:gd name="connsiteY3595" fmla="*/ 684614 h 1996549"/>
              <a:gd name="connsiteX3596" fmla="*/ 943703 w 1998270"/>
              <a:gd name="connsiteY3596" fmla="*/ 701670 h 1996549"/>
              <a:gd name="connsiteX3597" fmla="*/ 926647 w 1998270"/>
              <a:gd name="connsiteY3597" fmla="*/ 718726 h 1996549"/>
              <a:gd name="connsiteX3598" fmla="*/ 909592 w 1998270"/>
              <a:gd name="connsiteY3598" fmla="*/ 701670 h 1996549"/>
              <a:gd name="connsiteX3599" fmla="*/ 926647 w 1998270"/>
              <a:gd name="connsiteY3599" fmla="*/ 684614 h 1996549"/>
              <a:gd name="connsiteX3600" fmla="*/ 988048 w 1998270"/>
              <a:gd name="connsiteY3600" fmla="*/ 683931 h 1996549"/>
              <a:gd name="connsiteX3601" fmla="*/ 1005104 w 1998270"/>
              <a:gd name="connsiteY3601" fmla="*/ 700987 h 1996549"/>
              <a:gd name="connsiteX3602" fmla="*/ 988048 w 1998270"/>
              <a:gd name="connsiteY3602" fmla="*/ 718043 h 1996549"/>
              <a:gd name="connsiteX3603" fmla="*/ 970993 w 1998270"/>
              <a:gd name="connsiteY3603" fmla="*/ 700987 h 1996549"/>
              <a:gd name="connsiteX3604" fmla="*/ 988048 w 1998270"/>
              <a:gd name="connsiteY3604" fmla="*/ 683931 h 1996549"/>
              <a:gd name="connsiteX3605" fmla="*/ 1051002 w 1998270"/>
              <a:gd name="connsiteY3605" fmla="*/ 683229 h 1996549"/>
              <a:gd name="connsiteX3606" fmla="*/ 1068041 w 1998270"/>
              <a:gd name="connsiteY3606" fmla="*/ 700305 h 1996549"/>
              <a:gd name="connsiteX3607" fmla="*/ 1068024 w 1998270"/>
              <a:gd name="connsiteY3607" fmla="*/ 701179 h 1996549"/>
              <a:gd name="connsiteX3608" fmla="*/ 1050132 w 1998270"/>
              <a:gd name="connsiteY3608" fmla="*/ 717361 h 1996549"/>
              <a:gd name="connsiteX3609" fmla="*/ 1033077 w 1998270"/>
              <a:gd name="connsiteY3609" fmla="*/ 700305 h 1996549"/>
              <a:gd name="connsiteX3610" fmla="*/ 1050132 w 1998270"/>
              <a:gd name="connsiteY3610" fmla="*/ 683249 h 1996549"/>
              <a:gd name="connsiteX3611" fmla="*/ 1051002 w 1998270"/>
              <a:gd name="connsiteY3611" fmla="*/ 683229 h 1996549"/>
              <a:gd name="connsiteX3612" fmla="*/ 1110851 w 1998270"/>
              <a:gd name="connsiteY3612" fmla="*/ 682567 h 1996549"/>
              <a:gd name="connsiteX3613" fmla="*/ 1129442 w 1998270"/>
              <a:gd name="connsiteY3613" fmla="*/ 701157 h 1996549"/>
              <a:gd name="connsiteX3614" fmla="*/ 1129442 w 1998270"/>
              <a:gd name="connsiteY3614" fmla="*/ 701329 h 1996549"/>
              <a:gd name="connsiteX3615" fmla="*/ 1110851 w 1998270"/>
              <a:gd name="connsiteY3615" fmla="*/ 719579 h 1996549"/>
              <a:gd name="connsiteX3616" fmla="*/ 1110681 w 1998270"/>
              <a:gd name="connsiteY3616" fmla="*/ 719579 h 1996549"/>
              <a:gd name="connsiteX3617" fmla="*/ 1092261 w 1998270"/>
              <a:gd name="connsiteY3617" fmla="*/ 701157 h 1996549"/>
              <a:gd name="connsiteX3618" fmla="*/ 1110851 w 1998270"/>
              <a:gd name="connsiteY3618" fmla="*/ 682567 h 1996549"/>
              <a:gd name="connsiteX3619" fmla="*/ 1172252 w 1998270"/>
              <a:gd name="connsiteY3619" fmla="*/ 682056 h 1996549"/>
              <a:gd name="connsiteX3620" fmla="*/ 1190673 w 1998270"/>
              <a:gd name="connsiteY3620" fmla="*/ 701157 h 1996549"/>
              <a:gd name="connsiteX3621" fmla="*/ 1171570 w 1998270"/>
              <a:gd name="connsiteY3621" fmla="*/ 720090 h 1996549"/>
              <a:gd name="connsiteX3622" fmla="*/ 1152468 w 1998270"/>
              <a:gd name="connsiteY3622" fmla="*/ 701157 h 1996549"/>
              <a:gd name="connsiteX3623" fmla="*/ 1152485 w 1998270"/>
              <a:gd name="connsiteY3623" fmla="*/ 700464 h 1996549"/>
              <a:gd name="connsiteX3624" fmla="*/ 1172252 w 1998270"/>
              <a:gd name="connsiteY3624" fmla="*/ 682056 h 1996549"/>
              <a:gd name="connsiteX3625" fmla="*/ 1233654 w 1998270"/>
              <a:gd name="connsiteY3625" fmla="*/ 681373 h 1996549"/>
              <a:gd name="connsiteX3626" fmla="*/ 1253439 w 1998270"/>
              <a:gd name="connsiteY3626" fmla="*/ 701157 h 1996549"/>
              <a:gd name="connsiteX3627" fmla="*/ 1253439 w 1998270"/>
              <a:gd name="connsiteY3627" fmla="*/ 701329 h 1996549"/>
              <a:gd name="connsiteX3628" fmla="*/ 1233654 w 1998270"/>
              <a:gd name="connsiteY3628" fmla="*/ 720773 h 1996549"/>
              <a:gd name="connsiteX3629" fmla="*/ 1233313 w 1998270"/>
              <a:gd name="connsiteY3629" fmla="*/ 720773 h 1996549"/>
              <a:gd name="connsiteX3630" fmla="*/ 1214039 w 1998270"/>
              <a:gd name="connsiteY3630" fmla="*/ 701157 h 1996549"/>
              <a:gd name="connsiteX3631" fmla="*/ 1214039 w 1998270"/>
              <a:gd name="connsiteY3631" fmla="*/ 700987 h 1996549"/>
              <a:gd name="connsiteX3632" fmla="*/ 1233654 w 1998270"/>
              <a:gd name="connsiteY3632" fmla="*/ 681373 h 1996549"/>
              <a:gd name="connsiteX3633" fmla="*/ 1971151 w 1998270"/>
              <a:gd name="connsiteY3633" fmla="*/ 680861 h 1996549"/>
              <a:gd name="connsiteX3634" fmla="*/ 1991448 w 1998270"/>
              <a:gd name="connsiteY3634" fmla="*/ 701157 h 1996549"/>
              <a:gd name="connsiteX3635" fmla="*/ 1991448 w 1998270"/>
              <a:gd name="connsiteY3635" fmla="*/ 701328 h 1996549"/>
              <a:gd name="connsiteX3636" fmla="*/ 1971151 w 1998270"/>
              <a:gd name="connsiteY3636" fmla="*/ 721284 h 1996549"/>
              <a:gd name="connsiteX3637" fmla="*/ 1950855 w 1998270"/>
              <a:gd name="connsiteY3637" fmla="*/ 701157 h 1996549"/>
              <a:gd name="connsiteX3638" fmla="*/ 1971151 w 1998270"/>
              <a:gd name="connsiteY3638" fmla="*/ 680861 h 1996549"/>
              <a:gd name="connsiteX3639" fmla="*/ 1295055 w 1998270"/>
              <a:gd name="connsiteY3639" fmla="*/ 680861 h 1996549"/>
              <a:gd name="connsiteX3640" fmla="*/ 1315351 w 1998270"/>
              <a:gd name="connsiteY3640" fmla="*/ 701157 h 1996549"/>
              <a:gd name="connsiteX3641" fmla="*/ 1315351 w 1998270"/>
              <a:gd name="connsiteY3641" fmla="*/ 701328 h 1996549"/>
              <a:gd name="connsiteX3642" fmla="*/ 1295055 w 1998270"/>
              <a:gd name="connsiteY3642" fmla="*/ 721284 h 1996549"/>
              <a:gd name="connsiteX3643" fmla="*/ 1274759 w 1998270"/>
              <a:gd name="connsiteY3643" fmla="*/ 701157 h 1996549"/>
              <a:gd name="connsiteX3644" fmla="*/ 1295055 w 1998270"/>
              <a:gd name="connsiteY3644" fmla="*/ 680861 h 1996549"/>
              <a:gd name="connsiteX3645" fmla="*/ 1357139 w 1998270"/>
              <a:gd name="connsiteY3645" fmla="*/ 680350 h 1996549"/>
              <a:gd name="connsiteX3646" fmla="*/ 1357480 w 1998270"/>
              <a:gd name="connsiteY3646" fmla="*/ 680350 h 1996549"/>
              <a:gd name="connsiteX3647" fmla="*/ 1377947 w 1998270"/>
              <a:gd name="connsiteY3647" fmla="*/ 701157 h 1996549"/>
              <a:gd name="connsiteX3648" fmla="*/ 1377947 w 1998270"/>
              <a:gd name="connsiteY3648" fmla="*/ 701329 h 1996549"/>
              <a:gd name="connsiteX3649" fmla="*/ 1357139 w 1998270"/>
              <a:gd name="connsiteY3649" fmla="*/ 721795 h 1996549"/>
              <a:gd name="connsiteX3650" fmla="*/ 1336331 w 1998270"/>
              <a:gd name="connsiteY3650" fmla="*/ 701157 h 1996549"/>
              <a:gd name="connsiteX3651" fmla="*/ 1357139 w 1998270"/>
              <a:gd name="connsiteY3651" fmla="*/ 680350 h 1996549"/>
              <a:gd name="connsiteX3652" fmla="*/ 1417857 w 1998270"/>
              <a:gd name="connsiteY3652" fmla="*/ 679839 h 1996549"/>
              <a:gd name="connsiteX3653" fmla="*/ 1439177 w 1998270"/>
              <a:gd name="connsiteY3653" fmla="*/ 701157 h 1996549"/>
              <a:gd name="connsiteX3654" fmla="*/ 1439177 w 1998270"/>
              <a:gd name="connsiteY3654" fmla="*/ 701329 h 1996549"/>
              <a:gd name="connsiteX3655" fmla="*/ 1417857 w 1998270"/>
              <a:gd name="connsiteY3655" fmla="*/ 722309 h 1996549"/>
              <a:gd name="connsiteX3656" fmla="*/ 1417687 w 1998270"/>
              <a:gd name="connsiteY3656" fmla="*/ 722309 h 1996549"/>
              <a:gd name="connsiteX3657" fmla="*/ 1396538 w 1998270"/>
              <a:gd name="connsiteY3657" fmla="*/ 701157 h 1996549"/>
              <a:gd name="connsiteX3658" fmla="*/ 1417857 w 1998270"/>
              <a:gd name="connsiteY3658" fmla="*/ 679839 h 1996549"/>
              <a:gd name="connsiteX3659" fmla="*/ 1479259 w 1998270"/>
              <a:gd name="connsiteY3659" fmla="*/ 679327 h 1996549"/>
              <a:gd name="connsiteX3660" fmla="*/ 1501091 w 1998270"/>
              <a:gd name="connsiteY3660" fmla="*/ 701157 h 1996549"/>
              <a:gd name="connsiteX3661" fmla="*/ 1501091 w 1998270"/>
              <a:gd name="connsiteY3661" fmla="*/ 701329 h 1996549"/>
              <a:gd name="connsiteX3662" fmla="*/ 1479259 w 1998270"/>
              <a:gd name="connsiteY3662" fmla="*/ 722819 h 1996549"/>
              <a:gd name="connsiteX3663" fmla="*/ 1457428 w 1998270"/>
              <a:gd name="connsiteY3663" fmla="*/ 701157 h 1996549"/>
              <a:gd name="connsiteX3664" fmla="*/ 1479259 w 1998270"/>
              <a:gd name="connsiteY3664" fmla="*/ 679327 h 1996549"/>
              <a:gd name="connsiteX3665" fmla="*/ 1540661 w 1998270"/>
              <a:gd name="connsiteY3665" fmla="*/ 678986 h 1996549"/>
              <a:gd name="connsiteX3666" fmla="*/ 1562833 w 1998270"/>
              <a:gd name="connsiteY3666" fmla="*/ 701157 h 1996549"/>
              <a:gd name="connsiteX3667" fmla="*/ 1540661 w 1998270"/>
              <a:gd name="connsiteY3667" fmla="*/ 723160 h 1996549"/>
              <a:gd name="connsiteX3668" fmla="*/ 1518488 w 1998270"/>
              <a:gd name="connsiteY3668" fmla="*/ 701157 h 1996549"/>
              <a:gd name="connsiteX3669" fmla="*/ 1540661 w 1998270"/>
              <a:gd name="connsiteY3669" fmla="*/ 678986 h 1996549"/>
              <a:gd name="connsiteX3670" fmla="*/ 1602061 w 1998270"/>
              <a:gd name="connsiteY3670" fmla="*/ 678644 h 1996549"/>
              <a:gd name="connsiteX3671" fmla="*/ 1602403 w 1998270"/>
              <a:gd name="connsiteY3671" fmla="*/ 678647 h 1996549"/>
              <a:gd name="connsiteX3672" fmla="*/ 1624575 w 1998270"/>
              <a:gd name="connsiteY3672" fmla="*/ 701498 h 1996549"/>
              <a:gd name="connsiteX3673" fmla="*/ 1602061 w 1998270"/>
              <a:gd name="connsiteY3673" fmla="*/ 723843 h 1996549"/>
              <a:gd name="connsiteX3674" fmla="*/ 1601191 w 1998270"/>
              <a:gd name="connsiteY3674" fmla="*/ 723852 h 1996549"/>
              <a:gd name="connsiteX3675" fmla="*/ 1578865 w 1998270"/>
              <a:gd name="connsiteY3675" fmla="*/ 701157 h 1996549"/>
              <a:gd name="connsiteX3676" fmla="*/ 1578883 w 1998270"/>
              <a:gd name="connsiteY3676" fmla="*/ 700465 h 1996549"/>
              <a:gd name="connsiteX3677" fmla="*/ 1602061 w 1998270"/>
              <a:gd name="connsiteY3677" fmla="*/ 678644 h 1996549"/>
              <a:gd name="connsiteX3678" fmla="*/ 1664144 w 1998270"/>
              <a:gd name="connsiteY3678" fmla="*/ 678302 h 1996549"/>
              <a:gd name="connsiteX3679" fmla="*/ 1686999 w 1998270"/>
              <a:gd name="connsiteY3679" fmla="*/ 701157 h 1996549"/>
              <a:gd name="connsiteX3680" fmla="*/ 1686999 w 1998270"/>
              <a:gd name="connsiteY3680" fmla="*/ 701329 h 1996549"/>
              <a:gd name="connsiteX3681" fmla="*/ 1664144 w 1998270"/>
              <a:gd name="connsiteY3681" fmla="*/ 723844 h 1996549"/>
              <a:gd name="connsiteX3682" fmla="*/ 1663804 w 1998270"/>
              <a:gd name="connsiteY3682" fmla="*/ 723844 h 1996549"/>
              <a:gd name="connsiteX3683" fmla="*/ 1641460 w 1998270"/>
              <a:gd name="connsiteY3683" fmla="*/ 701157 h 1996549"/>
              <a:gd name="connsiteX3684" fmla="*/ 1641460 w 1998270"/>
              <a:gd name="connsiteY3684" fmla="*/ 700987 h 1996549"/>
              <a:gd name="connsiteX3685" fmla="*/ 1664144 w 1998270"/>
              <a:gd name="connsiteY3685" fmla="*/ 678302 h 1996549"/>
              <a:gd name="connsiteX3686" fmla="*/ 1724864 w 1998270"/>
              <a:gd name="connsiteY3686" fmla="*/ 677962 h 1996549"/>
              <a:gd name="connsiteX3687" fmla="*/ 1748060 w 1998270"/>
              <a:gd name="connsiteY3687" fmla="*/ 700816 h 1996549"/>
              <a:gd name="connsiteX3688" fmla="*/ 1748060 w 1998270"/>
              <a:gd name="connsiteY3688" fmla="*/ 700987 h 1996549"/>
              <a:gd name="connsiteX3689" fmla="*/ 1724864 w 1998270"/>
              <a:gd name="connsiteY3689" fmla="*/ 723844 h 1996549"/>
              <a:gd name="connsiteX3690" fmla="*/ 1701839 w 1998270"/>
              <a:gd name="connsiteY3690" fmla="*/ 701157 h 1996549"/>
              <a:gd name="connsiteX3691" fmla="*/ 1701839 w 1998270"/>
              <a:gd name="connsiteY3691" fmla="*/ 700987 h 1996549"/>
              <a:gd name="connsiteX3692" fmla="*/ 1724864 w 1998270"/>
              <a:gd name="connsiteY3692" fmla="*/ 677962 h 1996549"/>
              <a:gd name="connsiteX3693" fmla="*/ 1909067 w 1998270"/>
              <a:gd name="connsiteY3693" fmla="*/ 677791 h 1996549"/>
              <a:gd name="connsiteX3694" fmla="*/ 1932434 w 1998270"/>
              <a:gd name="connsiteY3694" fmla="*/ 700646 h 1996549"/>
              <a:gd name="connsiteX3695" fmla="*/ 1932434 w 1998270"/>
              <a:gd name="connsiteY3695" fmla="*/ 700816 h 1996549"/>
              <a:gd name="connsiteX3696" fmla="*/ 1909067 w 1998270"/>
              <a:gd name="connsiteY3696" fmla="*/ 723843 h 1996549"/>
              <a:gd name="connsiteX3697" fmla="*/ 1885872 w 1998270"/>
              <a:gd name="connsiteY3697" fmla="*/ 701157 h 1996549"/>
              <a:gd name="connsiteX3698" fmla="*/ 1885872 w 1998270"/>
              <a:gd name="connsiteY3698" fmla="*/ 700987 h 1996549"/>
              <a:gd name="connsiteX3699" fmla="*/ 1909067 w 1998270"/>
              <a:gd name="connsiteY3699" fmla="*/ 677791 h 1996549"/>
              <a:gd name="connsiteX3700" fmla="*/ 1847667 w 1998270"/>
              <a:gd name="connsiteY3700" fmla="*/ 677791 h 1996549"/>
              <a:gd name="connsiteX3701" fmla="*/ 1871033 w 1998270"/>
              <a:gd name="connsiteY3701" fmla="*/ 700646 h 1996549"/>
              <a:gd name="connsiteX3702" fmla="*/ 1871033 w 1998270"/>
              <a:gd name="connsiteY3702" fmla="*/ 700816 h 1996549"/>
              <a:gd name="connsiteX3703" fmla="*/ 1847667 w 1998270"/>
              <a:gd name="connsiteY3703" fmla="*/ 723843 h 1996549"/>
              <a:gd name="connsiteX3704" fmla="*/ 1824471 w 1998270"/>
              <a:gd name="connsiteY3704" fmla="*/ 701157 h 1996549"/>
              <a:gd name="connsiteX3705" fmla="*/ 1824471 w 1998270"/>
              <a:gd name="connsiteY3705" fmla="*/ 700987 h 1996549"/>
              <a:gd name="connsiteX3706" fmla="*/ 1847667 w 1998270"/>
              <a:gd name="connsiteY3706" fmla="*/ 677791 h 1996549"/>
              <a:gd name="connsiteX3707" fmla="*/ 1786265 w 1998270"/>
              <a:gd name="connsiteY3707" fmla="*/ 677791 h 1996549"/>
              <a:gd name="connsiteX3708" fmla="*/ 1809631 w 1998270"/>
              <a:gd name="connsiteY3708" fmla="*/ 700646 h 1996549"/>
              <a:gd name="connsiteX3709" fmla="*/ 1809631 w 1998270"/>
              <a:gd name="connsiteY3709" fmla="*/ 700816 h 1996549"/>
              <a:gd name="connsiteX3710" fmla="*/ 1786265 w 1998270"/>
              <a:gd name="connsiteY3710" fmla="*/ 723843 h 1996549"/>
              <a:gd name="connsiteX3711" fmla="*/ 1763069 w 1998270"/>
              <a:gd name="connsiteY3711" fmla="*/ 701157 h 1996549"/>
              <a:gd name="connsiteX3712" fmla="*/ 1763069 w 1998270"/>
              <a:gd name="connsiteY3712" fmla="*/ 700987 h 1996549"/>
              <a:gd name="connsiteX3713" fmla="*/ 1786265 w 1998270"/>
              <a:gd name="connsiteY3713" fmla="*/ 677791 h 1996549"/>
              <a:gd name="connsiteX3714" fmla="*/ 5629 w 1998270"/>
              <a:gd name="connsiteY3714" fmla="*/ 635151 h 1996549"/>
              <a:gd name="connsiteX3715" fmla="*/ 10234 w 1998270"/>
              <a:gd name="connsiteY3715" fmla="*/ 639757 h 1996549"/>
              <a:gd name="connsiteX3716" fmla="*/ 5629 w 1998270"/>
              <a:gd name="connsiteY3716" fmla="*/ 644362 h 1996549"/>
              <a:gd name="connsiteX3717" fmla="*/ 1024 w 1998270"/>
              <a:gd name="connsiteY3717" fmla="*/ 639757 h 1996549"/>
              <a:gd name="connsiteX3718" fmla="*/ 5629 w 1998270"/>
              <a:gd name="connsiteY3718" fmla="*/ 635151 h 1996549"/>
              <a:gd name="connsiteX3719" fmla="*/ 67029 w 1998270"/>
              <a:gd name="connsiteY3719" fmla="*/ 633446 h 1996549"/>
              <a:gd name="connsiteX3720" fmla="*/ 67371 w 1998270"/>
              <a:gd name="connsiteY3720" fmla="*/ 633446 h 1996549"/>
              <a:gd name="connsiteX3721" fmla="*/ 73340 w 1998270"/>
              <a:gd name="connsiteY3721" fmla="*/ 639757 h 1996549"/>
              <a:gd name="connsiteX3722" fmla="*/ 67029 w 1998270"/>
              <a:gd name="connsiteY3722" fmla="*/ 646067 h 1996549"/>
              <a:gd name="connsiteX3723" fmla="*/ 60719 w 1998270"/>
              <a:gd name="connsiteY3723" fmla="*/ 639757 h 1996549"/>
              <a:gd name="connsiteX3724" fmla="*/ 67029 w 1998270"/>
              <a:gd name="connsiteY3724" fmla="*/ 633446 h 1996549"/>
              <a:gd name="connsiteX3725" fmla="*/ 129113 w 1998270"/>
              <a:gd name="connsiteY3725" fmla="*/ 632593 h 1996549"/>
              <a:gd name="connsiteX3726" fmla="*/ 136277 w 1998270"/>
              <a:gd name="connsiteY3726" fmla="*/ 639757 h 1996549"/>
              <a:gd name="connsiteX3727" fmla="*/ 129113 w 1998270"/>
              <a:gd name="connsiteY3727" fmla="*/ 646920 h 1996549"/>
              <a:gd name="connsiteX3728" fmla="*/ 121950 w 1998270"/>
              <a:gd name="connsiteY3728" fmla="*/ 639757 h 1996549"/>
              <a:gd name="connsiteX3729" fmla="*/ 129113 w 1998270"/>
              <a:gd name="connsiteY3729" fmla="*/ 632593 h 1996549"/>
              <a:gd name="connsiteX3730" fmla="*/ 189832 w 1998270"/>
              <a:gd name="connsiteY3730" fmla="*/ 631740 h 1996549"/>
              <a:gd name="connsiteX3731" fmla="*/ 197848 w 1998270"/>
              <a:gd name="connsiteY3731" fmla="*/ 639757 h 1996549"/>
              <a:gd name="connsiteX3732" fmla="*/ 189832 w 1998270"/>
              <a:gd name="connsiteY3732" fmla="*/ 647773 h 1996549"/>
              <a:gd name="connsiteX3733" fmla="*/ 181816 w 1998270"/>
              <a:gd name="connsiteY3733" fmla="*/ 639757 h 1996549"/>
              <a:gd name="connsiteX3734" fmla="*/ 189832 w 1998270"/>
              <a:gd name="connsiteY3734" fmla="*/ 631740 h 1996549"/>
              <a:gd name="connsiteX3735" fmla="*/ 251233 w 1998270"/>
              <a:gd name="connsiteY3735" fmla="*/ 631058 h 1996549"/>
              <a:gd name="connsiteX3736" fmla="*/ 259932 w 1998270"/>
              <a:gd name="connsiteY3736" fmla="*/ 639757 h 1996549"/>
              <a:gd name="connsiteX3737" fmla="*/ 251233 w 1998270"/>
              <a:gd name="connsiteY3737" fmla="*/ 648456 h 1996549"/>
              <a:gd name="connsiteX3738" fmla="*/ 242535 w 1998270"/>
              <a:gd name="connsiteY3738" fmla="*/ 639757 h 1996549"/>
              <a:gd name="connsiteX3739" fmla="*/ 251233 w 1998270"/>
              <a:gd name="connsiteY3739" fmla="*/ 631058 h 1996549"/>
              <a:gd name="connsiteX3740" fmla="*/ 312635 w 1998270"/>
              <a:gd name="connsiteY3740" fmla="*/ 630205 h 1996549"/>
              <a:gd name="connsiteX3741" fmla="*/ 322186 w 1998270"/>
              <a:gd name="connsiteY3741" fmla="*/ 639757 h 1996549"/>
              <a:gd name="connsiteX3742" fmla="*/ 312635 w 1998270"/>
              <a:gd name="connsiteY3742" fmla="*/ 649308 h 1996549"/>
              <a:gd name="connsiteX3743" fmla="*/ 303084 w 1998270"/>
              <a:gd name="connsiteY3743" fmla="*/ 639757 h 1996549"/>
              <a:gd name="connsiteX3744" fmla="*/ 312635 w 1998270"/>
              <a:gd name="connsiteY3744" fmla="*/ 630205 h 1996549"/>
              <a:gd name="connsiteX3745" fmla="*/ 374036 w 1998270"/>
              <a:gd name="connsiteY3745" fmla="*/ 629522 h 1996549"/>
              <a:gd name="connsiteX3746" fmla="*/ 384269 w 1998270"/>
              <a:gd name="connsiteY3746" fmla="*/ 639757 h 1996549"/>
              <a:gd name="connsiteX3747" fmla="*/ 374036 w 1998270"/>
              <a:gd name="connsiteY3747" fmla="*/ 649990 h 1996549"/>
              <a:gd name="connsiteX3748" fmla="*/ 363803 w 1998270"/>
              <a:gd name="connsiteY3748" fmla="*/ 639757 h 1996549"/>
              <a:gd name="connsiteX3749" fmla="*/ 374036 w 1998270"/>
              <a:gd name="connsiteY3749" fmla="*/ 629522 h 1996549"/>
              <a:gd name="connsiteX3750" fmla="*/ 436120 w 1998270"/>
              <a:gd name="connsiteY3750" fmla="*/ 628670 h 1996549"/>
              <a:gd name="connsiteX3751" fmla="*/ 447206 w 1998270"/>
              <a:gd name="connsiteY3751" fmla="*/ 639757 h 1996549"/>
              <a:gd name="connsiteX3752" fmla="*/ 436120 w 1998270"/>
              <a:gd name="connsiteY3752" fmla="*/ 650843 h 1996549"/>
              <a:gd name="connsiteX3753" fmla="*/ 425034 w 1998270"/>
              <a:gd name="connsiteY3753" fmla="*/ 639757 h 1996549"/>
              <a:gd name="connsiteX3754" fmla="*/ 436120 w 1998270"/>
              <a:gd name="connsiteY3754" fmla="*/ 628670 h 1996549"/>
              <a:gd name="connsiteX3755" fmla="*/ 496838 w 1998270"/>
              <a:gd name="connsiteY3755" fmla="*/ 627988 h 1996549"/>
              <a:gd name="connsiteX3756" fmla="*/ 508607 w 1998270"/>
              <a:gd name="connsiteY3756" fmla="*/ 639757 h 1996549"/>
              <a:gd name="connsiteX3757" fmla="*/ 496838 w 1998270"/>
              <a:gd name="connsiteY3757" fmla="*/ 651526 h 1996549"/>
              <a:gd name="connsiteX3758" fmla="*/ 485070 w 1998270"/>
              <a:gd name="connsiteY3758" fmla="*/ 639757 h 1996549"/>
              <a:gd name="connsiteX3759" fmla="*/ 496838 w 1998270"/>
              <a:gd name="connsiteY3759" fmla="*/ 627988 h 1996549"/>
              <a:gd name="connsiteX3760" fmla="*/ 558240 w 1998270"/>
              <a:gd name="connsiteY3760" fmla="*/ 627135 h 1996549"/>
              <a:gd name="connsiteX3761" fmla="*/ 570861 w 1998270"/>
              <a:gd name="connsiteY3761" fmla="*/ 639757 h 1996549"/>
              <a:gd name="connsiteX3762" fmla="*/ 558240 w 1998270"/>
              <a:gd name="connsiteY3762" fmla="*/ 652379 h 1996549"/>
              <a:gd name="connsiteX3763" fmla="*/ 545619 w 1998270"/>
              <a:gd name="connsiteY3763" fmla="*/ 639757 h 1996549"/>
              <a:gd name="connsiteX3764" fmla="*/ 558240 w 1998270"/>
              <a:gd name="connsiteY3764" fmla="*/ 627135 h 1996549"/>
              <a:gd name="connsiteX3765" fmla="*/ 619641 w 1998270"/>
              <a:gd name="connsiteY3765" fmla="*/ 626453 h 1996549"/>
              <a:gd name="connsiteX3766" fmla="*/ 632945 w 1998270"/>
              <a:gd name="connsiteY3766" fmla="*/ 639757 h 1996549"/>
              <a:gd name="connsiteX3767" fmla="*/ 619641 w 1998270"/>
              <a:gd name="connsiteY3767" fmla="*/ 653062 h 1996549"/>
              <a:gd name="connsiteX3768" fmla="*/ 606338 w 1998270"/>
              <a:gd name="connsiteY3768" fmla="*/ 639757 h 1996549"/>
              <a:gd name="connsiteX3769" fmla="*/ 619641 w 1998270"/>
              <a:gd name="connsiteY3769" fmla="*/ 626453 h 1996549"/>
              <a:gd name="connsiteX3770" fmla="*/ 681042 w 1998270"/>
              <a:gd name="connsiteY3770" fmla="*/ 625599 h 1996549"/>
              <a:gd name="connsiteX3771" fmla="*/ 695198 w 1998270"/>
              <a:gd name="connsiteY3771" fmla="*/ 639757 h 1996549"/>
              <a:gd name="connsiteX3772" fmla="*/ 681042 w 1998270"/>
              <a:gd name="connsiteY3772" fmla="*/ 653913 h 1996549"/>
              <a:gd name="connsiteX3773" fmla="*/ 666886 w 1998270"/>
              <a:gd name="connsiteY3773" fmla="*/ 639757 h 1996549"/>
              <a:gd name="connsiteX3774" fmla="*/ 681042 w 1998270"/>
              <a:gd name="connsiteY3774" fmla="*/ 625599 h 1996549"/>
              <a:gd name="connsiteX3775" fmla="*/ 743126 w 1998270"/>
              <a:gd name="connsiteY3775" fmla="*/ 624918 h 1996549"/>
              <a:gd name="connsiteX3776" fmla="*/ 757965 w 1998270"/>
              <a:gd name="connsiteY3776" fmla="*/ 639757 h 1996549"/>
              <a:gd name="connsiteX3777" fmla="*/ 743126 w 1998270"/>
              <a:gd name="connsiteY3777" fmla="*/ 654595 h 1996549"/>
              <a:gd name="connsiteX3778" fmla="*/ 728288 w 1998270"/>
              <a:gd name="connsiteY3778" fmla="*/ 639757 h 1996549"/>
              <a:gd name="connsiteX3779" fmla="*/ 743126 w 1998270"/>
              <a:gd name="connsiteY3779" fmla="*/ 624918 h 1996549"/>
              <a:gd name="connsiteX3780" fmla="*/ 803845 w 1998270"/>
              <a:gd name="connsiteY3780" fmla="*/ 624236 h 1996549"/>
              <a:gd name="connsiteX3781" fmla="*/ 819365 w 1998270"/>
              <a:gd name="connsiteY3781" fmla="*/ 639757 h 1996549"/>
              <a:gd name="connsiteX3782" fmla="*/ 819365 w 1998270"/>
              <a:gd name="connsiteY3782" fmla="*/ 639930 h 1996549"/>
              <a:gd name="connsiteX3783" fmla="*/ 803845 w 1998270"/>
              <a:gd name="connsiteY3783" fmla="*/ 655108 h 1996549"/>
              <a:gd name="connsiteX3784" fmla="*/ 803674 w 1998270"/>
              <a:gd name="connsiteY3784" fmla="*/ 655109 h 1996549"/>
              <a:gd name="connsiteX3785" fmla="*/ 788324 w 1998270"/>
              <a:gd name="connsiteY3785" fmla="*/ 639757 h 1996549"/>
              <a:gd name="connsiteX3786" fmla="*/ 803845 w 1998270"/>
              <a:gd name="connsiteY3786" fmla="*/ 624236 h 1996549"/>
              <a:gd name="connsiteX3787" fmla="*/ 865246 w 1998270"/>
              <a:gd name="connsiteY3787" fmla="*/ 623383 h 1996549"/>
              <a:gd name="connsiteX3788" fmla="*/ 882302 w 1998270"/>
              <a:gd name="connsiteY3788" fmla="*/ 640439 h 1996549"/>
              <a:gd name="connsiteX3789" fmla="*/ 865246 w 1998270"/>
              <a:gd name="connsiteY3789" fmla="*/ 657495 h 1996549"/>
              <a:gd name="connsiteX3790" fmla="*/ 848191 w 1998270"/>
              <a:gd name="connsiteY3790" fmla="*/ 640439 h 1996549"/>
              <a:gd name="connsiteX3791" fmla="*/ 865246 w 1998270"/>
              <a:gd name="connsiteY3791" fmla="*/ 623383 h 1996549"/>
              <a:gd name="connsiteX3792" fmla="*/ 926647 w 1998270"/>
              <a:gd name="connsiteY3792" fmla="*/ 622701 h 1996549"/>
              <a:gd name="connsiteX3793" fmla="*/ 943703 w 1998270"/>
              <a:gd name="connsiteY3793" fmla="*/ 639757 h 1996549"/>
              <a:gd name="connsiteX3794" fmla="*/ 926647 w 1998270"/>
              <a:gd name="connsiteY3794" fmla="*/ 656812 h 1996549"/>
              <a:gd name="connsiteX3795" fmla="*/ 909592 w 1998270"/>
              <a:gd name="connsiteY3795" fmla="*/ 639757 h 1996549"/>
              <a:gd name="connsiteX3796" fmla="*/ 926647 w 1998270"/>
              <a:gd name="connsiteY3796" fmla="*/ 622701 h 1996549"/>
              <a:gd name="connsiteX3797" fmla="*/ 988415 w 1998270"/>
              <a:gd name="connsiteY3797" fmla="*/ 621884 h 1996549"/>
              <a:gd name="connsiteX3798" fmla="*/ 1006153 w 1998270"/>
              <a:gd name="connsiteY3798" fmla="*/ 639622 h 1996549"/>
              <a:gd name="connsiteX3799" fmla="*/ 988415 w 1998270"/>
              <a:gd name="connsiteY3799" fmla="*/ 657359 h 1996549"/>
              <a:gd name="connsiteX3800" fmla="*/ 970677 w 1998270"/>
              <a:gd name="connsiteY3800" fmla="*/ 639622 h 1996549"/>
              <a:gd name="connsiteX3801" fmla="*/ 988415 w 1998270"/>
              <a:gd name="connsiteY3801" fmla="*/ 621884 h 1996549"/>
              <a:gd name="connsiteX3802" fmla="*/ 1110851 w 1998270"/>
              <a:gd name="connsiteY3802" fmla="*/ 621508 h 1996549"/>
              <a:gd name="connsiteX3803" fmla="*/ 1129954 w 1998270"/>
              <a:gd name="connsiteY3803" fmla="*/ 640610 h 1996549"/>
              <a:gd name="connsiteX3804" fmla="*/ 1110851 w 1998270"/>
              <a:gd name="connsiteY3804" fmla="*/ 659541 h 1996549"/>
              <a:gd name="connsiteX3805" fmla="*/ 1091749 w 1998270"/>
              <a:gd name="connsiteY3805" fmla="*/ 640610 h 1996549"/>
              <a:gd name="connsiteX3806" fmla="*/ 1110851 w 1998270"/>
              <a:gd name="connsiteY3806" fmla="*/ 621508 h 1996549"/>
              <a:gd name="connsiteX3807" fmla="*/ 1050132 w 1998270"/>
              <a:gd name="connsiteY3807" fmla="*/ 621508 h 1996549"/>
              <a:gd name="connsiteX3808" fmla="*/ 1067188 w 1998270"/>
              <a:gd name="connsiteY3808" fmla="*/ 639757 h 1996549"/>
              <a:gd name="connsiteX3809" fmla="*/ 1050132 w 1998270"/>
              <a:gd name="connsiteY3809" fmla="*/ 658007 h 1996549"/>
              <a:gd name="connsiteX3810" fmla="*/ 1031712 w 1998270"/>
              <a:gd name="connsiteY3810" fmla="*/ 639928 h 1996549"/>
              <a:gd name="connsiteX3811" fmla="*/ 1050132 w 1998270"/>
              <a:gd name="connsiteY3811" fmla="*/ 621508 h 1996549"/>
              <a:gd name="connsiteX3812" fmla="*/ 1172619 w 1998270"/>
              <a:gd name="connsiteY3812" fmla="*/ 620008 h 1996549"/>
              <a:gd name="connsiteX3813" fmla="*/ 1192234 w 1998270"/>
              <a:gd name="connsiteY3813" fmla="*/ 639622 h 1996549"/>
              <a:gd name="connsiteX3814" fmla="*/ 1172619 w 1998270"/>
              <a:gd name="connsiteY3814" fmla="*/ 659237 h 1996549"/>
              <a:gd name="connsiteX3815" fmla="*/ 1153005 w 1998270"/>
              <a:gd name="connsiteY3815" fmla="*/ 639622 h 1996549"/>
              <a:gd name="connsiteX3816" fmla="*/ 1172619 w 1998270"/>
              <a:gd name="connsiteY3816" fmla="*/ 620008 h 1996549"/>
              <a:gd name="connsiteX3817" fmla="*/ 1234524 w 1998270"/>
              <a:gd name="connsiteY3817" fmla="*/ 619444 h 1996549"/>
              <a:gd name="connsiteX3818" fmla="*/ 1254803 w 1998270"/>
              <a:gd name="connsiteY3818" fmla="*/ 639757 h 1996549"/>
              <a:gd name="connsiteX3819" fmla="*/ 1254769 w 1998270"/>
              <a:gd name="connsiteY3819" fmla="*/ 640806 h 1996549"/>
              <a:gd name="connsiteX3820" fmla="*/ 1233654 w 1998270"/>
              <a:gd name="connsiteY3820" fmla="*/ 659883 h 1996549"/>
              <a:gd name="connsiteX3821" fmla="*/ 1213358 w 1998270"/>
              <a:gd name="connsiteY3821" fmla="*/ 639757 h 1996549"/>
              <a:gd name="connsiteX3822" fmla="*/ 1233654 w 1998270"/>
              <a:gd name="connsiteY3822" fmla="*/ 619460 h 1996549"/>
              <a:gd name="connsiteX3823" fmla="*/ 1234524 w 1998270"/>
              <a:gd name="connsiteY3823" fmla="*/ 619444 h 1996549"/>
              <a:gd name="connsiteX3824" fmla="*/ 1971152 w 1998270"/>
              <a:gd name="connsiteY3824" fmla="*/ 618778 h 1996549"/>
              <a:gd name="connsiteX3825" fmla="*/ 1992130 w 1998270"/>
              <a:gd name="connsiteY3825" fmla="*/ 639757 h 1996549"/>
              <a:gd name="connsiteX3826" fmla="*/ 1971152 w 1998270"/>
              <a:gd name="connsiteY3826" fmla="*/ 660565 h 1996549"/>
              <a:gd name="connsiteX3827" fmla="*/ 1950173 w 1998270"/>
              <a:gd name="connsiteY3827" fmla="*/ 639757 h 1996549"/>
              <a:gd name="connsiteX3828" fmla="*/ 1971152 w 1998270"/>
              <a:gd name="connsiteY3828" fmla="*/ 618778 h 1996549"/>
              <a:gd name="connsiteX3829" fmla="*/ 1295055 w 1998270"/>
              <a:gd name="connsiteY3829" fmla="*/ 618778 h 1996549"/>
              <a:gd name="connsiteX3830" fmla="*/ 1316034 w 1998270"/>
              <a:gd name="connsiteY3830" fmla="*/ 639757 h 1996549"/>
              <a:gd name="connsiteX3831" fmla="*/ 1295055 w 1998270"/>
              <a:gd name="connsiteY3831" fmla="*/ 660565 h 1996549"/>
              <a:gd name="connsiteX3832" fmla="*/ 1274077 w 1998270"/>
              <a:gd name="connsiteY3832" fmla="*/ 639757 h 1996549"/>
              <a:gd name="connsiteX3833" fmla="*/ 1295055 w 1998270"/>
              <a:gd name="connsiteY3833" fmla="*/ 618778 h 1996549"/>
              <a:gd name="connsiteX3834" fmla="*/ 1357138 w 1998270"/>
              <a:gd name="connsiteY3834" fmla="*/ 618267 h 1996549"/>
              <a:gd name="connsiteX3835" fmla="*/ 1357479 w 1998270"/>
              <a:gd name="connsiteY3835" fmla="*/ 618267 h 1996549"/>
              <a:gd name="connsiteX3836" fmla="*/ 1378629 w 1998270"/>
              <a:gd name="connsiteY3836" fmla="*/ 639757 h 1996549"/>
              <a:gd name="connsiteX3837" fmla="*/ 1378629 w 1998270"/>
              <a:gd name="connsiteY3837" fmla="*/ 639928 h 1996549"/>
              <a:gd name="connsiteX3838" fmla="*/ 1357138 w 1998270"/>
              <a:gd name="connsiteY3838" fmla="*/ 661077 h 1996549"/>
              <a:gd name="connsiteX3839" fmla="*/ 1335819 w 1998270"/>
              <a:gd name="connsiteY3839" fmla="*/ 639757 h 1996549"/>
              <a:gd name="connsiteX3840" fmla="*/ 1335819 w 1998270"/>
              <a:gd name="connsiteY3840" fmla="*/ 639587 h 1996549"/>
              <a:gd name="connsiteX3841" fmla="*/ 1357138 w 1998270"/>
              <a:gd name="connsiteY3841" fmla="*/ 618267 h 1996549"/>
              <a:gd name="connsiteX3842" fmla="*/ 1417858 w 1998270"/>
              <a:gd name="connsiteY3842" fmla="*/ 617754 h 1996549"/>
              <a:gd name="connsiteX3843" fmla="*/ 1439860 w 1998270"/>
              <a:gd name="connsiteY3843" fmla="*/ 639757 h 1996549"/>
              <a:gd name="connsiteX3844" fmla="*/ 1439860 w 1998270"/>
              <a:gd name="connsiteY3844" fmla="*/ 639928 h 1996549"/>
              <a:gd name="connsiteX3845" fmla="*/ 1417858 w 1998270"/>
              <a:gd name="connsiteY3845" fmla="*/ 661588 h 1996549"/>
              <a:gd name="connsiteX3846" fmla="*/ 1417687 w 1998270"/>
              <a:gd name="connsiteY3846" fmla="*/ 661588 h 1996549"/>
              <a:gd name="connsiteX3847" fmla="*/ 1395856 w 1998270"/>
              <a:gd name="connsiteY3847" fmla="*/ 639757 h 1996549"/>
              <a:gd name="connsiteX3848" fmla="*/ 1417858 w 1998270"/>
              <a:gd name="connsiteY3848" fmla="*/ 617754 h 1996549"/>
              <a:gd name="connsiteX3849" fmla="*/ 1479259 w 1998270"/>
              <a:gd name="connsiteY3849" fmla="*/ 617243 h 1996549"/>
              <a:gd name="connsiteX3850" fmla="*/ 1501773 w 1998270"/>
              <a:gd name="connsiteY3850" fmla="*/ 639757 h 1996549"/>
              <a:gd name="connsiteX3851" fmla="*/ 1479259 w 1998270"/>
              <a:gd name="connsiteY3851" fmla="*/ 662100 h 1996549"/>
              <a:gd name="connsiteX3852" fmla="*/ 1456916 w 1998270"/>
              <a:gd name="connsiteY3852" fmla="*/ 639757 h 1996549"/>
              <a:gd name="connsiteX3853" fmla="*/ 1479259 w 1998270"/>
              <a:gd name="connsiteY3853" fmla="*/ 617243 h 1996549"/>
              <a:gd name="connsiteX3854" fmla="*/ 1540660 w 1998270"/>
              <a:gd name="connsiteY3854" fmla="*/ 616731 h 1996549"/>
              <a:gd name="connsiteX3855" fmla="*/ 1541001 w 1998270"/>
              <a:gd name="connsiteY3855" fmla="*/ 616731 h 1996549"/>
              <a:gd name="connsiteX3856" fmla="*/ 1563685 w 1998270"/>
              <a:gd name="connsiteY3856" fmla="*/ 639757 h 1996549"/>
              <a:gd name="connsiteX3857" fmla="*/ 1563685 w 1998270"/>
              <a:gd name="connsiteY3857" fmla="*/ 639928 h 1996549"/>
              <a:gd name="connsiteX3858" fmla="*/ 1540660 w 1998270"/>
              <a:gd name="connsiteY3858" fmla="*/ 662612 h 1996549"/>
              <a:gd name="connsiteX3859" fmla="*/ 1517806 w 1998270"/>
              <a:gd name="connsiteY3859" fmla="*/ 639757 h 1996549"/>
              <a:gd name="connsiteX3860" fmla="*/ 1517806 w 1998270"/>
              <a:gd name="connsiteY3860" fmla="*/ 639587 h 1996549"/>
              <a:gd name="connsiteX3861" fmla="*/ 1540660 w 1998270"/>
              <a:gd name="connsiteY3861" fmla="*/ 616731 h 1996549"/>
              <a:gd name="connsiteX3862" fmla="*/ 1602061 w 1998270"/>
              <a:gd name="connsiteY3862" fmla="*/ 616390 h 1996549"/>
              <a:gd name="connsiteX3863" fmla="*/ 1625428 w 1998270"/>
              <a:gd name="connsiteY3863" fmla="*/ 639757 h 1996549"/>
              <a:gd name="connsiteX3864" fmla="*/ 1625428 w 1998270"/>
              <a:gd name="connsiteY3864" fmla="*/ 639928 h 1996549"/>
              <a:gd name="connsiteX3865" fmla="*/ 1602061 w 1998270"/>
              <a:gd name="connsiteY3865" fmla="*/ 662954 h 1996549"/>
              <a:gd name="connsiteX3866" fmla="*/ 1578866 w 1998270"/>
              <a:gd name="connsiteY3866" fmla="*/ 639757 h 1996549"/>
              <a:gd name="connsiteX3867" fmla="*/ 1578866 w 1998270"/>
              <a:gd name="connsiteY3867" fmla="*/ 639586 h 1996549"/>
              <a:gd name="connsiteX3868" fmla="*/ 1602061 w 1998270"/>
              <a:gd name="connsiteY3868" fmla="*/ 616390 h 1996549"/>
              <a:gd name="connsiteX3869" fmla="*/ 1664145 w 1998270"/>
              <a:gd name="connsiteY3869" fmla="*/ 616049 h 1996549"/>
              <a:gd name="connsiteX3870" fmla="*/ 1687853 w 1998270"/>
              <a:gd name="connsiteY3870" fmla="*/ 639757 h 1996549"/>
              <a:gd name="connsiteX3871" fmla="*/ 1687853 w 1998270"/>
              <a:gd name="connsiteY3871" fmla="*/ 639928 h 1996549"/>
              <a:gd name="connsiteX3872" fmla="*/ 1664145 w 1998270"/>
              <a:gd name="connsiteY3872" fmla="*/ 663294 h 1996549"/>
              <a:gd name="connsiteX3873" fmla="*/ 1640608 w 1998270"/>
              <a:gd name="connsiteY3873" fmla="*/ 639757 h 1996549"/>
              <a:gd name="connsiteX3874" fmla="*/ 1640608 w 1998270"/>
              <a:gd name="connsiteY3874" fmla="*/ 639587 h 1996549"/>
              <a:gd name="connsiteX3875" fmla="*/ 1664145 w 1998270"/>
              <a:gd name="connsiteY3875" fmla="*/ 616049 h 1996549"/>
              <a:gd name="connsiteX3876" fmla="*/ 1724864 w 1998270"/>
              <a:gd name="connsiteY3876" fmla="*/ 615878 h 1996549"/>
              <a:gd name="connsiteX3877" fmla="*/ 1748742 w 1998270"/>
              <a:gd name="connsiteY3877" fmla="*/ 639757 h 1996549"/>
              <a:gd name="connsiteX3878" fmla="*/ 1724864 w 1998270"/>
              <a:gd name="connsiteY3878" fmla="*/ 663464 h 1996549"/>
              <a:gd name="connsiteX3879" fmla="*/ 1701157 w 1998270"/>
              <a:gd name="connsiteY3879" fmla="*/ 639757 h 1996549"/>
              <a:gd name="connsiteX3880" fmla="*/ 1701157 w 1998270"/>
              <a:gd name="connsiteY3880" fmla="*/ 639586 h 1996549"/>
              <a:gd name="connsiteX3881" fmla="*/ 1724864 w 1998270"/>
              <a:gd name="connsiteY3881" fmla="*/ 615878 h 1996549"/>
              <a:gd name="connsiteX3882" fmla="*/ 1786265 w 1998270"/>
              <a:gd name="connsiteY3882" fmla="*/ 615708 h 1996549"/>
              <a:gd name="connsiteX3883" fmla="*/ 1810314 w 1998270"/>
              <a:gd name="connsiteY3883" fmla="*/ 639757 h 1996549"/>
              <a:gd name="connsiteX3884" fmla="*/ 1786265 w 1998270"/>
              <a:gd name="connsiteY3884" fmla="*/ 663635 h 1996549"/>
              <a:gd name="connsiteX3885" fmla="*/ 1762387 w 1998270"/>
              <a:gd name="connsiteY3885" fmla="*/ 639757 h 1996549"/>
              <a:gd name="connsiteX3886" fmla="*/ 1786265 w 1998270"/>
              <a:gd name="connsiteY3886" fmla="*/ 615708 h 1996549"/>
              <a:gd name="connsiteX3887" fmla="*/ 1847666 w 1998270"/>
              <a:gd name="connsiteY3887" fmla="*/ 615538 h 1996549"/>
              <a:gd name="connsiteX3888" fmla="*/ 1848007 w 1998270"/>
              <a:gd name="connsiteY3888" fmla="*/ 615538 h 1996549"/>
              <a:gd name="connsiteX3889" fmla="*/ 1871886 w 1998270"/>
              <a:gd name="connsiteY3889" fmla="*/ 639757 h 1996549"/>
              <a:gd name="connsiteX3890" fmla="*/ 1871886 w 1998270"/>
              <a:gd name="connsiteY3890" fmla="*/ 639928 h 1996549"/>
              <a:gd name="connsiteX3891" fmla="*/ 1847666 w 1998270"/>
              <a:gd name="connsiteY3891" fmla="*/ 663806 h 1996549"/>
              <a:gd name="connsiteX3892" fmla="*/ 1823618 w 1998270"/>
              <a:gd name="connsiteY3892" fmla="*/ 639757 h 1996549"/>
              <a:gd name="connsiteX3893" fmla="*/ 1823618 w 1998270"/>
              <a:gd name="connsiteY3893" fmla="*/ 639586 h 1996549"/>
              <a:gd name="connsiteX3894" fmla="*/ 1847666 w 1998270"/>
              <a:gd name="connsiteY3894" fmla="*/ 615538 h 1996549"/>
              <a:gd name="connsiteX3895" fmla="*/ 1910278 w 1998270"/>
              <a:gd name="connsiteY3895" fmla="*/ 615517 h 1996549"/>
              <a:gd name="connsiteX3896" fmla="*/ 1934139 w 1998270"/>
              <a:gd name="connsiteY3896" fmla="*/ 639757 h 1996549"/>
              <a:gd name="connsiteX3897" fmla="*/ 1934139 w 1998270"/>
              <a:gd name="connsiteY3897" fmla="*/ 639928 h 1996549"/>
              <a:gd name="connsiteX3898" fmla="*/ 1909920 w 1998270"/>
              <a:gd name="connsiteY3898" fmla="*/ 663806 h 1996549"/>
              <a:gd name="connsiteX3899" fmla="*/ 1885871 w 1998270"/>
              <a:gd name="connsiteY3899" fmla="*/ 639757 h 1996549"/>
              <a:gd name="connsiteX3900" fmla="*/ 1909067 w 1998270"/>
              <a:gd name="connsiteY3900" fmla="*/ 615538 h 1996549"/>
              <a:gd name="connsiteX3901" fmla="*/ 1910278 w 1998270"/>
              <a:gd name="connsiteY3901" fmla="*/ 615517 h 1996549"/>
              <a:gd name="connsiteX3902" fmla="*/ 5628 w 1998270"/>
              <a:gd name="connsiteY3902" fmla="*/ 573581 h 1996549"/>
              <a:gd name="connsiteX3903" fmla="*/ 5969 w 1998270"/>
              <a:gd name="connsiteY3903" fmla="*/ 573581 h 1996549"/>
              <a:gd name="connsiteX3904" fmla="*/ 10404 w 1998270"/>
              <a:gd name="connsiteY3904" fmla="*/ 578356 h 1996549"/>
              <a:gd name="connsiteX3905" fmla="*/ 5628 w 1998270"/>
              <a:gd name="connsiteY3905" fmla="*/ 583132 h 1996549"/>
              <a:gd name="connsiteX3906" fmla="*/ 853 w 1998270"/>
              <a:gd name="connsiteY3906" fmla="*/ 578356 h 1996549"/>
              <a:gd name="connsiteX3907" fmla="*/ 5628 w 1998270"/>
              <a:gd name="connsiteY3907" fmla="*/ 573581 h 1996549"/>
              <a:gd name="connsiteX3908" fmla="*/ 67029 w 1998270"/>
              <a:gd name="connsiteY3908" fmla="*/ 571703 h 1996549"/>
              <a:gd name="connsiteX3909" fmla="*/ 67371 w 1998270"/>
              <a:gd name="connsiteY3909" fmla="*/ 571703 h 1996549"/>
              <a:gd name="connsiteX3910" fmla="*/ 73681 w 1998270"/>
              <a:gd name="connsiteY3910" fmla="*/ 578356 h 1996549"/>
              <a:gd name="connsiteX3911" fmla="*/ 67029 w 1998270"/>
              <a:gd name="connsiteY3911" fmla="*/ 585006 h 1996549"/>
              <a:gd name="connsiteX3912" fmla="*/ 60378 w 1998270"/>
              <a:gd name="connsiteY3912" fmla="*/ 578356 h 1996549"/>
              <a:gd name="connsiteX3913" fmla="*/ 67029 w 1998270"/>
              <a:gd name="connsiteY3913" fmla="*/ 571703 h 1996549"/>
              <a:gd name="connsiteX3914" fmla="*/ 189833 w 1998270"/>
              <a:gd name="connsiteY3914" fmla="*/ 570339 h 1996549"/>
              <a:gd name="connsiteX3915" fmla="*/ 190174 w 1998270"/>
              <a:gd name="connsiteY3915" fmla="*/ 570339 h 1996549"/>
              <a:gd name="connsiteX3916" fmla="*/ 198020 w 1998270"/>
              <a:gd name="connsiteY3916" fmla="*/ 578525 h 1996549"/>
              <a:gd name="connsiteX3917" fmla="*/ 189833 w 1998270"/>
              <a:gd name="connsiteY3917" fmla="*/ 586713 h 1996549"/>
              <a:gd name="connsiteX3918" fmla="*/ 181646 w 1998270"/>
              <a:gd name="connsiteY3918" fmla="*/ 578525 h 1996549"/>
              <a:gd name="connsiteX3919" fmla="*/ 189833 w 1998270"/>
              <a:gd name="connsiteY3919" fmla="*/ 570339 h 1996549"/>
              <a:gd name="connsiteX3920" fmla="*/ 129113 w 1998270"/>
              <a:gd name="connsiteY3920" fmla="*/ 570339 h 1996549"/>
              <a:gd name="connsiteX3921" fmla="*/ 129454 w 1998270"/>
              <a:gd name="connsiteY3921" fmla="*/ 570339 h 1996549"/>
              <a:gd name="connsiteX3922" fmla="*/ 136618 w 1998270"/>
              <a:gd name="connsiteY3922" fmla="*/ 577844 h 1996549"/>
              <a:gd name="connsiteX3923" fmla="*/ 129113 w 1998270"/>
              <a:gd name="connsiteY3923" fmla="*/ 585348 h 1996549"/>
              <a:gd name="connsiteX3924" fmla="*/ 121609 w 1998270"/>
              <a:gd name="connsiteY3924" fmla="*/ 577844 h 1996549"/>
              <a:gd name="connsiteX3925" fmla="*/ 129113 w 1998270"/>
              <a:gd name="connsiteY3925" fmla="*/ 570339 h 1996549"/>
              <a:gd name="connsiteX3926" fmla="*/ 251233 w 1998270"/>
              <a:gd name="connsiteY3926" fmla="*/ 569315 h 1996549"/>
              <a:gd name="connsiteX3927" fmla="*/ 251574 w 1998270"/>
              <a:gd name="connsiteY3927" fmla="*/ 569315 h 1996549"/>
              <a:gd name="connsiteX3928" fmla="*/ 260273 w 1998270"/>
              <a:gd name="connsiteY3928" fmla="*/ 578356 h 1996549"/>
              <a:gd name="connsiteX3929" fmla="*/ 251233 w 1998270"/>
              <a:gd name="connsiteY3929" fmla="*/ 587396 h 1996549"/>
              <a:gd name="connsiteX3930" fmla="*/ 242194 w 1998270"/>
              <a:gd name="connsiteY3930" fmla="*/ 578356 h 1996549"/>
              <a:gd name="connsiteX3931" fmla="*/ 251233 w 1998270"/>
              <a:gd name="connsiteY3931" fmla="*/ 569315 h 1996549"/>
              <a:gd name="connsiteX3932" fmla="*/ 312635 w 1998270"/>
              <a:gd name="connsiteY3932" fmla="*/ 568463 h 1996549"/>
              <a:gd name="connsiteX3933" fmla="*/ 322527 w 1998270"/>
              <a:gd name="connsiteY3933" fmla="*/ 578356 h 1996549"/>
              <a:gd name="connsiteX3934" fmla="*/ 312635 w 1998270"/>
              <a:gd name="connsiteY3934" fmla="*/ 588247 h 1996549"/>
              <a:gd name="connsiteX3935" fmla="*/ 302743 w 1998270"/>
              <a:gd name="connsiteY3935" fmla="*/ 578356 h 1996549"/>
              <a:gd name="connsiteX3936" fmla="*/ 312635 w 1998270"/>
              <a:gd name="connsiteY3936" fmla="*/ 568463 h 1996549"/>
              <a:gd name="connsiteX3937" fmla="*/ 374036 w 1998270"/>
              <a:gd name="connsiteY3937" fmla="*/ 567781 h 1996549"/>
              <a:gd name="connsiteX3938" fmla="*/ 384611 w 1998270"/>
              <a:gd name="connsiteY3938" fmla="*/ 578356 h 1996549"/>
              <a:gd name="connsiteX3939" fmla="*/ 374036 w 1998270"/>
              <a:gd name="connsiteY3939" fmla="*/ 588931 h 1996549"/>
              <a:gd name="connsiteX3940" fmla="*/ 363462 w 1998270"/>
              <a:gd name="connsiteY3940" fmla="*/ 578356 h 1996549"/>
              <a:gd name="connsiteX3941" fmla="*/ 374036 w 1998270"/>
              <a:gd name="connsiteY3941" fmla="*/ 567781 h 1996549"/>
              <a:gd name="connsiteX3942" fmla="*/ 436119 w 1998270"/>
              <a:gd name="connsiteY3942" fmla="*/ 566927 h 1996549"/>
              <a:gd name="connsiteX3943" fmla="*/ 447547 w 1998270"/>
              <a:gd name="connsiteY3943" fmla="*/ 578356 h 1996549"/>
              <a:gd name="connsiteX3944" fmla="*/ 436119 w 1998270"/>
              <a:gd name="connsiteY3944" fmla="*/ 589783 h 1996549"/>
              <a:gd name="connsiteX3945" fmla="*/ 424692 w 1998270"/>
              <a:gd name="connsiteY3945" fmla="*/ 578356 h 1996549"/>
              <a:gd name="connsiteX3946" fmla="*/ 436119 w 1998270"/>
              <a:gd name="connsiteY3946" fmla="*/ 566927 h 1996549"/>
              <a:gd name="connsiteX3947" fmla="*/ 496838 w 1998270"/>
              <a:gd name="connsiteY3947" fmla="*/ 566246 h 1996549"/>
              <a:gd name="connsiteX3948" fmla="*/ 508948 w 1998270"/>
              <a:gd name="connsiteY3948" fmla="*/ 578356 h 1996549"/>
              <a:gd name="connsiteX3949" fmla="*/ 496838 w 1998270"/>
              <a:gd name="connsiteY3949" fmla="*/ 590466 h 1996549"/>
              <a:gd name="connsiteX3950" fmla="*/ 484729 w 1998270"/>
              <a:gd name="connsiteY3950" fmla="*/ 578356 h 1996549"/>
              <a:gd name="connsiteX3951" fmla="*/ 496838 w 1998270"/>
              <a:gd name="connsiteY3951" fmla="*/ 566246 h 1996549"/>
              <a:gd name="connsiteX3952" fmla="*/ 558240 w 1998270"/>
              <a:gd name="connsiteY3952" fmla="*/ 565393 h 1996549"/>
              <a:gd name="connsiteX3953" fmla="*/ 571203 w 1998270"/>
              <a:gd name="connsiteY3953" fmla="*/ 578356 h 1996549"/>
              <a:gd name="connsiteX3954" fmla="*/ 558240 w 1998270"/>
              <a:gd name="connsiteY3954" fmla="*/ 591318 h 1996549"/>
              <a:gd name="connsiteX3955" fmla="*/ 545278 w 1998270"/>
              <a:gd name="connsiteY3955" fmla="*/ 578356 h 1996549"/>
              <a:gd name="connsiteX3956" fmla="*/ 558240 w 1998270"/>
              <a:gd name="connsiteY3956" fmla="*/ 565393 h 1996549"/>
              <a:gd name="connsiteX3957" fmla="*/ 619642 w 1998270"/>
              <a:gd name="connsiteY3957" fmla="*/ 564711 h 1996549"/>
              <a:gd name="connsiteX3958" fmla="*/ 633286 w 1998270"/>
              <a:gd name="connsiteY3958" fmla="*/ 578356 h 1996549"/>
              <a:gd name="connsiteX3959" fmla="*/ 619642 w 1998270"/>
              <a:gd name="connsiteY3959" fmla="*/ 592002 h 1996549"/>
              <a:gd name="connsiteX3960" fmla="*/ 605997 w 1998270"/>
              <a:gd name="connsiteY3960" fmla="*/ 578356 h 1996549"/>
              <a:gd name="connsiteX3961" fmla="*/ 619642 w 1998270"/>
              <a:gd name="connsiteY3961" fmla="*/ 564711 h 1996549"/>
              <a:gd name="connsiteX3962" fmla="*/ 681042 w 1998270"/>
              <a:gd name="connsiteY3962" fmla="*/ 563858 h 1996549"/>
              <a:gd name="connsiteX3963" fmla="*/ 695539 w 1998270"/>
              <a:gd name="connsiteY3963" fmla="*/ 578356 h 1996549"/>
              <a:gd name="connsiteX3964" fmla="*/ 681042 w 1998270"/>
              <a:gd name="connsiteY3964" fmla="*/ 592853 h 1996549"/>
              <a:gd name="connsiteX3965" fmla="*/ 666545 w 1998270"/>
              <a:gd name="connsiteY3965" fmla="*/ 578356 h 1996549"/>
              <a:gd name="connsiteX3966" fmla="*/ 681042 w 1998270"/>
              <a:gd name="connsiteY3966" fmla="*/ 563858 h 1996549"/>
              <a:gd name="connsiteX3967" fmla="*/ 743126 w 1998270"/>
              <a:gd name="connsiteY3967" fmla="*/ 563176 h 1996549"/>
              <a:gd name="connsiteX3968" fmla="*/ 758306 w 1998270"/>
              <a:gd name="connsiteY3968" fmla="*/ 578356 h 1996549"/>
              <a:gd name="connsiteX3969" fmla="*/ 758306 w 1998270"/>
              <a:gd name="connsiteY3969" fmla="*/ 578527 h 1996549"/>
              <a:gd name="connsiteX3970" fmla="*/ 743126 w 1998270"/>
              <a:gd name="connsiteY3970" fmla="*/ 593365 h 1996549"/>
              <a:gd name="connsiteX3971" fmla="*/ 742955 w 1998270"/>
              <a:gd name="connsiteY3971" fmla="*/ 593367 h 1996549"/>
              <a:gd name="connsiteX3972" fmla="*/ 727946 w 1998270"/>
              <a:gd name="connsiteY3972" fmla="*/ 578356 h 1996549"/>
              <a:gd name="connsiteX3973" fmla="*/ 743126 w 1998270"/>
              <a:gd name="connsiteY3973" fmla="*/ 563176 h 1996549"/>
              <a:gd name="connsiteX3974" fmla="*/ 803845 w 1998270"/>
              <a:gd name="connsiteY3974" fmla="*/ 562323 h 1996549"/>
              <a:gd name="connsiteX3975" fmla="*/ 819878 w 1998270"/>
              <a:gd name="connsiteY3975" fmla="*/ 578356 h 1996549"/>
              <a:gd name="connsiteX3976" fmla="*/ 803845 w 1998270"/>
              <a:gd name="connsiteY3976" fmla="*/ 594218 h 1996549"/>
              <a:gd name="connsiteX3977" fmla="*/ 787813 w 1998270"/>
              <a:gd name="connsiteY3977" fmla="*/ 578356 h 1996549"/>
              <a:gd name="connsiteX3978" fmla="*/ 803845 w 1998270"/>
              <a:gd name="connsiteY3978" fmla="*/ 562323 h 1996549"/>
              <a:gd name="connsiteX3979" fmla="*/ 865246 w 1998270"/>
              <a:gd name="connsiteY3979" fmla="*/ 561640 h 1996549"/>
              <a:gd name="connsiteX3980" fmla="*/ 882302 w 1998270"/>
              <a:gd name="connsiteY3980" fmla="*/ 578696 h 1996549"/>
              <a:gd name="connsiteX3981" fmla="*/ 865246 w 1998270"/>
              <a:gd name="connsiteY3981" fmla="*/ 595752 h 1996549"/>
              <a:gd name="connsiteX3982" fmla="*/ 848191 w 1998270"/>
              <a:gd name="connsiteY3982" fmla="*/ 578696 h 1996549"/>
              <a:gd name="connsiteX3983" fmla="*/ 865246 w 1998270"/>
              <a:gd name="connsiteY3983" fmla="*/ 561640 h 1996549"/>
              <a:gd name="connsiteX3984" fmla="*/ 926647 w 1998270"/>
              <a:gd name="connsiteY3984" fmla="*/ 560958 h 1996549"/>
              <a:gd name="connsiteX3985" fmla="*/ 943703 w 1998270"/>
              <a:gd name="connsiteY3985" fmla="*/ 578014 h 1996549"/>
              <a:gd name="connsiteX3986" fmla="*/ 926647 w 1998270"/>
              <a:gd name="connsiteY3986" fmla="*/ 595070 h 1996549"/>
              <a:gd name="connsiteX3987" fmla="*/ 909592 w 1998270"/>
              <a:gd name="connsiteY3987" fmla="*/ 578014 h 1996549"/>
              <a:gd name="connsiteX3988" fmla="*/ 926647 w 1998270"/>
              <a:gd name="connsiteY3988" fmla="*/ 560958 h 1996549"/>
              <a:gd name="connsiteX3989" fmla="*/ 988049 w 1998270"/>
              <a:gd name="connsiteY3989" fmla="*/ 560276 h 1996549"/>
              <a:gd name="connsiteX3990" fmla="*/ 988390 w 1998270"/>
              <a:gd name="connsiteY3990" fmla="*/ 560276 h 1996549"/>
              <a:gd name="connsiteX3991" fmla="*/ 1006129 w 1998270"/>
              <a:gd name="connsiteY3991" fmla="*/ 578356 h 1996549"/>
              <a:gd name="connsiteX3992" fmla="*/ 988049 w 1998270"/>
              <a:gd name="connsiteY3992" fmla="*/ 595412 h 1996549"/>
              <a:gd name="connsiteX3993" fmla="*/ 969970 w 1998270"/>
              <a:gd name="connsiteY3993" fmla="*/ 578356 h 1996549"/>
              <a:gd name="connsiteX3994" fmla="*/ 988049 w 1998270"/>
              <a:gd name="connsiteY3994" fmla="*/ 560276 h 1996549"/>
              <a:gd name="connsiteX3995" fmla="*/ 1050132 w 1998270"/>
              <a:gd name="connsiteY3995" fmla="*/ 559594 h 1996549"/>
              <a:gd name="connsiteX3996" fmla="*/ 1068894 w 1998270"/>
              <a:gd name="connsiteY3996" fmla="*/ 578356 h 1996549"/>
              <a:gd name="connsiteX3997" fmla="*/ 1068894 w 1998270"/>
              <a:gd name="connsiteY3997" fmla="*/ 578527 h 1996549"/>
              <a:gd name="connsiteX3998" fmla="*/ 1050132 w 1998270"/>
              <a:gd name="connsiteY3998" fmla="*/ 596948 h 1996549"/>
              <a:gd name="connsiteX3999" fmla="*/ 1031371 w 1998270"/>
              <a:gd name="connsiteY3999" fmla="*/ 578356 h 1996549"/>
              <a:gd name="connsiteX4000" fmla="*/ 1050132 w 1998270"/>
              <a:gd name="connsiteY4000" fmla="*/ 559594 h 1996549"/>
              <a:gd name="connsiteX4001" fmla="*/ 1110851 w 1998270"/>
              <a:gd name="connsiteY4001" fmla="*/ 558741 h 1996549"/>
              <a:gd name="connsiteX4002" fmla="*/ 1111192 w 1998270"/>
              <a:gd name="connsiteY4002" fmla="*/ 558741 h 1996549"/>
              <a:gd name="connsiteX4003" fmla="*/ 1130465 w 1998270"/>
              <a:gd name="connsiteY4003" fmla="*/ 578356 h 1996549"/>
              <a:gd name="connsiteX4004" fmla="*/ 1130465 w 1998270"/>
              <a:gd name="connsiteY4004" fmla="*/ 578525 h 1996549"/>
              <a:gd name="connsiteX4005" fmla="*/ 1110851 w 1998270"/>
              <a:gd name="connsiteY4005" fmla="*/ 597799 h 1996549"/>
              <a:gd name="connsiteX4006" fmla="*/ 1091237 w 1998270"/>
              <a:gd name="connsiteY4006" fmla="*/ 578356 h 1996549"/>
              <a:gd name="connsiteX4007" fmla="*/ 1110851 w 1998270"/>
              <a:gd name="connsiteY4007" fmla="*/ 558741 h 1996549"/>
              <a:gd name="connsiteX4008" fmla="*/ 1172252 w 1998270"/>
              <a:gd name="connsiteY4008" fmla="*/ 558228 h 1996549"/>
              <a:gd name="connsiteX4009" fmla="*/ 1192378 w 1998270"/>
              <a:gd name="connsiteY4009" fmla="*/ 578356 h 1996549"/>
              <a:gd name="connsiteX4010" fmla="*/ 1192378 w 1998270"/>
              <a:gd name="connsiteY4010" fmla="*/ 578525 h 1996549"/>
              <a:gd name="connsiteX4011" fmla="*/ 1172252 w 1998270"/>
              <a:gd name="connsiteY4011" fmla="*/ 598310 h 1996549"/>
              <a:gd name="connsiteX4012" fmla="*/ 1172082 w 1998270"/>
              <a:gd name="connsiteY4012" fmla="*/ 598310 h 1996549"/>
              <a:gd name="connsiteX4013" fmla="*/ 1152127 w 1998270"/>
              <a:gd name="connsiteY4013" fmla="*/ 578356 h 1996549"/>
              <a:gd name="connsiteX4014" fmla="*/ 1172252 w 1998270"/>
              <a:gd name="connsiteY4014" fmla="*/ 558228 h 1996549"/>
              <a:gd name="connsiteX4015" fmla="*/ 1233654 w 1998270"/>
              <a:gd name="connsiteY4015" fmla="*/ 557547 h 1996549"/>
              <a:gd name="connsiteX4016" fmla="*/ 1233995 w 1998270"/>
              <a:gd name="connsiteY4016" fmla="*/ 557547 h 1996549"/>
              <a:gd name="connsiteX4017" fmla="*/ 1254462 w 1998270"/>
              <a:gd name="connsiteY4017" fmla="*/ 578356 h 1996549"/>
              <a:gd name="connsiteX4018" fmla="*/ 1254462 w 1998270"/>
              <a:gd name="connsiteY4018" fmla="*/ 578525 h 1996549"/>
              <a:gd name="connsiteX4019" fmla="*/ 1233654 w 1998270"/>
              <a:gd name="connsiteY4019" fmla="*/ 598993 h 1996549"/>
              <a:gd name="connsiteX4020" fmla="*/ 1212846 w 1998270"/>
              <a:gd name="connsiteY4020" fmla="*/ 578356 h 1996549"/>
              <a:gd name="connsiteX4021" fmla="*/ 1233654 w 1998270"/>
              <a:gd name="connsiteY4021" fmla="*/ 557547 h 1996549"/>
              <a:gd name="connsiteX4022" fmla="*/ 1295054 w 1998270"/>
              <a:gd name="connsiteY4022" fmla="*/ 556864 h 1996549"/>
              <a:gd name="connsiteX4023" fmla="*/ 1295396 w 1998270"/>
              <a:gd name="connsiteY4023" fmla="*/ 556864 h 1996549"/>
              <a:gd name="connsiteX4024" fmla="*/ 1316545 w 1998270"/>
              <a:gd name="connsiteY4024" fmla="*/ 578356 h 1996549"/>
              <a:gd name="connsiteX4025" fmla="*/ 1316545 w 1998270"/>
              <a:gd name="connsiteY4025" fmla="*/ 578527 h 1996549"/>
              <a:gd name="connsiteX4026" fmla="*/ 1295054 w 1998270"/>
              <a:gd name="connsiteY4026" fmla="*/ 599676 h 1996549"/>
              <a:gd name="connsiteX4027" fmla="*/ 1273735 w 1998270"/>
              <a:gd name="connsiteY4027" fmla="*/ 578356 h 1996549"/>
              <a:gd name="connsiteX4028" fmla="*/ 1273735 w 1998270"/>
              <a:gd name="connsiteY4028" fmla="*/ 578185 h 1996549"/>
              <a:gd name="connsiteX4029" fmla="*/ 1295054 w 1998270"/>
              <a:gd name="connsiteY4029" fmla="*/ 556864 h 1996549"/>
              <a:gd name="connsiteX4030" fmla="*/ 1971151 w 1998270"/>
              <a:gd name="connsiteY4030" fmla="*/ 556694 h 1996549"/>
              <a:gd name="connsiteX4031" fmla="*/ 1992812 w 1998270"/>
              <a:gd name="connsiteY4031" fmla="*/ 578356 h 1996549"/>
              <a:gd name="connsiteX4032" fmla="*/ 1992812 w 1998270"/>
              <a:gd name="connsiteY4032" fmla="*/ 578525 h 1996549"/>
              <a:gd name="connsiteX4033" fmla="*/ 1971151 w 1998270"/>
              <a:gd name="connsiteY4033" fmla="*/ 599846 h 1996549"/>
              <a:gd name="connsiteX4034" fmla="*/ 1970981 w 1998270"/>
              <a:gd name="connsiteY4034" fmla="*/ 599846 h 1996549"/>
              <a:gd name="connsiteX4035" fmla="*/ 1949491 w 1998270"/>
              <a:gd name="connsiteY4035" fmla="*/ 578356 h 1996549"/>
              <a:gd name="connsiteX4036" fmla="*/ 1971151 w 1998270"/>
              <a:gd name="connsiteY4036" fmla="*/ 556694 h 1996549"/>
              <a:gd name="connsiteX4037" fmla="*/ 1357139 w 1998270"/>
              <a:gd name="connsiteY4037" fmla="*/ 556353 h 1996549"/>
              <a:gd name="connsiteX4038" fmla="*/ 1379141 w 1998270"/>
              <a:gd name="connsiteY4038" fmla="*/ 578356 h 1996549"/>
              <a:gd name="connsiteX4039" fmla="*/ 1379141 w 1998270"/>
              <a:gd name="connsiteY4039" fmla="*/ 578525 h 1996549"/>
              <a:gd name="connsiteX4040" fmla="*/ 1357139 w 1998270"/>
              <a:gd name="connsiteY4040" fmla="*/ 600186 h 1996549"/>
              <a:gd name="connsiteX4041" fmla="*/ 1356968 w 1998270"/>
              <a:gd name="connsiteY4041" fmla="*/ 600186 h 1996549"/>
              <a:gd name="connsiteX4042" fmla="*/ 1335137 w 1998270"/>
              <a:gd name="connsiteY4042" fmla="*/ 578356 h 1996549"/>
              <a:gd name="connsiteX4043" fmla="*/ 1357139 w 1998270"/>
              <a:gd name="connsiteY4043" fmla="*/ 556353 h 1996549"/>
              <a:gd name="connsiteX4044" fmla="*/ 1417858 w 1998270"/>
              <a:gd name="connsiteY4044" fmla="*/ 555671 h 1996549"/>
              <a:gd name="connsiteX4045" fmla="*/ 1418199 w 1998270"/>
              <a:gd name="connsiteY4045" fmla="*/ 555671 h 1996549"/>
              <a:gd name="connsiteX4046" fmla="*/ 1440542 w 1998270"/>
              <a:gd name="connsiteY4046" fmla="*/ 578356 h 1996549"/>
              <a:gd name="connsiteX4047" fmla="*/ 1440542 w 1998270"/>
              <a:gd name="connsiteY4047" fmla="*/ 578525 h 1996549"/>
              <a:gd name="connsiteX4048" fmla="*/ 1417858 w 1998270"/>
              <a:gd name="connsiteY4048" fmla="*/ 600870 h 1996549"/>
              <a:gd name="connsiteX4049" fmla="*/ 1395174 w 1998270"/>
              <a:gd name="connsiteY4049" fmla="*/ 578356 h 1996549"/>
              <a:gd name="connsiteX4050" fmla="*/ 1417858 w 1998270"/>
              <a:gd name="connsiteY4050" fmla="*/ 555671 h 1996549"/>
              <a:gd name="connsiteX4051" fmla="*/ 1479259 w 1998270"/>
              <a:gd name="connsiteY4051" fmla="*/ 555159 h 1996549"/>
              <a:gd name="connsiteX4052" fmla="*/ 1502455 w 1998270"/>
              <a:gd name="connsiteY4052" fmla="*/ 578356 h 1996549"/>
              <a:gd name="connsiteX4053" fmla="*/ 1502455 w 1998270"/>
              <a:gd name="connsiteY4053" fmla="*/ 578525 h 1996549"/>
              <a:gd name="connsiteX4054" fmla="*/ 1479259 w 1998270"/>
              <a:gd name="connsiteY4054" fmla="*/ 601380 h 1996549"/>
              <a:gd name="connsiteX4055" fmla="*/ 1478918 w 1998270"/>
              <a:gd name="connsiteY4055" fmla="*/ 601380 h 1996549"/>
              <a:gd name="connsiteX4056" fmla="*/ 1456233 w 1998270"/>
              <a:gd name="connsiteY4056" fmla="*/ 578356 h 1996549"/>
              <a:gd name="connsiteX4057" fmla="*/ 1456233 w 1998270"/>
              <a:gd name="connsiteY4057" fmla="*/ 578185 h 1996549"/>
              <a:gd name="connsiteX4058" fmla="*/ 1479259 w 1998270"/>
              <a:gd name="connsiteY4058" fmla="*/ 555159 h 1996549"/>
              <a:gd name="connsiteX4059" fmla="*/ 1540660 w 1998270"/>
              <a:gd name="connsiteY4059" fmla="*/ 554648 h 1996549"/>
              <a:gd name="connsiteX4060" fmla="*/ 1564367 w 1998270"/>
              <a:gd name="connsiteY4060" fmla="*/ 578356 h 1996549"/>
              <a:gd name="connsiteX4061" fmla="*/ 1564367 w 1998270"/>
              <a:gd name="connsiteY4061" fmla="*/ 578527 h 1996549"/>
              <a:gd name="connsiteX4062" fmla="*/ 1540660 w 1998270"/>
              <a:gd name="connsiteY4062" fmla="*/ 601893 h 1996549"/>
              <a:gd name="connsiteX4063" fmla="*/ 1517123 w 1998270"/>
              <a:gd name="connsiteY4063" fmla="*/ 578356 h 1996549"/>
              <a:gd name="connsiteX4064" fmla="*/ 1517123 w 1998270"/>
              <a:gd name="connsiteY4064" fmla="*/ 578186 h 1996549"/>
              <a:gd name="connsiteX4065" fmla="*/ 1540660 w 1998270"/>
              <a:gd name="connsiteY4065" fmla="*/ 554648 h 1996549"/>
              <a:gd name="connsiteX4066" fmla="*/ 1602061 w 1998270"/>
              <a:gd name="connsiteY4066" fmla="*/ 554305 h 1996549"/>
              <a:gd name="connsiteX4067" fmla="*/ 1626110 w 1998270"/>
              <a:gd name="connsiteY4067" fmla="*/ 578356 h 1996549"/>
              <a:gd name="connsiteX4068" fmla="*/ 1602061 w 1998270"/>
              <a:gd name="connsiteY4068" fmla="*/ 602234 h 1996549"/>
              <a:gd name="connsiteX4069" fmla="*/ 1578183 w 1998270"/>
              <a:gd name="connsiteY4069" fmla="*/ 578356 h 1996549"/>
              <a:gd name="connsiteX4070" fmla="*/ 1602061 w 1998270"/>
              <a:gd name="connsiteY4070" fmla="*/ 554305 h 1996549"/>
              <a:gd name="connsiteX4071" fmla="*/ 1909067 w 1998270"/>
              <a:gd name="connsiteY4071" fmla="*/ 553283 h 1996549"/>
              <a:gd name="connsiteX4072" fmla="*/ 1934139 w 1998270"/>
              <a:gd name="connsiteY4072" fmla="*/ 578356 h 1996549"/>
              <a:gd name="connsiteX4073" fmla="*/ 1934139 w 1998270"/>
              <a:gd name="connsiteY4073" fmla="*/ 578525 h 1996549"/>
              <a:gd name="connsiteX4074" fmla="*/ 1909067 w 1998270"/>
              <a:gd name="connsiteY4074" fmla="*/ 603258 h 1996549"/>
              <a:gd name="connsiteX4075" fmla="*/ 1884166 w 1998270"/>
              <a:gd name="connsiteY4075" fmla="*/ 578356 h 1996549"/>
              <a:gd name="connsiteX4076" fmla="*/ 1884166 w 1998270"/>
              <a:gd name="connsiteY4076" fmla="*/ 578185 h 1996549"/>
              <a:gd name="connsiteX4077" fmla="*/ 1909067 w 1998270"/>
              <a:gd name="connsiteY4077" fmla="*/ 553283 h 1996549"/>
              <a:gd name="connsiteX4078" fmla="*/ 1847667 w 1998270"/>
              <a:gd name="connsiteY4078" fmla="*/ 553283 h 1996549"/>
              <a:gd name="connsiteX4079" fmla="*/ 1872739 w 1998270"/>
              <a:gd name="connsiteY4079" fmla="*/ 578356 h 1996549"/>
              <a:gd name="connsiteX4080" fmla="*/ 1872739 w 1998270"/>
              <a:gd name="connsiteY4080" fmla="*/ 578525 h 1996549"/>
              <a:gd name="connsiteX4081" fmla="*/ 1847667 w 1998270"/>
              <a:gd name="connsiteY4081" fmla="*/ 603258 h 1996549"/>
              <a:gd name="connsiteX4082" fmla="*/ 1822765 w 1998270"/>
              <a:gd name="connsiteY4082" fmla="*/ 578356 h 1996549"/>
              <a:gd name="connsiteX4083" fmla="*/ 1822765 w 1998270"/>
              <a:gd name="connsiteY4083" fmla="*/ 578185 h 1996549"/>
              <a:gd name="connsiteX4084" fmla="*/ 1847667 w 1998270"/>
              <a:gd name="connsiteY4084" fmla="*/ 553283 h 1996549"/>
              <a:gd name="connsiteX4085" fmla="*/ 1786265 w 1998270"/>
              <a:gd name="connsiteY4085" fmla="*/ 553283 h 1996549"/>
              <a:gd name="connsiteX4086" fmla="*/ 1811166 w 1998270"/>
              <a:gd name="connsiteY4086" fmla="*/ 578185 h 1996549"/>
              <a:gd name="connsiteX4087" fmla="*/ 1811166 w 1998270"/>
              <a:gd name="connsiteY4087" fmla="*/ 578356 h 1996549"/>
              <a:gd name="connsiteX4088" fmla="*/ 1786265 w 1998270"/>
              <a:gd name="connsiteY4088" fmla="*/ 602916 h 1996549"/>
              <a:gd name="connsiteX4089" fmla="*/ 1761534 w 1998270"/>
              <a:gd name="connsiteY4089" fmla="*/ 578185 h 1996549"/>
              <a:gd name="connsiteX4090" fmla="*/ 1761534 w 1998270"/>
              <a:gd name="connsiteY4090" fmla="*/ 578014 h 1996549"/>
              <a:gd name="connsiteX4091" fmla="*/ 1786265 w 1998270"/>
              <a:gd name="connsiteY4091" fmla="*/ 553283 h 1996549"/>
              <a:gd name="connsiteX4092" fmla="*/ 1724864 w 1998270"/>
              <a:gd name="connsiteY4092" fmla="*/ 553283 h 1996549"/>
              <a:gd name="connsiteX4093" fmla="*/ 1749595 w 1998270"/>
              <a:gd name="connsiteY4093" fmla="*/ 578014 h 1996549"/>
              <a:gd name="connsiteX4094" fmla="*/ 1749595 w 1998270"/>
              <a:gd name="connsiteY4094" fmla="*/ 578185 h 1996549"/>
              <a:gd name="connsiteX4095" fmla="*/ 1724864 w 1998270"/>
              <a:gd name="connsiteY4095" fmla="*/ 602574 h 1996549"/>
              <a:gd name="connsiteX4096" fmla="*/ 1724523 w 1998270"/>
              <a:gd name="connsiteY4096" fmla="*/ 602574 h 1996549"/>
              <a:gd name="connsiteX4097" fmla="*/ 1700303 w 1998270"/>
              <a:gd name="connsiteY4097" fmla="*/ 578014 h 1996549"/>
              <a:gd name="connsiteX4098" fmla="*/ 1700303 w 1998270"/>
              <a:gd name="connsiteY4098" fmla="*/ 577844 h 1996549"/>
              <a:gd name="connsiteX4099" fmla="*/ 1724864 w 1998270"/>
              <a:gd name="connsiteY4099" fmla="*/ 553283 h 1996549"/>
              <a:gd name="connsiteX4100" fmla="*/ 1664145 w 1998270"/>
              <a:gd name="connsiteY4100" fmla="*/ 553283 h 1996549"/>
              <a:gd name="connsiteX4101" fmla="*/ 1664844 w 1998270"/>
              <a:gd name="connsiteY4101" fmla="*/ 553300 h 1996549"/>
              <a:gd name="connsiteX4102" fmla="*/ 1688535 w 1998270"/>
              <a:gd name="connsiteY4102" fmla="*/ 578356 h 1996549"/>
              <a:gd name="connsiteX4103" fmla="*/ 1664145 w 1998270"/>
              <a:gd name="connsiteY4103" fmla="*/ 602574 h 1996549"/>
              <a:gd name="connsiteX4104" fmla="*/ 1663446 w 1998270"/>
              <a:gd name="connsiteY4104" fmla="*/ 602565 h 1996549"/>
              <a:gd name="connsiteX4105" fmla="*/ 1639925 w 1998270"/>
              <a:gd name="connsiteY4105" fmla="*/ 577673 h 1996549"/>
              <a:gd name="connsiteX4106" fmla="*/ 1639925 w 1998270"/>
              <a:gd name="connsiteY4106" fmla="*/ 577503 h 1996549"/>
              <a:gd name="connsiteX4107" fmla="*/ 1664145 w 1998270"/>
              <a:gd name="connsiteY4107" fmla="*/ 553283 h 1996549"/>
              <a:gd name="connsiteX4108" fmla="*/ 5995 w 1998270"/>
              <a:gd name="connsiteY4108" fmla="*/ 511881 h 1996549"/>
              <a:gd name="connsiteX4109" fmla="*/ 10941 w 1998270"/>
              <a:gd name="connsiteY4109" fmla="*/ 516827 h 1996549"/>
              <a:gd name="connsiteX4110" fmla="*/ 5995 w 1998270"/>
              <a:gd name="connsiteY4110" fmla="*/ 521773 h 1996549"/>
              <a:gd name="connsiteX4111" fmla="*/ 1049 w 1998270"/>
              <a:gd name="connsiteY4111" fmla="*/ 516827 h 1996549"/>
              <a:gd name="connsiteX4112" fmla="*/ 5995 w 1998270"/>
              <a:gd name="connsiteY4112" fmla="*/ 511881 h 1996549"/>
              <a:gd name="connsiteX4113" fmla="*/ 67030 w 1998270"/>
              <a:gd name="connsiteY4113" fmla="*/ 510139 h 1996549"/>
              <a:gd name="connsiteX4114" fmla="*/ 73853 w 1998270"/>
              <a:gd name="connsiteY4114" fmla="*/ 516962 h 1996549"/>
              <a:gd name="connsiteX4115" fmla="*/ 67030 w 1998270"/>
              <a:gd name="connsiteY4115" fmla="*/ 523784 h 1996549"/>
              <a:gd name="connsiteX4116" fmla="*/ 60208 w 1998270"/>
              <a:gd name="connsiteY4116" fmla="*/ 516962 h 1996549"/>
              <a:gd name="connsiteX4117" fmla="*/ 67030 w 1998270"/>
              <a:gd name="connsiteY4117" fmla="*/ 510139 h 1996549"/>
              <a:gd name="connsiteX4118" fmla="*/ 129113 w 1998270"/>
              <a:gd name="connsiteY4118" fmla="*/ 509287 h 1996549"/>
              <a:gd name="connsiteX4119" fmla="*/ 136788 w 1998270"/>
              <a:gd name="connsiteY4119" fmla="*/ 516962 h 1996549"/>
              <a:gd name="connsiteX4120" fmla="*/ 129113 w 1998270"/>
              <a:gd name="connsiteY4120" fmla="*/ 524630 h 1996549"/>
              <a:gd name="connsiteX4121" fmla="*/ 121438 w 1998270"/>
              <a:gd name="connsiteY4121" fmla="*/ 516962 h 1996549"/>
              <a:gd name="connsiteX4122" fmla="*/ 129113 w 1998270"/>
              <a:gd name="connsiteY4122" fmla="*/ 509287 h 1996549"/>
              <a:gd name="connsiteX4123" fmla="*/ 189833 w 1998270"/>
              <a:gd name="connsiteY4123" fmla="*/ 508434 h 1996549"/>
              <a:gd name="connsiteX4124" fmla="*/ 198360 w 1998270"/>
              <a:gd name="connsiteY4124" fmla="*/ 516961 h 1996549"/>
              <a:gd name="connsiteX4125" fmla="*/ 189833 w 1998270"/>
              <a:gd name="connsiteY4125" fmla="*/ 525482 h 1996549"/>
              <a:gd name="connsiteX4126" fmla="*/ 181305 w 1998270"/>
              <a:gd name="connsiteY4126" fmla="*/ 516961 h 1996549"/>
              <a:gd name="connsiteX4127" fmla="*/ 189833 w 1998270"/>
              <a:gd name="connsiteY4127" fmla="*/ 508434 h 1996549"/>
              <a:gd name="connsiteX4128" fmla="*/ 251234 w 1998270"/>
              <a:gd name="connsiteY4128" fmla="*/ 507752 h 1996549"/>
              <a:gd name="connsiteX4129" fmla="*/ 260444 w 1998270"/>
              <a:gd name="connsiteY4129" fmla="*/ 516962 h 1996549"/>
              <a:gd name="connsiteX4130" fmla="*/ 251234 w 1998270"/>
              <a:gd name="connsiteY4130" fmla="*/ 526165 h 1996549"/>
              <a:gd name="connsiteX4131" fmla="*/ 242024 w 1998270"/>
              <a:gd name="connsiteY4131" fmla="*/ 516962 h 1996549"/>
              <a:gd name="connsiteX4132" fmla="*/ 251234 w 1998270"/>
              <a:gd name="connsiteY4132" fmla="*/ 507752 h 1996549"/>
              <a:gd name="connsiteX4133" fmla="*/ 312635 w 1998270"/>
              <a:gd name="connsiteY4133" fmla="*/ 506898 h 1996549"/>
              <a:gd name="connsiteX4134" fmla="*/ 312976 w 1998270"/>
              <a:gd name="connsiteY4134" fmla="*/ 506898 h 1996549"/>
              <a:gd name="connsiteX4135" fmla="*/ 322698 w 1998270"/>
              <a:gd name="connsiteY4135" fmla="*/ 516961 h 1996549"/>
              <a:gd name="connsiteX4136" fmla="*/ 312635 w 1998270"/>
              <a:gd name="connsiteY4136" fmla="*/ 527017 h 1996549"/>
              <a:gd name="connsiteX4137" fmla="*/ 302573 w 1998270"/>
              <a:gd name="connsiteY4137" fmla="*/ 516961 h 1996549"/>
              <a:gd name="connsiteX4138" fmla="*/ 312635 w 1998270"/>
              <a:gd name="connsiteY4138" fmla="*/ 506898 h 1996549"/>
              <a:gd name="connsiteX4139" fmla="*/ 374036 w 1998270"/>
              <a:gd name="connsiteY4139" fmla="*/ 506045 h 1996549"/>
              <a:gd name="connsiteX4140" fmla="*/ 374378 w 1998270"/>
              <a:gd name="connsiteY4140" fmla="*/ 506045 h 1996549"/>
              <a:gd name="connsiteX4141" fmla="*/ 384952 w 1998270"/>
              <a:gd name="connsiteY4141" fmla="*/ 516961 h 1996549"/>
              <a:gd name="connsiteX4142" fmla="*/ 374036 w 1998270"/>
              <a:gd name="connsiteY4142" fmla="*/ 527870 h 1996549"/>
              <a:gd name="connsiteX4143" fmla="*/ 363121 w 1998270"/>
              <a:gd name="connsiteY4143" fmla="*/ 516961 h 1996549"/>
              <a:gd name="connsiteX4144" fmla="*/ 374036 w 1998270"/>
              <a:gd name="connsiteY4144" fmla="*/ 506045 h 1996549"/>
              <a:gd name="connsiteX4145" fmla="*/ 436119 w 1998270"/>
              <a:gd name="connsiteY4145" fmla="*/ 505364 h 1996549"/>
              <a:gd name="connsiteX4146" fmla="*/ 436460 w 1998270"/>
              <a:gd name="connsiteY4146" fmla="*/ 505364 h 1996549"/>
              <a:gd name="connsiteX4147" fmla="*/ 447717 w 1998270"/>
              <a:gd name="connsiteY4147" fmla="*/ 516961 h 1996549"/>
              <a:gd name="connsiteX4148" fmla="*/ 436119 w 1998270"/>
              <a:gd name="connsiteY4148" fmla="*/ 528552 h 1996549"/>
              <a:gd name="connsiteX4149" fmla="*/ 424522 w 1998270"/>
              <a:gd name="connsiteY4149" fmla="*/ 516961 h 1996549"/>
              <a:gd name="connsiteX4150" fmla="*/ 436119 w 1998270"/>
              <a:gd name="connsiteY4150" fmla="*/ 505364 h 1996549"/>
              <a:gd name="connsiteX4151" fmla="*/ 496839 w 1998270"/>
              <a:gd name="connsiteY4151" fmla="*/ 504510 h 1996549"/>
              <a:gd name="connsiteX4152" fmla="*/ 497179 w 1998270"/>
              <a:gd name="connsiteY4152" fmla="*/ 504510 h 1996549"/>
              <a:gd name="connsiteX4153" fmla="*/ 509290 w 1998270"/>
              <a:gd name="connsiteY4153" fmla="*/ 516961 h 1996549"/>
              <a:gd name="connsiteX4154" fmla="*/ 496839 w 1998270"/>
              <a:gd name="connsiteY4154" fmla="*/ 529405 h 1996549"/>
              <a:gd name="connsiteX4155" fmla="*/ 484388 w 1998270"/>
              <a:gd name="connsiteY4155" fmla="*/ 516961 h 1996549"/>
              <a:gd name="connsiteX4156" fmla="*/ 496839 w 1998270"/>
              <a:gd name="connsiteY4156" fmla="*/ 504510 h 1996549"/>
              <a:gd name="connsiteX4157" fmla="*/ 558240 w 1998270"/>
              <a:gd name="connsiteY4157" fmla="*/ 503829 h 1996549"/>
              <a:gd name="connsiteX4158" fmla="*/ 558581 w 1998270"/>
              <a:gd name="connsiteY4158" fmla="*/ 503829 h 1996549"/>
              <a:gd name="connsiteX4159" fmla="*/ 571373 w 1998270"/>
              <a:gd name="connsiteY4159" fmla="*/ 516962 h 1996549"/>
              <a:gd name="connsiteX4160" fmla="*/ 558240 w 1998270"/>
              <a:gd name="connsiteY4160" fmla="*/ 530088 h 1996549"/>
              <a:gd name="connsiteX4161" fmla="*/ 545108 w 1998270"/>
              <a:gd name="connsiteY4161" fmla="*/ 516962 h 1996549"/>
              <a:gd name="connsiteX4162" fmla="*/ 558240 w 1998270"/>
              <a:gd name="connsiteY4162" fmla="*/ 503829 h 1996549"/>
              <a:gd name="connsiteX4163" fmla="*/ 619642 w 1998270"/>
              <a:gd name="connsiteY4163" fmla="*/ 502975 h 1996549"/>
              <a:gd name="connsiteX4164" fmla="*/ 633627 w 1998270"/>
              <a:gd name="connsiteY4164" fmla="*/ 516961 h 1996549"/>
              <a:gd name="connsiteX4165" fmla="*/ 619642 w 1998270"/>
              <a:gd name="connsiteY4165" fmla="*/ 530940 h 1996549"/>
              <a:gd name="connsiteX4166" fmla="*/ 605656 w 1998270"/>
              <a:gd name="connsiteY4166" fmla="*/ 516961 h 1996549"/>
              <a:gd name="connsiteX4167" fmla="*/ 619642 w 1998270"/>
              <a:gd name="connsiteY4167" fmla="*/ 502975 h 1996549"/>
              <a:gd name="connsiteX4168" fmla="*/ 743126 w 1998270"/>
              <a:gd name="connsiteY4168" fmla="*/ 502122 h 1996549"/>
              <a:gd name="connsiteX4169" fmla="*/ 758646 w 1998270"/>
              <a:gd name="connsiteY4169" fmla="*/ 517643 h 1996549"/>
              <a:gd name="connsiteX4170" fmla="*/ 758646 w 1998270"/>
              <a:gd name="connsiteY4170" fmla="*/ 517814 h 1996549"/>
              <a:gd name="connsiteX4171" fmla="*/ 743126 w 1998270"/>
              <a:gd name="connsiteY4171" fmla="*/ 532987 h 1996549"/>
              <a:gd name="connsiteX4172" fmla="*/ 742955 w 1998270"/>
              <a:gd name="connsiteY4172" fmla="*/ 532987 h 1996549"/>
              <a:gd name="connsiteX4173" fmla="*/ 727605 w 1998270"/>
              <a:gd name="connsiteY4173" fmla="*/ 517643 h 1996549"/>
              <a:gd name="connsiteX4174" fmla="*/ 743126 w 1998270"/>
              <a:gd name="connsiteY4174" fmla="*/ 502122 h 1996549"/>
              <a:gd name="connsiteX4175" fmla="*/ 681042 w 1998270"/>
              <a:gd name="connsiteY4175" fmla="*/ 502122 h 1996549"/>
              <a:gd name="connsiteX4176" fmla="*/ 695881 w 1998270"/>
              <a:gd name="connsiteY4176" fmla="*/ 516961 h 1996549"/>
              <a:gd name="connsiteX4177" fmla="*/ 681042 w 1998270"/>
              <a:gd name="connsiteY4177" fmla="*/ 531793 h 1996549"/>
              <a:gd name="connsiteX4178" fmla="*/ 666204 w 1998270"/>
              <a:gd name="connsiteY4178" fmla="*/ 516961 h 1996549"/>
              <a:gd name="connsiteX4179" fmla="*/ 681042 w 1998270"/>
              <a:gd name="connsiteY4179" fmla="*/ 502122 h 1996549"/>
              <a:gd name="connsiteX4180" fmla="*/ 803844 w 1998270"/>
              <a:gd name="connsiteY4180" fmla="*/ 500587 h 1996549"/>
              <a:gd name="connsiteX4181" fmla="*/ 820900 w 1998270"/>
              <a:gd name="connsiteY4181" fmla="*/ 517643 h 1996549"/>
              <a:gd name="connsiteX4182" fmla="*/ 803844 w 1998270"/>
              <a:gd name="connsiteY4182" fmla="*/ 533839 h 1996549"/>
              <a:gd name="connsiteX4183" fmla="*/ 786789 w 1998270"/>
              <a:gd name="connsiteY4183" fmla="*/ 517643 h 1996549"/>
              <a:gd name="connsiteX4184" fmla="*/ 803844 w 1998270"/>
              <a:gd name="connsiteY4184" fmla="*/ 500587 h 1996549"/>
              <a:gd name="connsiteX4185" fmla="*/ 865246 w 1998270"/>
              <a:gd name="connsiteY4185" fmla="*/ 499906 h 1996549"/>
              <a:gd name="connsiteX4186" fmla="*/ 882302 w 1998270"/>
              <a:gd name="connsiteY4186" fmla="*/ 516961 h 1996549"/>
              <a:gd name="connsiteX4187" fmla="*/ 865246 w 1998270"/>
              <a:gd name="connsiteY4187" fmla="*/ 534010 h 1996549"/>
              <a:gd name="connsiteX4188" fmla="*/ 848191 w 1998270"/>
              <a:gd name="connsiteY4188" fmla="*/ 516961 h 1996549"/>
              <a:gd name="connsiteX4189" fmla="*/ 865246 w 1998270"/>
              <a:gd name="connsiteY4189" fmla="*/ 499906 h 1996549"/>
              <a:gd name="connsiteX4190" fmla="*/ 927014 w 1998270"/>
              <a:gd name="connsiteY4190" fmla="*/ 499089 h 1996549"/>
              <a:gd name="connsiteX4191" fmla="*/ 944752 w 1998270"/>
              <a:gd name="connsiteY4191" fmla="*/ 516827 h 1996549"/>
              <a:gd name="connsiteX4192" fmla="*/ 927014 w 1998270"/>
              <a:gd name="connsiteY4192" fmla="*/ 534558 h 1996549"/>
              <a:gd name="connsiteX4193" fmla="*/ 909276 w 1998270"/>
              <a:gd name="connsiteY4193" fmla="*/ 516827 h 1996549"/>
              <a:gd name="connsiteX4194" fmla="*/ 927014 w 1998270"/>
              <a:gd name="connsiteY4194" fmla="*/ 499089 h 1996549"/>
              <a:gd name="connsiteX4195" fmla="*/ 988048 w 1998270"/>
              <a:gd name="connsiteY4195" fmla="*/ 498370 h 1996549"/>
              <a:gd name="connsiteX4196" fmla="*/ 1006640 w 1998270"/>
              <a:gd name="connsiteY4196" fmla="*/ 516961 h 1996549"/>
              <a:gd name="connsiteX4197" fmla="*/ 1006640 w 1998270"/>
              <a:gd name="connsiteY4197" fmla="*/ 517132 h 1996549"/>
              <a:gd name="connsiteX4198" fmla="*/ 988048 w 1998270"/>
              <a:gd name="connsiteY4198" fmla="*/ 535374 h 1996549"/>
              <a:gd name="connsiteX4199" fmla="*/ 987878 w 1998270"/>
              <a:gd name="connsiteY4199" fmla="*/ 535374 h 1996549"/>
              <a:gd name="connsiteX4200" fmla="*/ 969458 w 1998270"/>
              <a:gd name="connsiteY4200" fmla="*/ 516961 h 1996549"/>
              <a:gd name="connsiteX4201" fmla="*/ 988048 w 1998270"/>
              <a:gd name="connsiteY4201" fmla="*/ 498370 h 1996549"/>
              <a:gd name="connsiteX4202" fmla="*/ 1050132 w 1998270"/>
              <a:gd name="connsiteY4202" fmla="*/ 497688 h 1996549"/>
              <a:gd name="connsiteX4203" fmla="*/ 1050643 w 1998270"/>
              <a:gd name="connsiteY4203" fmla="*/ 497688 h 1996549"/>
              <a:gd name="connsiteX4204" fmla="*/ 1069405 w 1998270"/>
              <a:gd name="connsiteY4204" fmla="*/ 517132 h 1996549"/>
              <a:gd name="connsiteX4205" fmla="*/ 1069405 w 1998270"/>
              <a:gd name="connsiteY4205" fmla="*/ 517303 h 1996549"/>
              <a:gd name="connsiteX4206" fmla="*/ 1050132 w 1998270"/>
              <a:gd name="connsiteY4206" fmla="*/ 536228 h 1996549"/>
              <a:gd name="connsiteX4207" fmla="*/ 1030859 w 1998270"/>
              <a:gd name="connsiteY4207" fmla="*/ 516962 h 1996549"/>
              <a:gd name="connsiteX4208" fmla="*/ 1050132 w 1998270"/>
              <a:gd name="connsiteY4208" fmla="*/ 497688 h 1996549"/>
              <a:gd name="connsiteX4209" fmla="*/ 1110851 w 1998270"/>
              <a:gd name="connsiteY4209" fmla="*/ 497007 h 1996549"/>
              <a:gd name="connsiteX4210" fmla="*/ 1130807 w 1998270"/>
              <a:gd name="connsiteY4210" fmla="*/ 516962 h 1996549"/>
              <a:gd name="connsiteX4211" fmla="*/ 1130807 w 1998270"/>
              <a:gd name="connsiteY4211" fmla="*/ 517132 h 1996549"/>
              <a:gd name="connsiteX4212" fmla="*/ 1110851 w 1998270"/>
              <a:gd name="connsiteY4212" fmla="*/ 536740 h 1996549"/>
              <a:gd name="connsiteX4213" fmla="*/ 1091067 w 1998270"/>
              <a:gd name="connsiteY4213" fmla="*/ 516962 h 1996549"/>
              <a:gd name="connsiteX4214" fmla="*/ 1091067 w 1998270"/>
              <a:gd name="connsiteY4214" fmla="*/ 516791 h 1996549"/>
              <a:gd name="connsiteX4215" fmla="*/ 1110851 w 1998270"/>
              <a:gd name="connsiteY4215" fmla="*/ 497007 h 1996549"/>
              <a:gd name="connsiteX4216" fmla="*/ 1172619 w 1998270"/>
              <a:gd name="connsiteY4216" fmla="*/ 496190 h 1996549"/>
              <a:gd name="connsiteX4217" fmla="*/ 1193256 w 1998270"/>
              <a:gd name="connsiteY4217" fmla="*/ 516827 h 1996549"/>
              <a:gd name="connsiteX4218" fmla="*/ 1172619 w 1998270"/>
              <a:gd name="connsiteY4218" fmla="*/ 537457 h 1996549"/>
              <a:gd name="connsiteX4219" fmla="*/ 1151981 w 1998270"/>
              <a:gd name="connsiteY4219" fmla="*/ 516827 h 1996549"/>
              <a:gd name="connsiteX4220" fmla="*/ 1172619 w 1998270"/>
              <a:gd name="connsiteY4220" fmla="*/ 496190 h 1996549"/>
              <a:gd name="connsiteX4221" fmla="*/ 1233654 w 1998270"/>
              <a:gd name="connsiteY4221" fmla="*/ 495642 h 1996549"/>
              <a:gd name="connsiteX4222" fmla="*/ 1254974 w 1998270"/>
              <a:gd name="connsiteY4222" fmla="*/ 516961 h 1996549"/>
              <a:gd name="connsiteX4223" fmla="*/ 1254974 w 1998270"/>
              <a:gd name="connsiteY4223" fmla="*/ 517132 h 1996549"/>
              <a:gd name="connsiteX4224" fmla="*/ 1233654 w 1998270"/>
              <a:gd name="connsiteY4224" fmla="*/ 538104 h 1996549"/>
              <a:gd name="connsiteX4225" fmla="*/ 1233313 w 1998270"/>
              <a:gd name="connsiteY4225" fmla="*/ 538104 h 1996549"/>
              <a:gd name="connsiteX4226" fmla="*/ 1212504 w 1998270"/>
              <a:gd name="connsiteY4226" fmla="*/ 516961 h 1996549"/>
              <a:gd name="connsiteX4227" fmla="*/ 1212504 w 1998270"/>
              <a:gd name="connsiteY4227" fmla="*/ 516791 h 1996549"/>
              <a:gd name="connsiteX4228" fmla="*/ 1233654 w 1998270"/>
              <a:gd name="connsiteY4228" fmla="*/ 495642 h 1996549"/>
              <a:gd name="connsiteX4229" fmla="*/ 1295054 w 1998270"/>
              <a:gd name="connsiteY4229" fmla="*/ 494960 h 1996549"/>
              <a:gd name="connsiteX4230" fmla="*/ 1317057 w 1998270"/>
              <a:gd name="connsiteY4230" fmla="*/ 516962 h 1996549"/>
              <a:gd name="connsiteX4231" fmla="*/ 1317057 w 1998270"/>
              <a:gd name="connsiteY4231" fmla="*/ 517132 h 1996549"/>
              <a:gd name="connsiteX4232" fmla="*/ 1295054 w 1998270"/>
              <a:gd name="connsiteY4232" fmla="*/ 538786 h 1996549"/>
              <a:gd name="connsiteX4233" fmla="*/ 1294884 w 1998270"/>
              <a:gd name="connsiteY4233" fmla="*/ 538786 h 1996549"/>
              <a:gd name="connsiteX4234" fmla="*/ 1273053 w 1998270"/>
              <a:gd name="connsiteY4234" fmla="*/ 516962 h 1996549"/>
              <a:gd name="connsiteX4235" fmla="*/ 1295054 w 1998270"/>
              <a:gd name="connsiteY4235" fmla="*/ 494960 h 1996549"/>
              <a:gd name="connsiteX4236" fmla="*/ 1971151 w 1998270"/>
              <a:gd name="connsiteY4236" fmla="*/ 494619 h 1996549"/>
              <a:gd name="connsiteX4237" fmla="*/ 1971492 w 1998270"/>
              <a:gd name="connsiteY4237" fmla="*/ 494619 h 1996549"/>
              <a:gd name="connsiteX4238" fmla="*/ 1993494 w 1998270"/>
              <a:gd name="connsiteY4238" fmla="*/ 516962 h 1996549"/>
              <a:gd name="connsiteX4239" fmla="*/ 1993494 w 1998270"/>
              <a:gd name="connsiteY4239" fmla="*/ 517132 h 1996549"/>
              <a:gd name="connsiteX4240" fmla="*/ 1971151 w 1998270"/>
              <a:gd name="connsiteY4240" fmla="*/ 539127 h 1996549"/>
              <a:gd name="connsiteX4241" fmla="*/ 1948808 w 1998270"/>
              <a:gd name="connsiteY4241" fmla="*/ 516962 h 1996549"/>
              <a:gd name="connsiteX4242" fmla="*/ 1971151 w 1998270"/>
              <a:gd name="connsiteY4242" fmla="*/ 494619 h 1996549"/>
              <a:gd name="connsiteX4243" fmla="*/ 1356822 w 1998270"/>
              <a:gd name="connsiteY4243" fmla="*/ 494143 h 1996549"/>
              <a:gd name="connsiteX4244" fmla="*/ 1379507 w 1998270"/>
              <a:gd name="connsiteY4244" fmla="*/ 516827 h 1996549"/>
              <a:gd name="connsiteX4245" fmla="*/ 1356822 w 1998270"/>
              <a:gd name="connsiteY4245" fmla="*/ 539505 h 1996549"/>
              <a:gd name="connsiteX4246" fmla="*/ 1334138 w 1998270"/>
              <a:gd name="connsiteY4246" fmla="*/ 516827 h 1996549"/>
              <a:gd name="connsiteX4247" fmla="*/ 1356822 w 1998270"/>
              <a:gd name="connsiteY4247" fmla="*/ 494143 h 1996549"/>
              <a:gd name="connsiteX4248" fmla="*/ 1417858 w 1998270"/>
              <a:gd name="connsiteY4248" fmla="*/ 493766 h 1996549"/>
              <a:gd name="connsiteX4249" fmla="*/ 1441054 w 1998270"/>
              <a:gd name="connsiteY4249" fmla="*/ 516961 h 1996549"/>
              <a:gd name="connsiteX4250" fmla="*/ 1441054 w 1998270"/>
              <a:gd name="connsiteY4250" fmla="*/ 517132 h 1996549"/>
              <a:gd name="connsiteX4251" fmla="*/ 1417858 w 1998270"/>
              <a:gd name="connsiteY4251" fmla="*/ 539980 h 1996549"/>
              <a:gd name="connsiteX4252" fmla="*/ 1417517 w 1998270"/>
              <a:gd name="connsiteY4252" fmla="*/ 539980 h 1996549"/>
              <a:gd name="connsiteX4253" fmla="*/ 1394832 w 1998270"/>
              <a:gd name="connsiteY4253" fmla="*/ 516961 h 1996549"/>
              <a:gd name="connsiteX4254" fmla="*/ 1394832 w 1998270"/>
              <a:gd name="connsiteY4254" fmla="*/ 516791 h 1996549"/>
              <a:gd name="connsiteX4255" fmla="*/ 1417858 w 1998270"/>
              <a:gd name="connsiteY4255" fmla="*/ 493766 h 1996549"/>
              <a:gd name="connsiteX4256" fmla="*/ 1479259 w 1998270"/>
              <a:gd name="connsiteY4256" fmla="*/ 493083 h 1996549"/>
              <a:gd name="connsiteX4257" fmla="*/ 1503137 w 1998270"/>
              <a:gd name="connsiteY4257" fmla="*/ 516962 h 1996549"/>
              <a:gd name="connsiteX4258" fmla="*/ 1479259 w 1998270"/>
              <a:gd name="connsiteY4258" fmla="*/ 540662 h 1996549"/>
              <a:gd name="connsiteX4259" fmla="*/ 1455551 w 1998270"/>
              <a:gd name="connsiteY4259" fmla="*/ 516962 h 1996549"/>
              <a:gd name="connsiteX4260" fmla="*/ 1455551 w 1998270"/>
              <a:gd name="connsiteY4260" fmla="*/ 516791 h 1996549"/>
              <a:gd name="connsiteX4261" fmla="*/ 1479259 w 1998270"/>
              <a:gd name="connsiteY4261" fmla="*/ 493083 h 1996549"/>
              <a:gd name="connsiteX4262" fmla="*/ 1540660 w 1998270"/>
              <a:gd name="connsiteY4262" fmla="*/ 492572 h 1996549"/>
              <a:gd name="connsiteX4263" fmla="*/ 1565050 w 1998270"/>
              <a:gd name="connsiteY4263" fmla="*/ 516961 h 1996549"/>
              <a:gd name="connsiteX4264" fmla="*/ 1540660 w 1998270"/>
              <a:gd name="connsiteY4264" fmla="*/ 541173 h 1996549"/>
              <a:gd name="connsiteX4265" fmla="*/ 1516441 w 1998270"/>
              <a:gd name="connsiteY4265" fmla="*/ 516961 h 1996549"/>
              <a:gd name="connsiteX4266" fmla="*/ 1516441 w 1998270"/>
              <a:gd name="connsiteY4266" fmla="*/ 516791 h 1996549"/>
              <a:gd name="connsiteX4267" fmla="*/ 1540660 w 1998270"/>
              <a:gd name="connsiteY4267" fmla="*/ 492572 h 1996549"/>
              <a:gd name="connsiteX4268" fmla="*/ 1602061 w 1998270"/>
              <a:gd name="connsiteY4268" fmla="*/ 492231 h 1996549"/>
              <a:gd name="connsiteX4269" fmla="*/ 1626793 w 1998270"/>
              <a:gd name="connsiteY4269" fmla="*/ 516962 h 1996549"/>
              <a:gd name="connsiteX4270" fmla="*/ 1626793 w 1998270"/>
              <a:gd name="connsiteY4270" fmla="*/ 517132 h 1996549"/>
              <a:gd name="connsiteX4271" fmla="*/ 1602061 w 1998270"/>
              <a:gd name="connsiteY4271" fmla="*/ 541515 h 1996549"/>
              <a:gd name="connsiteX4272" fmla="*/ 1601720 w 1998270"/>
              <a:gd name="connsiteY4272" fmla="*/ 541515 h 1996549"/>
              <a:gd name="connsiteX4273" fmla="*/ 1577501 w 1998270"/>
              <a:gd name="connsiteY4273" fmla="*/ 516962 h 1996549"/>
              <a:gd name="connsiteX4274" fmla="*/ 1577501 w 1998270"/>
              <a:gd name="connsiteY4274" fmla="*/ 516791 h 1996549"/>
              <a:gd name="connsiteX4275" fmla="*/ 1602061 w 1998270"/>
              <a:gd name="connsiteY4275" fmla="*/ 492231 h 1996549"/>
              <a:gd name="connsiteX4276" fmla="*/ 1664145 w 1998270"/>
              <a:gd name="connsiteY4276" fmla="*/ 491718 h 1996549"/>
              <a:gd name="connsiteX4277" fmla="*/ 1689388 w 1998270"/>
              <a:gd name="connsiteY4277" fmla="*/ 516961 h 1996549"/>
              <a:gd name="connsiteX4278" fmla="*/ 1689388 w 1998270"/>
              <a:gd name="connsiteY4278" fmla="*/ 517132 h 1996549"/>
              <a:gd name="connsiteX4279" fmla="*/ 1664145 w 1998270"/>
              <a:gd name="connsiteY4279" fmla="*/ 542026 h 1996549"/>
              <a:gd name="connsiteX4280" fmla="*/ 1639073 w 1998270"/>
              <a:gd name="connsiteY4280" fmla="*/ 516961 h 1996549"/>
              <a:gd name="connsiteX4281" fmla="*/ 1639073 w 1998270"/>
              <a:gd name="connsiteY4281" fmla="*/ 516791 h 1996549"/>
              <a:gd name="connsiteX4282" fmla="*/ 1664145 w 1998270"/>
              <a:gd name="connsiteY4282" fmla="*/ 491718 h 1996549"/>
              <a:gd name="connsiteX4283" fmla="*/ 1724863 w 1998270"/>
              <a:gd name="connsiteY4283" fmla="*/ 491549 h 1996549"/>
              <a:gd name="connsiteX4284" fmla="*/ 1750277 w 1998270"/>
              <a:gd name="connsiteY4284" fmla="*/ 516962 h 1996549"/>
              <a:gd name="connsiteX4285" fmla="*/ 1724863 w 1998270"/>
              <a:gd name="connsiteY4285" fmla="*/ 542197 h 1996549"/>
              <a:gd name="connsiteX4286" fmla="*/ 1699621 w 1998270"/>
              <a:gd name="connsiteY4286" fmla="*/ 516962 h 1996549"/>
              <a:gd name="connsiteX4287" fmla="*/ 1724863 w 1998270"/>
              <a:gd name="connsiteY4287" fmla="*/ 491549 h 1996549"/>
              <a:gd name="connsiteX4288" fmla="*/ 1786265 w 1998270"/>
              <a:gd name="connsiteY4288" fmla="*/ 491207 h 1996549"/>
              <a:gd name="connsiteX4289" fmla="*/ 1786606 w 1998270"/>
              <a:gd name="connsiteY4289" fmla="*/ 491207 h 1996549"/>
              <a:gd name="connsiteX4290" fmla="*/ 1812020 w 1998270"/>
              <a:gd name="connsiteY4290" fmla="*/ 516962 h 1996549"/>
              <a:gd name="connsiteX4291" fmla="*/ 1812020 w 1998270"/>
              <a:gd name="connsiteY4291" fmla="*/ 517132 h 1996549"/>
              <a:gd name="connsiteX4292" fmla="*/ 1786265 w 1998270"/>
              <a:gd name="connsiteY4292" fmla="*/ 542538 h 1996549"/>
              <a:gd name="connsiteX4293" fmla="*/ 1760682 w 1998270"/>
              <a:gd name="connsiteY4293" fmla="*/ 516962 h 1996549"/>
              <a:gd name="connsiteX4294" fmla="*/ 1760682 w 1998270"/>
              <a:gd name="connsiteY4294" fmla="*/ 516791 h 1996549"/>
              <a:gd name="connsiteX4295" fmla="*/ 1786265 w 1998270"/>
              <a:gd name="connsiteY4295" fmla="*/ 491207 h 1996549"/>
              <a:gd name="connsiteX4296" fmla="*/ 1909068 w 1998270"/>
              <a:gd name="connsiteY4296" fmla="*/ 491037 h 1996549"/>
              <a:gd name="connsiteX4297" fmla="*/ 1934993 w 1998270"/>
              <a:gd name="connsiteY4297" fmla="*/ 516961 h 1996549"/>
              <a:gd name="connsiteX4298" fmla="*/ 1909068 w 1998270"/>
              <a:gd name="connsiteY4298" fmla="*/ 542709 h 1996549"/>
              <a:gd name="connsiteX4299" fmla="*/ 1883314 w 1998270"/>
              <a:gd name="connsiteY4299" fmla="*/ 516961 h 1996549"/>
              <a:gd name="connsiteX4300" fmla="*/ 1883314 w 1998270"/>
              <a:gd name="connsiteY4300" fmla="*/ 516791 h 1996549"/>
              <a:gd name="connsiteX4301" fmla="*/ 1909068 w 1998270"/>
              <a:gd name="connsiteY4301" fmla="*/ 491037 h 1996549"/>
              <a:gd name="connsiteX4302" fmla="*/ 1847666 w 1998270"/>
              <a:gd name="connsiteY4302" fmla="*/ 491037 h 1996549"/>
              <a:gd name="connsiteX4303" fmla="*/ 1873591 w 1998270"/>
              <a:gd name="connsiteY4303" fmla="*/ 516961 h 1996549"/>
              <a:gd name="connsiteX4304" fmla="*/ 1847666 w 1998270"/>
              <a:gd name="connsiteY4304" fmla="*/ 542709 h 1996549"/>
              <a:gd name="connsiteX4305" fmla="*/ 1821912 w 1998270"/>
              <a:gd name="connsiteY4305" fmla="*/ 516961 h 1996549"/>
              <a:gd name="connsiteX4306" fmla="*/ 1821912 w 1998270"/>
              <a:gd name="connsiteY4306" fmla="*/ 516791 h 1996549"/>
              <a:gd name="connsiteX4307" fmla="*/ 1847666 w 1998270"/>
              <a:gd name="connsiteY4307" fmla="*/ 491037 h 1996549"/>
              <a:gd name="connsiteX4308" fmla="*/ 5629 w 1998270"/>
              <a:gd name="connsiteY4308" fmla="*/ 450956 h 1996549"/>
              <a:gd name="connsiteX4309" fmla="*/ 5970 w 1998270"/>
              <a:gd name="connsiteY4309" fmla="*/ 450956 h 1996549"/>
              <a:gd name="connsiteX4310" fmla="*/ 10745 w 1998270"/>
              <a:gd name="connsiteY4310" fmla="*/ 456073 h 1996549"/>
              <a:gd name="connsiteX4311" fmla="*/ 5629 w 1998270"/>
              <a:gd name="connsiteY4311" fmla="*/ 461190 h 1996549"/>
              <a:gd name="connsiteX4312" fmla="*/ 512 w 1998270"/>
              <a:gd name="connsiteY4312" fmla="*/ 456073 h 1996549"/>
              <a:gd name="connsiteX4313" fmla="*/ 5629 w 1998270"/>
              <a:gd name="connsiteY4313" fmla="*/ 450956 h 1996549"/>
              <a:gd name="connsiteX4314" fmla="*/ 67029 w 1998270"/>
              <a:gd name="connsiteY4314" fmla="*/ 448568 h 1996549"/>
              <a:gd name="connsiteX4315" fmla="*/ 74022 w 1998270"/>
              <a:gd name="connsiteY4315" fmla="*/ 455561 h 1996549"/>
              <a:gd name="connsiteX4316" fmla="*/ 67029 w 1998270"/>
              <a:gd name="connsiteY4316" fmla="*/ 462554 h 1996549"/>
              <a:gd name="connsiteX4317" fmla="*/ 60037 w 1998270"/>
              <a:gd name="connsiteY4317" fmla="*/ 455561 h 1996549"/>
              <a:gd name="connsiteX4318" fmla="*/ 67029 w 1998270"/>
              <a:gd name="connsiteY4318" fmla="*/ 448568 h 1996549"/>
              <a:gd name="connsiteX4319" fmla="*/ 129113 w 1998270"/>
              <a:gd name="connsiteY4319" fmla="*/ 447715 h 1996549"/>
              <a:gd name="connsiteX4320" fmla="*/ 129454 w 1998270"/>
              <a:gd name="connsiteY4320" fmla="*/ 447715 h 1996549"/>
              <a:gd name="connsiteX4321" fmla="*/ 136959 w 1998270"/>
              <a:gd name="connsiteY4321" fmla="*/ 455561 h 1996549"/>
              <a:gd name="connsiteX4322" fmla="*/ 129113 w 1998270"/>
              <a:gd name="connsiteY4322" fmla="*/ 463407 h 1996549"/>
              <a:gd name="connsiteX4323" fmla="*/ 121268 w 1998270"/>
              <a:gd name="connsiteY4323" fmla="*/ 455561 h 1996549"/>
              <a:gd name="connsiteX4324" fmla="*/ 129113 w 1998270"/>
              <a:gd name="connsiteY4324" fmla="*/ 447715 h 1996549"/>
              <a:gd name="connsiteX4325" fmla="*/ 189832 w 1998270"/>
              <a:gd name="connsiteY4325" fmla="*/ 446862 h 1996549"/>
              <a:gd name="connsiteX4326" fmla="*/ 198531 w 1998270"/>
              <a:gd name="connsiteY4326" fmla="*/ 455561 h 1996549"/>
              <a:gd name="connsiteX4327" fmla="*/ 189832 w 1998270"/>
              <a:gd name="connsiteY4327" fmla="*/ 464259 h 1996549"/>
              <a:gd name="connsiteX4328" fmla="*/ 181134 w 1998270"/>
              <a:gd name="connsiteY4328" fmla="*/ 455561 h 1996549"/>
              <a:gd name="connsiteX4329" fmla="*/ 189832 w 1998270"/>
              <a:gd name="connsiteY4329" fmla="*/ 446862 h 1996549"/>
              <a:gd name="connsiteX4330" fmla="*/ 251234 w 1998270"/>
              <a:gd name="connsiteY4330" fmla="*/ 446010 h 1996549"/>
              <a:gd name="connsiteX4331" fmla="*/ 260785 w 1998270"/>
              <a:gd name="connsiteY4331" fmla="*/ 455561 h 1996549"/>
              <a:gd name="connsiteX4332" fmla="*/ 251234 w 1998270"/>
              <a:gd name="connsiteY4332" fmla="*/ 465112 h 1996549"/>
              <a:gd name="connsiteX4333" fmla="*/ 241683 w 1998270"/>
              <a:gd name="connsiteY4333" fmla="*/ 455561 h 1996549"/>
              <a:gd name="connsiteX4334" fmla="*/ 251234 w 1998270"/>
              <a:gd name="connsiteY4334" fmla="*/ 446010 h 1996549"/>
              <a:gd name="connsiteX4335" fmla="*/ 312635 w 1998270"/>
              <a:gd name="connsiteY4335" fmla="*/ 445327 h 1996549"/>
              <a:gd name="connsiteX4336" fmla="*/ 322868 w 1998270"/>
              <a:gd name="connsiteY4336" fmla="*/ 455561 h 1996549"/>
              <a:gd name="connsiteX4337" fmla="*/ 312635 w 1998270"/>
              <a:gd name="connsiteY4337" fmla="*/ 465795 h 1996549"/>
              <a:gd name="connsiteX4338" fmla="*/ 302402 w 1998270"/>
              <a:gd name="connsiteY4338" fmla="*/ 455561 h 1996549"/>
              <a:gd name="connsiteX4339" fmla="*/ 312635 w 1998270"/>
              <a:gd name="connsiteY4339" fmla="*/ 445327 h 1996549"/>
              <a:gd name="connsiteX4340" fmla="*/ 374036 w 1998270"/>
              <a:gd name="connsiteY4340" fmla="*/ 444474 h 1996549"/>
              <a:gd name="connsiteX4341" fmla="*/ 385123 w 1998270"/>
              <a:gd name="connsiteY4341" fmla="*/ 455561 h 1996549"/>
              <a:gd name="connsiteX4342" fmla="*/ 374036 w 1998270"/>
              <a:gd name="connsiteY4342" fmla="*/ 466647 h 1996549"/>
              <a:gd name="connsiteX4343" fmla="*/ 362950 w 1998270"/>
              <a:gd name="connsiteY4343" fmla="*/ 455561 h 1996549"/>
              <a:gd name="connsiteX4344" fmla="*/ 374036 w 1998270"/>
              <a:gd name="connsiteY4344" fmla="*/ 444474 h 1996549"/>
              <a:gd name="connsiteX4345" fmla="*/ 436120 w 1998270"/>
              <a:gd name="connsiteY4345" fmla="*/ 443623 h 1996549"/>
              <a:gd name="connsiteX4346" fmla="*/ 448059 w 1998270"/>
              <a:gd name="connsiteY4346" fmla="*/ 455562 h 1996549"/>
              <a:gd name="connsiteX4347" fmla="*/ 436120 w 1998270"/>
              <a:gd name="connsiteY4347" fmla="*/ 467501 h 1996549"/>
              <a:gd name="connsiteX4348" fmla="*/ 424181 w 1998270"/>
              <a:gd name="connsiteY4348" fmla="*/ 455562 h 1996549"/>
              <a:gd name="connsiteX4349" fmla="*/ 436120 w 1998270"/>
              <a:gd name="connsiteY4349" fmla="*/ 443623 h 1996549"/>
              <a:gd name="connsiteX4350" fmla="*/ 496839 w 1998270"/>
              <a:gd name="connsiteY4350" fmla="*/ 442939 h 1996549"/>
              <a:gd name="connsiteX4351" fmla="*/ 509460 w 1998270"/>
              <a:gd name="connsiteY4351" fmla="*/ 455561 h 1996549"/>
              <a:gd name="connsiteX4352" fmla="*/ 496839 w 1998270"/>
              <a:gd name="connsiteY4352" fmla="*/ 468182 h 1996549"/>
              <a:gd name="connsiteX4353" fmla="*/ 484218 w 1998270"/>
              <a:gd name="connsiteY4353" fmla="*/ 455561 h 1996549"/>
              <a:gd name="connsiteX4354" fmla="*/ 496839 w 1998270"/>
              <a:gd name="connsiteY4354" fmla="*/ 442939 h 1996549"/>
              <a:gd name="connsiteX4355" fmla="*/ 558240 w 1998270"/>
              <a:gd name="connsiteY4355" fmla="*/ 442087 h 1996549"/>
              <a:gd name="connsiteX4356" fmla="*/ 571714 w 1998270"/>
              <a:gd name="connsiteY4356" fmla="*/ 455561 h 1996549"/>
              <a:gd name="connsiteX4357" fmla="*/ 558240 w 1998270"/>
              <a:gd name="connsiteY4357" fmla="*/ 469036 h 1996549"/>
              <a:gd name="connsiteX4358" fmla="*/ 544766 w 1998270"/>
              <a:gd name="connsiteY4358" fmla="*/ 455561 h 1996549"/>
              <a:gd name="connsiteX4359" fmla="*/ 558240 w 1998270"/>
              <a:gd name="connsiteY4359" fmla="*/ 442087 h 1996549"/>
              <a:gd name="connsiteX4360" fmla="*/ 619641 w 1998270"/>
              <a:gd name="connsiteY4360" fmla="*/ 441234 h 1996549"/>
              <a:gd name="connsiteX4361" fmla="*/ 619982 w 1998270"/>
              <a:gd name="connsiteY4361" fmla="*/ 441234 h 1996549"/>
              <a:gd name="connsiteX4362" fmla="*/ 633968 w 1998270"/>
              <a:gd name="connsiteY4362" fmla="*/ 455561 h 1996549"/>
              <a:gd name="connsiteX4363" fmla="*/ 619641 w 1998270"/>
              <a:gd name="connsiteY4363" fmla="*/ 469888 h 1996549"/>
              <a:gd name="connsiteX4364" fmla="*/ 605315 w 1998270"/>
              <a:gd name="connsiteY4364" fmla="*/ 455561 h 1996549"/>
              <a:gd name="connsiteX4365" fmla="*/ 619641 w 1998270"/>
              <a:gd name="connsiteY4365" fmla="*/ 441234 h 1996549"/>
              <a:gd name="connsiteX4366" fmla="*/ 681042 w 1998270"/>
              <a:gd name="connsiteY4366" fmla="*/ 440552 h 1996549"/>
              <a:gd name="connsiteX4367" fmla="*/ 681384 w 1998270"/>
              <a:gd name="connsiteY4367" fmla="*/ 440552 h 1996549"/>
              <a:gd name="connsiteX4368" fmla="*/ 696052 w 1998270"/>
              <a:gd name="connsiteY4368" fmla="*/ 455562 h 1996549"/>
              <a:gd name="connsiteX4369" fmla="*/ 696052 w 1998270"/>
              <a:gd name="connsiteY4369" fmla="*/ 455732 h 1996549"/>
              <a:gd name="connsiteX4370" fmla="*/ 681042 w 1998270"/>
              <a:gd name="connsiteY4370" fmla="*/ 470401 h 1996549"/>
              <a:gd name="connsiteX4371" fmla="*/ 666034 w 1998270"/>
              <a:gd name="connsiteY4371" fmla="*/ 455562 h 1996549"/>
              <a:gd name="connsiteX4372" fmla="*/ 681042 w 1998270"/>
              <a:gd name="connsiteY4372" fmla="*/ 440552 h 1996549"/>
              <a:gd name="connsiteX4373" fmla="*/ 743125 w 1998270"/>
              <a:gd name="connsiteY4373" fmla="*/ 439699 h 1996549"/>
              <a:gd name="connsiteX4374" fmla="*/ 743466 w 1998270"/>
              <a:gd name="connsiteY4374" fmla="*/ 439699 h 1996549"/>
              <a:gd name="connsiteX4375" fmla="*/ 758987 w 1998270"/>
              <a:gd name="connsiteY4375" fmla="*/ 455561 h 1996549"/>
              <a:gd name="connsiteX4376" fmla="*/ 758987 w 1998270"/>
              <a:gd name="connsiteY4376" fmla="*/ 455732 h 1996549"/>
              <a:gd name="connsiteX4377" fmla="*/ 743125 w 1998270"/>
              <a:gd name="connsiteY4377" fmla="*/ 471253 h 1996549"/>
              <a:gd name="connsiteX4378" fmla="*/ 727264 w 1998270"/>
              <a:gd name="connsiteY4378" fmla="*/ 455561 h 1996549"/>
              <a:gd name="connsiteX4379" fmla="*/ 743125 w 1998270"/>
              <a:gd name="connsiteY4379" fmla="*/ 439699 h 1996549"/>
              <a:gd name="connsiteX4380" fmla="*/ 803844 w 1998270"/>
              <a:gd name="connsiteY4380" fmla="*/ 438846 h 1996549"/>
              <a:gd name="connsiteX4381" fmla="*/ 820900 w 1998270"/>
              <a:gd name="connsiteY4381" fmla="*/ 455902 h 1996549"/>
              <a:gd name="connsiteX4382" fmla="*/ 803844 w 1998270"/>
              <a:gd name="connsiteY4382" fmla="*/ 472959 h 1996549"/>
              <a:gd name="connsiteX4383" fmla="*/ 786789 w 1998270"/>
              <a:gd name="connsiteY4383" fmla="*/ 455902 h 1996549"/>
              <a:gd name="connsiteX4384" fmla="*/ 803844 w 1998270"/>
              <a:gd name="connsiteY4384" fmla="*/ 438846 h 1996549"/>
              <a:gd name="connsiteX4385" fmla="*/ 865246 w 1998270"/>
              <a:gd name="connsiteY4385" fmla="*/ 438164 h 1996549"/>
              <a:gd name="connsiteX4386" fmla="*/ 882302 w 1998270"/>
              <a:gd name="connsiteY4386" fmla="*/ 455220 h 1996549"/>
              <a:gd name="connsiteX4387" fmla="*/ 865246 w 1998270"/>
              <a:gd name="connsiteY4387" fmla="*/ 472277 h 1996549"/>
              <a:gd name="connsiteX4388" fmla="*/ 848191 w 1998270"/>
              <a:gd name="connsiteY4388" fmla="*/ 455220 h 1996549"/>
              <a:gd name="connsiteX4389" fmla="*/ 865246 w 1998270"/>
              <a:gd name="connsiteY4389" fmla="*/ 438164 h 1996549"/>
              <a:gd name="connsiteX4390" fmla="*/ 926648 w 1998270"/>
              <a:gd name="connsiteY4390" fmla="*/ 437481 h 1996549"/>
              <a:gd name="connsiteX4391" fmla="*/ 926989 w 1998270"/>
              <a:gd name="connsiteY4391" fmla="*/ 437481 h 1996549"/>
              <a:gd name="connsiteX4392" fmla="*/ 944727 w 1998270"/>
              <a:gd name="connsiteY4392" fmla="*/ 455561 h 1996549"/>
              <a:gd name="connsiteX4393" fmla="*/ 926648 w 1998270"/>
              <a:gd name="connsiteY4393" fmla="*/ 472617 h 1996549"/>
              <a:gd name="connsiteX4394" fmla="*/ 908569 w 1998270"/>
              <a:gd name="connsiteY4394" fmla="*/ 455561 h 1996549"/>
              <a:gd name="connsiteX4395" fmla="*/ 926648 w 1998270"/>
              <a:gd name="connsiteY4395" fmla="*/ 437481 h 1996549"/>
              <a:gd name="connsiteX4396" fmla="*/ 988048 w 1998270"/>
              <a:gd name="connsiteY4396" fmla="*/ 436630 h 1996549"/>
              <a:gd name="connsiteX4397" fmla="*/ 1006981 w 1998270"/>
              <a:gd name="connsiteY4397" fmla="*/ 455561 h 1996549"/>
              <a:gd name="connsiteX4398" fmla="*/ 988048 w 1998270"/>
              <a:gd name="connsiteY4398" fmla="*/ 474323 h 1996549"/>
              <a:gd name="connsiteX4399" fmla="*/ 969117 w 1998270"/>
              <a:gd name="connsiteY4399" fmla="*/ 455561 h 1996549"/>
              <a:gd name="connsiteX4400" fmla="*/ 988048 w 1998270"/>
              <a:gd name="connsiteY4400" fmla="*/ 436630 h 1996549"/>
              <a:gd name="connsiteX4401" fmla="*/ 1049816 w 1998270"/>
              <a:gd name="connsiteY4401" fmla="*/ 435812 h 1996549"/>
              <a:gd name="connsiteX4402" fmla="*/ 1069431 w 1998270"/>
              <a:gd name="connsiteY4402" fmla="*/ 455426 h 1996549"/>
              <a:gd name="connsiteX4403" fmla="*/ 1049816 w 1998270"/>
              <a:gd name="connsiteY4403" fmla="*/ 475041 h 1996549"/>
              <a:gd name="connsiteX4404" fmla="*/ 1030202 w 1998270"/>
              <a:gd name="connsiteY4404" fmla="*/ 455426 h 1996549"/>
              <a:gd name="connsiteX4405" fmla="*/ 1049816 w 1998270"/>
              <a:gd name="connsiteY4405" fmla="*/ 435812 h 1996549"/>
              <a:gd name="connsiteX4406" fmla="*/ 1110851 w 1998270"/>
              <a:gd name="connsiteY4406" fmla="*/ 435095 h 1996549"/>
              <a:gd name="connsiteX4407" fmla="*/ 1131318 w 1998270"/>
              <a:gd name="connsiteY4407" fmla="*/ 455561 h 1996549"/>
              <a:gd name="connsiteX4408" fmla="*/ 1131318 w 1998270"/>
              <a:gd name="connsiteY4408" fmla="*/ 455732 h 1996549"/>
              <a:gd name="connsiteX4409" fmla="*/ 1110851 w 1998270"/>
              <a:gd name="connsiteY4409" fmla="*/ 475858 h 1996549"/>
              <a:gd name="connsiteX4410" fmla="*/ 1110680 w 1998270"/>
              <a:gd name="connsiteY4410" fmla="*/ 475858 h 1996549"/>
              <a:gd name="connsiteX4411" fmla="*/ 1090384 w 1998270"/>
              <a:gd name="connsiteY4411" fmla="*/ 455561 h 1996549"/>
              <a:gd name="connsiteX4412" fmla="*/ 1110851 w 1998270"/>
              <a:gd name="connsiteY4412" fmla="*/ 435095 h 1996549"/>
              <a:gd name="connsiteX4413" fmla="*/ 1295055 w 1998270"/>
              <a:gd name="connsiteY4413" fmla="*/ 433901 h 1996549"/>
              <a:gd name="connsiteX4414" fmla="*/ 1317569 w 1998270"/>
              <a:gd name="connsiteY4414" fmla="*/ 456414 h 1996549"/>
              <a:gd name="connsiteX4415" fmla="*/ 1295055 w 1998270"/>
              <a:gd name="connsiteY4415" fmla="*/ 478757 h 1996549"/>
              <a:gd name="connsiteX4416" fmla="*/ 1272542 w 1998270"/>
              <a:gd name="connsiteY4416" fmla="*/ 456414 h 1996549"/>
              <a:gd name="connsiteX4417" fmla="*/ 1295055 w 1998270"/>
              <a:gd name="connsiteY4417" fmla="*/ 433901 h 1996549"/>
              <a:gd name="connsiteX4418" fmla="*/ 1233654 w 1998270"/>
              <a:gd name="connsiteY4418" fmla="*/ 433901 h 1996549"/>
              <a:gd name="connsiteX4419" fmla="*/ 1255486 w 1998270"/>
              <a:gd name="connsiteY4419" fmla="*/ 455732 h 1996549"/>
              <a:gd name="connsiteX4420" fmla="*/ 1255486 w 1998270"/>
              <a:gd name="connsiteY4420" fmla="*/ 455903 h 1996549"/>
              <a:gd name="connsiteX4421" fmla="*/ 1233654 w 1998270"/>
              <a:gd name="connsiteY4421" fmla="*/ 477393 h 1996549"/>
              <a:gd name="connsiteX4422" fmla="*/ 1211823 w 1998270"/>
              <a:gd name="connsiteY4422" fmla="*/ 455732 h 1996549"/>
              <a:gd name="connsiteX4423" fmla="*/ 1233654 w 1998270"/>
              <a:gd name="connsiteY4423" fmla="*/ 433901 h 1996549"/>
              <a:gd name="connsiteX4424" fmla="*/ 1172253 w 1998270"/>
              <a:gd name="connsiteY4424" fmla="*/ 433901 h 1996549"/>
              <a:gd name="connsiteX4425" fmla="*/ 1172594 w 1998270"/>
              <a:gd name="connsiteY4425" fmla="*/ 433901 h 1996549"/>
              <a:gd name="connsiteX4426" fmla="*/ 1193402 w 1998270"/>
              <a:gd name="connsiteY4426" fmla="*/ 455050 h 1996549"/>
              <a:gd name="connsiteX4427" fmla="*/ 1193402 w 1998270"/>
              <a:gd name="connsiteY4427" fmla="*/ 455220 h 1996549"/>
              <a:gd name="connsiteX4428" fmla="*/ 1172253 w 1998270"/>
              <a:gd name="connsiteY4428" fmla="*/ 476029 h 1996549"/>
              <a:gd name="connsiteX4429" fmla="*/ 1151104 w 1998270"/>
              <a:gd name="connsiteY4429" fmla="*/ 455050 h 1996549"/>
              <a:gd name="connsiteX4430" fmla="*/ 1172253 w 1998270"/>
              <a:gd name="connsiteY4430" fmla="*/ 433901 h 1996549"/>
              <a:gd name="connsiteX4431" fmla="*/ 1971151 w 1998270"/>
              <a:gd name="connsiteY4431" fmla="*/ 432366 h 1996549"/>
              <a:gd name="connsiteX4432" fmla="*/ 1994347 w 1998270"/>
              <a:gd name="connsiteY4432" fmla="*/ 455561 h 1996549"/>
              <a:gd name="connsiteX4433" fmla="*/ 1994347 w 1998270"/>
              <a:gd name="connsiteY4433" fmla="*/ 455732 h 1996549"/>
              <a:gd name="connsiteX4434" fmla="*/ 1971151 w 1998270"/>
              <a:gd name="connsiteY4434" fmla="*/ 478587 h 1996549"/>
              <a:gd name="connsiteX4435" fmla="*/ 1970810 w 1998270"/>
              <a:gd name="connsiteY4435" fmla="*/ 478587 h 1996549"/>
              <a:gd name="connsiteX4436" fmla="*/ 1948125 w 1998270"/>
              <a:gd name="connsiteY4436" fmla="*/ 455561 h 1996549"/>
              <a:gd name="connsiteX4437" fmla="*/ 1948125 w 1998270"/>
              <a:gd name="connsiteY4437" fmla="*/ 455391 h 1996549"/>
              <a:gd name="connsiteX4438" fmla="*/ 1971151 w 1998270"/>
              <a:gd name="connsiteY4438" fmla="*/ 432366 h 1996549"/>
              <a:gd name="connsiteX4439" fmla="*/ 1357139 w 1998270"/>
              <a:gd name="connsiteY4439" fmla="*/ 432366 h 1996549"/>
              <a:gd name="connsiteX4440" fmla="*/ 1380335 w 1998270"/>
              <a:gd name="connsiteY4440" fmla="*/ 455561 h 1996549"/>
              <a:gd name="connsiteX4441" fmla="*/ 1380335 w 1998270"/>
              <a:gd name="connsiteY4441" fmla="*/ 455732 h 1996549"/>
              <a:gd name="connsiteX4442" fmla="*/ 1357139 w 1998270"/>
              <a:gd name="connsiteY4442" fmla="*/ 478587 h 1996549"/>
              <a:gd name="connsiteX4443" fmla="*/ 1356798 w 1998270"/>
              <a:gd name="connsiteY4443" fmla="*/ 478587 h 1996549"/>
              <a:gd name="connsiteX4444" fmla="*/ 1334113 w 1998270"/>
              <a:gd name="connsiteY4444" fmla="*/ 455561 h 1996549"/>
              <a:gd name="connsiteX4445" fmla="*/ 1334113 w 1998270"/>
              <a:gd name="connsiteY4445" fmla="*/ 455391 h 1996549"/>
              <a:gd name="connsiteX4446" fmla="*/ 1357139 w 1998270"/>
              <a:gd name="connsiteY4446" fmla="*/ 432366 h 1996549"/>
              <a:gd name="connsiteX4447" fmla="*/ 1417858 w 1998270"/>
              <a:gd name="connsiteY4447" fmla="*/ 431854 h 1996549"/>
              <a:gd name="connsiteX4448" fmla="*/ 1441566 w 1998270"/>
              <a:gd name="connsiteY4448" fmla="*/ 455561 h 1996549"/>
              <a:gd name="connsiteX4449" fmla="*/ 1441566 w 1998270"/>
              <a:gd name="connsiteY4449" fmla="*/ 455732 h 1996549"/>
              <a:gd name="connsiteX4450" fmla="*/ 1417858 w 1998270"/>
              <a:gd name="connsiteY4450" fmla="*/ 479098 h 1996549"/>
              <a:gd name="connsiteX4451" fmla="*/ 1394321 w 1998270"/>
              <a:gd name="connsiteY4451" fmla="*/ 455561 h 1996549"/>
              <a:gd name="connsiteX4452" fmla="*/ 1394321 w 1998270"/>
              <a:gd name="connsiteY4452" fmla="*/ 455391 h 1996549"/>
              <a:gd name="connsiteX4453" fmla="*/ 1417858 w 1998270"/>
              <a:gd name="connsiteY4453" fmla="*/ 431854 h 1996549"/>
              <a:gd name="connsiteX4454" fmla="*/ 1479259 w 1998270"/>
              <a:gd name="connsiteY4454" fmla="*/ 431172 h 1996549"/>
              <a:gd name="connsiteX4455" fmla="*/ 1503649 w 1998270"/>
              <a:gd name="connsiteY4455" fmla="*/ 455561 h 1996549"/>
              <a:gd name="connsiteX4456" fmla="*/ 1479259 w 1998270"/>
              <a:gd name="connsiteY4456" fmla="*/ 479782 h 1996549"/>
              <a:gd name="connsiteX4457" fmla="*/ 1455040 w 1998270"/>
              <a:gd name="connsiteY4457" fmla="*/ 455561 h 1996549"/>
              <a:gd name="connsiteX4458" fmla="*/ 1455040 w 1998270"/>
              <a:gd name="connsiteY4458" fmla="*/ 455391 h 1996549"/>
              <a:gd name="connsiteX4459" fmla="*/ 1479259 w 1998270"/>
              <a:gd name="connsiteY4459" fmla="*/ 431172 h 1996549"/>
              <a:gd name="connsiteX4460" fmla="*/ 1540660 w 1998270"/>
              <a:gd name="connsiteY4460" fmla="*/ 430659 h 1996549"/>
              <a:gd name="connsiteX4461" fmla="*/ 1565561 w 1998270"/>
              <a:gd name="connsiteY4461" fmla="*/ 455561 h 1996549"/>
              <a:gd name="connsiteX4462" fmla="*/ 1565561 w 1998270"/>
              <a:gd name="connsiteY4462" fmla="*/ 455732 h 1996549"/>
              <a:gd name="connsiteX4463" fmla="*/ 1540660 w 1998270"/>
              <a:gd name="connsiteY4463" fmla="*/ 480292 h 1996549"/>
              <a:gd name="connsiteX4464" fmla="*/ 1515929 w 1998270"/>
              <a:gd name="connsiteY4464" fmla="*/ 455561 h 1996549"/>
              <a:gd name="connsiteX4465" fmla="*/ 1515929 w 1998270"/>
              <a:gd name="connsiteY4465" fmla="*/ 455391 h 1996549"/>
              <a:gd name="connsiteX4466" fmla="*/ 1540660 w 1998270"/>
              <a:gd name="connsiteY4466" fmla="*/ 430659 h 1996549"/>
              <a:gd name="connsiteX4467" fmla="*/ 1602061 w 1998270"/>
              <a:gd name="connsiteY4467" fmla="*/ 430147 h 1996549"/>
              <a:gd name="connsiteX4468" fmla="*/ 1627475 w 1998270"/>
              <a:gd name="connsiteY4468" fmla="*/ 455561 h 1996549"/>
              <a:gd name="connsiteX4469" fmla="*/ 1602061 w 1998270"/>
              <a:gd name="connsiteY4469" fmla="*/ 480804 h 1996549"/>
              <a:gd name="connsiteX4470" fmla="*/ 1576819 w 1998270"/>
              <a:gd name="connsiteY4470" fmla="*/ 455561 h 1996549"/>
              <a:gd name="connsiteX4471" fmla="*/ 1602061 w 1998270"/>
              <a:gd name="connsiteY4471" fmla="*/ 430147 h 1996549"/>
              <a:gd name="connsiteX4472" fmla="*/ 1664145 w 1998270"/>
              <a:gd name="connsiteY4472" fmla="*/ 429636 h 1996549"/>
              <a:gd name="connsiteX4473" fmla="*/ 1690070 w 1998270"/>
              <a:gd name="connsiteY4473" fmla="*/ 455561 h 1996549"/>
              <a:gd name="connsiteX4474" fmla="*/ 1664145 w 1998270"/>
              <a:gd name="connsiteY4474" fmla="*/ 481316 h 1996549"/>
              <a:gd name="connsiteX4475" fmla="*/ 1638391 w 1998270"/>
              <a:gd name="connsiteY4475" fmla="*/ 455561 h 1996549"/>
              <a:gd name="connsiteX4476" fmla="*/ 1638391 w 1998270"/>
              <a:gd name="connsiteY4476" fmla="*/ 455391 h 1996549"/>
              <a:gd name="connsiteX4477" fmla="*/ 1664145 w 1998270"/>
              <a:gd name="connsiteY4477" fmla="*/ 429636 h 1996549"/>
              <a:gd name="connsiteX4478" fmla="*/ 1724864 w 1998270"/>
              <a:gd name="connsiteY4478" fmla="*/ 429295 h 1996549"/>
              <a:gd name="connsiteX4479" fmla="*/ 1751130 w 1998270"/>
              <a:gd name="connsiteY4479" fmla="*/ 455561 h 1996549"/>
              <a:gd name="connsiteX4480" fmla="*/ 1751130 w 1998270"/>
              <a:gd name="connsiteY4480" fmla="*/ 455732 h 1996549"/>
              <a:gd name="connsiteX4481" fmla="*/ 1724864 w 1998270"/>
              <a:gd name="connsiteY4481" fmla="*/ 481657 h 1996549"/>
              <a:gd name="connsiteX4482" fmla="*/ 1724523 w 1998270"/>
              <a:gd name="connsiteY4482" fmla="*/ 481657 h 1996549"/>
              <a:gd name="connsiteX4483" fmla="*/ 1698768 w 1998270"/>
              <a:gd name="connsiteY4483" fmla="*/ 455561 h 1996549"/>
              <a:gd name="connsiteX4484" fmla="*/ 1698768 w 1998270"/>
              <a:gd name="connsiteY4484" fmla="*/ 455391 h 1996549"/>
              <a:gd name="connsiteX4485" fmla="*/ 1724864 w 1998270"/>
              <a:gd name="connsiteY4485" fmla="*/ 429295 h 1996549"/>
              <a:gd name="connsiteX4486" fmla="*/ 1786265 w 1998270"/>
              <a:gd name="connsiteY4486" fmla="*/ 428954 h 1996549"/>
              <a:gd name="connsiteX4487" fmla="*/ 1812872 w 1998270"/>
              <a:gd name="connsiteY4487" fmla="*/ 455562 h 1996549"/>
              <a:gd name="connsiteX4488" fmla="*/ 1812872 w 1998270"/>
              <a:gd name="connsiteY4488" fmla="*/ 455732 h 1996549"/>
              <a:gd name="connsiteX4489" fmla="*/ 1786265 w 1998270"/>
              <a:gd name="connsiteY4489" fmla="*/ 481998 h 1996549"/>
              <a:gd name="connsiteX4490" fmla="*/ 1785924 w 1998270"/>
              <a:gd name="connsiteY4490" fmla="*/ 481998 h 1996549"/>
              <a:gd name="connsiteX4491" fmla="*/ 1759828 w 1998270"/>
              <a:gd name="connsiteY4491" fmla="*/ 455562 h 1996549"/>
              <a:gd name="connsiteX4492" fmla="*/ 1759828 w 1998270"/>
              <a:gd name="connsiteY4492" fmla="*/ 455391 h 1996549"/>
              <a:gd name="connsiteX4493" fmla="*/ 1786265 w 1998270"/>
              <a:gd name="connsiteY4493" fmla="*/ 428954 h 1996549"/>
              <a:gd name="connsiteX4494" fmla="*/ 1848033 w 1998270"/>
              <a:gd name="connsiteY4494" fmla="*/ 428820 h 1996549"/>
              <a:gd name="connsiteX4495" fmla="*/ 1874640 w 1998270"/>
              <a:gd name="connsiteY4495" fmla="*/ 455427 h 1996549"/>
              <a:gd name="connsiteX4496" fmla="*/ 1848033 w 1998270"/>
              <a:gd name="connsiteY4496" fmla="*/ 482034 h 1996549"/>
              <a:gd name="connsiteX4497" fmla="*/ 1821426 w 1998270"/>
              <a:gd name="connsiteY4497" fmla="*/ 455427 h 1996549"/>
              <a:gd name="connsiteX4498" fmla="*/ 1848033 w 1998270"/>
              <a:gd name="connsiteY4498" fmla="*/ 428820 h 1996549"/>
              <a:gd name="connsiteX4499" fmla="*/ 1909068 w 1998270"/>
              <a:gd name="connsiteY4499" fmla="*/ 428784 h 1996549"/>
              <a:gd name="connsiteX4500" fmla="*/ 1935846 w 1998270"/>
              <a:gd name="connsiteY4500" fmla="*/ 455561 h 1996549"/>
              <a:gd name="connsiteX4501" fmla="*/ 1935846 w 1998270"/>
              <a:gd name="connsiteY4501" fmla="*/ 455732 h 1996549"/>
              <a:gd name="connsiteX4502" fmla="*/ 1909068 w 1998270"/>
              <a:gd name="connsiteY4502" fmla="*/ 482168 h 1996549"/>
              <a:gd name="connsiteX4503" fmla="*/ 1882461 w 1998270"/>
              <a:gd name="connsiteY4503" fmla="*/ 455561 h 1996549"/>
              <a:gd name="connsiteX4504" fmla="*/ 1882461 w 1998270"/>
              <a:gd name="connsiteY4504" fmla="*/ 455391 h 1996549"/>
              <a:gd name="connsiteX4505" fmla="*/ 1909068 w 1998270"/>
              <a:gd name="connsiteY4505" fmla="*/ 428784 h 1996549"/>
              <a:gd name="connsiteX4506" fmla="*/ 5995 w 1998270"/>
              <a:gd name="connsiteY4506" fmla="*/ 388739 h 1996549"/>
              <a:gd name="connsiteX4507" fmla="*/ 11283 w 1998270"/>
              <a:gd name="connsiteY4507" fmla="*/ 394025 h 1996549"/>
              <a:gd name="connsiteX4508" fmla="*/ 5995 w 1998270"/>
              <a:gd name="connsiteY4508" fmla="*/ 399314 h 1996549"/>
              <a:gd name="connsiteX4509" fmla="*/ 708 w 1998270"/>
              <a:gd name="connsiteY4509" fmla="*/ 394025 h 1996549"/>
              <a:gd name="connsiteX4510" fmla="*/ 5995 w 1998270"/>
              <a:gd name="connsiteY4510" fmla="*/ 388739 h 1996549"/>
              <a:gd name="connsiteX4511" fmla="*/ 67030 w 1998270"/>
              <a:gd name="connsiteY4511" fmla="*/ 386997 h 1996549"/>
              <a:gd name="connsiteX4512" fmla="*/ 74193 w 1998270"/>
              <a:gd name="connsiteY4512" fmla="*/ 394161 h 1996549"/>
              <a:gd name="connsiteX4513" fmla="*/ 67030 w 1998270"/>
              <a:gd name="connsiteY4513" fmla="*/ 401324 h 1996549"/>
              <a:gd name="connsiteX4514" fmla="*/ 59867 w 1998270"/>
              <a:gd name="connsiteY4514" fmla="*/ 394161 h 1996549"/>
              <a:gd name="connsiteX4515" fmla="*/ 67030 w 1998270"/>
              <a:gd name="connsiteY4515" fmla="*/ 386997 h 1996549"/>
              <a:gd name="connsiteX4516" fmla="*/ 129113 w 1998270"/>
              <a:gd name="connsiteY4516" fmla="*/ 386144 h 1996549"/>
              <a:gd name="connsiteX4517" fmla="*/ 137129 w 1998270"/>
              <a:gd name="connsiteY4517" fmla="*/ 394161 h 1996549"/>
              <a:gd name="connsiteX4518" fmla="*/ 129113 w 1998270"/>
              <a:gd name="connsiteY4518" fmla="*/ 402177 h 1996549"/>
              <a:gd name="connsiteX4519" fmla="*/ 121097 w 1998270"/>
              <a:gd name="connsiteY4519" fmla="*/ 394161 h 1996549"/>
              <a:gd name="connsiteX4520" fmla="*/ 129113 w 1998270"/>
              <a:gd name="connsiteY4520" fmla="*/ 386144 h 1996549"/>
              <a:gd name="connsiteX4521" fmla="*/ 189832 w 1998270"/>
              <a:gd name="connsiteY4521" fmla="*/ 385291 h 1996549"/>
              <a:gd name="connsiteX4522" fmla="*/ 198701 w 1998270"/>
              <a:gd name="connsiteY4522" fmla="*/ 394160 h 1996549"/>
              <a:gd name="connsiteX4523" fmla="*/ 189832 w 1998270"/>
              <a:gd name="connsiteY4523" fmla="*/ 403030 h 1996549"/>
              <a:gd name="connsiteX4524" fmla="*/ 180964 w 1998270"/>
              <a:gd name="connsiteY4524" fmla="*/ 394160 h 1996549"/>
              <a:gd name="connsiteX4525" fmla="*/ 189832 w 1998270"/>
              <a:gd name="connsiteY4525" fmla="*/ 385291 h 1996549"/>
              <a:gd name="connsiteX4526" fmla="*/ 251234 w 1998270"/>
              <a:gd name="connsiteY4526" fmla="*/ 384439 h 1996549"/>
              <a:gd name="connsiteX4527" fmla="*/ 251574 w 1998270"/>
              <a:gd name="connsiteY4527" fmla="*/ 384439 h 1996549"/>
              <a:gd name="connsiteX4528" fmla="*/ 260956 w 1998270"/>
              <a:gd name="connsiteY4528" fmla="*/ 394161 h 1996549"/>
              <a:gd name="connsiteX4529" fmla="*/ 251234 w 1998270"/>
              <a:gd name="connsiteY4529" fmla="*/ 403883 h 1996549"/>
              <a:gd name="connsiteX4530" fmla="*/ 241512 w 1998270"/>
              <a:gd name="connsiteY4530" fmla="*/ 394161 h 1996549"/>
              <a:gd name="connsiteX4531" fmla="*/ 251234 w 1998270"/>
              <a:gd name="connsiteY4531" fmla="*/ 384439 h 1996549"/>
              <a:gd name="connsiteX4532" fmla="*/ 313002 w 1998270"/>
              <a:gd name="connsiteY4532" fmla="*/ 383452 h 1996549"/>
              <a:gd name="connsiteX4533" fmla="*/ 323576 w 1998270"/>
              <a:gd name="connsiteY4533" fmla="*/ 394027 h 1996549"/>
              <a:gd name="connsiteX4534" fmla="*/ 313002 w 1998270"/>
              <a:gd name="connsiteY4534" fmla="*/ 404601 h 1996549"/>
              <a:gd name="connsiteX4535" fmla="*/ 302427 w 1998270"/>
              <a:gd name="connsiteY4535" fmla="*/ 394027 h 1996549"/>
              <a:gd name="connsiteX4536" fmla="*/ 313002 w 1998270"/>
              <a:gd name="connsiteY4536" fmla="*/ 383452 h 1996549"/>
              <a:gd name="connsiteX4537" fmla="*/ 436119 w 1998270"/>
              <a:gd name="connsiteY4537" fmla="*/ 382732 h 1996549"/>
              <a:gd name="connsiteX4538" fmla="*/ 448229 w 1998270"/>
              <a:gd name="connsiteY4538" fmla="*/ 394843 h 1996549"/>
              <a:gd name="connsiteX4539" fmla="*/ 436119 w 1998270"/>
              <a:gd name="connsiteY4539" fmla="*/ 406953 h 1996549"/>
              <a:gd name="connsiteX4540" fmla="*/ 424010 w 1998270"/>
              <a:gd name="connsiteY4540" fmla="*/ 394843 h 1996549"/>
              <a:gd name="connsiteX4541" fmla="*/ 436119 w 1998270"/>
              <a:gd name="connsiteY4541" fmla="*/ 382732 h 1996549"/>
              <a:gd name="connsiteX4542" fmla="*/ 374036 w 1998270"/>
              <a:gd name="connsiteY4542" fmla="*/ 382732 h 1996549"/>
              <a:gd name="connsiteX4543" fmla="*/ 374377 w 1998270"/>
              <a:gd name="connsiteY4543" fmla="*/ 382732 h 1996549"/>
              <a:gd name="connsiteX4544" fmla="*/ 385293 w 1998270"/>
              <a:gd name="connsiteY4544" fmla="*/ 393989 h 1996549"/>
              <a:gd name="connsiteX4545" fmla="*/ 374036 w 1998270"/>
              <a:gd name="connsiteY4545" fmla="*/ 405246 h 1996549"/>
              <a:gd name="connsiteX4546" fmla="*/ 362780 w 1998270"/>
              <a:gd name="connsiteY4546" fmla="*/ 393989 h 1996549"/>
              <a:gd name="connsiteX4547" fmla="*/ 374036 w 1998270"/>
              <a:gd name="connsiteY4547" fmla="*/ 382732 h 1996549"/>
              <a:gd name="connsiteX4548" fmla="*/ 496838 w 1998270"/>
              <a:gd name="connsiteY4548" fmla="*/ 381197 h 1996549"/>
              <a:gd name="connsiteX4549" fmla="*/ 509801 w 1998270"/>
              <a:gd name="connsiteY4549" fmla="*/ 394161 h 1996549"/>
              <a:gd name="connsiteX4550" fmla="*/ 496838 w 1998270"/>
              <a:gd name="connsiteY4550" fmla="*/ 407123 h 1996549"/>
              <a:gd name="connsiteX4551" fmla="*/ 483876 w 1998270"/>
              <a:gd name="connsiteY4551" fmla="*/ 394161 h 1996549"/>
              <a:gd name="connsiteX4552" fmla="*/ 496838 w 1998270"/>
              <a:gd name="connsiteY4552" fmla="*/ 381197 h 1996549"/>
              <a:gd name="connsiteX4553" fmla="*/ 558240 w 1998270"/>
              <a:gd name="connsiteY4553" fmla="*/ 380516 h 1996549"/>
              <a:gd name="connsiteX4554" fmla="*/ 571884 w 1998270"/>
              <a:gd name="connsiteY4554" fmla="*/ 394161 h 1996549"/>
              <a:gd name="connsiteX4555" fmla="*/ 558240 w 1998270"/>
              <a:gd name="connsiteY4555" fmla="*/ 407806 h 1996549"/>
              <a:gd name="connsiteX4556" fmla="*/ 544595 w 1998270"/>
              <a:gd name="connsiteY4556" fmla="*/ 394161 h 1996549"/>
              <a:gd name="connsiteX4557" fmla="*/ 558240 w 1998270"/>
              <a:gd name="connsiteY4557" fmla="*/ 380516 h 1996549"/>
              <a:gd name="connsiteX4558" fmla="*/ 619641 w 1998270"/>
              <a:gd name="connsiteY4558" fmla="*/ 379662 h 1996549"/>
              <a:gd name="connsiteX4559" fmla="*/ 634138 w 1998270"/>
              <a:gd name="connsiteY4559" fmla="*/ 394161 h 1996549"/>
              <a:gd name="connsiteX4560" fmla="*/ 619641 w 1998270"/>
              <a:gd name="connsiteY4560" fmla="*/ 408657 h 1996549"/>
              <a:gd name="connsiteX4561" fmla="*/ 605144 w 1998270"/>
              <a:gd name="connsiteY4561" fmla="*/ 394161 h 1996549"/>
              <a:gd name="connsiteX4562" fmla="*/ 619641 w 1998270"/>
              <a:gd name="connsiteY4562" fmla="*/ 379662 h 1996549"/>
              <a:gd name="connsiteX4563" fmla="*/ 681042 w 1998270"/>
              <a:gd name="connsiteY4563" fmla="*/ 378810 h 1996549"/>
              <a:gd name="connsiteX4564" fmla="*/ 696393 w 1998270"/>
              <a:gd name="connsiteY4564" fmla="*/ 394161 h 1996549"/>
              <a:gd name="connsiteX4565" fmla="*/ 696393 w 1998270"/>
              <a:gd name="connsiteY4565" fmla="*/ 394331 h 1996549"/>
              <a:gd name="connsiteX4566" fmla="*/ 681042 w 1998270"/>
              <a:gd name="connsiteY4566" fmla="*/ 409340 h 1996549"/>
              <a:gd name="connsiteX4567" fmla="*/ 665692 w 1998270"/>
              <a:gd name="connsiteY4567" fmla="*/ 394161 h 1996549"/>
              <a:gd name="connsiteX4568" fmla="*/ 681042 w 1998270"/>
              <a:gd name="connsiteY4568" fmla="*/ 378810 h 1996549"/>
              <a:gd name="connsiteX4569" fmla="*/ 743126 w 1998270"/>
              <a:gd name="connsiteY4569" fmla="*/ 377958 h 1996549"/>
              <a:gd name="connsiteX4570" fmla="*/ 745241 w 1998270"/>
              <a:gd name="connsiteY4570" fmla="*/ 377958 h 1996549"/>
              <a:gd name="connsiteX4571" fmla="*/ 760182 w 1998270"/>
              <a:gd name="connsiteY4571" fmla="*/ 395013 h 1996549"/>
              <a:gd name="connsiteX4572" fmla="*/ 760147 w 1998270"/>
              <a:gd name="connsiteY4572" fmla="*/ 396071 h 1996549"/>
              <a:gd name="connsiteX4573" fmla="*/ 743126 w 1998270"/>
              <a:gd name="connsiteY4573" fmla="*/ 411046 h 1996549"/>
              <a:gd name="connsiteX4574" fmla="*/ 726923 w 1998270"/>
              <a:gd name="connsiteY4574" fmla="*/ 395013 h 1996549"/>
              <a:gd name="connsiteX4575" fmla="*/ 743126 w 1998270"/>
              <a:gd name="connsiteY4575" fmla="*/ 377958 h 1996549"/>
              <a:gd name="connsiteX4576" fmla="*/ 803844 w 1998270"/>
              <a:gd name="connsiteY4576" fmla="*/ 377275 h 1996549"/>
              <a:gd name="connsiteX4577" fmla="*/ 820900 w 1998270"/>
              <a:gd name="connsiteY4577" fmla="*/ 394331 h 1996549"/>
              <a:gd name="connsiteX4578" fmla="*/ 803844 w 1998270"/>
              <a:gd name="connsiteY4578" fmla="*/ 411387 h 1996549"/>
              <a:gd name="connsiteX4579" fmla="*/ 786789 w 1998270"/>
              <a:gd name="connsiteY4579" fmla="*/ 394331 h 1996549"/>
              <a:gd name="connsiteX4580" fmla="*/ 803844 w 1998270"/>
              <a:gd name="connsiteY4580" fmla="*/ 377275 h 1996549"/>
              <a:gd name="connsiteX4581" fmla="*/ 865246 w 1998270"/>
              <a:gd name="connsiteY4581" fmla="*/ 376422 h 1996549"/>
              <a:gd name="connsiteX4582" fmla="*/ 882302 w 1998270"/>
              <a:gd name="connsiteY4582" fmla="*/ 393477 h 1996549"/>
              <a:gd name="connsiteX4583" fmla="*/ 865246 w 1998270"/>
              <a:gd name="connsiteY4583" fmla="*/ 410534 h 1996549"/>
              <a:gd name="connsiteX4584" fmla="*/ 848191 w 1998270"/>
              <a:gd name="connsiteY4584" fmla="*/ 393477 h 1996549"/>
              <a:gd name="connsiteX4585" fmla="*/ 865246 w 1998270"/>
              <a:gd name="connsiteY4585" fmla="*/ 376422 h 1996549"/>
              <a:gd name="connsiteX4586" fmla="*/ 926647 w 1998270"/>
              <a:gd name="connsiteY4586" fmla="*/ 375740 h 1996549"/>
              <a:gd name="connsiteX4587" fmla="*/ 945067 w 1998270"/>
              <a:gd name="connsiteY4587" fmla="*/ 394161 h 1996549"/>
              <a:gd name="connsiteX4588" fmla="*/ 945067 w 1998270"/>
              <a:gd name="connsiteY4588" fmla="*/ 394331 h 1996549"/>
              <a:gd name="connsiteX4589" fmla="*/ 926647 w 1998270"/>
              <a:gd name="connsiteY4589" fmla="*/ 412411 h 1996549"/>
              <a:gd name="connsiteX4590" fmla="*/ 908227 w 1998270"/>
              <a:gd name="connsiteY4590" fmla="*/ 394161 h 1996549"/>
              <a:gd name="connsiteX4591" fmla="*/ 926647 w 1998270"/>
              <a:gd name="connsiteY4591" fmla="*/ 375740 h 1996549"/>
              <a:gd name="connsiteX4592" fmla="*/ 988415 w 1998270"/>
              <a:gd name="connsiteY4592" fmla="*/ 374753 h 1996549"/>
              <a:gd name="connsiteX4593" fmla="*/ 1007688 w 1998270"/>
              <a:gd name="connsiteY4593" fmla="*/ 394025 h 1996549"/>
              <a:gd name="connsiteX4594" fmla="*/ 988415 w 1998270"/>
              <a:gd name="connsiteY4594" fmla="*/ 413299 h 1996549"/>
              <a:gd name="connsiteX4595" fmla="*/ 969142 w 1998270"/>
              <a:gd name="connsiteY4595" fmla="*/ 394025 h 1996549"/>
              <a:gd name="connsiteX4596" fmla="*/ 988415 w 1998270"/>
              <a:gd name="connsiteY4596" fmla="*/ 374753 h 1996549"/>
              <a:gd name="connsiteX4597" fmla="*/ 1050132 w 1998270"/>
              <a:gd name="connsiteY4597" fmla="*/ 374205 h 1996549"/>
              <a:gd name="connsiteX4598" fmla="*/ 1070088 w 1998270"/>
              <a:gd name="connsiteY4598" fmla="*/ 394161 h 1996549"/>
              <a:gd name="connsiteX4599" fmla="*/ 1070088 w 1998270"/>
              <a:gd name="connsiteY4599" fmla="*/ 394331 h 1996549"/>
              <a:gd name="connsiteX4600" fmla="*/ 1050132 w 1998270"/>
              <a:gd name="connsiteY4600" fmla="*/ 413946 h 1996549"/>
              <a:gd name="connsiteX4601" fmla="*/ 1030177 w 1998270"/>
              <a:gd name="connsiteY4601" fmla="*/ 394161 h 1996549"/>
              <a:gd name="connsiteX4602" fmla="*/ 1050132 w 1998270"/>
              <a:gd name="connsiteY4602" fmla="*/ 374205 h 1996549"/>
              <a:gd name="connsiteX4603" fmla="*/ 1110851 w 1998270"/>
              <a:gd name="connsiteY4603" fmla="*/ 373352 h 1996549"/>
              <a:gd name="connsiteX4604" fmla="*/ 1111192 w 1998270"/>
              <a:gd name="connsiteY4604" fmla="*/ 373352 h 1996549"/>
              <a:gd name="connsiteX4605" fmla="*/ 1131659 w 1998270"/>
              <a:gd name="connsiteY4605" fmla="*/ 394161 h 1996549"/>
              <a:gd name="connsiteX4606" fmla="*/ 1131659 w 1998270"/>
              <a:gd name="connsiteY4606" fmla="*/ 394331 h 1996549"/>
              <a:gd name="connsiteX4607" fmla="*/ 1110851 w 1998270"/>
              <a:gd name="connsiteY4607" fmla="*/ 414798 h 1996549"/>
              <a:gd name="connsiteX4608" fmla="*/ 1090043 w 1998270"/>
              <a:gd name="connsiteY4608" fmla="*/ 394161 h 1996549"/>
              <a:gd name="connsiteX4609" fmla="*/ 1110851 w 1998270"/>
              <a:gd name="connsiteY4609" fmla="*/ 373352 h 1996549"/>
              <a:gd name="connsiteX4610" fmla="*/ 1172252 w 1998270"/>
              <a:gd name="connsiteY4610" fmla="*/ 372670 h 1996549"/>
              <a:gd name="connsiteX4611" fmla="*/ 1172593 w 1998270"/>
              <a:gd name="connsiteY4611" fmla="*/ 372670 h 1996549"/>
              <a:gd name="connsiteX4612" fmla="*/ 1193743 w 1998270"/>
              <a:gd name="connsiteY4612" fmla="*/ 394161 h 1996549"/>
              <a:gd name="connsiteX4613" fmla="*/ 1193743 w 1998270"/>
              <a:gd name="connsiteY4613" fmla="*/ 394331 h 1996549"/>
              <a:gd name="connsiteX4614" fmla="*/ 1172252 w 1998270"/>
              <a:gd name="connsiteY4614" fmla="*/ 415481 h 1996549"/>
              <a:gd name="connsiteX4615" fmla="*/ 1150762 w 1998270"/>
              <a:gd name="connsiteY4615" fmla="*/ 394161 h 1996549"/>
              <a:gd name="connsiteX4616" fmla="*/ 1172252 w 1998270"/>
              <a:gd name="connsiteY4616" fmla="*/ 372670 h 1996549"/>
              <a:gd name="connsiteX4617" fmla="*/ 1233654 w 1998270"/>
              <a:gd name="connsiteY4617" fmla="*/ 371988 h 1996549"/>
              <a:gd name="connsiteX4618" fmla="*/ 1255826 w 1998270"/>
              <a:gd name="connsiteY4618" fmla="*/ 394161 h 1996549"/>
              <a:gd name="connsiteX4619" fmla="*/ 1233654 w 1998270"/>
              <a:gd name="connsiteY4619" fmla="*/ 416163 h 1996549"/>
              <a:gd name="connsiteX4620" fmla="*/ 1211481 w 1998270"/>
              <a:gd name="connsiteY4620" fmla="*/ 394161 h 1996549"/>
              <a:gd name="connsiteX4621" fmla="*/ 1233654 w 1998270"/>
              <a:gd name="connsiteY4621" fmla="*/ 371988 h 1996549"/>
              <a:gd name="connsiteX4622" fmla="*/ 1295422 w 1998270"/>
              <a:gd name="connsiteY4622" fmla="*/ 371172 h 1996549"/>
              <a:gd name="connsiteX4623" fmla="*/ 1318277 w 1998270"/>
              <a:gd name="connsiteY4623" fmla="*/ 394027 h 1996549"/>
              <a:gd name="connsiteX4624" fmla="*/ 1295422 w 1998270"/>
              <a:gd name="connsiteY4624" fmla="*/ 416881 h 1996549"/>
              <a:gd name="connsiteX4625" fmla="*/ 1272567 w 1998270"/>
              <a:gd name="connsiteY4625" fmla="*/ 394027 h 1996549"/>
              <a:gd name="connsiteX4626" fmla="*/ 1295422 w 1998270"/>
              <a:gd name="connsiteY4626" fmla="*/ 371172 h 1996549"/>
              <a:gd name="connsiteX4627" fmla="*/ 1357139 w 1998270"/>
              <a:gd name="connsiteY4627" fmla="*/ 370453 h 1996549"/>
              <a:gd name="connsiteX4628" fmla="*/ 1380847 w 1998270"/>
              <a:gd name="connsiteY4628" fmla="*/ 394161 h 1996549"/>
              <a:gd name="connsiteX4629" fmla="*/ 1380847 w 1998270"/>
              <a:gd name="connsiteY4629" fmla="*/ 394331 h 1996549"/>
              <a:gd name="connsiteX4630" fmla="*/ 1357139 w 1998270"/>
              <a:gd name="connsiteY4630" fmla="*/ 417698 h 1996549"/>
              <a:gd name="connsiteX4631" fmla="*/ 1333602 w 1998270"/>
              <a:gd name="connsiteY4631" fmla="*/ 394161 h 1996549"/>
              <a:gd name="connsiteX4632" fmla="*/ 1333602 w 1998270"/>
              <a:gd name="connsiteY4632" fmla="*/ 393991 h 1996549"/>
              <a:gd name="connsiteX4633" fmla="*/ 1357139 w 1998270"/>
              <a:gd name="connsiteY4633" fmla="*/ 370453 h 1996549"/>
              <a:gd name="connsiteX4634" fmla="*/ 1971151 w 1998270"/>
              <a:gd name="connsiteY4634" fmla="*/ 370282 h 1996549"/>
              <a:gd name="connsiteX4635" fmla="*/ 1995029 w 1998270"/>
              <a:gd name="connsiteY4635" fmla="*/ 394161 h 1996549"/>
              <a:gd name="connsiteX4636" fmla="*/ 1971151 w 1998270"/>
              <a:gd name="connsiteY4636" fmla="*/ 417867 h 1996549"/>
              <a:gd name="connsiteX4637" fmla="*/ 1947273 w 1998270"/>
              <a:gd name="connsiteY4637" fmla="*/ 394161 h 1996549"/>
              <a:gd name="connsiteX4638" fmla="*/ 1971151 w 1998270"/>
              <a:gd name="connsiteY4638" fmla="*/ 370282 h 1996549"/>
              <a:gd name="connsiteX4639" fmla="*/ 1417858 w 1998270"/>
              <a:gd name="connsiteY4639" fmla="*/ 369771 h 1996549"/>
              <a:gd name="connsiteX4640" fmla="*/ 1442247 w 1998270"/>
              <a:gd name="connsiteY4640" fmla="*/ 394161 h 1996549"/>
              <a:gd name="connsiteX4641" fmla="*/ 1417858 w 1998270"/>
              <a:gd name="connsiteY4641" fmla="*/ 418381 h 1996549"/>
              <a:gd name="connsiteX4642" fmla="*/ 1393639 w 1998270"/>
              <a:gd name="connsiteY4642" fmla="*/ 394161 h 1996549"/>
              <a:gd name="connsiteX4643" fmla="*/ 1393639 w 1998270"/>
              <a:gd name="connsiteY4643" fmla="*/ 393991 h 1996549"/>
              <a:gd name="connsiteX4644" fmla="*/ 1417858 w 1998270"/>
              <a:gd name="connsiteY4644" fmla="*/ 369771 h 1996549"/>
              <a:gd name="connsiteX4645" fmla="*/ 1479259 w 1998270"/>
              <a:gd name="connsiteY4645" fmla="*/ 369259 h 1996549"/>
              <a:gd name="connsiteX4646" fmla="*/ 1504160 w 1998270"/>
              <a:gd name="connsiteY4646" fmla="*/ 394161 h 1996549"/>
              <a:gd name="connsiteX4647" fmla="*/ 1504160 w 1998270"/>
              <a:gd name="connsiteY4647" fmla="*/ 394331 h 1996549"/>
              <a:gd name="connsiteX4648" fmla="*/ 1479259 w 1998270"/>
              <a:gd name="connsiteY4648" fmla="*/ 418891 h 1996549"/>
              <a:gd name="connsiteX4649" fmla="*/ 1454528 w 1998270"/>
              <a:gd name="connsiteY4649" fmla="*/ 394161 h 1996549"/>
              <a:gd name="connsiteX4650" fmla="*/ 1454528 w 1998270"/>
              <a:gd name="connsiteY4650" fmla="*/ 393991 h 1996549"/>
              <a:gd name="connsiteX4651" fmla="*/ 1479259 w 1998270"/>
              <a:gd name="connsiteY4651" fmla="*/ 369259 h 1996549"/>
              <a:gd name="connsiteX4652" fmla="*/ 1540660 w 1998270"/>
              <a:gd name="connsiteY4652" fmla="*/ 368577 h 1996549"/>
              <a:gd name="connsiteX4653" fmla="*/ 1566244 w 1998270"/>
              <a:gd name="connsiteY4653" fmla="*/ 394161 h 1996549"/>
              <a:gd name="connsiteX4654" fmla="*/ 1540660 w 1998270"/>
              <a:gd name="connsiteY4654" fmla="*/ 419575 h 1996549"/>
              <a:gd name="connsiteX4655" fmla="*/ 1515247 w 1998270"/>
              <a:gd name="connsiteY4655" fmla="*/ 394161 h 1996549"/>
              <a:gd name="connsiteX4656" fmla="*/ 1540660 w 1998270"/>
              <a:gd name="connsiteY4656" fmla="*/ 368577 h 1996549"/>
              <a:gd name="connsiteX4657" fmla="*/ 1602428 w 1998270"/>
              <a:gd name="connsiteY4657" fmla="*/ 367931 h 1996549"/>
              <a:gd name="connsiteX4658" fmla="*/ 1628523 w 1998270"/>
              <a:gd name="connsiteY4658" fmla="*/ 394027 h 1996549"/>
              <a:gd name="connsiteX4659" fmla="*/ 1602428 w 1998270"/>
              <a:gd name="connsiteY4659" fmla="*/ 420121 h 1996549"/>
              <a:gd name="connsiteX4660" fmla="*/ 1576332 w 1998270"/>
              <a:gd name="connsiteY4660" fmla="*/ 394027 h 1996549"/>
              <a:gd name="connsiteX4661" fmla="*/ 1602428 w 1998270"/>
              <a:gd name="connsiteY4661" fmla="*/ 367931 h 1996549"/>
              <a:gd name="connsiteX4662" fmla="*/ 1664145 w 1998270"/>
              <a:gd name="connsiteY4662" fmla="*/ 367553 h 1996549"/>
              <a:gd name="connsiteX4663" fmla="*/ 1690752 w 1998270"/>
              <a:gd name="connsiteY4663" fmla="*/ 394161 h 1996549"/>
              <a:gd name="connsiteX4664" fmla="*/ 1690752 w 1998270"/>
              <a:gd name="connsiteY4664" fmla="*/ 394331 h 1996549"/>
              <a:gd name="connsiteX4665" fmla="*/ 1664145 w 1998270"/>
              <a:gd name="connsiteY4665" fmla="*/ 420597 h 1996549"/>
              <a:gd name="connsiteX4666" fmla="*/ 1663804 w 1998270"/>
              <a:gd name="connsiteY4666" fmla="*/ 420597 h 1996549"/>
              <a:gd name="connsiteX4667" fmla="*/ 1637708 w 1998270"/>
              <a:gd name="connsiteY4667" fmla="*/ 394161 h 1996549"/>
              <a:gd name="connsiteX4668" fmla="*/ 1637708 w 1998270"/>
              <a:gd name="connsiteY4668" fmla="*/ 393989 h 1996549"/>
              <a:gd name="connsiteX4669" fmla="*/ 1664145 w 1998270"/>
              <a:gd name="connsiteY4669" fmla="*/ 367553 h 1996549"/>
              <a:gd name="connsiteX4670" fmla="*/ 1724863 w 1998270"/>
              <a:gd name="connsiteY4670" fmla="*/ 367212 h 1996549"/>
              <a:gd name="connsiteX4671" fmla="*/ 1751812 w 1998270"/>
              <a:gd name="connsiteY4671" fmla="*/ 394161 h 1996549"/>
              <a:gd name="connsiteX4672" fmla="*/ 1751812 w 1998270"/>
              <a:gd name="connsiteY4672" fmla="*/ 394331 h 1996549"/>
              <a:gd name="connsiteX4673" fmla="*/ 1724863 w 1998270"/>
              <a:gd name="connsiteY4673" fmla="*/ 420939 h 1996549"/>
              <a:gd name="connsiteX4674" fmla="*/ 1698086 w 1998270"/>
              <a:gd name="connsiteY4674" fmla="*/ 394161 h 1996549"/>
              <a:gd name="connsiteX4675" fmla="*/ 1698086 w 1998270"/>
              <a:gd name="connsiteY4675" fmla="*/ 393989 h 1996549"/>
              <a:gd name="connsiteX4676" fmla="*/ 1724863 w 1998270"/>
              <a:gd name="connsiteY4676" fmla="*/ 367212 h 1996549"/>
              <a:gd name="connsiteX4677" fmla="*/ 1786265 w 1998270"/>
              <a:gd name="connsiteY4677" fmla="*/ 366870 h 1996549"/>
              <a:gd name="connsiteX4678" fmla="*/ 1813555 w 1998270"/>
              <a:gd name="connsiteY4678" fmla="*/ 394161 h 1996549"/>
              <a:gd name="connsiteX4679" fmla="*/ 1786265 w 1998270"/>
              <a:gd name="connsiteY4679" fmla="*/ 421279 h 1996549"/>
              <a:gd name="connsiteX4680" fmla="*/ 1759147 w 1998270"/>
              <a:gd name="connsiteY4680" fmla="*/ 394161 h 1996549"/>
              <a:gd name="connsiteX4681" fmla="*/ 1759147 w 1998270"/>
              <a:gd name="connsiteY4681" fmla="*/ 393989 h 1996549"/>
              <a:gd name="connsiteX4682" fmla="*/ 1786265 w 1998270"/>
              <a:gd name="connsiteY4682" fmla="*/ 366870 h 1996549"/>
              <a:gd name="connsiteX4683" fmla="*/ 1847666 w 1998270"/>
              <a:gd name="connsiteY4683" fmla="*/ 366700 h 1996549"/>
              <a:gd name="connsiteX4684" fmla="*/ 1875126 w 1998270"/>
              <a:gd name="connsiteY4684" fmla="*/ 394160 h 1996549"/>
              <a:gd name="connsiteX4685" fmla="*/ 1847666 w 1998270"/>
              <a:gd name="connsiteY4685" fmla="*/ 421449 h 1996549"/>
              <a:gd name="connsiteX4686" fmla="*/ 1820377 w 1998270"/>
              <a:gd name="connsiteY4686" fmla="*/ 394160 h 1996549"/>
              <a:gd name="connsiteX4687" fmla="*/ 1847666 w 1998270"/>
              <a:gd name="connsiteY4687" fmla="*/ 366700 h 1996549"/>
              <a:gd name="connsiteX4688" fmla="*/ 1909067 w 1998270"/>
              <a:gd name="connsiteY4688" fmla="*/ 366529 h 1996549"/>
              <a:gd name="connsiteX4689" fmla="*/ 1909409 w 1998270"/>
              <a:gd name="connsiteY4689" fmla="*/ 366529 h 1996549"/>
              <a:gd name="connsiteX4690" fmla="*/ 1936698 w 1998270"/>
              <a:gd name="connsiteY4690" fmla="*/ 394161 h 1996549"/>
              <a:gd name="connsiteX4691" fmla="*/ 1936698 w 1998270"/>
              <a:gd name="connsiteY4691" fmla="*/ 394331 h 1996549"/>
              <a:gd name="connsiteX4692" fmla="*/ 1909067 w 1998270"/>
              <a:gd name="connsiteY4692" fmla="*/ 421621 h 1996549"/>
              <a:gd name="connsiteX4693" fmla="*/ 1881608 w 1998270"/>
              <a:gd name="connsiteY4693" fmla="*/ 394161 h 1996549"/>
              <a:gd name="connsiteX4694" fmla="*/ 1881608 w 1998270"/>
              <a:gd name="connsiteY4694" fmla="*/ 393989 h 1996549"/>
              <a:gd name="connsiteX4695" fmla="*/ 1909067 w 1998270"/>
              <a:gd name="connsiteY4695" fmla="*/ 366529 h 1996549"/>
              <a:gd name="connsiteX4696" fmla="*/ 5629 w 1998270"/>
              <a:gd name="connsiteY4696" fmla="*/ 327472 h 1996549"/>
              <a:gd name="connsiteX4697" fmla="*/ 10916 w 1998270"/>
              <a:gd name="connsiteY4697" fmla="*/ 332760 h 1996549"/>
              <a:gd name="connsiteX4698" fmla="*/ 5629 w 1998270"/>
              <a:gd name="connsiteY4698" fmla="*/ 338047 h 1996549"/>
              <a:gd name="connsiteX4699" fmla="*/ 342 w 1998270"/>
              <a:gd name="connsiteY4699" fmla="*/ 332760 h 1996549"/>
              <a:gd name="connsiteX4700" fmla="*/ 5629 w 1998270"/>
              <a:gd name="connsiteY4700" fmla="*/ 327472 h 1996549"/>
              <a:gd name="connsiteX4701" fmla="*/ 67029 w 1998270"/>
              <a:gd name="connsiteY4701" fmla="*/ 325425 h 1996549"/>
              <a:gd name="connsiteX4702" fmla="*/ 74364 w 1998270"/>
              <a:gd name="connsiteY4702" fmla="*/ 332759 h 1996549"/>
              <a:gd name="connsiteX4703" fmla="*/ 67029 w 1998270"/>
              <a:gd name="connsiteY4703" fmla="*/ 340093 h 1996549"/>
              <a:gd name="connsiteX4704" fmla="*/ 59696 w 1998270"/>
              <a:gd name="connsiteY4704" fmla="*/ 332759 h 1996549"/>
              <a:gd name="connsiteX4705" fmla="*/ 67029 w 1998270"/>
              <a:gd name="connsiteY4705" fmla="*/ 325425 h 1996549"/>
              <a:gd name="connsiteX4706" fmla="*/ 129114 w 1998270"/>
              <a:gd name="connsiteY4706" fmla="*/ 324572 h 1996549"/>
              <a:gd name="connsiteX4707" fmla="*/ 129455 w 1998270"/>
              <a:gd name="connsiteY4707" fmla="*/ 324572 h 1996549"/>
              <a:gd name="connsiteX4708" fmla="*/ 137301 w 1998270"/>
              <a:gd name="connsiteY4708" fmla="*/ 332759 h 1996549"/>
              <a:gd name="connsiteX4709" fmla="*/ 129114 w 1998270"/>
              <a:gd name="connsiteY4709" fmla="*/ 340946 h 1996549"/>
              <a:gd name="connsiteX4710" fmla="*/ 120927 w 1998270"/>
              <a:gd name="connsiteY4710" fmla="*/ 332759 h 1996549"/>
              <a:gd name="connsiteX4711" fmla="*/ 129114 w 1998270"/>
              <a:gd name="connsiteY4711" fmla="*/ 324572 h 1996549"/>
              <a:gd name="connsiteX4712" fmla="*/ 189832 w 1998270"/>
              <a:gd name="connsiteY4712" fmla="*/ 323720 h 1996549"/>
              <a:gd name="connsiteX4713" fmla="*/ 190173 w 1998270"/>
              <a:gd name="connsiteY4713" fmla="*/ 323720 h 1996549"/>
              <a:gd name="connsiteX4714" fmla="*/ 198872 w 1998270"/>
              <a:gd name="connsiteY4714" fmla="*/ 332760 h 1996549"/>
              <a:gd name="connsiteX4715" fmla="*/ 189832 w 1998270"/>
              <a:gd name="connsiteY4715" fmla="*/ 341800 h 1996549"/>
              <a:gd name="connsiteX4716" fmla="*/ 180793 w 1998270"/>
              <a:gd name="connsiteY4716" fmla="*/ 332760 h 1996549"/>
              <a:gd name="connsiteX4717" fmla="*/ 189832 w 1998270"/>
              <a:gd name="connsiteY4717" fmla="*/ 323720 h 1996549"/>
              <a:gd name="connsiteX4718" fmla="*/ 251233 w 1998270"/>
              <a:gd name="connsiteY4718" fmla="*/ 322868 h 1996549"/>
              <a:gd name="connsiteX4719" fmla="*/ 261125 w 1998270"/>
              <a:gd name="connsiteY4719" fmla="*/ 332760 h 1996549"/>
              <a:gd name="connsiteX4720" fmla="*/ 251233 w 1998270"/>
              <a:gd name="connsiteY4720" fmla="*/ 342652 h 1996549"/>
              <a:gd name="connsiteX4721" fmla="*/ 241341 w 1998270"/>
              <a:gd name="connsiteY4721" fmla="*/ 332760 h 1996549"/>
              <a:gd name="connsiteX4722" fmla="*/ 251233 w 1998270"/>
              <a:gd name="connsiteY4722" fmla="*/ 322868 h 1996549"/>
              <a:gd name="connsiteX4723" fmla="*/ 312635 w 1998270"/>
              <a:gd name="connsiteY4723" fmla="*/ 322185 h 1996549"/>
              <a:gd name="connsiteX4724" fmla="*/ 323210 w 1998270"/>
              <a:gd name="connsiteY4724" fmla="*/ 332760 h 1996549"/>
              <a:gd name="connsiteX4725" fmla="*/ 312635 w 1998270"/>
              <a:gd name="connsiteY4725" fmla="*/ 343335 h 1996549"/>
              <a:gd name="connsiteX4726" fmla="*/ 302061 w 1998270"/>
              <a:gd name="connsiteY4726" fmla="*/ 332760 h 1996549"/>
              <a:gd name="connsiteX4727" fmla="*/ 312635 w 1998270"/>
              <a:gd name="connsiteY4727" fmla="*/ 322185 h 1996549"/>
              <a:gd name="connsiteX4728" fmla="*/ 374036 w 1998270"/>
              <a:gd name="connsiteY4728" fmla="*/ 321331 h 1996549"/>
              <a:gd name="connsiteX4729" fmla="*/ 385463 w 1998270"/>
              <a:gd name="connsiteY4729" fmla="*/ 332760 h 1996549"/>
              <a:gd name="connsiteX4730" fmla="*/ 374036 w 1998270"/>
              <a:gd name="connsiteY4730" fmla="*/ 344188 h 1996549"/>
              <a:gd name="connsiteX4731" fmla="*/ 362609 w 1998270"/>
              <a:gd name="connsiteY4731" fmla="*/ 332760 h 1996549"/>
              <a:gd name="connsiteX4732" fmla="*/ 374036 w 1998270"/>
              <a:gd name="connsiteY4732" fmla="*/ 321331 h 1996549"/>
              <a:gd name="connsiteX4733" fmla="*/ 436120 w 1998270"/>
              <a:gd name="connsiteY4733" fmla="*/ 320479 h 1996549"/>
              <a:gd name="connsiteX4734" fmla="*/ 448400 w 1998270"/>
              <a:gd name="connsiteY4734" fmla="*/ 332760 h 1996549"/>
              <a:gd name="connsiteX4735" fmla="*/ 436120 w 1998270"/>
              <a:gd name="connsiteY4735" fmla="*/ 345040 h 1996549"/>
              <a:gd name="connsiteX4736" fmla="*/ 423840 w 1998270"/>
              <a:gd name="connsiteY4736" fmla="*/ 332760 h 1996549"/>
              <a:gd name="connsiteX4737" fmla="*/ 436120 w 1998270"/>
              <a:gd name="connsiteY4737" fmla="*/ 320479 h 1996549"/>
              <a:gd name="connsiteX4738" fmla="*/ 496838 w 1998270"/>
              <a:gd name="connsiteY4738" fmla="*/ 319626 h 1996549"/>
              <a:gd name="connsiteX4739" fmla="*/ 497179 w 1998270"/>
              <a:gd name="connsiteY4739" fmla="*/ 319626 h 1996549"/>
              <a:gd name="connsiteX4740" fmla="*/ 509971 w 1998270"/>
              <a:gd name="connsiteY4740" fmla="*/ 332759 h 1996549"/>
              <a:gd name="connsiteX4741" fmla="*/ 496838 w 1998270"/>
              <a:gd name="connsiteY4741" fmla="*/ 345892 h 1996549"/>
              <a:gd name="connsiteX4742" fmla="*/ 483706 w 1998270"/>
              <a:gd name="connsiteY4742" fmla="*/ 332759 h 1996549"/>
              <a:gd name="connsiteX4743" fmla="*/ 496838 w 1998270"/>
              <a:gd name="connsiteY4743" fmla="*/ 319626 h 1996549"/>
              <a:gd name="connsiteX4744" fmla="*/ 558240 w 1998270"/>
              <a:gd name="connsiteY4744" fmla="*/ 318772 h 1996549"/>
              <a:gd name="connsiteX4745" fmla="*/ 572226 w 1998270"/>
              <a:gd name="connsiteY4745" fmla="*/ 332759 h 1996549"/>
              <a:gd name="connsiteX4746" fmla="*/ 558240 w 1998270"/>
              <a:gd name="connsiteY4746" fmla="*/ 346745 h 1996549"/>
              <a:gd name="connsiteX4747" fmla="*/ 544254 w 1998270"/>
              <a:gd name="connsiteY4747" fmla="*/ 332759 h 1996549"/>
              <a:gd name="connsiteX4748" fmla="*/ 558240 w 1998270"/>
              <a:gd name="connsiteY4748" fmla="*/ 318772 h 1996549"/>
              <a:gd name="connsiteX4749" fmla="*/ 620007 w 1998270"/>
              <a:gd name="connsiteY4749" fmla="*/ 317957 h 1996549"/>
              <a:gd name="connsiteX4750" fmla="*/ 634675 w 1998270"/>
              <a:gd name="connsiteY4750" fmla="*/ 332625 h 1996549"/>
              <a:gd name="connsiteX4751" fmla="*/ 620007 w 1998270"/>
              <a:gd name="connsiteY4751" fmla="*/ 347293 h 1996549"/>
              <a:gd name="connsiteX4752" fmla="*/ 605339 w 1998270"/>
              <a:gd name="connsiteY4752" fmla="*/ 332625 h 1996549"/>
              <a:gd name="connsiteX4753" fmla="*/ 620007 w 1998270"/>
              <a:gd name="connsiteY4753" fmla="*/ 317957 h 1996549"/>
              <a:gd name="connsiteX4754" fmla="*/ 681042 w 1998270"/>
              <a:gd name="connsiteY4754" fmla="*/ 317238 h 1996549"/>
              <a:gd name="connsiteX4755" fmla="*/ 696563 w 1998270"/>
              <a:gd name="connsiteY4755" fmla="*/ 332759 h 1996549"/>
              <a:gd name="connsiteX4756" fmla="*/ 696563 w 1998270"/>
              <a:gd name="connsiteY4756" fmla="*/ 332930 h 1996549"/>
              <a:gd name="connsiteX4757" fmla="*/ 681042 w 1998270"/>
              <a:gd name="connsiteY4757" fmla="*/ 348110 h 1996549"/>
              <a:gd name="connsiteX4758" fmla="*/ 680872 w 1998270"/>
              <a:gd name="connsiteY4758" fmla="*/ 348110 h 1996549"/>
              <a:gd name="connsiteX4759" fmla="*/ 665522 w 1998270"/>
              <a:gd name="connsiteY4759" fmla="*/ 332759 h 1996549"/>
              <a:gd name="connsiteX4760" fmla="*/ 681042 w 1998270"/>
              <a:gd name="connsiteY4760" fmla="*/ 317238 h 1996549"/>
              <a:gd name="connsiteX4761" fmla="*/ 743125 w 1998270"/>
              <a:gd name="connsiteY4761" fmla="*/ 316386 h 1996549"/>
              <a:gd name="connsiteX4762" fmla="*/ 760181 w 1998270"/>
              <a:gd name="connsiteY4762" fmla="*/ 333442 h 1996549"/>
              <a:gd name="connsiteX4763" fmla="*/ 743125 w 1998270"/>
              <a:gd name="connsiteY4763" fmla="*/ 350498 h 1996549"/>
              <a:gd name="connsiteX4764" fmla="*/ 726070 w 1998270"/>
              <a:gd name="connsiteY4764" fmla="*/ 333442 h 1996549"/>
              <a:gd name="connsiteX4765" fmla="*/ 743125 w 1998270"/>
              <a:gd name="connsiteY4765" fmla="*/ 316386 h 1996549"/>
              <a:gd name="connsiteX4766" fmla="*/ 803844 w 1998270"/>
              <a:gd name="connsiteY4766" fmla="*/ 315533 h 1996549"/>
              <a:gd name="connsiteX4767" fmla="*/ 820900 w 1998270"/>
              <a:gd name="connsiteY4767" fmla="*/ 332589 h 1996549"/>
              <a:gd name="connsiteX4768" fmla="*/ 803844 w 1998270"/>
              <a:gd name="connsiteY4768" fmla="*/ 349645 h 1996549"/>
              <a:gd name="connsiteX4769" fmla="*/ 786789 w 1998270"/>
              <a:gd name="connsiteY4769" fmla="*/ 332589 h 1996549"/>
              <a:gd name="connsiteX4770" fmla="*/ 803844 w 1998270"/>
              <a:gd name="connsiteY4770" fmla="*/ 315533 h 1996549"/>
              <a:gd name="connsiteX4771" fmla="*/ 865247 w 1998270"/>
              <a:gd name="connsiteY4771" fmla="*/ 314510 h 1996549"/>
              <a:gd name="connsiteX4772" fmla="*/ 882303 w 1998270"/>
              <a:gd name="connsiteY4772" fmla="*/ 331566 h 1996549"/>
              <a:gd name="connsiteX4773" fmla="*/ 865247 w 1998270"/>
              <a:gd name="connsiteY4773" fmla="*/ 348622 h 1996549"/>
              <a:gd name="connsiteX4774" fmla="*/ 864377 w 1998270"/>
              <a:gd name="connsiteY4774" fmla="*/ 348639 h 1996549"/>
              <a:gd name="connsiteX4775" fmla="*/ 847338 w 1998270"/>
              <a:gd name="connsiteY4775" fmla="*/ 331566 h 1996549"/>
              <a:gd name="connsiteX4776" fmla="*/ 847355 w 1998270"/>
              <a:gd name="connsiteY4776" fmla="*/ 330696 h 1996549"/>
              <a:gd name="connsiteX4777" fmla="*/ 865247 w 1998270"/>
              <a:gd name="connsiteY4777" fmla="*/ 314510 h 1996549"/>
              <a:gd name="connsiteX4778" fmla="*/ 927014 w 1998270"/>
              <a:gd name="connsiteY4778" fmla="*/ 313864 h 1996549"/>
              <a:gd name="connsiteX4779" fmla="*/ 945775 w 1998270"/>
              <a:gd name="connsiteY4779" fmla="*/ 332626 h 1996549"/>
              <a:gd name="connsiteX4780" fmla="*/ 927014 w 1998270"/>
              <a:gd name="connsiteY4780" fmla="*/ 351387 h 1996549"/>
              <a:gd name="connsiteX4781" fmla="*/ 908252 w 1998270"/>
              <a:gd name="connsiteY4781" fmla="*/ 332626 h 1996549"/>
              <a:gd name="connsiteX4782" fmla="*/ 927014 w 1998270"/>
              <a:gd name="connsiteY4782" fmla="*/ 313864 h 1996549"/>
              <a:gd name="connsiteX4783" fmla="*/ 988048 w 1998270"/>
              <a:gd name="connsiteY4783" fmla="*/ 313315 h 1996549"/>
              <a:gd name="connsiteX4784" fmla="*/ 1007492 w 1998270"/>
              <a:gd name="connsiteY4784" fmla="*/ 332759 h 1996549"/>
              <a:gd name="connsiteX4785" fmla="*/ 1007492 w 1998270"/>
              <a:gd name="connsiteY4785" fmla="*/ 332930 h 1996549"/>
              <a:gd name="connsiteX4786" fmla="*/ 988048 w 1998270"/>
              <a:gd name="connsiteY4786" fmla="*/ 352032 h 1996549"/>
              <a:gd name="connsiteX4787" fmla="*/ 987878 w 1998270"/>
              <a:gd name="connsiteY4787" fmla="*/ 352032 h 1996549"/>
              <a:gd name="connsiteX4788" fmla="*/ 968605 w 1998270"/>
              <a:gd name="connsiteY4788" fmla="*/ 332759 h 1996549"/>
              <a:gd name="connsiteX4789" fmla="*/ 988048 w 1998270"/>
              <a:gd name="connsiteY4789" fmla="*/ 313315 h 1996549"/>
              <a:gd name="connsiteX4790" fmla="*/ 1050132 w 1998270"/>
              <a:gd name="connsiteY4790" fmla="*/ 312462 h 1996549"/>
              <a:gd name="connsiteX4791" fmla="*/ 1070429 w 1998270"/>
              <a:gd name="connsiteY4791" fmla="*/ 332760 h 1996549"/>
              <a:gd name="connsiteX4792" fmla="*/ 1070429 w 1998270"/>
              <a:gd name="connsiteY4792" fmla="*/ 332931 h 1996549"/>
              <a:gd name="connsiteX4793" fmla="*/ 1050132 w 1998270"/>
              <a:gd name="connsiteY4793" fmla="*/ 352886 h 1996549"/>
              <a:gd name="connsiteX4794" fmla="*/ 1029836 w 1998270"/>
              <a:gd name="connsiteY4794" fmla="*/ 332760 h 1996549"/>
              <a:gd name="connsiteX4795" fmla="*/ 1050132 w 1998270"/>
              <a:gd name="connsiteY4795" fmla="*/ 312462 h 1996549"/>
              <a:gd name="connsiteX4796" fmla="*/ 1110851 w 1998270"/>
              <a:gd name="connsiteY4796" fmla="*/ 311610 h 1996549"/>
              <a:gd name="connsiteX4797" fmla="*/ 1111192 w 1998270"/>
              <a:gd name="connsiteY4797" fmla="*/ 311610 h 1996549"/>
              <a:gd name="connsiteX4798" fmla="*/ 1132000 w 1998270"/>
              <a:gd name="connsiteY4798" fmla="*/ 332760 h 1996549"/>
              <a:gd name="connsiteX4799" fmla="*/ 1132000 w 1998270"/>
              <a:gd name="connsiteY4799" fmla="*/ 332930 h 1996549"/>
              <a:gd name="connsiteX4800" fmla="*/ 1110851 w 1998270"/>
              <a:gd name="connsiteY4800" fmla="*/ 353739 h 1996549"/>
              <a:gd name="connsiteX4801" fmla="*/ 1089702 w 1998270"/>
              <a:gd name="connsiteY4801" fmla="*/ 332760 h 1996549"/>
              <a:gd name="connsiteX4802" fmla="*/ 1110851 w 1998270"/>
              <a:gd name="connsiteY4802" fmla="*/ 311610 h 1996549"/>
              <a:gd name="connsiteX4803" fmla="*/ 1172252 w 1998270"/>
              <a:gd name="connsiteY4803" fmla="*/ 310928 h 1996549"/>
              <a:gd name="connsiteX4804" fmla="*/ 1194084 w 1998270"/>
              <a:gd name="connsiteY4804" fmla="*/ 332760 h 1996549"/>
              <a:gd name="connsiteX4805" fmla="*/ 1194084 w 1998270"/>
              <a:gd name="connsiteY4805" fmla="*/ 332931 h 1996549"/>
              <a:gd name="connsiteX4806" fmla="*/ 1172252 w 1998270"/>
              <a:gd name="connsiteY4806" fmla="*/ 354421 h 1996549"/>
              <a:gd name="connsiteX4807" fmla="*/ 1150421 w 1998270"/>
              <a:gd name="connsiteY4807" fmla="*/ 332760 h 1996549"/>
              <a:gd name="connsiteX4808" fmla="*/ 1172252 w 1998270"/>
              <a:gd name="connsiteY4808" fmla="*/ 310928 h 1996549"/>
              <a:gd name="connsiteX4809" fmla="*/ 1233653 w 1998270"/>
              <a:gd name="connsiteY4809" fmla="*/ 310245 h 1996549"/>
              <a:gd name="connsiteX4810" fmla="*/ 1256167 w 1998270"/>
              <a:gd name="connsiteY4810" fmla="*/ 332759 h 1996549"/>
              <a:gd name="connsiteX4811" fmla="*/ 1233653 w 1998270"/>
              <a:gd name="connsiteY4811" fmla="*/ 355102 h 1996549"/>
              <a:gd name="connsiteX4812" fmla="*/ 1211140 w 1998270"/>
              <a:gd name="connsiteY4812" fmla="*/ 332759 h 1996549"/>
              <a:gd name="connsiteX4813" fmla="*/ 1233653 w 1998270"/>
              <a:gd name="connsiteY4813" fmla="*/ 310245 h 1996549"/>
              <a:gd name="connsiteX4814" fmla="*/ 1295054 w 1998270"/>
              <a:gd name="connsiteY4814" fmla="*/ 309393 h 1996549"/>
              <a:gd name="connsiteX4815" fmla="*/ 1318421 w 1998270"/>
              <a:gd name="connsiteY4815" fmla="*/ 332760 h 1996549"/>
              <a:gd name="connsiteX4816" fmla="*/ 1318421 w 1998270"/>
              <a:gd name="connsiteY4816" fmla="*/ 332931 h 1996549"/>
              <a:gd name="connsiteX4817" fmla="*/ 1295054 w 1998270"/>
              <a:gd name="connsiteY4817" fmla="*/ 355956 h 1996549"/>
              <a:gd name="connsiteX4818" fmla="*/ 1271859 w 1998270"/>
              <a:gd name="connsiteY4818" fmla="*/ 332760 h 1996549"/>
              <a:gd name="connsiteX4819" fmla="*/ 1271859 w 1998270"/>
              <a:gd name="connsiteY4819" fmla="*/ 332589 h 1996549"/>
              <a:gd name="connsiteX4820" fmla="*/ 1295054 w 1998270"/>
              <a:gd name="connsiteY4820" fmla="*/ 309393 h 1996549"/>
              <a:gd name="connsiteX4821" fmla="*/ 1357139 w 1998270"/>
              <a:gd name="connsiteY4821" fmla="*/ 308710 h 1996549"/>
              <a:gd name="connsiteX4822" fmla="*/ 1381188 w 1998270"/>
              <a:gd name="connsiteY4822" fmla="*/ 332759 h 1996549"/>
              <a:gd name="connsiteX4823" fmla="*/ 1357139 w 1998270"/>
              <a:gd name="connsiteY4823" fmla="*/ 356637 h 1996549"/>
              <a:gd name="connsiteX4824" fmla="*/ 1333261 w 1998270"/>
              <a:gd name="connsiteY4824" fmla="*/ 332759 h 1996549"/>
              <a:gd name="connsiteX4825" fmla="*/ 1357139 w 1998270"/>
              <a:gd name="connsiteY4825" fmla="*/ 308710 h 1996549"/>
              <a:gd name="connsiteX4826" fmla="*/ 1970835 w 1998270"/>
              <a:gd name="connsiteY4826" fmla="*/ 308064 h 1996549"/>
              <a:gd name="connsiteX4827" fmla="*/ 1995396 w 1998270"/>
              <a:gd name="connsiteY4827" fmla="*/ 332626 h 1996549"/>
              <a:gd name="connsiteX4828" fmla="*/ 1970835 w 1998270"/>
              <a:gd name="connsiteY4828" fmla="*/ 357186 h 1996549"/>
              <a:gd name="connsiteX4829" fmla="*/ 1946275 w 1998270"/>
              <a:gd name="connsiteY4829" fmla="*/ 332626 h 1996549"/>
              <a:gd name="connsiteX4830" fmla="*/ 1970835 w 1998270"/>
              <a:gd name="connsiteY4830" fmla="*/ 308064 h 1996549"/>
              <a:gd name="connsiteX4831" fmla="*/ 1417858 w 1998270"/>
              <a:gd name="connsiteY4831" fmla="*/ 308028 h 1996549"/>
              <a:gd name="connsiteX4832" fmla="*/ 1442589 w 1998270"/>
              <a:gd name="connsiteY4832" fmla="*/ 332759 h 1996549"/>
              <a:gd name="connsiteX4833" fmla="*/ 1442589 w 1998270"/>
              <a:gd name="connsiteY4833" fmla="*/ 332930 h 1996549"/>
              <a:gd name="connsiteX4834" fmla="*/ 1417858 w 1998270"/>
              <a:gd name="connsiteY4834" fmla="*/ 357320 h 1996549"/>
              <a:gd name="connsiteX4835" fmla="*/ 1417517 w 1998270"/>
              <a:gd name="connsiteY4835" fmla="*/ 357320 h 1996549"/>
              <a:gd name="connsiteX4836" fmla="*/ 1393297 w 1998270"/>
              <a:gd name="connsiteY4836" fmla="*/ 332759 h 1996549"/>
              <a:gd name="connsiteX4837" fmla="*/ 1393297 w 1998270"/>
              <a:gd name="connsiteY4837" fmla="*/ 332589 h 1996549"/>
              <a:gd name="connsiteX4838" fmla="*/ 1417858 w 1998270"/>
              <a:gd name="connsiteY4838" fmla="*/ 308028 h 1996549"/>
              <a:gd name="connsiteX4839" fmla="*/ 1479258 w 1998270"/>
              <a:gd name="connsiteY4839" fmla="*/ 307346 h 1996549"/>
              <a:gd name="connsiteX4840" fmla="*/ 1504672 w 1998270"/>
              <a:gd name="connsiteY4840" fmla="*/ 332760 h 1996549"/>
              <a:gd name="connsiteX4841" fmla="*/ 1479258 w 1998270"/>
              <a:gd name="connsiteY4841" fmla="*/ 358004 h 1996549"/>
              <a:gd name="connsiteX4842" fmla="*/ 1454016 w 1998270"/>
              <a:gd name="connsiteY4842" fmla="*/ 332760 h 1996549"/>
              <a:gd name="connsiteX4843" fmla="*/ 1479258 w 1998270"/>
              <a:gd name="connsiteY4843" fmla="*/ 307346 h 1996549"/>
              <a:gd name="connsiteX4844" fmla="*/ 1540660 w 1998270"/>
              <a:gd name="connsiteY4844" fmla="*/ 306664 h 1996549"/>
              <a:gd name="connsiteX4845" fmla="*/ 1541001 w 1998270"/>
              <a:gd name="connsiteY4845" fmla="*/ 306664 h 1996549"/>
              <a:gd name="connsiteX4846" fmla="*/ 1566755 w 1998270"/>
              <a:gd name="connsiteY4846" fmla="*/ 332760 h 1996549"/>
              <a:gd name="connsiteX4847" fmla="*/ 1566755 w 1998270"/>
              <a:gd name="connsiteY4847" fmla="*/ 332931 h 1996549"/>
              <a:gd name="connsiteX4848" fmla="*/ 1540660 w 1998270"/>
              <a:gd name="connsiteY4848" fmla="*/ 358685 h 1996549"/>
              <a:gd name="connsiteX4849" fmla="*/ 1514735 w 1998270"/>
              <a:gd name="connsiteY4849" fmla="*/ 332760 h 1996549"/>
              <a:gd name="connsiteX4850" fmla="*/ 1514735 w 1998270"/>
              <a:gd name="connsiteY4850" fmla="*/ 332589 h 1996549"/>
              <a:gd name="connsiteX4851" fmla="*/ 1540660 w 1998270"/>
              <a:gd name="connsiteY4851" fmla="*/ 306664 h 1996549"/>
              <a:gd name="connsiteX4852" fmla="*/ 1602061 w 1998270"/>
              <a:gd name="connsiteY4852" fmla="*/ 305981 h 1996549"/>
              <a:gd name="connsiteX4853" fmla="*/ 1628839 w 1998270"/>
              <a:gd name="connsiteY4853" fmla="*/ 332759 h 1996549"/>
              <a:gd name="connsiteX4854" fmla="*/ 1628839 w 1998270"/>
              <a:gd name="connsiteY4854" fmla="*/ 332930 h 1996549"/>
              <a:gd name="connsiteX4855" fmla="*/ 1602061 w 1998270"/>
              <a:gd name="connsiteY4855" fmla="*/ 359365 h 1996549"/>
              <a:gd name="connsiteX4856" fmla="*/ 1575454 w 1998270"/>
              <a:gd name="connsiteY4856" fmla="*/ 332759 h 1996549"/>
              <a:gd name="connsiteX4857" fmla="*/ 1575454 w 1998270"/>
              <a:gd name="connsiteY4857" fmla="*/ 332589 h 1996549"/>
              <a:gd name="connsiteX4858" fmla="*/ 1602061 w 1998270"/>
              <a:gd name="connsiteY4858" fmla="*/ 305981 h 1996549"/>
              <a:gd name="connsiteX4859" fmla="*/ 1664144 w 1998270"/>
              <a:gd name="connsiteY4859" fmla="*/ 305470 h 1996549"/>
              <a:gd name="connsiteX4860" fmla="*/ 1691434 w 1998270"/>
              <a:gd name="connsiteY4860" fmla="*/ 332760 h 1996549"/>
              <a:gd name="connsiteX4861" fmla="*/ 1664144 w 1998270"/>
              <a:gd name="connsiteY4861" fmla="*/ 359879 h 1996549"/>
              <a:gd name="connsiteX4862" fmla="*/ 1637026 w 1998270"/>
              <a:gd name="connsiteY4862" fmla="*/ 332760 h 1996549"/>
              <a:gd name="connsiteX4863" fmla="*/ 1637026 w 1998270"/>
              <a:gd name="connsiteY4863" fmla="*/ 332589 h 1996549"/>
              <a:gd name="connsiteX4864" fmla="*/ 1664144 w 1998270"/>
              <a:gd name="connsiteY4864" fmla="*/ 305470 h 1996549"/>
              <a:gd name="connsiteX4865" fmla="*/ 1724864 w 1998270"/>
              <a:gd name="connsiteY4865" fmla="*/ 304958 h 1996549"/>
              <a:gd name="connsiteX4866" fmla="*/ 1752665 w 1998270"/>
              <a:gd name="connsiteY4866" fmla="*/ 332760 h 1996549"/>
              <a:gd name="connsiteX4867" fmla="*/ 1752665 w 1998270"/>
              <a:gd name="connsiteY4867" fmla="*/ 332930 h 1996549"/>
              <a:gd name="connsiteX4868" fmla="*/ 1724864 w 1998270"/>
              <a:gd name="connsiteY4868" fmla="*/ 360390 h 1996549"/>
              <a:gd name="connsiteX4869" fmla="*/ 1724523 w 1998270"/>
              <a:gd name="connsiteY4869" fmla="*/ 360390 h 1996549"/>
              <a:gd name="connsiteX4870" fmla="*/ 1697233 w 1998270"/>
              <a:gd name="connsiteY4870" fmla="*/ 332760 h 1996549"/>
              <a:gd name="connsiteX4871" fmla="*/ 1697233 w 1998270"/>
              <a:gd name="connsiteY4871" fmla="*/ 332589 h 1996549"/>
              <a:gd name="connsiteX4872" fmla="*/ 1724864 w 1998270"/>
              <a:gd name="connsiteY4872" fmla="*/ 304958 h 1996549"/>
              <a:gd name="connsiteX4873" fmla="*/ 1786265 w 1998270"/>
              <a:gd name="connsiteY4873" fmla="*/ 304617 h 1996549"/>
              <a:gd name="connsiteX4874" fmla="*/ 1814407 w 1998270"/>
              <a:gd name="connsiteY4874" fmla="*/ 332760 h 1996549"/>
              <a:gd name="connsiteX4875" fmla="*/ 1814407 w 1998270"/>
              <a:gd name="connsiteY4875" fmla="*/ 332930 h 1996549"/>
              <a:gd name="connsiteX4876" fmla="*/ 1786265 w 1998270"/>
              <a:gd name="connsiteY4876" fmla="*/ 360731 h 1996549"/>
              <a:gd name="connsiteX4877" fmla="*/ 1785924 w 1998270"/>
              <a:gd name="connsiteY4877" fmla="*/ 360731 h 1996549"/>
              <a:gd name="connsiteX4878" fmla="*/ 1758293 w 1998270"/>
              <a:gd name="connsiteY4878" fmla="*/ 332760 h 1996549"/>
              <a:gd name="connsiteX4879" fmla="*/ 1758293 w 1998270"/>
              <a:gd name="connsiteY4879" fmla="*/ 332589 h 1996549"/>
              <a:gd name="connsiteX4880" fmla="*/ 1786265 w 1998270"/>
              <a:gd name="connsiteY4880" fmla="*/ 304617 h 1996549"/>
              <a:gd name="connsiteX4881" fmla="*/ 1909068 w 1998270"/>
              <a:gd name="connsiteY4881" fmla="*/ 304446 h 1996549"/>
              <a:gd name="connsiteX4882" fmla="*/ 1937381 w 1998270"/>
              <a:gd name="connsiteY4882" fmla="*/ 332759 h 1996549"/>
              <a:gd name="connsiteX4883" fmla="*/ 1937381 w 1998270"/>
              <a:gd name="connsiteY4883" fmla="*/ 332930 h 1996549"/>
              <a:gd name="connsiteX4884" fmla="*/ 1909068 w 1998270"/>
              <a:gd name="connsiteY4884" fmla="*/ 360901 h 1996549"/>
              <a:gd name="connsiteX4885" fmla="*/ 1880926 w 1998270"/>
              <a:gd name="connsiteY4885" fmla="*/ 332759 h 1996549"/>
              <a:gd name="connsiteX4886" fmla="*/ 1880926 w 1998270"/>
              <a:gd name="connsiteY4886" fmla="*/ 332589 h 1996549"/>
              <a:gd name="connsiteX4887" fmla="*/ 1909068 w 1998270"/>
              <a:gd name="connsiteY4887" fmla="*/ 304446 h 1996549"/>
              <a:gd name="connsiteX4888" fmla="*/ 1847666 w 1998270"/>
              <a:gd name="connsiteY4888" fmla="*/ 304446 h 1996549"/>
              <a:gd name="connsiteX4889" fmla="*/ 1875979 w 1998270"/>
              <a:gd name="connsiteY4889" fmla="*/ 332759 h 1996549"/>
              <a:gd name="connsiteX4890" fmla="*/ 1875979 w 1998270"/>
              <a:gd name="connsiteY4890" fmla="*/ 332930 h 1996549"/>
              <a:gd name="connsiteX4891" fmla="*/ 1847666 w 1998270"/>
              <a:gd name="connsiteY4891" fmla="*/ 360901 h 1996549"/>
              <a:gd name="connsiteX4892" fmla="*/ 1819524 w 1998270"/>
              <a:gd name="connsiteY4892" fmla="*/ 332759 h 1996549"/>
              <a:gd name="connsiteX4893" fmla="*/ 1819524 w 1998270"/>
              <a:gd name="connsiteY4893" fmla="*/ 332589 h 1996549"/>
              <a:gd name="connsiteX4894" fmla="*/ 1847666 w 1998270"/>
              <a:gd name="connsiteY4894" fmla="*/ 304446 h 1996549"/>
              <a:gd name="connsiteX4895" fmla="*/ 5629 w 1998270"/>
              <a:gd name="connsiteY4895" fmla="*/ 265900 h 1996549"/>
              <a:gd name="connsiteX4896" fmla="*/ 11086 w 1998270"/>
              <a:gd name="connsiteY4896" fmla="*/ 271358 h 1996549"/>
              <a:gd name="connsiteX4897" fmla="*/ 5629 w 1998270"/>
              <a:gd name="connsiteY4897" fmla="*/ 276816 h 1996549"/>
              <a:gd name="connsiteX4898" fmla="*/ 171 w 1998270"/>
              <a:gd name="connsiteY4898" fmla="*/ 271358 h 1996549"/>
              <a:gd name="connsiteX4899" fmla="*/ 5629 w 1998270"/>
              <a:gd name="connsiteY4899" fmla="*/ 265900 h 1996549"/>
              <a:gd name="connsiteX4900" fmla="*/ 129113 w 1998270"/>
              <a:gd name="connsiteY4900" fmla="*/ 263342 h 1996549"/>
              <a:gd name="connsiteX4901" fmla="*/ 137470 w 1998270"/>
              <a:gd name="connsiteY4901" fmla="*/ 271700 h 1996549"/>
              <a:gd name="connsiteX4902" fmla="*/ 129113 w 1998270"/>
              <a:gd name="connsiteY4902" fmla="*/ 280057 h 1996549"/>
              <a:gd name="connsiteX4903" fmla="*/ 120756 w 1998270"/>
              <a:gd name="connsiteY4903" fmla="*/ 271700 h 1996549"/>
              <a:gd name="connsiteX4904" fmla="*/ 129113 w 1998270"/>
              <a:gd name="connsiteY4904" fmla="*/ 263342 h 1996549"/>
              <a:gd name="connsiteX4905" fmla="*/ 67030 w 1998270"/>
              <a:gd name="connsiteY4905" fmla="*/ 263342 h 1996549"/>
              <a:gd name="connsiteX4906" fmla="*/ 67371 w 1998270"/>
              <a:gd name="connsiteY4906" fmla="*/ 263342 h 1996549"/>
              <a:gd name="connsiteX4907" fmla="*/ 74534 w 1998270"/>
              <a:gd name="connsiteY4907" fmla="*/ 270847 h 1996549"/>
              <a:gd name="connsiteX4908" fmla="*/ 67030 w 1998270"/>
              <a:gd name="connsiteY4908" fmla="*/ 278352 h 1996549"/>
              <a:gd name="connsiteX4909" fmla="*/ 59526 w 1998270"/>
              <a:gd name="connsiteY4909" fmla="*/ 270847 h 1996549"/>
              <a:gd name="connsiteX4910" fmla="*/ 67030 w 1998270"/>
              <a:gd name="connsiteY4910" fmla="*/ 263342 h 1996549"/>
              <a:gd name="connsiteX4911" fmla="*/ 189832 w 1998270"/>
              <a:gd name="connsiteY4911" fmla="*/ 262148 h 1996549"/>
              <a:gd name="connsiteX4912" fmla="*/ 199042 w 1998270"/>
              <a:gd name="connsiteY4912" fmla="*/ 271359 h 1996549"/>
              <a:gd name="connsiteX4913" fmla="*/ 189832 w 1998270"/>
              <a:gd name="connsiteY4913" fmla="*/ 280569 h 1996549"/>
              <a:gd name="connsiteX4914" fmla="*/ 180622 w 1998270"/>
              <a:gd name="connsiteY4914" fmla="*/ 271359 h 1996549"/>
              <a:gd name="connsiteX4915" fmla="*/ 189832 w 1998270"/>
              <a:gd name="connsiteY4915" fmla="*/ 262148 h 1996549"/>
              <a:gd name="connsiteX4916" fmla="*/ 251233 w 1998270"/>
              <a:gd name="connsiteY4916" fmla="*/ 261296 h 1996549"/>
              <a:gd name="connsiteX4917" fmla="*/ 251574 w 1998270"/>
              <a:gd name="connsiteY4917" fmla="*/ 261296 h 1996549"/>
              <a:gd name="connsiteX4918" fmla="*/ 261296 w 1998270"/>
              <a:gd name="connsiteY4918" fmla="*/ 271358 h 1996549"/>
              <a:gd name="connsiteX4919" fmla="*/ 251233 w 1998270"/>
              <a:gd name="connsiteY4919" fmla="*/ 281421 h 1996549"/>
              <a:gd name="connsiteX4920" fmla="*/ 241171 w 1998270"/>
              <a:gd name="connsiteY4920" fmla="*/ 271358 h 1996549"/>
              <a:gd name="connsiteX4921" fmla="*/ 251233 w 1998270"/>
              <a:gd name="connsiteY4921" fmla="*/ 261296 h 1996549"/>
              <a:gd name="connsiteX4922" fmla="*/ 313001 w 1998270"/>
              <a:gd name="connsiteY4922" fmla="*/ 260480 h 1996549"/>
              <a:gd name="connsiteX4923" fmla="*/ 323746 w 1998270"/>
              <a:gd name="connsiteY4923" fmla="*/ 271223 h 1996549"/>
              <a:gd name="connsiteX4924" fmla="*/ 313001 w 1998270"/>
              <a:gd name="connsiteY4924" fmla="*/ 281969 h 1996549"/>
              <a:gd name="connsiteX4925" fmla="*/ 302256 w 1998270"/>
              <a:gd name="connsiteY4925" fmla="*/ 271223 h 1996549"/>
              <a:gd name="connsiteX4926" fmla="*/ 313001 w 1998270"/>
              <a:gd name="connsiteY4926" fmla="*/ 260480 h 1996549"/>
              <a:gd name="connsiteX4927" fmla="*/ 374035 w 1998270"/>
              <a:gd name="connsiteY4927" fmla="*/ 259760 h 1996549"/>
              <a:gd name="connsiteX4928" fmla="*/ 374377 w 1998270"/>
              <a:gd name="connsiteY4928" fmla="*/ 259760 h 1996549"/>
              <a:gd name="connsiteX4929" fmla="*/ 385634 w 1998270"/>
              <a:gd name="connsiteY4929" fmla="*/ 271358 h 1996549"/>
              <a:gd name="connsiteX4930" fmla="*/ 374035 w 1998270"/>
              <a:gd name="connsiteY4930" fmla="*/ 282956 h 1996549"/>
              <a:gd name="connsiteX4931" fmla="*/ 362438 w 1998270"/>
              <a:gd name="connsiteY4931" fmla="*/ 271358 h 1996549"/>
              <a:gd name="connsiteX4932" fmla="*/ 374035 w 1998270"/>
              <a:gd name="connsiteY4932" fmla="*/ 259760 h 1996549"/>
              <a:gd name="connsiteX4933" fmla="*/ 436120 w 1998270"/>
              <a:gd name="connsiteY4933" fmla="*/ 258908 h 1996549"/>
              <a:gd name="connsiteX4934" fmla="*/ 436460 w 1998270"/>
              <a:gd name="connsiteY4934" fmla="*/ 258908 h 1996549"/>
              <a:gd name="connsiteX4935" fmla="*/ 448571 w 1998270"/>
              <a:gd name="connsiteY4935" fmla="*/ 271358 h 1996549"/>
              <a:gd name="connsiteX4936" fmla="*/ 436120 w 1998270"/>
              <a:gd name="connsiteY4936" fmla="*/ 283808 h 1996549"/>
              <a:gd name="connsiteX4937" fmla="*/ 423669 w 1998270"/>
              <a:gd name="connsiteY4937" fmla="*/ 271358 h 1996549"/>
              <a:gd name="connsiteX4938" fmla="*/ 436120 w 1998270"/>
              <a:gd name="connsiteY4938" fmla="*/ 258908 h 1996549"/>
              <a:gd name="connsiteX4939" fmla="*/ 496838 w 1998270"/>
              <a:gd name="connsiteY4939" fmla="*/ 258055 h 1996549"/>
              <a:gd name="connsiteX4940" fmla="*/ 510142 w 1998270"/>
              <a:gd name="connsiteY4940" fmla="*/ 271358 h 1996549"/>
              <a:gd name="connsiteX4941" fmla="*/ 496838 w 1998270"/>
              <a:gd name="connsiteY4941" fmla="*/ 284662 h 1996549"/>
              <a:gd name="connsiteX4942" fmla="*/ 483535 w 1998270"/>
              <a:gd name="connsiteY4942" fmla="*/ 271358 h 1996549"/>
              <a:gd name="connsiteX4943" fmla="*/ 496838 w 1998270"/>
              <a:gd name="connsiteY4943" fmla="*/ 258055 h 1996549"/>
              <a:gd name="connsiteX4944" fmla="*/ 558240 w 1998270"/>
              <a:gd name="connsiteY4944" fmla="*/ 257203 h 1996549"/>
              <a:gd name="connsiteX4945" fmla="*/ 572396 w 1998270"/>
              <a:gd name="connsiteY4945" fmla="*/ 271359 h 1996549"/>
              <a:gd name="connsiteX4946" fmla="*/ 558240 w 1998270"/>
              <a:gd name="connsiteY4946" fmla="*/ 285515 h 1996549"/>
              <a:gd name="connsiteX4947" fmla="*/ 544084 w 1998270"/>
              <a:gd name="connsiteY4947" fmla="*/ 271359 h 1996549"/>
              <a:gd name="connsiteX4948" fmla="*/ 558240 w 1998270"/>
              <a:gd name="connsiteY4948" fmla="*/ 257203 h 1996549"/>
              <a:gd name="connsiteX4949" fmla="*/ 619641 w 1998270"/>
              <a:gd name="connsiteY4949" fmla="*/ 256520 h 1996549"/>
              <a:gd name="connsiteX4950" fmla="*/ 634480 w 1998270"/>
              <a:gd name="connsiteY4950" fmla="*/ 271358 h 1996549"/>
              <a:gd name="connsiteX4951" fmla="*/ 619641 w 1998270"/>
              <a:gd name="connsiteY4951" fmla="*/ 286197 h 1996549"/>
              <a:gd name="connsiteX4952" fmla="*/ 604803 w 1998270"/>
              <a:gd name="connsiteY4952" fmla="*/ 271358 h 1996549"/>
              <a:gd name="connsiteX4953" fmla="*/ 619641 w 1998270"/>
              <a:gd name="connsiteY4953" fmla="*/ 256520 h 1996549"/>
              <a:gd name="connsiteX4954" fmla="*/ 681408 w 1998270"/>
              <a:gd name="connsiteY4954" fmla="*/ 255534 h 1996549"/>
              <a:gd name="connsiteX4955" fmla="*/ 697100 w 1998270"/>
              <a:gd name="connsiteY4955" fmla="*/ 271223 h 1996549"/>
              <a:gd name="connsiteX4956" fmla="*/ 681408 w 1998270"/>
              <a:gd name="connsiteY4956" fmla="*/ 286917 h 1996549"/>
              <a:gd name="connsiteX4957" fmla="*/ 665717 w 1998270"/>
              <a:gd name="connsiteY4957" fmla="*/ 271223 h 1996549"/>
              <a:gd name="connsiteX4958" fmla="*/ 681408 w 1998270"/>
              <a:gd name="connsiteY4958" fmla="*/ 255534 h 1996549"/>
              <a:gd name="connsiteX4959" fmla="*/ 743125 w 1998270"/>
              <a:gd name="connsiteY4959" fmla="*/ 254815 h 1996549"/>
              <a:gd name="connsiteX4960" fmla="*/ 760181 w 1998270"/>
              <a:gd name="connsiteY4960" fmla="*/ 271870 h 1996549"/>
              <a:gd name="connsiteX4961" fmla="*/ 743125 w 1998270"/>
              <a:gd name="connsiteY4961" fmla="*/ 288926 h 1996549"/>
              <a:gd name="connsiteX4962" fmla="*/ 726070 w 1998270"/>
              <a:gd name="connsiteY4962" fmla="*/ 271870 h 1996549"/>
              <a:gd name="connsiteX4963" fmla="*/ 743125 w 1998270"/>
              <a:gd name="connsiteY4963" fmla="*/ 254815 h 1996549"/>
              <a:gd name="connsiteX4964" fmla="*/ 803844 w 1998270"/>
              <a:gd name="connsiteY4964" fmla="*/ 253962 h 1996549"/>
              <a:gd name="connsiteX4965" fmla="*/ 820900 w 1998270"/>
              <a:gd name="connsiteY4965" fmla="*/ 271017 h 1996549"/>
              <a:gd name="connsiteX4966" fmla="*/ 803844 w 1998270"/>
              <a:gd name="connsiteY4966" fmla="*/ 288073 h 1996549"/>
              <a:gd name="connsiteX4967" fmla="*/ 786789 w 1998270"/>
              <a:gd name="connsiteY4967" fmla="*/ 271017 h 1996549"/>
              <a:gd name="connsiteX4968" fmla="*/ 803844 w 1998270"/>
              <a:gd name="connsiteY4968" fmla="*/ 253962 h 1996549"/>
              <a:gd name="connsiteX4969" fmla="*/ 865246 w 1998270"/>
              <a:gd name="connsiteY4969" fmla="*/ 253279 h 1996549"/>
              <a:gd name="connsiteX4970" fmla="*/ 865587 w 1998270"/>
              <a:gd name="connsiteY4970" fmla="*/ 253279 h 1996549"/>
              <a:gd name="connsiteX4971" fmla="*/ 883325 w 1998270"/>
              <a:gd name="connsiteY4971" fmla="*/ 271359 h 1996549"/>
              <a:gd name="connsiteX4972" fmla="*/ 865246 w 1998270"/>
              <a:gd name="connsiteY4972" fmla="*/ 288415 h 1996549"/>
              <a:gd name="connsiteX4973" fmla="*/ 847167 w 1998270"/>
              <a:gd name="connsiteY4973" fmla="*/ 271359 h 1996549"/>
              <a:gd name="connsiteX4974" fmla="*/ 865246 w 1998270"/>
              <a:gd name="connsiteY4974" fmla="*/ 253279 h 1996549"/>
              <a:gd name="connsiteX4975" fmla="*/ 926648 w 1998270"/>
              <a:gd name="connsiteY4975" fmla="*/ 252427 h 1996549"/>
              <a:gd name="connsiteX4976" fmla="*/ 945580 w 1998270"/>
              <a:gd name="connsiteY4976" fmla="*/ 271359 h 1996549"/>
              <a:gd name="connsiteX4977" fmla="*/ 926648 w 1998270"/>
              <a:gd name="connsiteY4977" fmla="*/ 290120 h 1996549"/>
              <a:gd name="connsiteX4978" fmla="*/ 907716 w 1998270"/>
              <a:gd name="connsiteY4978" fmla="*/ 271359 h 1996549"/>
              <a:gd name="connsiteX4979" fmla="*/ 926648 w 1998270"/>
              <a:gd name="connsiteY4979" fmla="*/ 252427 h 1996549"/>
              <a:gd name="connsiteX4980" fmla="*/ 988048 w 1998270"/>
              <a:gd name="connsiteY4980" fmla="*/ 251574 h 1996549"/>
              <a:gd name="connsiteX4981" fmla="*/ 1007833 w 1998270"/>
              <a:gd name="connsiteY4981" fmla="*/ 271358 h 1996549"/>
              <a:gd name="connsiteX4982" fmla="*/ 1007833 w 1998270"/>
              <a:gd name="connsiteY4982" fmla="*/ 271529 h 1996549"/>
              <a:gd name="connsiteX4983" fmla="*/ 988048 w 1998270"/>
              <a:gd name="connsiteY4983" fmla="*/ 290973 h 1996549"/>
              <a:gd name="connsiteX4984" fmla="*/ 987878 w 1998270"/>
              <a:gd name="connsiteY4984" fmla="*/ 290973 h 1996549"/>
              <a:gd name="connsiteX4985" fmla="*/ 968264 w 1998270"/>
              <a:gd name="connsiteY4985" fmla="*/ 271358 h 1996549"/>
              <a:gd name="connsiteX4986" fmla="*/ 988048 w 1998270"/>
              <a:gd name="connsiteY4986" fmla="*/ 251574 h 1996549"/>
              <a:gd name="connsiteX4987" fmla="*/ 1050132 w 1998270"/>
              <a:gd name="connsiteY4987" fmla="*/ 250892 h 1996549"/>
              <a:gd name="connsiteX4988" fmla="*/ 1070599 w 1998270"/>
              <a:gd name="connsiteY4988" fmla="*/ 271359 h 1996549"/>
              <a:gd name="connsiteX4989" fmla="*/ 1070599 w 1998270"/>
              <a:gd name="connsiteY4989" fmla="*/ 271529 h 1996549"/>
              <a:gd name="connsiteX4990" fmla="*/ 1050132 w 1998270"/>
              <a:gd name="connsiteY4990" fmla="*/ 291655 h 1996549"/>
              <a:gd name="connsiteX4991" fmla="*/ 1049961 w 1998270"/>
              <a:gd name="connsiteY4991" fmla="*/ 291655 h 1996549"/>
              <a:gd name="connsiteX4992" fmla="*/ 1029665 w 1998270"/>
              <a:gd name="connsiteY4992" fmla="*/ 271359 h 1996549"/>
              <a:gd name="connsiteX4993" fmla="*/ 1050132 w 1998270"/>
              <a:gd name="connsiteY4993" fmla="*/ 250892 h 1996549"/>
              <a:gd name="connsiteX4994" fmla="*/ 1110851 w 1998270"/>
              <a:gd name="connsiteY4994" fmla="*/ 250039 h 1996549"/>
              <a:gd name="connsiteX4995" fmla="*/ 1132171 w 1998270"/>
              <a:gd name="connsiteY4995" fmla="*/ 271358 h 1996549"/>
              <a:gd name="connsiteX4996" fmla="*/ 1132171 w 1998270"/>
              <a:gd name="connsiteY4996" fmla="*/ 271529 h 1996549"/>
              <a:gd name="connsiteX4997" fmla="*/ 1110851 w 1998270"/>
              <a:gd name="connsiteY4997" fmla="*/ 292508 h 1996549"/>
              <a:gd name="connsiteX4998" fmla="*/ 1110681 w 1998270"/>
              <a:gd name="connsiteY4998" fmla="*/ 292508 h 1996549"/>
              <a:gd name="connsiteX4999" fmla="*/ 1089532 w 1998270"/>
              <a:gd name="connsiteY4999" fmla="*/ 271358 h 1996549"/>
              <a:gd name="connsiteX5000" fmla="*/ 1110851 w 1998270"/>
              <a:gd name="connsiteY5000" fmla="*/ 250039 h 1996549"/>
              <a:gd name="connsiteX5001" fmla="*/ 1172252 w 1998270"/>
              <a:gd name="connsiteY5001" fmla="*/ 249357 h 1996549"/>
              <a:gd name="connsiteX5002" fmla="*/ 1194254 w 1998270"/>
              <a:gd name="connsiteY5002" fmla="*/ 271359 h 1996549"/>
              <a:gd name="connsiteX5003" fmla="*/ 1194254 w 1998270"/>
              <a:gd name="connsiteY5003" fmla="*/ 271529 h 1996549"/>
              <a:gd name="connsiteX5004" fmla="*/ 1172252 w 1998270"/>
              <a:gd name="connsiteY5004" fmla="*/ 293190 h 1996549"/>
              <a:gd name="connsiteX5005" fmla="*/ 1150421 w 1998270"/>
              <a:gd name="connsiteY5005" fmla="*/ 271359 h 1996549"/>
              <a:gd name="connsiteX5006" fmla="*/ 1150421 w 1998270"/>
              <a:gd name="connsiteY5006" fmla="*/ 271188 h 1996549"/>
              <a:gd name="connsiteX5007" fmla="*/ 1172252 w 1998270"/>
              <a:gd name="connsiteY5007" fmla="*/ 249357 h 1996549"/>
              <a:gd name="connsiteX5008" fmla="*/ 1233654 w 1998270"/>
              <a:gd name="connsiteY5008" fmla="*/ 248503 h 1996549"/>
              <a:gd name="connsiteX5009" fmla="*/ 1256509 w 1998270"/>
              <a:gd name="connsiteY5009" fmla="*/ 271358 h 1996549"/>
              <a:gd name="connsiteX5010" fmla="*/ 1256509 w 1998270"/>
              <a:gd name="connsiteY5010" fmla="*/ 271529 h 1996549"/>
              <a:gd name="connsiteX5011" fmla="*/ 1233654 w 1998270"/>
              <a:gd name="connsiteY5011" fmla="*/ 294043 h 1996549"/>
              <a:gd name="connsiteX5012" fmla="*/ 1233313 w 1998270"/>
              <a:gd name="connsiteY5012" fmla="*/ 294043 h 1996549"/>
              <a:gd name="connsiteX5013" fmla="*/ 1210969 w 1998270"/>
              <a:gd name="connsiteY5013" fmla="*/ 271358 h 1996549"/>
              <a:gd name="connsiteX5014" fmla="*/ 1210969 w 1998270"/>
              <a:gd name="connsiteY5014" fmla="*/ 271188 h 1996549"/>
              <a:gd name="connsiteX5015" fmla="*/ 1233654 w 1998270"/>
              <a:gd name="connsiteY5015" fmla="*/ 248503 h 1996549"/>
              <a:gd name="connsiteX5016" fmla="*/ 1295054 w 1998270"/>
              <a:gd name="connsiteY5016" fmla="*/ 247650 h 1996549"/>
              <a:gd name="connsiteX5017" fmla="*/ 1318762 w 1998270"/>
              <a:gd name="connsiteY5017" fmla="*/ 271358 h 1996549"/>
              <a:gd name="connsiteX5018" fmla="*/ 1318762 w 1998270"/>
              <a:gd name="connsiteY5018" fmla="*/ 271529 h 1996549"/>
              <a:gd name="connsiteX5019" fmla="*/ 1295054 w 1998270"/>
              <a:gd name="connsiteY5019" fmla="*/ 294895 h 1996549"/>
              <a:gd name="connsiteX5020" fmla="*/ 1271518 w 1998270"/>
              <a:gd name="connsiteY5020" fmla="*/ 271358 h 1996549"/>
              <a:gd name="connsiteX5021" fmla="*/ 1271518 w 1998270"/>
              <a:gd name="connsiteY5021" fmla="*/ 271188 h 1996549"/>
              <a:gd name="connsiteX5022" fmla="*/ 1295054 w 1998270"/>
              <a:gd name="connsiteY5022" fmla="*/ 247650 h 1996549"/>
              <a:gd name="connsiteX5023" fmla="*/ 1971151 w 1998270"/>
              <a:gd name="connsiteY5023" fmla="*/ 246286 h 1996549"/>
              <a:gd name="connsiteX5024" fmla="*/ 1996394 w 1998270"/>
              <a:gd name="connsiteY5024" fmla="*/ 271529 h 1996549"/>
              <a:gd name="connsiteX5025" fmla="*/ 1996394 w 1998270"/>
              <a:gd name="connsiteY5025" fmla="*/ 271700 h 1996549"/>
              <a:gd name="connsiteX5026" fmla="*/ 1971151 w 1998270"/>
              <a:gd name="connsiteY5026" fmla="*/ 296601 h 1996549"/>
              <a:gd name="connsiteX5027" fmla="*/ 1946079 w 1998270"/>
              <a:gd name="connsiteY5027" fmla="*/ 271529 h 1996549"/>
              <a:gd name="connsiteX5028" fmla="*/ 1946079 w 1998270"/>
              <a:gd name="connsiteY5028" fmla="*/ 271359 h 1996549"/>
              <a:gd name="connsiteX5029" fmla="*/ 1971151 w 1998270"/>
              <a:gd name="connsiteY5029" fmla="*/ 246286 h 1996549"/>
              <a:gd name="connsiteX5030" fmla="*/ 1479259 w 1998270"/>
              <a:gd name="connsiteY5030" fmla="*/ 246286 h 1996549"/>
              <a:gd name="connsiteX5031" fmla="*/ 1505184 w 1998270"/>
              <a:gd name="connsiteY5031" fmla="*/ 272211 h 1996549"/>
              <a:gd name="connsiteX5032" fmla="*/ 1479259 w 1998270"/>
              <a:gd name="connsiteY5032" fmla="*/ 297966 h 1996549"/>
              <a:gd name="connsiteX5033" fmla="*/ 1453505 w 1998270"/>
              <a:gd name="connsiteY5033" fmla="*/ 272211 h 1996549"/>
              <a:gd name="connsiteX5034" fmla="*/ 1453505 w 1998270"/>
              <a:gd name="connsiteY5034" fmla="*/ 272041 h 1996549"/>
              <a:gd name="connsiteX5035" fmla="*/ 1479259 w 1998270"/>
              <a:gd name="connsiteY5035" fmla="*/ 246286 h 1996549"/>
              <a:gd name="connsiteX5036" fmla="*/ 1417857 w 1998270"/>
              <a:gd name="connsiteY5036" fmla="*/ 246286 h 1996549"/>
              <a:gd name="connsiteX5037" fmla="*/ 1442929 w 1998270"/>
              <a:gd name="connsiteY5037" fmla="*/ 271359 h 1996549"/>
              <a:gd name="connsiteX5038" fmla="*/ 1442929 w 1998270"/>
              <a:gd name="connsiteY5038" fmla="*/ 271529 h 1996549"/>
              <a:gd name="connsiteX5039" fmla="*/ 1417857 w 1998270"/>
              <a:gd name="connsiteY5039" fmla="*/ 296260 h 1996549"/>
              <a:gd name="connsiteX5040" fmla="*/ 1392956 w 1998270"/>
              <a:gd name="connsiteY5040" fmla="*/ 271359 h 1996549"/>
              <a:gd name="connsiteX5041" fmla="*/ 1392956 w 1998270"/>
              <a:gd name="connsiteY5041" fmla="*/ 271188 h 1996549"/>
              <a:gd name="connsiteX5042" fmla="*/ 1417857 w 1998270"/>
              <a:gd name="connsiteY5042" fmla="*/ 246286 h 1996549"/>
              <a:gd name="connsiteX5043" fmla="*/ 1357138 w 1998270"/>
              <a:gd name="connsiteY5043" fmla="*/ 246286 h 1996549"/>
              <a:gd name="connsiteX5044" fmla="*/ 1381528 w 1998270"/>
              <a:gd name="connsiteY5044" fmla="*/ 270676 h 1996549"/>
              <a:gd name="connsiteX5045" fmla="*/ 1357138 w 1998270"/>
              <a:gd name="connsiteY5045" fmla="*/ 294896 h 1996549"/>
              <a:gd name="connsiteX5046" fmla="*/ 1332919 w 1998270"/>
              <a:gd name="connsiteY5046" fmla="*/ 270676 h 1996549"/>
              <a:gd name="connsiteX5047" fmla="*/ 1332919 w 1998270"/>
              <a:gd name="connsiteY5047" fmla="*/ 270506 h 1996549"/>
              <a:gd name="connsiteX5048" fmla="*/ 1357138 w 1998270"/>
              <a:gd name="connsiteY5048" fmla="*/ 246286 h 1996549"/>
              <a:gd name="connsiteX5049" fmla="*/ 1540660 w 1998270"/>
              <a:gd name="connsiteY5049" fmla="*/ 244752 h 1996549"/>
              <a:gd name="connsiteX5050" fmla="*/ 1567267 w 1998270"/>
              <a:gd name="connsiteY5050" fmla="*/ 271359 h 1996549"/>
              <a:gd name="connsiteX5051" fmla="*/ 1567267 w 1998270"/>
              <a:gd name="connsiteY5051" fmla="*/ 271529 h 1996549"/>
              <a:gd name="connsiteX5052" fmla="*/ 1540660 w 1998270"/>
              <a:gd name="connsiteY5052" fmla="*/ 297795 h 1996549"/>
              <a:gd name="connsiteX5053" fmla="*/ 1540319 w 1998270"/>
              <a:gd name="connsiteY5053" fmla="*/ 297795 h 1996549"/>
              <a:gd name="connsiteX5054" fmla="*/ 1514223 w 1998270"/>
              <a:gd name="connsiteY5054" fmla="*/ 271359 h 1996549"/>
              <a:gd name="connsiteX5055" fmla="*/ 1514223 w 1998270"/>
              <a:gd name="connsiteY5055" fmla="*/ 271188 h 1996549"/>
              <a:gd name="connsiteX5056" fmla="*/ 1540660 w 1998270"/>
              <a:gd name="connsiteY5056" fmla="*/ 244752 h 1996549"/>
              <a:gd name="connsiteX5057" fmla="*/ 1602061 w 1998270"/>
              <a:gd name="connsiteY5057" fmla="*/ 244070 h 1996549"/>
              <a:gd name="connsiteX5058" fmla="*/ 1629351 w 1998270"/>
              <a:gd name="connsiteY5058" fmla="*/ 271359 h 1996549"/>
              <a:gd name="connsiteX5059" fmla="*/ 1602061 w 1998270"/>
              <a:gd name="connsiteY5059" fmla="*/ 298478 h 1996549"/>
              <a:gd name="connsiteX5060" fmla="*/ 1574943 w 1998270"/>
              <a:gd name="connsiteY5060" fmla="*/ 271359 h 1996549"/>
              <a:gd name="connsiteX5061" fmla="*/ 1574943 w 1998270"/>
              <a:gd name="connsiteY5061" fmla="*/ 271188 h 1996549"/>
              <a:gd name="connsiteX5062" fmla="*/ 1602061 w 1998270"/>
              <a:gd name="connsiteY5062" fmla="*/ 244070 h 1996549"/>
              <a:gd name="connsiteX5063" fmla="*/ 1664145 w 1998270"/>
              <a:gd name="connsiteY5063" fmla="*/ 243558 h 1996549"/>
              <a:gd name="connsiteX5064" fmla="*/ 1691946 w 1998270"/>
              <a:gd name="connsiteY5064" fmla="*/ 271359 h 1996549"/>
              <a:gd name="connsiteX5065" fmla="*/ 1691946 w 1998270"/>
              <a:gd name="connsiteY5065" fmla="*/ 271529 h 1996549"/>
              <a:gd name="connsiteX5066" fmla="*/ 1664145 w 1998270"/>
              <a:gd name="connsiteY5066" fmla="*/ 298989 h 1996549"/>
              <a:gd name="connsiteX5067" fmla="*/ 1663804 w 1998270"/>
              <a:gd name="connsiteY5067" fmla="*/ 298989 h 1996549"/>
              <a:gd name="connsiteX5068" fmla="*/ 1636514 w 1998270"/>
              <a:gd name="connsiteY5068" fmla="*/ 271359 h 1996549"/>
              <a:gd name="connsiteX5069" fmla="*/ 1636514 w 1998270"/>
              <a:gd name="connsiteY5069" fmla="*/ 271188 h 1996549"/>
              <a:gd name="connsiteX5070" fmla="*/ 1664145 w 1998270"/>
              <a:gd name="connsiteY5070" fmla="*/ 243558 h 1996549"/>
              <a:gd name="connsiteX5071" fmla="*/ 1724863 w 1998270"/>
              <a:gd name="connsiteY5071" fmla="*/ 242876 h 1996549"/>
              <a:gd name="connsiteX5072" fmla="*/ 1753347 w 1998270"/>
              <a:gd name="connsiteY5072" fmla="*/ 271359 h 1996549"/>
              <a:gd name="connsiteX5073" fmla="*/ 1753347 w 1998270"/>
              <a:gd name="connsiteY5073" fmla="*/ 271529 h 1996549"/>
              <a:gd name="connsiteX5074" fmla="*/ 1724863 w 1998270"/>
              <a:gd name="connsiteY5074" fmla="*/ 299672 h 1996549"/>
              <a:gd name="connsiteX5075" fmla="*/ 1696551 w 1998270"/>
              <a:gd name="connsiteY5075" fmla="*/ 271359 h 1996549"/>
              <a:gd name="connsiteX5076" fmla="*/ 1696551 w 1998270"/>
              <a:gd name="connsiteY5076" fmla="*/ 271188 h 1996549"/>
              <a:gd name="connsiteX5077" fmla="*/ 1724863 w 1998270"/>
              <a:gd name="connsiteY5077" fmla="*/ 242876 h 1996549"/>
              <a:gd name="connsiteX5078" fmla="*/ 1786265 w 1998270"/>
              <a:gd name="connsiteY5078" fmla="*/ 242534 h 1996549"/>
              <a:gd name="connsiteX5079" fmla="*/ 1815090 w 1998270"/>
              <a:gd name="connsiteY5079" fmla="*/ 271358 h 1996549"/>
              <a:gd name="connsiteX5080" fmla="*/ 1786265 w 1998270"/>
              <a:gd name="connsiteY5080" fmla="*/ 300012 h 1996549"/>
              <a:gd name="connsiteX5081" fmla="*/ 1757612 w 1998270"/>
              <a:gd name="connsiteY5081" fmla="*/ 271358 h 1996549"/>
              <a:gd name="connsiteX5082" fmla="*/ 1757612 w 1998270"/>
              <a:gd name="connsiteY5082" fmla="*/ 271187 h 1996549"/>
              <a:gd name="connsiteX5083" fmla="*/ 1786265 w 1998270"/>
              <a:gd name="connsiteY5083" fmla="*/ 242534 h 1996549"/>
              <a:gd name="connsiteX5084" fmla="*/ 1909067 w 1998270"/>
              <a:gd name="connsiteY5084" fmla="*/ 242193 h 1996549"/>
              <a:gd name="connsiteX5085" fmla="*/ 1909409 w 1998270"/>
              <a:gd name="connsiteY5085" fmla="*/ 242193 h 1996549"/>
              <a:gd name="connsiteX5086" fmla="*/ 1938233 w 1998270"/>
              <a:gd name="connsiteY5086" fmla="*/ 271358 h 1996549"/>
              <a:gd name="connsiteX5087" fmla="*/ 1938233 w 1998270"/>
              <a:gd name="connsiteY5087" fmla="*/ 271529 h 1996549"/>
              <a:gd name="connsiteX5088" fmla="*/ 1909067 w 1998270"/>
              <a:gd name="connsiteY5088" fmla="*/ 300353 h 1996549"/>
              <a:gd name="connsiteX5089" fmla="*/ 1880073 w 1998270"/>
              <a:gd name="connsiteY5089" fmla="*/ 271358 h 1996549"/>
              <a:gd name="connsiteX5090" fmla="*/ 1880073 w 1998270"/>
              <a:gd name="connsiteY5090" fmla="*/ 271187 h 1996549"/>
              <a:gd name="connsiteX5091" fmla="*/ 1909067 w 1998270"/>
              <a:gd name="connsiteY5091" fmla="*/ 242193 h 1996549"/>
              <a:gd name="connsiteX5092" fmla="*/ 1847667 w 1998270"/>
              <a:gd name="connsiteY5092" fmla="*/ 242193 h 1996549"/>
              <a:gd name="connsiteX5093" fmla="*/ 1848008 w 1998270"/>
              <a:gd name="connsiteY5093" fmla="*/ 242193 h 1996549"/>
              <a:gd name="connsiteX5094" fmla="*/ 1876832 w 1998270"/>
              <a:gd name="connsiteY5094" fmla="*/ 271358 h 1996549"/>
              <a:gd name="connsiteX5095" fmla="*/ 1876832 w 1998270"/>
              <a:gd name="connsiteY5095" fmla="*/ 271529 h 1996549"/>
              <a:gd name="connsiteX5096" fmla="*/ 1847667 w 1998270"/>
              <a:gd name="connsiteY5096" fmla="*/ 300353 h 1996549"/>
              <a:gd name="connsiteX5097" fmla="*/ 1818672 w 1998270"/>
              <a:gd name="connsiteY5097" fmla="*/ 271358 h 1996549"/>
              <a:gd name="connsiteX5098" fmla="*/ 1818672 w 1998270"/>
              <a:gd name="connsiteY5098" fmla="*/ 271187 h 1996549"/>
              <a:gd name="connsiteX5099" fmla="*/ 1847667 w 1998270"/>
              <a:gd name="connsiteY5099" fmla="*/ 242193 h 1996549"/>
              <a:gd name="connsiteX5100" fmla="*/ 5629 w 1998270"/>
              <a:gd name="connsiteY5100" fmla="*/ 204500 h 1996549"/>
              <a:gd name="connsiteX5101" fmla="*/ 11086 w 1998270"/>
              <a:gd name="connsiteY5101" fmla="*/ 209958 h 1996549"/>
              <a:gd name="connsiteX5102" fmla="*/ 5629 w 1998270"/>
              <a:gd name="connsiteY5102" fmla="*/ 215416 h 1996549"/>
              <a:gd name="connsiteX5103" fmla="*/ 171 w 1998270"/>
              <a:gd name="connsiteY5103" fmla="*/ 209958 h 1996549"/>
              <a:gd name="connsiteX5104" fmla="*/ 5629 w 1998270"/>
              <a:gd name="connsiteY5104" fmla="*/ 204500 h 1996549"/>
              <a:gd name="connsiteX5105" fmla="*/ 67029 w 1998270"/>
              <a:gd name="connsiteY5105" fmla="*/ 202283 h 1996549"/>
              <a:gd name="connsiteX5106" fmla="*/ 74705 w 1998270"/>
              <a:gd name="connsiteY5106" fmla="*/ 209959 h 1996549"/>
              <a:gd name="connsiteX5107" fmla="*/ 67029 w 1998270"/>
              <a:gd name="connsiteY5107" fmla="*/ 217634 h 1996549"/>
              <a:gd name="connsiteX5108" fmla="*/ 59355 w 1998270"/>
              <a:gd name="connsiteY5108" fmla="*/ 209959 h 1996549"/>
              <a:gd name="connsiteX5109" fmla="*/ 67029 w 1998270"/>
              <a:gd name="connsiteY5109" fmla="*/ 202283 h 1996549"/>
              <a:gd name="connsiteX5110" fmla="*/ 129113 w 1998270"/>
              <a:gd name="connsiteY5110" fmla="*/ 201600 h 1996549"/>
              <a:gd name="connsiteX5111" fmla="*/ 137470 w 1998270"/>
              <a:gd name="connsiteY5111" fmla="*/ 209958 h 1996549"/>
              <a:gd name="connsiteX5112" fmla="*/ 129113 w 1998270"/>
              <a:gd name="connsiteY5112" fmla="*/ 218315 h 1996549"/>
              <a:gd name="connsiteX5113" fmla="*/ 120756 w 1998270"/>
              <a:gd name="connsiteY5113" fmla="*/ 209958 h 1996549"/>
              <a:gd name="connsiteX5114" fmla="*/ 129113 w 1998270"/>
              <a:gd name="connsiteY5114" fmla="*/ 201600 h 1996549"/>
              <a:gd name="connsiteX5115" fmla="*/ 189832 w 1998270"/>
              <a:gd name="connsiteY5115" fmla="*/ 200748 h 1996549"/>
              <a:gd name="connsiteX5116" fmla="*/ 199042 w 1998270"/>
              <a:gd name="connsiteY5116" fmla="*/ 209959 h 1996549"/>
              <a:gd name="connsiteX5117" fmla="*/ 189832 w 1998270"/>
              <a:gd name="connsiteY5117" fmla="*/ 219169 h 1996549"/>
              <a:gd name="connsiteX5118" fmla="*/ 180622 w 1998270"/>
              <a:gd name="connsiteY5118" fmla="*/ 209959 h 1996549"/>
              <a:gd name="connsiteX5119" fmla="*/ 189832 w 1998270"/>
              <a:gd name="connsiteY5119" fmla="*/ 200748 h 1996549"/>
              <a:gd name="connsiteX5120" fmla="*/ 251233 w 1998270"/>
              <a:gd name="connsiteY5120" fmla="*/ 199895 h 1996549"/>
              <a:gd name="connsiteX5121" fmla="*/ 251574 w 1998270"/>
              <a:gd name="connsiteY5121" fmla="*/ 199895 h 1996549"/>
              <a:gd name="connsiteX5122" fmla="*/ 261296 w 1998270"/>
              <a:gd name="connsiteY5122" fmla="*/ 209958 h 1996549"/>
              <a:gd name="connsiteX5123" fmla="*/ 251233 w 1998270"/>
              <a:gd name="connsiteY5123" fmla="*/ 220021 h 1996549"/>
              <a:gd name="connsiteX5124" fmla="*/ 241171 w 1998270"/>
              <a:gd name="connsiteY5124" fmla="*/ 209958 h 1996549"/>
              <a:gd name="connsiteX5125" fmla="*/ 251233 w 1998270"/>
              <a:gd name="connsiteY5125" fmla="*/ 199895 h 1996549"/>
              <a:gd name="connsiteX5126" fmla="*/ 312635 w 1998270"/>
              <a:gd name="connsiteY5126" fmla="*/ 199042 h 1996549"/>
              <a:gd name="connsiteX5127" fmla="*/ 312976 w 1998270"/>
              <a:gd name="connsiteY5127" fmla="*/ 199042 h 1996549"/>
              <a:gd name="connsiteX5128" fmla="*/ 323550 w 1998270"/>
              <a:gd name="connsiteY5128" fmla="*/ 209958 h 1996549"/>
              <a:gd name="connsiteX5129" fmla="*/ 312635 w 1998270"/>
              <a:gd name="connsiteY5129" fmla="*/ 220874 h 1996549"/>
              <a:gd name="connsiteX5130" fmla="*/ 301719 w 1998270"/>
              <a:gd name="connsiteY5130" fmla="*/ 209958 h 1996549"/>
              <a:gd name="connsiteX5131" fmla="*/ 312635 w 1998270"/>
              <a:gd name="connsiteY5131" fmla="*/ 199042 h 1996549"/>
              <a:gd name="connsiteX5132" fmla="*/ 374036 w 1998270"/>
              <a:gd name="connsiteY5132" fmla="*/ 198189 h 1996549"/>
              <a:gd name="connsiteX5133" fmla="*/ 385804 w 1998270"/>
              <a:gd name="connsiteY5133" fmla="*/ 209958 h 1996549"/>
              <a:gd name="connsiteX5134" fmla="*/ 374036 w 1998270"/>
              <a:gd name="connsiteY5134" fmla="*/ 221727 h 1996549"/>
              <a:gd name="connsiteX5135" fmla="*/ 362268 w 1998270"/>
              <a:gd name="connsiteY5135" fmla="*/ 209958 h 1996549"/>
              <a:gd name="connsiteX5136" fmla="*/ 374036 w 1998270"/>
              <a:gd name="connsiteY5136" fmla="*/ 198189 h 1996549"/>
              <a:gd name="connsiteX5137" fmla="*/ 436120 w 1998270"/>
              <a:gd name="connsiteY5137" fmla="*/ 197336 h 1996549"/>
              <a:gd name="connsiteX5138" fmla="*/ 448741 w 1998270"/>
              <a:gd name="connsiteY5138" fmla="*/ 209958 h 1996549"/>
              <a:gd name="connsiteX5139" fmla="*/ 436120 w 1998270"/>
              <a:gd name="connsiteY5139" fmla="*/ 222579 h 1996549"/>
              <a:gd name="connsiteX5140" fmla="*/ 423499 w 1998270"/>
              <a:gd name="connsiteY5140" fmla="*/ 209958 h 1996549"/>
              <a:gd name="connsiteX5141" fmla="*/ 436120 w 1998270"/>
              <a:gd name="connsiteY5141" fmla="*/ 197336 h 1996549"/>
              <a:gd name="connsiteX5142" fmla="*/ 496838 w 1998270"/>
              <a:gd name="connsiteY5142" fmla="*/ 196654 h 1996549"/>
              <a:gd name="connsiteX5143" fmla="*/ 510142 w 1998270"/>
              <a:gd name="connsiteY5143" fmla="*/ 209958 h 1996549"/>
              <a:gd name="connsiteX5144" fmla="*/ 496838 w 1998270"/>
              <a:gd name="connsiteY5144" fmla="*/ 223262 h 1996549"/>
              <a:gd name="connsiteX5145" fmla="*/ 483535 w 1998270"/>
              <a:gd name="connsiteY5145" fmla="*/ 209958 h 1996549"/>
              <a:gd name="connsiteX5146" fmla="*/ 496838 w 1998270"/>
              <a:gd name="connsiteY5146" fmla="*/ 196654 h 1996549"/>
              <a:gd name="connsiteX5147" fmla="*/ 619641 w 1998270"/>
              <a:gd name="connsiteY5147" fmla="*/ 195119 h 1996549"/>
              <a:gd name="connsiteX5148" fmla="*/ 619982 w 1998270"/>
              <a:gd name="connsiteY5148" fmla="*/ 195119 h 1996549"/>
              <a:gd name="connsiteX5149" fmla="*/ 634650 w 1998270"/>
              <a:gd name="connsiteY5149" fmla="*/ 210129 h 1996549"/>
              <a:gd name="connsiteX5150" fmla="*/ 634650 w 1998270"/>
              <a:gd name="connsiteY5150" fmla="*/ 210299 h 1996549"/>
              <a:gd name="connsiteX5151" fmla="*/ 619641 w 1998270"/>
              <a:gd name="connsiteY5151" fmla="*/ 224967 h 1996549"/>
              <a:gd name="connsiteX5152" fmla="*/ 604632 w 1998270"/>
              <a:gd name="connsiteY5152" fmla="*/ 210129 h 1996549"/>
              <a:gd name="connsiteX5153" fmla="*/ 619641 w 1998270"/>
              <a:gd name="connsiteY5153" fmla="*/ 195119 h 1996549"/>
              <a:gd name="connsiteX5154" fmla="*/ 558240 w 1998270"/>
              <a:gd name="connsiteY5154" fmla="*/ 195119 h 1996549"/>
              <a:gd name="connsiteX5155" fmla="*/ 572396 w 1998270"/>
              <a:gd name="connsiteY5155" fmla="*/ 209276 h 1996549"/>
              <a:gd name="connsiteX5156" fmla="*/ 558240 w 1998270"/>
              <a:gd name="connsiteY5156" fmla="*/ 223432 h 1996549"/>
              <a:gd name="connsiteX5157" fmla="*/ 544084 w 1998270"/>
              <a:gd name="connsiteY5157" fmla="*/ 209276 h 1996549"/>
              <a:gd name="connsiteX5158" fmla="*/ 558240 w 1998270"/>
              <a:gd name="connsiteY5158" fmla="*/ 195119 h 1996549"/>
              <a:gd name="connsiteX5159" fmla="*/ 681042 w 1998270"/>
              <a:gd name="connsiteY5159" fmla="*/ 194096 h 1996549"/>
              <a:gd name="connsiteX5160" fmla="*/ 681384 w 1998270"/>
              <a:gd name="connsiteY5160" fmla="*/ 194096 h 1996549"/>
              <a:gd name="connsiteX5161" fmla="*/ 696905 w 1998270"/>
              <a:gd name="connsiteY5161" fmla="*/ 209958 h 1996549"/>
              <a:gd name="connsiteX5162" fmla="*/ 696905 w 1998270"/>
              <a:gd name="connsiteY5162" fmla="*/ 210129 h 1996549"/>
              <a:gd name="connsiteX5163" fmla="*/ 681042 w 1998270"/>
              <a:gd name="connsiteY5163" fmla="*/ 225650 h 1996549"/>
              <a:gd name="connsiteX5164" fmla="*/ 665181 w 1998270"/>
              <a:gd name="connsiteY5164" fmla="*/ 209958 h 1996549"/>
              <a:gd name="connsiteX5165" fmla="*/ 681042 w 1998270"/>
              <a:gd name="connsiteY5165" fmla="*/ 194096 h 1996549"/>
              <a:gd name="connsiteX5166" fmla="*/ 743125 w 1998270"/>
              <a:gd name="connsiteY5166" fmla="*/ 193243 h 1996549"/>
              <a:gd name="connsiteX5167" fmla="*/ 760181 w 1998270"/>
              <a:gd name="connsiteY5167" fmla="*/ 210299 h 1996549"/>
              <a:gd name="connsiteX5168" fmla="*/ 743125 w 1998270"/>
              <a:gd name="connsiteY5168" fmla="*/ 227355 h 1996549"/>
              <a:gd name="connsiteX5169" fmla="*/ 726070 w 1998270"/>
              <a:gd name="connsiteY5169" fmla="*/ 210299 h 1996549"/>
              <a:gd name="connsiteX5170" fmla="*/ 743125 w 1998270"/>
              <a:gd name="connsiteY5170" fmla="*/ 193243 h 1996549"/>
              <a:gd name="connsiteX5171" fmla="*/ 803844 w 1998270"/>
              <a:gd name="connsiteY5171" fmla="*/ 192390 h 1996549"/>
              <a:gd name="connsiteX5172" fmla="*/ 820900 w 1998270"/>
              <a:gd name="connsiteY5172" fmla="*/ 209446 h 1996549"/>
              <a:gd name="connsiteX5173" fmla="*/ 803844 w 1998270"/>
              <a:gd name="connsiteY5173" fmla="*/ 226502 h 1996549"/>
              <a:gd name="connsiteX5174" fmla="*/ 786789 w 1998270"/>
              <a:gd name="connsiteY5174" fmla="*/ 209446 h 1996549"/>
              <a:gd name="connsiteX5175" fmla="*/ 803844 w 1998270"/>
              <a:gd name="connsiteY5175" fmla="*/ 192390 h 1996549"/>
              <a:gd name="connsiteX5176" fmla="*/ 865247 w 1998270"/>
              <a:gd name="connsiteY5176" fmla="*/ 191708 h 1996549"/>
              <a:gd name="connsiteX5177" fmla="*/ 883496 w 1998270"/>
              <a:gd name="connsiteY5177" fmla="*/ 209958 h 1996549"/>
              <a:gd name="connsiteX5178" fmla="*/ 883496 w 1998270"/>
              <a:gd name="connsiteY5178" fmla="*/ 210129 h 1996549"/>
              <a:gd name="connsiteX5179" fmla="*/ 865247 w 1998270"/>
              <a:gd name="connsiteY5179" fmla="*/ 228037 h 1996549"/>
              <a:gd name="connsiteX5180" fmla="*/ 865076 w 1998270"/>
              <a:gd name="connsiteY5180" fmla="*/ 228037 h 1996549"/>
              <a:gd name="connsiteX5181" fmla="*/ 846997 w 1998270"/>
              <a:gd name="connsiteY5181" fmla="*/ 209958 h 1996549"/>
              <a:gd name="connsiteX5182" fmla="*/ 865247 w 1998270"/>
              <a:gd name="connsiteY5182" fmla="*/ 191708 h 1996549"/>
              <a:gd name="connsiteX5183" fmla="*/ 926648 w 1998270"/>
              <a:gd name="connsiteY5183" fmla="*/ 190855 h 1996549"/>
              <a:gd name="connsiteX5184" fmla="*/ 945751 w 1998270"/>
              <a:gd name="connsiteY5184" fmla="*/ 209958 h 1996549"/>
              <a:gd name="connsiteX5185" fmla="*/ 926648 w 1998270"/>
              <a:gd name="connsiteY5185" fmla="*/ 228890 h 1996549"/>
              <a:gd name="connsiteX5186" fmla="*/ 907546 w 1998270"/>
              <a:gd name="connsiteY5186" fmla="*/ 209958 h 1996549"/>
              <a:gd name="connsiteX5187" fmla="*/ 926648 w 1998270"/>
              <a:gd name="connsiteY5187" fmla="*/ 190855 h 1996549"/>
              <a:gd name="connsiteX5188" fmla="*/ 988049 w 1998270"/>
              <a:gd name="connsiteY5188" fmla="*/ 190002 h 1996549"/>
              <a:gd name="connsiteX5189" fmla="*/ 1008004 w 1998270"/>
              <a:gd name="connsiteY5189" fmla="*/ 209958 h 1996549"/>
              <a:gd name="connsiteX5190" fmla="*/ 1008004 w 1998270"/>
              <a:gd name="connsiteY5190" fmla="*/ 210127 h 1996549"/>
              <a:gd name="connsiteX5191" fmla="*/ 988049 w 1998270"/>
              <a:gd name="connsiteY5191" fmla="*/ 229743 h 1996549"/>
              <a:gd name="connsiteX5192" fmla="*/ 968094 w 1998270"/>
              <a:gd name="connsiteY5192" fmla="*/ 209958 h 1996549"/>
              <a:gd name="connsiteX5193" fmla="*/ 988049 w 1998270"/>
              <a:gd name="connsiteY5193" fmla="*/ 190002 h 1996549"/>
              <a:gd name="connsiteX5194" fmla="*/ 1050132 w 1998270"/>
              <a:gd name="connsiteY5194" fmla="*/ 189150 h 1996549"/>
              <a:gd name="connsiteX5195" fmla="*/ 1050473 w 1998270"/>
              <a:gd name="connsiteY5195" fmla="*/ 189150 h 1996549"/>
              <a:gd name="connsiteX5196" fmla="*/ 1070940 w 1998270"/>
              <a:gd name="connsiteY5196" fmla="*/ 209959 h 1996549"/>
              <a:gd name="connsiteX5197" fmla="*/ 1070940 w 1998270"/>
              <a:gd name="connsiteY5197" fmla="*/ 210129 h 1996549"/>
              <a:gd name="connsiteX5198" fmla="*/ 1050132 w 1998270"/>
              <a:gd name="connsiteY5198" fmla="*/ 230596 h 1996549"/>
              <a:gd name="connsiteX5199" fmla="*/ 1029324 w 1998270"/>
              <a:gd name="connsiteY5199" fmla="*/ 209959 h 1996549"/>
              <a:gd name="connsiteX5200" fmla="*/ 1050132 w 1998270"/>
              <a:gd name="connsiteY5200" fmla="*/ 189150 h 1996549"/>
              <a:gd name="connsiteX5201" fmla="*/ 1110851 w 1998270"/>
              <a:gd name="connsiteY5201" fmla="*/ 188467 h 1996549"/>
              <a:gd name="connsiteX5202" fmla="*/ 1111192 w 1998270"/>
              <a:gd name="connsiteY5202" fmla="*/ 188467 h 1996549"/>
              <a:gd name="connsiteX5203" fmla="*/ 1132342 w 1998270"/>
              <a:gd name="connsiteY5203" fmla="*/ 209958 h 1996549"/>
              <a:gd name="connsiteX5204" fmla="*/ 1132342 w 1998270"/>
              <a:gd name="connsiteY5204" fmla="*/ 210127 h 1996549"/>
              <a:gd name="connsiteX5205" fmla="*/ 1110851 w 1998270"/>
              <a:gd name="connsiteY5205" fmla="*/ 231278 h 1996549"/>
              <a:gd name="connsiteX5206" fmla="*/ 1089532 w 1998270"/>
              <a:gd name="connsiteY5206" fmla="*/ 209958 h 1996549"/>
              <a:gd name="connsiteX5207" fmla="*/ 1089532 w 1998270"/>
              <a:gd name="connsiteY5207" fmla="*/ 209787 h 1996549"/>
              <a:gd name="connsiteX5208" fmla="*/ 1110851 w 1998270"/>
              <a:gd name="connsiteY5208" fmla="*/ 188467 h 1996549"/>
              <a:gd name="connsiteX5209" fmla="*/ 1172253 w 1998270"/>
              <a:gd name="connsiteY5209" fmla="*/ 187614 h 1996549"/>
              <a:gd name="connsiteX5210" fmla="*/ 1194596 w 1998270"/>
              <a:gd name="connsiteY5210" fmla="*/ 209958 h 1996549"/>
              <a:gd name="connsiteX5211" fmla="*/ 1172253 w 1998270"/>
              <a:gd name="connsiteY5211" fmla="*/ 232130 h 1996549"/>
              <a:gd name="connsiteX5212" fmla="*/ 1150080 w 1998270"/>
              <a:gd name="connsiteY5212" fmla="*/ 209958 h 1996549"/>
              <a:gd name="connsiteX5213" fmla="*/ 1150080 w 1998270"/>
              <a:gd name="connsiteY5213" fmla="*/ 209787 h 1996549"/>
              <a:gd name="connsiteX5214" fmla="*/ 1172253 w 1998270"/>
              <a:gd name="connsiteY5214" fmla="*/ 187614 h 1996549"/>
              <a:gd name="connsiteX5215" fmla="*/ 1233654 w 1998270"/>
              <a:gd name="connsiteY5215" fmla="*/ 186762 h 1996549"/>
              <a:gd name="connsiteX5216" fmla="*/ 1256850 w 1998270"/>
              <a:gd name="connsiteY5216" fmla="*/ 209958 h 1996549"/>
              <a:gd name="connsiteX5217" fmla="*/ 1256850 w 1998270"/>
              <a:gd name="connsiteY5217" fmla="*/ 210129 h 1996549"/>
              <a:gd name="connsiteX5218" fmla="*/ 1233654 w 1998270"/>
              <a:gd name="connsiteY5218" fmla="*/ 232984 h 1996549"/>
              <a:gd name="connsiteX5219" fmla="*/ 1233312 w 1998270"/>
              <a:gd name="connsiteY5219" fmla="*/ 232984 h 1996549"/>
              <a:gd name="connsiteX5220" fmla="*/ 1210628 w 1998270"/>
              <a:gd name="connsiteY5220" fmla="*/ 209958 h 1996549"/>
              <a:gd name="connsiteX5221" fmla="*/ 1210628 w 1998270"/>
              <a:gd name="connsiteY5221" fmla="*/ 209788 h 1996549"/>
              <a:gd name="connsiteX5222" fmla="*/ 1233654 w 1998270"/>
              <a:gd name="connsiteY5222" fmla="*/ 186762 h 1996549"/>
              <a:gd name="connsiteX5223" fmla="*/ 1295055 w 1998270"/>
              <a:gd name="connsiteY5223" fmla="*/ 186079 h 1996549"/>
              <a:gd name="connsiteX5224" fmla="*/ 1318934 w 1998270"/>
              <a:gd name="connsiteY5224" fmla="*/ 209958 h 1996549"/>
              <a:gd name="connsiteX5225" fmla="*/ 1295055 w 1998270"/>
              <a:gd name="connsiteY5225" fmla="*/ 233665 h 1996549"/>
              <a:gd name="connsiteX5226" fmla="*/ 1271348 w 1998270"/>
              <a:gd name="connsiteY5226" fmla="*/ 209958 h 1996549"/>
              <a:gd name="connsiteX5227" fmla="*/ 1271348 w 1998270"/>
              <a:gd name="connsiteY5227" fmla="*/ 209787 h 1996549"/>
              <a:gd name="connsiteX5228" fmla="*/ 1295055 w 1998270"/>
              <a:gd name="connsiteY5228" fmla="*/ 186079 h 1996549"/>
              <a:gd name="connsiteX5229" fmla="*/ 1357139 w 1998270"/>
              <a:gd name="connsiteY5229" fmla="*/ 185227 h 1996549"/>
              <a:gd name="connsiteX5230" fmla="*/ 1381870 w 1998270"/>
              <a:gd name="connsiteY5230" fmla="*/ 209959 h 1996549"/>
              <a:gd name="connsiteX5231" fmla="*/ 1381870 w 1998270"/>
              <a:gd name="connsiteY5231" fmla="*/ 210129 h 1996549"/>
              <a:gd name="connsiteX5232" fmla="*/ 1357139 w 1998270"/>
              <a:gd name="connsiteY5232" fmla="*/ 234519 h 1996549"/>
              <a:gd name="connsiteX5233" fmla="*/ 1356798 w 1998270"/>
              <a:gd name="connsiteY5233" fmla="*/ 234519 h 1996549"/>
              <a:gd name="connsiteX5234" fmla="*/ 1332578 w 1998270"/>
              <a:gd name="connsiteY5234" fmla="*/ 209959 h 1996549"/>
              <a:gd name="connsiteX5235" fmla="*/ 1332578 w 1998270"/>
              <a:gd name="connsiteY5235" fmla="*/ 209788 h 1996549"/>
              <a:gd name="connsiteX5236" fmla="*/ 1357139 w 1998270"/>
              <a:gd name="connsiteY5236" fmla="*/ 185227 h 1996549"/>
              <a:gd name="connsiteX5237" fmla="*/ 1417857 w 1998270"/>
              <a:gd name="connsiteY5237" fmla="*/ 184544 h 1996549"/>
              <a:gd name="connsiteX5238" fmla="*/ 1443271 w 1998270"/>
              <a:gd name="connsiteY5238" fmla="*/ 209958 h 1996549"/>
              <a:gd name="connsiteX5239" fmla="*/ 1417857 w 1998270"/>
              <a:gd name="connsiteY5239" fmla="*/ 235201 h 1996549"/>
              <a:gd name="connsiteX5240" fmla="*/ 1392615 w 1998270"/>
              <a:gd name="connsiteY5240" fmla="*/ 209958 h 1996549"/>
              <a:gd name="connsiteX5241" fmla="*/ 1417857 w 1998270"/>
              <a:gd name="connsiteY5241" fmla="*/ 184544 h 1996549"/>
              <a:gd name="connsiteX5242" fmla="*/ 1971151 w 1998270"/>
              <a:gd name="connsiteY5242" fmla="*/ 184033 h 1996549"/>
              <a:gd name="connsiteX5243" fmla="*/ 1997076 w 1998270"/>
              <a:gd name="connsiteY5243" fmla="*/ 209958 h 1996549"/>
              <a:gd name="connsiteX5244" fmla="*/ 1971151 w 1998270"/>
              <a:gd name="connsiteY5244" fmla="*/ 235713 h 1996549"/>
              <a:gd name="connsiteX5245" fmla="*/ 1945397 w 1998270"/>
              <a:gd name="connsiteY5245" fmla="*/ 209958 h 1996549"/>
              <a:gd name="connsiteX5246" fmla="*/ 1945397 w 1998270"/>
              <a:gd name="connsiteY5246" fmla="*/ 209788 h 1996549"/>
              <a:gd name="connsiteX5247" fmla="*/ 1971151 w 1998270"/>
              <a:gd name="connsiteY5247" fmla="*/ 184033 h 1996549"/>
              <a:gd name="connsiteX5248" fmla="*/ 1479259 w 1998270"/>
              <a:gd name="connsiteY5248" fmla="*/ 183692 h 1996549"/>
              <a:gd name="connsiteX5249" fmla="*/ 1505525 w 1998270"/>
              <a:gd name="connsiteY5249" fmla="*/ 209959 h 1996549"/>
              <a:gd name="connsiteX5250" fmla="*/ 1505525 w 1998270"/>
              <a:gd name="connsiteY5250" fmla="*/ 210129 h 1996549"/>
              <a:gd name="connsiteX5251" fmla="*/ 1479259 w 1998270"/>
              <a:gd name="connsiteY5251" fmla="*/ 236054 h 1996549"/>
              <a:gd name="connsiteX5252" fmla="*/ 1478918 w 1998270"/>
              <a:gd name="connsiteY5252" fmla="*/ 236054 h 1996549"/>
              <a:gd name="connsiteX5253" fmla="*/ 1453163 w 1998270"/>
              <a:gd name="connsiteY5253" fmla="*/ 209959 h 1996549"/>
              <a:gd name="connsiteX5254" fmla="*/ 1453163 w 1998270"/>
              <a:gd name="connsiteY5254" fmla="*/ 209788 h 1996549"/>
              <a:gd name="connsiteX5255" fmla="*/ 1479259 w 1998270"/>
              <a:gd name="connsiteY5255" fmla="*/ 183692 h 1996549"/>
              <a:gd name="connsiteX5256" fmla="*/ 1540660 w 1998270"/>
              <a:gd name="connsiteY5256" fmla="*/ 183009 h 1996549"/>
              <a:gd name="connsiteX5257" fmla="*/ 1567609 w 1998270"/>
              <a:gd name="connsiteY5257" fmla="*/ 209958 h 1996549"/>
              <a:gd name="connsiteX5258" fmla="*/ 1567609 w 1998270"/>
              <a:gd name="connsiteY5258" fmla="*/ 210127 h 1996549"/>
              <a:gd name="connsiteX5259" fmla="*/ 1540660 w 1998270"/>
              <a:gd name="connsiteY5259" fmla="*/ 236736 h 1996549"/>
              <a:gd name="connsiteX5260" fmla="*/ 1513883 w 1998270"/>
              <a:gd name="connsiteY5260" fmla="*/ 209958 h 1996549"/>
              <a:gd name="connsiteX5261" fmla="*/ 1513883 w 1998270"/>
              <a:gd name="connsiteY5261" fmla="*/ 209787 h 1996549"/>
              <a:gd name="connsiteX5262" fmla="*/ 1540660 w 1998270"/>
              <a:gd name="connsiteY5262" fmla="*/ 183009 h 1996549"/>
              <a:gd name="connsiteX5263" fmla="*/ 1602061 w 1998270"/>
              <a:gd name="connsiteY5263" fmla="*/ 182157 h 1996549"/>
              <a:gd name="connsiteX5264" fmla="*/ 1629862 w 1998270"/>
              <a:gd name="connsiteY5264" fmla="*/ 209959 h 1996549"/>
              <a:gd name="connsiteX5265" fmla="*/ 1629862 w 1998270"/>
              <a:gd name="connsiteY5265" fmla="*/ 210129 h 1996549"/>
              <a:gd name="connsiteX5266" fmla="*/ 1602061 w 1998270"/>
              <a:gd name="connsiteY5266" fmla="*/ 237589 h 1996549"/>
              <a:gd name="connsiteX5267" fmla="*/ 1601720 w 1998270"/>
              <a:gd name="connsiteY5267" fmla="*/ 237589 h 1996549"/>
              <a:gd name="connsiteX5268" fmla="*/ 1574430 w 1998270"/>
              <a:gd name="connsiteY5268" fmla="*/ 209959 h 1996549"/>
              <a:gd name="connsiteX5269" fmla="*/ 1574430 w 1998270"/>
              <a:gd name="connsiteY5269" fmla="*/ 209788 h 1996549"/>
              <a:gd name="connsiteX5270" fmla="*/ 1602061 w 1998270"/>
              <a:gd name="connsiteY5270" fmla="*/ 182157 h 1996549"/>
              <a:gd name="connsiteX5271" fmla="*/ 1664144 w 1998270"/>
              <a:gd name="connsiteY5271" fmla="*/ 181474 h 1996549"/>
              <a:gd name="connsiteX5272" fmla="*/ 1692628 w 1998270"/>
              <a:gd name="connsiteY5272" fmla="*/ 209958 h 1996549"/>
              <a:gd name="connsiteX5273" fmla="*/ 1692628 w 1998270"/>
              <a:gd name="connsiteY5273" fmla="*/ 210127 h 1996549"/>
              <a:gd name="connsiteX5274" fmla="*/ 1664144 w 1998270"/>
              <a:gd name="connsiteY5274" fmla="*/ 238271 h 1996549"/>
              <a:gd name="connsiteX5275" fmla="*/ 1635832 w 1998270"/>
              <a:gd name="connsiteY5275" fmla="*/ 209958 h 1996549"/>
              <a:gd name="connsiteX5276" fmla="*/ 1635832 w 1998270"/>
              <a:gd name="connsiteY5276" fmla="*/ 209787 h 1996549"/>
              <a:gd name="connsiteX5277" fmla="*/ 1664144 w 1998270"/>
              <a:gd name="connsiteY5277" fmla="*/ 181474 h 1996549"/>
              <a:gd name="connsiteX5278" fmla="*/ 1724864 w 1998270"/>
              <a:gd name="connsiteY5278" fmla="*/ 180963 h 1996549"/>
              <a:gd name="connsiteX5279" fmla="*/ 1753859 w 1998270"/>
              <a:gd name="connsiteY5279" fmla="*/ 209959 h 1996549"/>
              <a:gd name="connsiteX5280" fmla="*/ 1724864 w 1998270"/>
              <a:gd name="connsiteY5280" fmla="*/ 238783 h 1996549"/>
              <a:gd name="connsiteX5281" fmla="*/ 1696040 w 1998270"/>
              <a:gd name="connsiteY5281" fmla="*/ 209959 h 1996549"/>
              <a:gd name="connsiteX5282" fmla="*/ 1724864 w 1998270"/>
              <a:gd name="connsiteY5282" fmla="*/ 180963 h 1996549"/>
              <a:gd name="connsiteX5283" fmla="*/ 1786632 w 1998270"/>
              <a:gd name="connsiteY5283" fmla="*/ 180317 h 1996549"/>
              <a:gd name="connsiteX5284" fmla="*/ 1816138 w 1998270"/>
              <a:gd name="connsiteY5284" fmla="*/ 209824 h 1996549"/>
              <a:gd name="connsiteX5285" fmla="*/ 1786632 w 1998270"/>
              <a:gd name="connsiteY5285" fmla="*/ 239330 h 1996549"/>
              <a:gd name="connsiteX5286" fmla="*/ 1757125 w 1998270"/>
              <a:gd name="connsiteY5286" fmla="*/ 209824 h 1996549"/>
              <a:gd name="connsiteX5287" fmla="*/ 1786632 w 1998270"/>
              <a:gd name="connsiteY5287" fmla="*/ 180317 h 1996549"/>
              <a:gd name="connsiteX5288" fmla="*/ 1847666 w 1998270"/>
              <a:gd name="connsiteY5288" fmla="*/ 180110 h 1996549"/>
              <a:gd name="connsiteX5289" fmla="*/ 1877514 w 1998270"/>
              <a:gd name="connsiteY5289" fmla="*/ 209958 h 1996549"/>
              <a:gd name="connsiteX5290" fmla="*/ 1877514 w 1998270"/>
              <a:gd name="connsiteY5290" fmla="*/ 210129 h 1996549"/>
              <a:gd name="connsiteX5291" fmla="*/ 1847666 w 1998270"/>
              <a:gd name="connsiteY5291" fmla="*/ 239636 h 1996549"/>
              <a:gd name="connsiteX5292" fmla="*/ 1817989 w 1998270"/>
              <a:gd name="connsiteY5292" fmla="*/ 209958 h 1996549"/>
              <a:gd name="connsiteX5293" fmla="*/ 1817989 w 1998270"/>
              <a:gd name="connsiteY5293" fmla="*/ 209788 h 1996549"/>
              <a:gd name="connsiteX5294" fmla="*/ 1847666 w 1998270"/>
              <a:gd name="connsiteY5294" fmla="*/ 180110 h 1996549"/>
              <a:gd name="connsiteX5295" fmla="*/ 1909067 w 1998270"/>
              <a:gd name="connsiteY5295" fmla="*/ 179939 h 1996549"/>
              <a:gd name="connsiteX5296" fmla="*/ 1939086 w 1998270"/>
              <a:gd name="connsiteY5296" fmla="*/ 209958 h 1996549"/>
              <a:gd name="connsiteX5297" fmla="*/ 1939086 w 1998270"/>
              <a:gd name="connsiteY5297" fmla="*/ 210127 h 1996549"/>
              <a:gd name="connsiteX5298" fmla="*/ 1909067 w 1998270"/>
              <a:gd name="connsiteY5298" fmla="*/ 239806 h 1996549"/>
              <a:gd name="connsiteX5299" fmla="*/ 1879220 w 1998270"/>
              <a:gd name="connsiteY5299" fmla="*/ 209958 h 1996549"/>
              <a:gd name="connsiteX5300" fmla="*/ 1879220 w 1998270"/>
              <a:gd name="connsiteY5300" fmla="*/ 209787 h 1996549"/>
              <a:gd name="connsiteX5301" fmla="*/ 1909067 w 1998270"/>
              <a:gd name="connsiteY5301" fmla="*/ 179939 h 1996549"/>
              <a:gd name="connsiteX5302" fmla="*/ 5629 w 1998270"/>
              <a:gd name="connsiteY5302" fmla="*/ 143951 h 1996549"/>
              <a:gd name="connsiteX5303" fmla="*/ 11086 w 1998270"/>
              <a:gd name="connsiteY5303" fmla="*/ 149409 h 1996549"/>
              <a:gd name="connsiteX5304" fmla="*/ 5629 w 1998270"/>
              <a:gd name="connsiteY5304" fmla="*/ 154867 h 1996549"/>
              <a:gd name="connsiteX5305" fmla="*/ 171 w 1998270"/>
              <a:gd name="connsiteY5305" fmla="*/ 149409 h 1996549"/>
              <a:gd name="connsiteX5306" fmla="*/ 5629 w 1998270"/>
              <a:gd name="connsiteY5306" fmla="*/ 143951 h 1996549"/>
              <a:gd name="connsiteX5307" fmla="*/ 67029 w 1998270"/>
              <a:gd name="connsiteY5307" fmla="*/ 140881 h 1996549"/>
              <a:gd name="connsiteX5308" fmla="*/ 74705 w 1998270"/>
              <a:gd name="connsiteY5308" fmla="*/ 148557 h 1996549"/>
              <a:gd name="connsiteX5309" fmla="*/ 67029 w 1998270"/>
              <a:gd name="connsiteY5309" fmla="*/ 156232 h 1996549"/>
              <a:gd name="connsiteX5310" fmla="*/ 59355 w 1998270"/>
              <a:gd name="connsiteY5310" fmla="*/ 148557 h 1996549"/>
              <a:gd name="connsiteX5311" fmla="*/ 67029 w 1998270"/>
              <a:gd name="connsiteY5311" fmla="*/ 140881 h 1996549"/>
              <a:gd name="connsiteX5312" fmla="*/ 129114 w 1998270"/>
              <a:gd name="connsiteY5312" fmla="*/ 140028 h 1996549"/>
              <a:gd name="connsiteX5313" fmla="*/ 137641 w 1998270"/>
              <a:gd name="connsiteY5313" fmla="*/ 148556 h 1996549"/>
              <a:gd name="connsiteX5314" fmla="*/ 129114 w 1998270"/>
              <a:gd name="connsiteY5314" fmla="*/ 157084 h 1996549"/>
              <a:gd name="connsiteX5315" fmla="*/ 120586 w 1998270"/>
              <a:gd name="connsiteY5315" fmla="*/ 148556 h 1996549"/>
              <a:gd name="connsiteX5316" fmla="*/ 129114 w 1998270"/>
              <a:gd name="connsiteY5316" fmla="*/ 140028 h 1996549"/>
              <a:gd name="connsiteX5317" fmla="*/ 189832 w 1998270"/>
              <a:gd name="connsiteY5317" fmla="*/ 139176 h 1996549"/>
              <a:gd name="connsiteX5318" fmla="*/ 190173 w 1998270"/>
              <a:gd name="connsiteY5318" fmla="*/ 139176 h 1996549"/>
              <a:gd name="connsiteX5319" fmla="*/ 199213 w 1998270"/>
              <a:gd name="connsiteY5319" fmla="*/ 148557 h 1996549"/>
              <a:gd name="connsiteX5320" fmla="*/ 189832 w 1998270"/>
              <a:gd name="connsiteY5320" fmla="*/ 157938 h 1996549"/>
              <a:gd name="connsiteX5321" fmla="*/ 180452 w 1998270"/>
              <a:gd name="connsiteY5321" fmla="*/ 148557 h 1996549"/>
              <a:gd name="connsiteX5322" fmla="*/ 189832 w 1998270"/>
              <a:gd name="connsiteY5322" fmla="*/ 139176 h 1996549"/>
              <a:gd name="connsiteX5323" fmla="*/ 251233 w 1998270"/>
              <a:gd name="connsiteY5323" fmla="*/ 138493 h 1996549"/>
              <a:gd name="connsiteX5324" fmla="*/ 251574 w 1998270"/>
              <a:gd name="connsiteY5324" fmla="*/ 138493 h 1996549"/>
              <a:gd name="connsiteX5325" fmla="*/ 261296 w 1998270"/>
              <a:gd name="connsiteY5325" fmla="*/ 148556 h 1996549"/>
              <a:gd name="connsiteX5326" fmla="*/ 251233 w 1998270"/>
              <a:gd name="connsiteY5326" fmla="*/ 158619 h 1996549"/>
              <a:gd name="connsiteX5327" fmla="*/ 241171 w 1998270"/>
              <a:gd name="connsiteY5327" fmla="*/ 148556 h 1996549"/>
              <a:gd name="connsiteX5328" fmla="*/ 251233 w 1998270"/>
              <a:gd name="connsiteY5328" fmla="*/ 138493 h 1996549"/>
              <a:gd name="connsiteX5329" fmla="*/ 313001 w 1998270"/>
              <a:gd name="connsiteY5329" fmla="*/ 137507 h 1996549"/>
              <a:gd name="connsiteX5330" fmla="*/ 323917 w 1998270"/>
              <a:gd name="connsiteY5330" fmla="*/ 148423 h 1996549"/>
              <a:gd name="connsiteX5331" fmla="*/ 313001 w 1998270"/>
              <a:gd name="connsiteY5331" fmla="*/ 159339 h 1996549"/>
              <a:gd name="connsiteX5332" fmla="*/ 302085 w 1998270"/>
              <a:gd name="connsiteY5332" fmla="*/ 148423 h 1996549"/>
              <a:gd name="connsiteX5333" fmla="*/ 313001 w 1998270"/>
              <a:gd name="connsiteY5333" fmla="*/ 137507 h 1996549"/>
              <a:gd name="connsiteX5334" fmla="*/ 374036 w 1998270"/>
              <a:gd name="connsiteY5334" fmla="*/ 136788 h 1996549"/>
              <a:gd name="connsiteX5335" fmla="*/ 385804 w 1998270"/>
              <a:gd name="connsiteY5335" fmla="*/ 148557 h 1996549"/>
              <a:gd name="connsiteX5336" fmla="*/ 374036 w 1998270"/>
              <a:gd name="connsiteY5336" fmla="*/ 160326 h 1996549"/>
              <a:gd name="connsiteX5337" fmla="*/ 362268 w 1998270"/>
              <a:gd name="connsiteY5337" fmla="*/ 148557 h 1996549"/>
              <a:gd name="connsiteX5338" fmla="*/ 374036 w 1998270"/>
              <a:gd name="connsiteY5338" fmla="*/ 136788 h 1996549"/>
              <a:gd name="connsiteX5339" fmla="*/ 436120 w 1998270"/>
              <a:gd name="connsiteY5339" fmla="*/ 135935 h 1996549"/>
              <a:gd name="connsiteX5340" fmla="*/ 448741 w 1998270"/>
              <a:gd name="connsiteY5340" fmla="*/ 148557 h 1996549"/>
              <a:gd name="connsiteX5341" fmla="*/ 436120 w 1998270"/>
              <a:gd name="connsiteY5341" fmla="*/ 161178 h 1996549"/>
              <a:gd name="connsiteX5342" fmla="*/ 423499 w 1998270"/>
              <a:gd name="connsiteY5342" fmla="*/ 148557 h 1996549"/>
              <a:gd name="connsiteX5343" fmla="*/ 436120 w 1998270"/>
              <a:gd name="connsiteY5343" fmla="*/ 135935 h 1996549"/>
              <a:gd name="connsiteX5344" fmla="*/ 496839 w 1998270"/>
              <a:gd name="connsiteY5344" fmla="*/ 135082 h 1996549"/>
              <a:gd name="connsiteX5345" fmla="*/ 510313 w 1998270"/>
              <a:gd name="connsiteY5345" fmla="*/ 148556 h 1996549"/>
              <a:gd name="connsiteX5346" fmla="*/ 496839 w 1998270"/>
              <a:gd name="connsiteY5346" fmla="*/ 162031 h 1996549"/>
              <a:gd name="connsiteX5347" fmla="*/ 483365 w 1998270"/>
              <a:gd name="connsiteY5347" fmla="*/ 148556 h 1996549"/>
              <a:gd name="connsiteX5348" fmla="*/ 496839 w 1998270"/>
              <a:gd name="connsiteY5348" fmla="*/ 135082 h 1996549"/>
              <a:gd name="connsiteX5349" fmla="*/ 558239 w 1998270"/>
              <a:gd name="connsiteY5349" fmla="*/ 134229 h 1996549"/>
              <a:gd name="connsiteX5350" fmla="*/ 558580 w 1998270"/>
              <a:gd name="connsiteY5350" fmla="*/ 134229 h 1996549"/>
              <a:gd name="connsiteX5351" fmla="*/ 572566 w 1998270"/>
              <a:gd name="connsiteY5351" fmla="*/ 148556 h 1996549"/>
              <a:gd name="connsiteX5352" fmla="*/ 558239 w 1998270"/>
              <a:gd name="connsiteY5352" fmla="*/ 162883 h 1996549"/>
              <a:gd name="connsiteX5353" fmla="*/ 543913 w 1998270"/>
              <a:gd name="connsiteY5353" fmla="*/ 148556 h 1996549"/>
              <a:gd name="connsiteX5354" fmla="*/ 558239 w 1998270"/>
              <a:gd name="connsiteY5354" fmla="*/ 134229 h 1996549"/>
              <a:gd name="connsiteX5355" fmla="*/ 619642 w 1998270"/>
              <a:gd name="connsiteY5355" fmla="*/ 133377 h 1996549"/>
              <a:gd name="connsiteX5356" fmla="*/ 634821 w 1998270"/>
              <a:gd name="connsiteY5356" fmla="*/ 148557 h 1996549"/>
              <a:gd name="connsiteX5357" fmla="*/ 634821 w 1998270"/>
              <a:gd name="connsiteY5357" fmla="*/ 148728 h 1996549"/>
              <a:gd name="connsiteX5358" fmla="*/ 619642 w 1998270"/>
              <a:gd name="connsiteY5358" fmla="*/ 163566 h 1996549"/>
              <a:gd name="connsiteX5359" fmla="*/ 619471 w 1998270"/>
              <a:gd name="connsiteY5359" fmla="*/ 163566 h 1996549"/>
              <a:gd name="connsiteX5360" fmla="*/ 604462 w 1998270"/>
              <a:gd name="connsiteY5360" fmla="*/ 148557 h 1996549"/>
              <a:gd name="connsiteX5361" fmla="*/ 619642 w 1998270"/>
              <a:gd name="connsiteY5361" fmla="*/ 133377 h 1996549"/>
              <a:gd name="connsiteX5362" fmla="*/ 681043 w 1998270"/>
              <a:gd name="connsiteY5362" fmla="*/ 132524 h 1996549"/>
              <a:gd name="connsiteX5363" fmla="*/ 697075 w 1998270"/>
              <a:gd name="connsiteY5363" fmla="*/ 148557 h 1996549"/>
              <a:gd name="connsiteX5364" fmla="*/ 681043 w 1998270"/>
              <a:gd name="connsiteY5364" fmla="*/ 164419 h 1996549"/>
              <a:gd name="connsiteX5365" fmla="*/ 665011 w 1998270"/>
              <a:gd name="connsiteY5365" fmla="*/ 148557 h 1996549"/>
              <a:gd name="connsiteX5366" fmla="*/ 681043 w 1998270"/>
              <a:gd name="connsiteY5366" fmla="*/ 132524 h 1996549"/>
              <a:gd name="connsiteX5367" fmla="*/ 743125 w 1998270"/>
              <a:gd name="connsiteY5367" fmla="*/ 131842 h 1996549"/>
              <a:gd name="connsiteX5368" fmla="*/ 760181 w 1998270"/>
              <a:gd name="connsiteY5368" fmla="*/ 148898 h 1996549"/>
              <a:gd name="connsiteX5369" fmla="*/ 743125 w 1998270"/>
              <a:gd name="connsiteY5369" fmla="*/ 165954 h 1996549"/>
              <a:gd name="connsiteX5370" fmla="*/ 726070 w 1998270"/>
              <a:gd name="connsiteY5370" fmla="*/ 148898 h 1996549"/>
              <a:gd name="connsiteX5371" fmla="*/ 743125 w 1998270"/>
              <a:gd name="connsiteY5371" fmla="*/ 131842 h 1996549"/>
              <a:gd name="connsiteX5372" fmla="*/ 803844 w 1998270"/>
              <a:gd name="connsiteY5372" fmla="*/ 130989 h 1996549"/>
              <a:gd name="connsiteX5373" fmla="*/ 820900 w 1998270"/>
              <a:gd name="connsiteY5373" fmla="*/ 148045 h 1996549"/>
              <a:gd name="connsiteX5374" fmla="*/ 803844 w 1998270"/>
              <a:gd name="connsiteY5374" fmla="*/ 165101 h 1996549"/>
              <a:gd name="connsiteX5375" fmla="*/ 786789 w 1998270"/>
              <a:gd name="connsiteY5375" fmla="*/ 148045 h 1996549"/>
              <a:gd name="connsiteX5376" fmla="*/ 803844 w 1998270"/>
              <a:gd name="connsiteY5376" fmla="*/ 130989 h 1996549"/>
              <a:gd name="connsiteX5377" fmla="*/ 865246 w 1998270"/>
              <a:gd name="connsiteY5377" fmla="*/ 130136 h 1996549"/>
              <a:gd name="connsiteX5378" fmla="*/ 883666 w 1998270"/>
              <a:gd name="connsiteY5378" fmla="*/ 148557 h 1996549"/>
              <a:gd name="connsiteX5379" fmla="*/ 883666 w 1998270"/>
              <a:gd name="connsiteY5379" fmla="*/ 148727 h 1996549"/>
              <a:gd name="connsiteX5380" fmla="*/ 865246 w 1998270"/>
              <a:gd name="connsiteY5380" fmla="*/ 166807 h 1996549"/>
              <a:gd name="connsiteX5381" fmla="*/ 846826 w 1998270"/>
              <a:gd name="connsiteY5381" fmla="*/ 148557 h 1996549"/>
              <a:gd name="connsiteX5382" fmla="*/ 865246 w 1998270"/>
              <a:gd name="connsiteY5382" fmla="*/ 130136 h 1996549"/>
              <a:gd name="connsiteX5383" fmla="*/ 926648 w 1998270"/>
              <a:gd name="connsiteY5383" fmla="*/ 129283 h 1996549"/>
              <a:gd name="connsiteX5384" fmla="*/ 926989 w 1998270"/>
              <a:gd name="connsiteY5384" fmla="*/ 129283 h 1996549"/>
              <a:gd name="connsiteX5385" fmla="*/ 945921 w 1998270"/>
              <a:gd name="connsiteY5385" fmla="*/ 148557 h 1996549"/>
              <a:gd name="connsiteX5386" fmla="*/ 945921 w 1998270"/>
              <a:gd name="connsiteY5386" fmla="*/ 148727 h 1996549"/>
              <a:gd name="connsiteX5387" fmla="*/ 926648 w 1998270"/>
              <a:gd name="connsiteY5387" fmla="*/ 167659 h 1996549"/>
              <a:gd name="connsiteX5388" fmla="*/ 907375 w 1998270"/>
              <a:gd name="connsiteY5388" fmla="*/ 148557 h 1996549"/>
              <a:gd name="connsiteX5389" fmla="*/ 926648 w 1998270"/>
              <a:gd name="connsiteY5389" fmla="*/ 129283 h 1996549"/>
              <a:gd name="connsiteX5390" fmla="*/ 988048 w 1998270"/>
              <a:gd name="connsiteY5390" fmla="*/ 128430 h 1996549"/>
              <a:gd name="connsiteX5391" fmla="*/ 1008175 w 1998270"/>
              <a:gd name="connsiteY5391" fmla="*/ 148556 h 1996549"/>
              <a:gd name="connsiteX5392" fmla="*/ 1008175 w 1998270"/>
              <a:gd name="connsiteY5392" fmla="*/ 148727 h 1996549"/>
              <a:gd name="connsiteX5393" fmla="*/ 988048 w 1998270"/>
              <a:gd name="connsiteY5393" fmla="*/ 168512 h 1996549"/>
              <a:gd name="connsiteX5394" fmla="*/ 987878 w 1998270"/>
              <a:gd name="connsiteY5394" fmla="*/ 168512 h 1996549"/>
              <a:gd name="connsiteX5395" fmla="*/ 967923 w 1998270"/>
              <a:gd name="connsiteY5395" fmla="*/ 148556 h 1996549"/>
              <a:gd name="connsiteX5396" fmla="*/ 988048 w 1998270"/>
              <a:gd name="connsiteY5396" fmla="*/ 128430 h 1996549"/>
              <a:gd name="connsiteX5397" fmla="*/ 1050132 w 1998270"/>
              <a:gd name="connsiteY5397" fmla="*/ 127748 h 1996549"/>
              <a:gd name="connsiteX5398" fmla="*/ 1050473 w 1998270"/>
              <a:gd name="connsiteY5398" fmla="*/ 127748 h 1996549"/>
              <a:gd name="connsiteX5399" fmla="*/ 1070940 w 1998270"/>
              <a:gd name="connsiteY5399" fmla="*/ 148557 h 1996549"/>
              <a:gd name="connsiteX5400" fmla="*/ 1070940 w 1998270"/>
              <a:gd name="connsiteY5400" fmla="*/ 148727 h 1996549"/>
              <a:gd name="connsiteX5401" fmla="*/ 1050132 w 1998270"/>
              <a:gd name="connsiteY5401" fmla="*/ 169194 h 1996549"/>
              <a:gd name="connsiteX5402" fmla="*/ 1029324 w 1998270"/>
              <a:gd name="connsiteY5402" fmla="*/ 148557 h 1996549"/>
              <a:gd name="connsiteX5403" fmla="*/ 1050132 w 1998270"/>
              <a:gd name="connsiteY5403" fmla="*/ 127748 h 1996549"/>
              <a:gd name="connsiteX5404" fmla="*/ 1172253 w 1998270"/>
              <a:gd name="connsiteY5404" fmla="*/ 126895 h 1996549"/>
              <a:gd name="connsiteX5405" fmla="*/ 1194767 w 1998270"/>
              <a:gd name="connsiteY5405" fmla="*/ 149409 h 1996549"/>
              <a:gd name="connsiteX5406" fmla="*/ 1172253 w 1998270"/>
              <a:gd name="connsiteY5406" fmla="*/ 171752 h 1996549"/>
              <a:gd name="connsiteX5407" fmla="*/ 1149910 w 1998270"/>
              <a:gd name="connsiteY5407" fmla="*/ 149409 h 1996549"/>
              <a:gd name="connsiteX5408" fmla="*/ 1172253 w 1998270"/>
              <a:gd name="connsiteY5408" fmla="*/ 126895 h 1996549"/>
              <a:gd name="connsiteX5409" fmla="*/ 1110851 w 1998270"/>
              <a:gd name="connsiteY5409" fmla="*/ 126895 h 1996549"/>
              <a:gd name="connsiteX5410" fmla="*/ 1132512 w 1998270"/>
              <a:gd name="connsiteY5410" fmla="*/ 148556 h 1996549"/>
              <a:gd name="connsiteX5411" fmla="*/ 1132512 w 1998270"/>
              <a:gd name="connsiteY5411" fmla="*/ 148727 h 1996549"/>
              <a:gd name="connsiteX5412" fmla="*/ 1110851 w 1998270"/>
              <a:gd name="connsiteY5412" fmla="*/ 170047 h 1996549"/>
              <a:gd name="connsiteX5413" fmla="*/ 1110681 w 1998270"/>
              <a:gd name="connsiteY5413" fmla="*/ 170047 h 1996549"/>
              <a:gd name="connsiteX5414" fmla="*/ 1089191 w 1998270"/>
              <a:gd name="connsiteY5414" fmla="*/ 148556 h 1996549"/>
              <a:gd name="connsiteX5415" fmla="*/ 1110851 w 1998270"/>
              <a:gd name="connsiteY5415" fmla="*/ 126895 h 1996549"/>
              <a:gd name="connsiteX5416" fmla="*/ 1233654 w 1998270"/>
              <a:gd name="connsiteY5416" fmla="*/ 125190 h 1996549"/>
              <a:gd name="connsiteX5417" fmla="*/ 1257020 w 1998270"/>
              <a:gd name="connsiteY5417" fmla="*/ 148557 h 1996549"/>
              <a:gd name="connsiteX5418" fmla="*/ 1257020 w 1998270"/>
              <a:gd name="connsiteY5418" fmla="*/ 148728 h 1996549"/>
              <a:gd name="connsiteX5419" fmla="*/ 1233654 w 1998270"/>
              <a:gd name="connsiteY5419" fmla="*/ 171753 h 1996549"/>
              <a:gd name="connsiteX5420" fmla="*/ 1210458 w 1998270"/>
              <a:gd name="connsiteY5420" fmla="*/ 148557 h 1996549"/>
              <a:gd name="connsiteX5421" fmla="*/ 1210458 w 1998270"/>
              <a:gd name="connsiteY5421" fmla="*/ 148386 h 1996549"/>
              <a:gd name="connsiteX5422" fmla="*/ 1233654 w 1998270"/>
              <a:gd name="connsiteY5422" fmla="*/ 125190 h 1996549"/>
              <a:gd name="connsiteX5423" fmla="*/ 1295055 w 1998270"/>
              <a:gd name="connsiteY5423" fmla="*/ 124508 h 1996549"/>
              <a:gd name="connsiteX5424" fmla="*/ 1319104 w 1998270"/>
              <a:gd name="connsiteY5424" fmla="*/ 148557 h 1996549"/>
              <a:gd name="connsiteX5425" fmla="*/ 1295055 w 1998270"/>
              <a:gd name="connsiteY5425" fmla="*/ 172435 h 1996549"/>
              <a:gd name="connsiteX5426" fmla="*/ 1271177 w 1998270"/>
              <a:gd name="connsiteY5426" fmla="*/ 148557 h 1996549"/>
              <a:gd name="connsiteX5427" fmla="*/ 1295055 w 1998270"/>
              <a:gd name="connsiteY5427" fmla="*/ 124508 h 1996549"/>
              <a:gd name="connsiteX5428" fmla="*/ 1357139 w 1998270"/>
              <a:gd name="connsiteY5428" fmla="*/ 123655 h 1996549"/>
              <a:gd name="connsiteX5429" fmla="*/ 1382040 w 1998270"/>
              <a:gd name="connsiteY5429" fmla="*/ 148557 h 1996549"/>
              <a:gd name="connsiteX5430" fmla="*/ 1382040 w 1998270"/>
              <a:gd name="connsiteY5430" fmla="*/ 148728 h 1996549"/>
              <a:gd name="connsiteX5431" fmla="*/ 1357139 w 1998270"/>
              <a:gd name="connsiteY5431" fmla="*/ 173288 h 1996549"/>
              <a:gd name="connsiteX5432" fmla="*/ 1332408 w 1998270"/>
              <a:gd name="connsiteY5432" fmla="*/ 148557 h 1996549"/>
              <a:gd name="connsiteX5433" fmla="*/ 1332408 w 1998270"/>
              <a:gd name="connsiteY5433" fmla="*/ 148387 h 1996549"/>
              <a:gd name="connsiteX5434" fmla="*/ 1357139 w 1998270"/>
              <a:gd name="connsiteY5434" fmla="*/ 123655 h 1996549"/>
              <a:gd name="connsiteX5435" fmla="*/ 1417857 w 1998270"/>
              <a:gd name="connsiteY5435" fmla="*/ 122802 h 1996549"/>
              <a:gd name="connsiteX5436" fmla="*/ 1418198 w 1998270"/>
              <a:gd name="connsiteY5436" fmla="*/ 122802 h 1996549"/>
              <a:gd name="connsiteX5437" fmla="*/ 1443612 w 1998270"/>
              <a:gd name="connsiteY5437" fmla="*/ 148557 h 1996549"/>
              <a:gd name="connsiteX5438" fmla="*/ 1443612 w 1998270"/>
              <a:gd name="connsiteY5438" fmla="*/ 148727 h 1996549"/>
              <a:gd name="connsiteX5439" fmla="*/ 1417857 w 1998270"/>
              <a:gd name="connsiteY5439" fmla="*/ 174141 h 1996549"/>
              <a:gd name="connsiteX5440" fmla="*/ 1392274 w 1998270"/>
              <a:gd name="connsiteY5440" fmla="*/ 148557 h 1996549"/>
              <a:gd name="connsiteX5441" fmla="*/ 1392274 w 1998270"/>
              <a:gd name="connsiteY5441" fmla="*/ 148386 h 1996549"/>
              <a:gd name="connsiteX5442" fmla="*/ 1417857 w 1998270"/>
              <a:gd name="connsiteY5442" fmla="*/ 122802 h 1996549"/>
              <a:gd name="connsiteX5443" fmla="*/ 1479259 w 1998270"/>
              <a:gd name="connsiteY5443" fmla="*/ 122120 h 1996549"/>
              <a:gd name="connsiteX5444" fmla="*/ 1479600 w 1998270"/>
              <a:gd name="connsiteY5444" fmla="*/ 122120 h 1996549"/>
              <a:gd name="connsiteX5445" fmla="*/ 1505695 w 1998270"/>
              <a:gd name="connsiteY5445" fmla="*/ 148557 h 1996549"/>
              <a:gd name="connsiteX5446" fmla="*/ 1505695 w 1998270"/>
              <a:gd name="connsiteY5446" fmla="*/ 148728 h 1996549"/>
              <a:gd name="connsiteX5447" fmla="*/ 1479259 w 1998270"/>
              <a:gd name="connsiteY5447" fmla="*/ 174823 h 1996549"/>
              <a:gd name="connsiteX5448" fmla="*/ 1452993 w 1998270"/>
              <a:gd name="connsiteY5448" fmla="*/ 148557 h 1996549"/>
              <a:gd name="connsiteX5449" fmla="*/ 1452993 w 1998270"/>
              <a:gd name="connsiteY5449" fmla="*/ 148387 h 1996549"/>
              <a:gd name="connsiteX5450" fmla="*/ 1479259 w 1998270"/>
              <a:gd name="connsiteY5450" fmla="*/ 122120 h 1996549"/>
              <a:gd name="connsiteX5451" fmla="*/ 1971151 w 1998270"/>
              <a:gd name="connsiteY5451" fmla="*/ 121949 h 1996549"/>
              <a:gd name="connsiteX5452" fmla="*/ 1997758 w 1998270"/>
              <a:gd name="connsiteY5452" fmla="*/ 148557 h 1996549"/>
              <a:gd name="connsiteX5453" fmla="*/ 1997758 w 1998270"/>
              <a:gd name="connsiteY5453" fmla="*/ 148727 h 1996549"/>
              <a:gd name="connsiteX5454" fmla="*/ 1971151 w 1998270"/>
              <a:gd name="connsiteY5454" fmla="*/ 174993 h 1996549"/>
              <a:gd name="connsiteX5455" fmla="*/ 1970810 w 1998270"/>
              <a:gd name="connsiteY5455" fmla="*/ 174993 h 1996549"/>
              <a:gd name="connsiteX5456" fmla="*/ 1944714 w 1998270"/>
              <a:gd name="connsiteY5456" fmla="*/ 148557 h 1996549"/>
              <a:gd name="connsiteX5457" fmla="*/ 1944714 w 1998270"/>
              <a:gd name="connsiteY5457" fmla="*/ 148386 h 1996549"/>
              <a:gd name="connsiteX5458" fmla="*/ 1971151 w 1998270"/>
              <a:gd name="connsiteY5458" fmla="*/ 121949 h 1996549"/>
              <a:gd name="connsiteX5459" fmla="*/ 1540660 w 1998270"/>
              <a:gd name="connsiteY5459" fmla="*/ 121267 h 1996549"/>
              <a:gd name="connsiteX5460" fmla="*/ 1541001 w 1998270"/>
              <a:gd name="connsiteY5460" fmla="*/ 121267 h 1996549"/>
              <a:gd name="connsiteX5461" fmla="*/ 1567949 w 1998270"/>
              <a:gd name="connsiteY5461" fmla="*/ 148557 h 1996549"/>
              <a:gd name="connsiteX5462" fmla="*/ 1567949 w 1998270"/>
              <a:gd name="connsiteY5462" fmla="*/ 148727 h 1996549"/>
              <a:gd name="connsiteX5463" fmla="*/ 1540660 w 1998270"/>
              <a:gd name="connsiteY5463" fmla="*/ 175676 h 1996549"/>
              <a:gd name="connsiteX5464" fmla="*/ 1513542 w 1998270"/>
              <a:gd name="connsiteY5464" fmla="*/ 148557 h 1996549"/>
              <a:gd name="connsiteX5465" fmla="*/ 1513542 w 1998270"/>
              <a:gd name="connsiteY5465" fmla="*/ 148386 h 1996549"/>
              <a:gd name="connsiteX5466" fmla="*/ 1540660 w 1998270"/>
              <a:gd name="connsiteY5466" fmla="*/ 121267 h 1996549"/>
              <a:gd name="connsiteX5467" fmla="*/ 1602061 w 1998270"/>
              <a:gd name="connsiteY5467" fmla="*/ 120414 h 1996549"/>
              <a:gd name="connsiteX5468" fmla="*/ 1630203 w 1998270"/>
              <a:gd name="connsiteY5468" fmla="*/ 148557 h 1996549"/>
              <a:gd name="connsiteX5469" fmla="*/ 1630203 w 1998270"/>
              <a:gd name="connsiteY5469" fmla="*/ 148727 h 1996549"/>
              <a:gd name="connsiteX5470" fmla="*/ 1602061 w 1998270"/>
              <a:gd name="connsiteY5470" fmla="*/ 176528 h 1996549"/>
              <a:gd name="connsiteX5471" fmla="*/ 1601720 w 1998270"/>
              <a:gd name="connsiteY5471" fmla="*/ 176528 h 1996549"/>
              <a:gd name="connsiteX5472" fmla="*/ 1574089 w 1998270"/>
              <a:gd name="connsiteY5472" fmla="*/ 148557 h 1996549"/>
              <a:gd name="connsiteX5473" fmla="*/ 1574089 w 1998270"/>
              <a:gd name="connsiteY5473" fmla="*/ 148386 h 1996549"/>
              <a:gd name="connsiteX5474" fmla="*/ 1602061 w 1998270"/>
              <a:gd name="connsiteY5474" fmla="*/ 120414 h 1996549"/>
              <a:gd name="connsiteX5475" fmla="*/ 1664145 w 1998270"/>
              <a:gd name="connsiteY5475" fmla="*/ 119732 h 1996549"/>
              <a:gd name="connsiteX5476" fmla="*/ 1665014 w 1998270"/>
              <a:gd name="connsiteY5476" fmla="*/ 119750 h 1996549"/>
              <a:gd name="connsiteX5477" fmla="*/ 1692969 w 1998270"/>
              <a:gd name="connsiteY5477" fmla="*/ 149410 h 1996549"/>
              <a:gd name="connsiteX5478" fmla="*/ 1664145 w 1998270"/>
              <a:gd name="connsiteY5478" fmla="*/ 178064 h 1996549"/>
              <a:gd name="connsiteX5479" fmla="*/ 1663275 w 1998270"/>
              <a:gd name="connsiteY5479" fmla="*/ 178047 h 1996549"/>
              <a:gd name="connsiteX5480" fmla="*/ 1635491 w 1998270"/>
              <a:gd name="connsiteY5480" fmla="*/ 148557 h 1996549"/>
              <a:gd name="connsiteX5481" fmla="*/ 1635491 w 1998270"/>
              <a:gd name="connsiteY5481" fmla="*/ 148386 h 1996549"/>
              <a:gd name="connsiteX5482" fmla="*/ 1664145 w 1998270"/>
              <a:gd name="connsiteY5482" fmla="*/ 119732 h 1996549"/>
              <a:gd name="connsiteX5483" fmla="*/ 1724864 w 1998270"/>
              <a:gd name="connsiteY5483" fmla="*/ 119050 h 1996549"/>
              <a:gd name="connsiteX5484" fmla="*/ 1725205 w 1998270"/>
              <a:gd name="connsiteY5484" fmla="*/ 119050 h 1996549"/>
              <a:gd name="connsiteX5485" fmla="*/ 1754371 w 1998270"/>
              <a:gd name="connsiteY5485" fmla="*/ 148557 h 1996549"/>
              <a:gd name="connsiteX5486" fmla="*/ 1754371 w 1998270"/>
              <a:gd name="connsiteY5486" fmla="*/ 148728 h 1996549"/>
              <a:gd name="connsiteX5487" fmla="*/ 1724864 w 1998270"/>
              <a:gd name="connsiteY5487" fmla="*/ 177893 h 1996549"/>
              <a:gd name="connsiteX5488" fmla="*/ 1695528 w 1998270"/>
              <a:gd name="connsiteY5488" fmla="*/ 148557 h 1996549"/>
              <a:gd name="connsiteX5489" fmla="*/ 1695528 w 1998270"/>
              <a:gd name="connsiteY5489" fmla="*/ 148387 h 1996549"/>
              <a:gd name="connsiteX5490" fmla="*/ 1724864 w 1998270"/>
              <a:gd name="connsiteY5490" fmla="*/ 119050 h 1996549"/>
              <a:gd name="connsiteX5491" fmla="*/ 1786265 w 1998270"/>
              <a:gd name="connsiteY5491" fmla="*/ 118367 h 1996549"/>
              <a:gd name="connsiteX5492" fmla="*/ 1816454 w 1998270"/>
              <a:gd name="connsiteY5492" fmla="*/ 148556 h 1996549"/>
              <a:gd name="connsiteX5493" fmla="*/ 1816454 w 1998270"/>
              <a:gd name="connsiteY5493" fmla="*/ 148727 h 1996549"/>
              <a:gd name="connsiteX5494" fmla="*/ 1786265 w 1998270"/>
              <a:gd name="connsiteY5494" fmla="*/ 178575 h 1996549"/>
              <a:gd name="connsiteX5495" fmla="*/ 1756247 w 1998270"/>
              <a:gd name="connsiteY5495" fmla="*/ 148556 h 1996549"/>
              <a:gd name="connsiteX5496" fmla="*/ 1756247 w 1998270"/>
              <a:gd name="connsiteY5496" fmla="*/ 148386 h 1996549"/>
              <a:gd name="connsiteX5497" fmla="*/ 1786265 w 1998270"/>
              <a:gd name="connsiteY5497" fmla="*/ 118367 h 1996549"/>
              <a:gd name="connsiteX5498" fmla="*/ 1878367 w 1998270"/>
              <a:gd name="connsiteY5498" fmla="*/ 93637 h 1996549"/>
              <a:gd name="connsiteX5499" fmla="*/ 1850565 w 1998270"/>
              <a:gd name="connsiteY5499" fmla="*/ 118197 h 1996549"/>
              <a:gd name="connsiteX5500" fmla="*/ 1878367 w 1998270"/>
              <a:gd name="connsiteY5500" fmla="*/ 148216 h 1996549"/>
              <a:gd name="connsiteX5501" fmla="*/ 1904633 w 1998270"/>
              <a:gd name="connsiteY5501" fmla="*/ 118197 h 1996549"/>
              <a:gd name="connsiteX5502" fmla="*/ 1878367 w 1998270"/>
              <a:gd name="connsiteY5502" fmla="*/ 93637 h 1996549"/>
              <a:gd name="connsiteX5503" fmla="*/ 5628 w 1998270"/>
              <a:gd name="connsiteY5503" fmla="*/ 81527 h 1996549"/>
              <a:gd name="connsiteX5504" fmla="*/ 11257 w 1998270"/>
              <a:gd name="connsiteY5504" fmla="*/ 87156 h 1996549"/>
              <a:gd name="connsiteX5505" fmla="*/ 5628 w 1998270"/>
              <a:gd name="connsiteY5505" fmla="*/ 92784 h 1996549"/>
              <a:gd name="connsiteX5506" fmla="*/ 0 w 1998270"/>
              <a:gd name="connsiteY5506" fmla="*/ 87156 h 1996549"/>
              <a:gd name="connsiteX5507" fmla="*/ 5628 w 1998270"/>
              <a:gd name="connsiteY5507" fmla="*/ 81527 h 1996549"/>
              <a:gd name="connsiteX5508" fmla="*/ 67029 w 1998270"/>
              <a:gd name="connsiteY5508" fmla="*/ 79480 h 1996549"/>
              <a:gd name="connsiteX5509" fmla="*/ 74705 w 1998270"/>
              <a:gd name="connsiteY5509" fmla="*/ 87156 h 1996549"/>
              <a:gd name="connsiteX5510" fmla="*/ 67029 w 1998270"/>
              <a:gd name="connsiteY5510" fmla="*/ 94832 h 1996549"/>
              <a:gd name="connsiteX5511" fmla="*/ 59355 w 1998270"/>
              <a:gd name="connsiteY5511" fmla="*/ 87156 h 1996549"/>
              <a:gd name="connsiteX5512" fmla="*/ 67029 w 1998270"/>
              <a:gd name="connsiteY5512" fmla="*/ 79480 h 1996549"/>
              <a:gd name="connsiteX5513" fmla="*/ 129114 w 1998270"/>
              <a:gd name="connsiteY5513" fmla="*/ 78627 h 1996549"/>
              <a:gd name="connsiteX5514" fmla="*/ 137641 w 1998270"/>
              <a:gd name="connsiteY5514" fmla="*/ 87155 h 1996549"/>
              <a:gd name="connsiteX5515" fmla="*/ 129114 w 1998270"/>
              <a:gd name="connsiteY5515" fmla="*/ 95683 h 1996549"/>
              <a:gd name="connsiteX5516" fmla="*/ 120586 w 1998270"/>
              <a:gd name="connsiteY5516" fmla="*/ 87155 h 1996549"/>
              <a:gd name="connsiteX5517" fmla="*/ 129114 w 1998270"/>
              <a:gd name="connsiteY5517" fmla="*/ 78627 h 1996549"/>
              <a:gd name="connsiteX5518" fmla="*/ 189832 w 1998270"/>
              <a:gd name="connsiteY5518" fmla="*/ 77774 h 1996549"/>
              <a:gd name="connsiteX5519" fmla="*/ 190173 w 1998270"/>
              <a:gd name="connsiteY5519" fmla="*/ 77774 h 1996549"/>
              <a:gd name="connsiteX5520" fmla="*/ 199213 w 1998270"/>
              <a:gd name="connsiteY5520" fmla="*/ 87155 h 1996549"/>
              <a:gd name="connsiteX5521" fmla="*/ 189832 w 1998270"/>
              <a:gd name="connsiteY5521" fmla="*/ 96537 h 1996549"/>
              <a:gd name="connsiteX5522" fmla="*/ 180452 w 1998270"/>
              <a:gd name="connsiteY5522" fmla="*/ 87155 h 1996549"/>
              <a:gd name="connsiteX5523" fmla="*/ 189832 w 1998270"/>
              <a:gd name="connsiteY5523" fmla="*/ 77774 h 1996549"/>
              <a:gd name="connsiteX5524" fmla="*/ 251233 w 1998270"/>
              <a:gd name="connsiteY5524" fmla="*/ 76922 h 1996549"/>
              <a:gd name="connsiteX5525" fmla="*/ 261467 w 1998270"/>
              <a:gd name="connsiteY5525" fmla="*/ 87156 h 1996549"/>
              <a:gd name="connsiteX5526" fmla="*/ 251233 w 1998270"/>
              <a:gd name="connsiteY5526" fmla="*/ 97389 h 1996549"/>
              <a:gd name="connsiteX5527" fmla="*/ 241000 w 1998270"/>
              <a:gd name="connsiteY5527" fmla="*/ 87156 h 1996549"/>
              <a:gd name="connsiteX5528" fmla="*/ 251233 w 1998270"/>
              <a:gd name="connsiteY5528" fmla="*/ 76922 h 1996549"/>
              <a:gd name="connsiteX5529" fmla="*/ 374035 w 1998270"/>
              <a:gd name="connsiteY5529" fmla="*/ 75728 h 1996549"/>
              <a:gd name="connsiteX5530" fmla="*/ 385975 w 1998270"/>
              <a:gd name="connsiteY5530" fmla="*/ 87668 h 1996549"/>
              <a:gd name="connsiteX5531" fmla="*/ 374035 w 1998270"/>
              <a:gd name="connsiteY5531" fmla="*/ 99607 h 1996549"/>
              <a:gd name="connsiteX5532" fmla="*/ 362097 w 1998270"/>
              <a:gd name="connsiteY5532" fmla="*/ 87668 h 1996549"/>
              <a:gd name="connsiteX5533" fmla="*/ 374035 w 1998270"/>
              <a:gd name="connsiteY5533" fmla="*/ 75728 h 1996549"/>
              <a:gd name="connsiteX5534" fmla="*/ 312635 w 1998270"/>
              <a:gd name="connsiteY5534" fmla="*/ 75728 h 1996549"/>
              <a:gd name="connsiteX5535" fmla="*/ 323722 w 1998270"/>
              <a:gd name="connsiteY5535" fmla="*/ 86815 h 1996549"/>
              <a:gd name="connsiteX5536" fmla="*/ 312635 w 1998270"/>
              <a:gd name="connsiteY5536" fmla="*/ 97901 h 1996549"/>
              <a:gd name="connsiteX5537" fmla="*/ 301549 w 1998270"/>
              <a:gd name="connsiteY5537" fmla="*/ 86815 h 1996549"/>
              <a:gd name="connsiteX5538" fmla="*/ 312635 w 1998270"/>
              <a:gd name="connsiteY5538" fmla="*/ 75728 h 1996549"/>
              <a:gd name="connsiteX5539" fmla="*/ 436120 w 1998270"/>
              <a:gd name="connsiteY5539" fmla="*/ 74535 h 1996549"/>
              <a:gd name="connsiteX5540" fmla="*/ 448741 w 1998270"/>
              <a:gd name="connsiteY5540" fmla="*/ 87156 h 1996549"/>
              <a:gd name="connsiteX5541" fmla="*/ 436120 w 1998270"/>
              <a:gd name="connsiteY5541" fmla="*/ 99777 h 1996549"/>
              <a:gd name="connsiteX5542" fmla="*/ 423499 w 1998270"/>
              <a:gd name="connsiteY5542" fmla="*/ 87156 h 1996549"/>
              <a:gd name="connsiteX5543" fmla="*/ 436120 w 1998270"/>
              <a:gd name="connsiteY5543" fmla="*/ 74535 h 1996549"/>
              <a:gd name="connsiteX5544" fmla="*/ 496839 w 1998270"/>
              <a:gd name="connsiteY5544" fmla="*/ 73681 h 1996549"/>
              <a:gd name="connsiteX5545" fmla="*/ 510313 w 1998270"/>
              <a:gd name="connsiteY5545" fmla="*/ 87155 h 1996549"/>
              <a:gd name="connsiteX5546" fmla="*/ 496839 w 1998270"/>
              <a:gd name="connsiteY5546" fmla="*/ 100630 h 1996549"/>
              <a:gd name="connsiteX5547" fmla="*/ 483365 w 1998270"/>
              <a:gd name="connsiteY5547" fmla="*/ 87155 h 1996549"/>
              <a:gd name="connsiteX5548" fmla="*/ 496839 w 1998270"/>
              <a:gd name="connsiteY5548" fmla="*/ 73681 h 1996549"/>
              <a:gd name="connsiteX5549" fmla="*/ 558239 w 1998270"/>
              <a:gd name="connsiteY5549" fmla="*/ 72828 h 1996549"/>
              <a:gd name="connsiteX5550" fmla="*/ 558580 w 1998270"/>
              <a:gd name="connsiteY5550" fmla="*/ 72828 h 1996549"/>
              <a:gd name="connsiteX5551" fmla="*/ 572566 w 1998270"/>
              <a:gd name="connsiteY5551" fmla="*/ 87155 h 1996549"/>
              <a:gd name="connsiteX5552" fmla="*/ 558239 w 1998270"/>
              <a:gd name="connsiteY5552" fmla="*/ 101482 h 1996549"/>
              <a:gd name="connsiteX5553" fmla="*/ 543913 w 1998270"/>
              <a:gd name="connsiteY5553" fmla="*/ 87155 h 1996549"/>
              <a:gd name="connsiteX5554" fmla="*/ 558239 w 1998270"/>
              <a:gd name="connsiteY5554" fmla="*/ 72828 h 1996549"/>
              <a:gd name="connsiteX5555" fmla="*/ 619642 w 1998270"/>
              <a:gd name="connsiteY5555" fmla="*/ 71975 h 1996549"/>
              <a:gd name="connsiteX5556" fmla="*/ 634821 w 1998270"/>
              <a:gd name="connsiteY5556" fmla="*/ 87155 h 1996549"/>
              <a:gd name="connsiteX5557" fmla="*/ 634821 w 1998270"/>
              <a:gd name="connsiteY5557" fmla="*/ 87326 h 1996549"/>
              <a:gd name="connsiteX5558" fmla="*/ 619642 w 1998270"/>
              <a:gd name="connsiteY5558" fmla="*/ 102164 h 1996549"/>
              <a:gd name="connsiteX5559" fmla="*/ 619471 w 1998270"/>
              <a:gd name="connsiteY5559" fmla="*/ 102164 h 1996549"/>
              <a:gd name="connsiteX5560" fmla="*/ 604462 w 1998270"/>
              <a:gd name="connsiteY5560" fmla="*/ 87155 h 1996549"/>
              <a:gd name="connsiteX5561" fmla="*/ 619642 w 1998270"/>
              <a:gd name="connsiteY5561" fmla="*/ 71975 h 1996549"/>
              <a:gd name="connsiteX5562" fmla="*/ 681409 w 1998270"/>
              <a:gd name="connsiteY5562" fmla="*/ 70989 h 1996549"/>
              <a:gd name="connsiteX5563" fmla="*/ 697441 w 1998270"/>
              <a:gd name="connsiteY5563" fmla="*/ 87022 h 1996549"/>
              <a:gd name="connsiteX5564" fmla="*/ 681409 w 1998270"/>
              <a:gd name="connsiteY5564" fmla="*/ 103054 h 1996549"/>
              <a:gd name="connsiteX5565" fmla="*/ 665376 w 1998270"/>
              <a:gd name="connsiteY5565" fmla="*/ 87022 h 1996549"/>
              <a:gd name="connsiteX5566" fmla="*/ 681409 w 1998270"/>
              <a:gd name="connsiteY5566" fmla="*/ 70989 h 1996549"/>
              <a:gd name="connsiteX5567" fmla="*/ 743125 w 1998270"/>
              <a:gd name="connsiteY5567" fmla="*/ 70270 h 1996549"/>
              <a:gd name="connsiteX5568" fmla="*/ 760181 w 1998270"/>
              <a:gd name="connsiteY5568" fmla="*/ 87326 h 1996549"/>
              <a:gd name="connsiteX5569" fmla="*/ 743125 w 1998270"/>
              <a:gd name="connsiteY5569" fmla="*/ 104382 h 1996549"/>
              <a:gd name="connsiteX5570" fmla="*/ 726070 w 1998270"/>
              <a:gd name="connsiteY5570" fmla="*/ 87326 h 1996549"/>
              <a:gd name="connsiteX5571" fmla="*/ 743125 w 1998270"/>
              <a:gd name="connsiteY5571" fmla="*/ 70270 h 1996549"/>
              <a:gd name="connsiteX5572" fmla="*/ 803844 w 1998270"/>
              <a:gd name="connsiteY5572" fmla="*/ 69417 h 1996549"/>
              <a:gd name="connsiteX5573" fmla="*/ 820900 w 1998270"/>
              <a:gd name="connsiteY5573" fmla="*/ 86474 h 1996549"/>
              <a:gd name="connsiteX5574" fmla="*/ 803844 w 1998270"/>
              <a:gd name="connsiteY5574" fmla="*/ 103529 h 1996549"/>
              <a:gd name="connsiteX5575" fmla="*/ 786789 w 1998270"/>
              <a:gd name="connsiteY5575" fmla="*/ 86474 h 1996549"/>
              <a:gd name="connsiteX5576" fmla="*/ 803844 w 1998270"/>
              <a:gd name="connsiteY5576" fmla="*/ 69417 h 1996549"/>
              <a:gd name="connsiteX5577" fmla="*/ 865246 w 1998270"/>
              <a:gd name="connsiteY5577" fmla="*/ 68735 h 1996549"/>
              <a:gd name="connsiteX5578" fmla="*/ 883666 w 1998270"/>
              <a:gd name="connsiteY5578" fmla="*/ 87156 h 1996549"/>
              <a:gd name="connsiteX5579" fmla="*/ 883666 w 1998270"/>
              <a:gd name="connsiteY5579" fmla="*/ 87326 h 1996549"/>
              <a:gd name="connsiteX5580" fmla="*/ 865246 w 1998270"/>
              <a:gd name="connsiteY5580" fmla="*/ 105406 h 1996549"/>
              <a:gd name="connsiteX5581" fmla="*/ 846826 w 1998270"/>
              <a:gd name="connsiteY5581" fmla="*/ 87156 h 1996549"/>
              <a:gd name="connsiteX5582" fmla="*/ 865246 w 1998270"/>
              <a:gd name="connsiteY5582" fmla="*/ 68735 h 1996549"/>
              <a:gd name="connsiteX5583" fmla="*/ 927014 w 1998270"/>
              <a:gd name="connsiteY5583" fmla="*/ 67748 h 1996549"/>
              <a:gd name="connsiteX5584" fmla="*/ 946287 w 1998270"/>
              <a:gd name="connsiteY5584" fmla="*/ 87021 h 1996549"/>
              <a:gd name="connsiteX5585" fmla="*/ 927014 w 1998270"/>
              <a:gd name="connsiteY5585" fmla="*/ 106294 h 1996549"/>
              <a:gd name="connsiteX5586" fmla="*/ 907741 w 1998270"/>
              <a:gd name="connsiteY5586" fmla="*/ 87021 h 1996549"/>
              <a:gd name="connsiteX5587" fmla="*/ 927014 w 1998270"/>
              <a:gd name="connsiteY5587" fmla="*/ 67748 h 1996549"/>
              <a:gd name="connsiteX5588" fmla="*/ 988048 w 1998270"/>
              <a:gd name="connsiteY5588" fmla="*/ 67029 h 1996549"/>
              <a:gd name="connsiteX5589" fmla="*/ 1008175 w 1998270"/>
              <a:gd name="connsiteY5589" fmla="*/ 87155 h 1996549"/>
              <a:gd name="connsiteX5590" fmla="*/ 1008175 w 1998270"/>
              <a:gd name="connsiteY5590" fmla="*/ 87326 h 1996549"/>
              <a:gd name="connsiteX5591" fmla="*/ 988048 w 1998270"/>
              <a:gd name="connsiteY5591" fmla="*/ 107111 h 1996549"/>
              <a:gd name="connsiteX5592" fmla="*/ 987878 w 1998270"/>
              <a:gd name="connsiteY5592" fmla="*/ 107111 h 1996549"/>
              <a:gd name="connsiteX5593" fmla="*/ 967923 w 1998270"/>
              <a:gd name="connsiteY5593" fmla="*/ 87155 h 1996549"/>
              <a:gd name="connsiteX5594" fmla="*/ 988048 w 1998270"/>
              <a:gd name="connsiteY5594" fmla="*/ 67029 h 1996549"/>
              <a:gd name="connsiteX5595" fmla="*/ 1049817 w 1998270"/>
              <a:gd name="connsiteY5595" fmla="*/ 66042 h 1996549"/>
              <a:gd name="connsiteX5596" fmla="*/ 1070796 w 1998270"/>
              <a:gd name="connsiteY5596" fmla="*/ 87021 h 1996549"/>
              <a:gd name="connsiteX5597" fmla="*/ 1049817 w 1998270"/>
              <a:gd name="connsiteY5597" fmla="*/ 108000 h 1996549"/>
              <a:gd name="connsiteX5598" fmla="*/ 1028838 w 1998270"/>
              <a:gd name="connsiteY5598" fmla="*/ 87021 h 1996549"/>
              <a:gd name="connsiteX5599" fmla="*/ 1049817 w 1998270"/>
              <a:gd name="connsiteY5599" fmla="*/ 66042 h 1996549"/>
              <a:gd name="connsiteX5600" fmla="*/ 1110851 w 1998270"/>
              <a:gd name="connsiteY5600" fmla="*/ 65324 h 1996549"/>
              <a:gd name="connsiteX5601" fmla="*/ 1132683 w 1998270"/>
              <a:gd name="connsiteY5601" fmla="*/ 87156 h 1996549"/>
              <a:gd name="connsiteX5602" fmla="*/ 1132683 w 1998270"/>
              <a:gd name="connsiteY5602" fmla="*/ 87326 h 1996549"/>
              <a:gd name="connsiteX5603" fmla="*/ 1110851 w 1998270"/>
              <a:gd name="connsiteY5603" fmla="*/ 108817 h 1996549"/>
              <a:gd name="connsiteX5604" fmla="*/ 1089191 w 1998270"/>
              <a:gd name="connsiteY5604" fmla="*/ 87156 h 1996549"/>
              <a:gd name="connsiteX5605" fmla="*/ 1089191 w 1998270"/>
              <a:gd name="connsiteY5605" fmla="*/ 86986 h 1996549"/>
              <a:gd name="connsiteX5606" fmla="*/ 1110851 w 1998270"/>
              <a:gd name="connsiteY5606" fmla="*/ 65324 h 1996549"/>
              <a:gd name="connsiteX5607" fmla="*/ 1172253 w 1998270"/>
              <a:gd name="connsiteY5607" fmla="*/ 64642 h 1996549"/>
              <a:gd name="connsiteX5608" fmla="*/ 1194767 w 1998270"/>
              <a:gd name="connsiteY5608" fmla="*/ 87155 h 1996549"/>
              <a:gd name="connsiteX5609" fmla="*/ 1172253 w 1998270"/>
              <a:gd name="connsiteY5609" fmla="*/ 109498 h 1996549"/>
              <a:gd name="connsiteX5610" fmla="*/ 1149910 w 1998270"/>
              <a:gd name="connsiteY5610" fmla="*/ 87155 h 1996549"/>
              <a:gd name="connsiteX5611" fmla="*/ 1172253 w 1998270"/>
              <a:gd name="connsiteY5611" fmla="*/ 64642 h 1996549"/>
              <a:gd name="connsiteX5612" fmla="*/ 1233654 w 1998270"/>
              <a:gd name="connsiteY5612" fmla="*/ 63789 h 1996549"/>
              <a:gd name="connsiteX5613" fmla="*/ 1257020 w 1998270"/>
              <a:gd name="connsiteY5613" fmla="*/ 87156 h 1996549"/>
              <a:gd name="connsiteX5614" fmla="*/ 1257020 w 1998270"/>
              <a:gd name="connsiteY5614" fmla="*/ 87326 h 1996549"/>
              <a:gd name="connsiteX5615" fmla="*/ 1233654 w 1998270"/>
              <a:gd name="connsiteY5615" fmla="*/ 110352 h 1996549"/>
              <a:gd name="connsiteX5616" fmla="*/ 1210458 w 1998270"/>
              <a:gd name="connsiteY5616" fmla="*/ 87156 h 1996549"/>
              <a:gd name="connsiteX5617" fmla="*/ 1210458 w 1998270"/>
              <a:gd name="connsiteY5617" fmla="*/ 86985 h 1996549"/>
              <a:gd name="connsiteX5618" fmla="*/ 1233654 w 1998270"/>
              <a:gd name="connsiteY5618" fmla="*/ 63789 h 1996549"/>
              <a:gd name="connsiteX5619" fmla="*/ 1295055 w 1998270"/>
              <a:gd name="connsiteY5619" fmla="*/ 62936 h 1996549"/>
              <a:gd name="connsiteX5620" fmla="*/ 1295396 w 1998270"/>
              <a:gd name="connsiteY5620" fmla="*/ 62936 h 1996549"/>
              <a:gd name="connsiteX5621" fmla="*/ 1319275 w 1998270"/>
              <a:gd name="connsiteY5621" fmla="*/ 87156 h 1996549"/>
              <a:gd name="connsiteX5622" fmla="*/ 1319275 w 1998270"/>
              <a:gd name="connsiteY5622" fmla="*/ 87326 h 1996549"/>
              <a:gd name="connsiteX5623" fmla="*/ 1295055 w 1998270"/>
              <a:gd name="connsiteY5623" fmla="*/ 111205 h 1996549"/>
              <a:gd name="connsiteX5624" fmla="*/ 1271007 w 1998270"/>
              <a:gd name="connsiteY5624" fmla="*/ 87156 h 1996549"/>
              <a:gd name="connsiteX5625" fmla="*/ 1271007 w 1998270"/>
              <a:gd name="connsiteY5625" fmla="*/ 86985 h 1996549"/>
              <a:gd name="connsiteX5626" fmla="*/ 1295055 w 1998270"/>
              <a:gd name="connsiteY5626" fmla="*/ 62936 h 1996549"/>
              <a:gd name="connsiteX5627" fmla="*/ 1357138 w 1998270"/>
              <a:gd name="connsiteY5627" fmla="*/ 62083 h 1996549"/>
              <a:gd name="connsiteX5628" fmla="*/ 1382210 w 1998270"/>
              <a:gd name="connsiteY5628" fmla="*/ 87156 h 1996549"/>
              <a:gd name="connsiteX5629" fmla="*/ 1382210 w 1998270"/>
              <a:gd name="connsiteY5629" fmla="*/ 87326 h 1996549"/>
              <a:gd name="connsiteX5630" fmla="*/ 1357138 w 1998270"/>
              <a:gd name="connsiteY5630" fmla="*/ 112057 h 1996549"/>
              <a:gd name="connsiteX5631" fmla="*/ 1332237 w 1998270"/>
              <a:gd name="connsiteY5631" fmla="*/ 87156 h 1996549"/>
              <a:gd name="connsiteX5632" fmla="*/ 1332237 w 1998270"/>
              <a:gd name="connsiteY5632" fmla="*/ 86985 h 1996549"/>
              <a:gd name="connsiteX5633" fmla="*/ 1357138 w 1998270"/>
              <a:gd name="connsiteY5633" fmla="*/ 62083 h 1996549"/>
              <a:gd name="connsiteX5634" fmla="*/ 1417857 w 1998270"/>
              <a:gd name="connsiteY5634" fmla="*/ 61230 h 1996549"/>
              <a:gd name="connsiteX5635" fmla="*/ 1443782 w 1998270"/>
              <a:gd name="connsiteY5635" fmla="*/ 87155 h 1996549"/>
              <a:gd name="connsiteX5636" fmla="*/ 1417857 w 1998270"/>
              <a:gd name="connsiteY5636" fmla="*/ 112910 h 1996549"/>
              <a:gd name="connsiteX5637" fmla="*/ 1392103 w 1998270"/>
              <a:gd name="connsiteY5637" fmla="*/ 87155 h 1996549"/>
              <a:gd name="connsiteX5638" fmla="*/ 1392103 w 1998270"/>
              <a:gd name="connsiteY5638" fmla="*/ 86985 h 1996549"/>
              <a:gd name="connsiteX5639" fmla="*/ 1417857 w 1998270"/>
              <a:gd name="connsiteY5639" fmla="*/ 61230 h 1996549"/>
              <a:gd name="connsiteX5640" fmla="*/ 1479259 w 1998270"/>
              <a:gd name="connsiteY5640" fmla="*/ 60548 h 1996549"/>
              <a:gd name="connsiteX5641" fmla="*/ 1505866 w 1998270"/>
              <a:gd name="connsiteY5641" fmla="*/ 87156 h 1996549"/>
              <a:gd name="connsiteX5642" fmla="*/ 1505866 w 1998270"/>
              <a:gd name="connsiteY5642" fmla="*/ 87326 h 1996549"/>
              <a:gd name="connsiteX5643" fmla="*/ 1479259 w 1998270"/>
              <a:gd name="connsiteY5643" fmla="*/ 113592 h 1996549"/>
              <a:gd name="connsiteX5644" fmla="*/ 1478918 w 1998270"/>
              <a:gd name="connsiteY5644" fmla="*/ 113592 h 1996549"/>
              <a:gd name="connsiteX5645" fmla="*/ 1452822 w 1998270"/>
              <a:gd name="connsiteY5645" fmla="*/ 87156 h 1996549"/>
              <a:gd name="connsiteX5646" fmla="*/ 1452822 w 1998270"/>
              <a:gd name="connsiteY5646" fmla="*/ 86985 h 1996549"/>
              <a:gd name="connsiteX5647" fmla="*/ 1479259 w 1998270"/>
              <a:gd name="connsiteY5647" fmla="*/ 60548 h 1996549"/>
              <a:gd name="connsiteX5648" fmla="*/ 1971151 w 1998270"/>
              <a:gd name="connsiteY5648" fmla="*/ 60037 h 1996549"/>
              <a:gd name="connsiteX5649" fmla="*/ 1998270 w 1998270"/>
              <a:gd name="connsiteY5649" fmla="*/ 87155 h 1996549"/>
              <a:gd name="connsiteX5650" fmla="*/ 1971151 w 1998270"/>
              <a:gd name="connsiteY5650" fmla="*/ 114104 h 1996549"/>
              <a:gd name="connsiteX5651" fmla="*/ 1944203 w 1998270"/>
              <a:gd name="connsiteY5651" fmla="*/ 87155 h 1996549"/>
              <a:gd name="connsiteX5652" fmla="*/ 1971151 w 1998270"/>
              <a:gd name="connsiteY5652" fmla="*/ 60037 h 1996549"/>
              <a:gd name="connsiteX5653" fmla="*/ 1540660 w 1998270"/>
              <a:gd name="connsiteY5653" fmla="*/ 59695 h 1996549"/>
              <a:gd name="connsiteX5654" fmla="*/ 1568120 w 1998270"/>
              <a:gd name="connsiteY5654" fmla="*/ 87155 h 1996549"/>
              <a:gd name="connsiteX5655" fmla="*/ 1540660 w 1998270"/>
              <a:gd name="connsiteY5655" fmla="*/ 114445 h 1996549"/>
              <a:gd name="connsiteX5656" fmla="*/ 1513371 w 1998270"/>
              <a:gd name="connsiteY5656" fmla="*/ 87155 h 1996549"/>
              <a:gd name="connsiteX5657" fmla="*/ 1540660 w 1998270"/>
              <a:gd name="connsiteY5657" fmla="*/ 59695 h 1996549"/>
              <a:gd name="connsiteX5658" fmla="*/ 1664145 w 1998270"/>
              <a:gd name="connsiteY5658" fmla="*/ 58672 h 1996549"/>
              <a:gd name="connsiteX5659" fmla="*/ 1664486 w 1998270"/>
              <a:gd name="connsiteY5659" fmla="*/ 58672 h 1996549"/>
              <a:gd name="connsiteX5660" fmla="*/ 1693310 w 1998270"/>
              <a:gd name="connsiteY5660" fmla="*/ 87838 h 1996549"/>
              <a:gd name="connsiteX5661" fmla="*/ 1693310 w 1998270"/>
              <a:gd name="connsiteY5661" fmla="*/ 88010 h 1996549"/>
              <a:gd name="connsiteX5662" fmla="*/ 1664145 w 1998270"/>
              <a:gd name="connsiteY5662" fmla="*/ 116833 h 1996549"/>
              <a:gd name="connsiteX5663" fmla="*/ 1635150 w 1998270"/>
              <a:gd name="connsiteY5663" fmla="*/ 87838 h 1996549"/>
              <a:gd name="connsiteX5664" fmla="*/ 1635150 w 1998270"/>
              <a:gd name="connsiteY5664" fmla="*/ 87667 h 1996549"/>
              <a:gd name="connsiteX5665" fmla="*/ 1664145 w 1998270"/>
              <a:gd name="connsiteY5665" fmla="*/ 58672 h 1996549"/>
              <a:gd name="connsiteX5666" fmla="*/ 1602061 w 1998270"/>
              <a:gd name="connsiteY5666" fmla="*/ 58672 h 1996549"/>
              <a:gd name="connsiteX5667" fmla="*/ 1630374 w 1998270"/>
              <a:gd name="connsiteY5667" fmla="*/ 86985 h 1996549"/>
              <a:gd name="connsiteX5668" fmla="*/ 1630374 w 1998270"/>
              <a:gd name="connsiteY5668" fmla="*/ 87156 h 1996549"/>
              <a:gd name="connsiteX5669" fmla="*/ 1602061 w 1998270"/>
              <a:gd name="connsiteY5669" fmla="*/ 115127 h 1996549"/>
              <a:gd name="connsiteX5670" fmla="*/ 1573919 w 1998270"/>
              <a:gd name="connsiteY5670" fmla="*/ 86985 h 1996549"/>
              <a:gd name="connsiteX5671" fmla="*/ 1573919 w 1998270"/>
              <a:gd name="connsiteY5671" fmla="*/ 86815 h 1996549"/>
              <a:gd name="connsiteX5672" fmla="*/ 1602061 w 1998270"/>
              <a:gd name="connsiteY5672" fmla="*/ 58672 h 1996549"/>
              <a:gd name="connsiteX5673" fmla="*/ 1724864 w 1998270"/>
              <a:gd name="connsiteY5673" fmla="*/ 57307 h 1996549"/>
              <a:gd name="connsiteX5674" fmla="*/ 1754712 w 1998270"/>
              <a:gd name="connsiteY5674" fmla="*/ 87155 h 1996549"/>
              <a:gd name="connsiteX5675" fmla="*/ 1754712 w 1998270"/>
              <a:gd name="connsiteY5675" fmla="*/ 87326 h 1996549"/>
              <a:gd name="connsiteX5676" fmla="*/ 1724864 w 1998270"/>
              <a:gd name="connsiteY5676" fmla="*/ 116833 h 1996549"/>
              <a:gd name="connsiteX5677" fmla="*/ 1695187 w 1998270"/>
              <a:gd name="connsiteY5677" fmla="*/ 87155 h 1996549"/>
              <a:gd name="connsiteX5678" fmla="*/ 1695187 w 1998270"/>
              <a:gd name="connsiteY5678" fmla="*/ 86985 h 1996549"/>
              <a:gd name="connsiteX5679" fmla="*/ 1724864 w 1998270"/>
              <a:gd name="connsiteY5679" fmla="*/ 57307 h 1996549"/>
              <a:gd name="connsiteX5680" fmla="*/ 1909067 w 1998270"/>
              <a:gd name="connsiteY5680" fmla="*/ 55602 h 1996549"/>
              <a:gd name="connsiteX5681" fmla="*/ 1940621 w 1998270"/>
              <a:gd name="connsiteY5681" fmla="*/ 87156 h 1996549"/>
              <a:gd name="connsiteX5682" fmla="*/ 1913672 w 1998270"/>
              <a:gd name="connsiteY5682" fmla="*/ 118197 h 1996549"/>
              <a:gd name="connsiteX5683" fmla="*/ 1939939 w 1998270"/>
              <a:gd name="connsiteY5683" fmla="*/ 148557 h 1996549"/>
              <a:gd name="connsiteX5684" fmla="*/ 1909067 w 1998270"/>
              <a:gd name="connsiteY5684" fmla="*/ 179258 h 1996549"/>
              <a:gd name="connsiteX5685" fmla="*/ 1878367 w 1998270"/>
              <a:gd name="connsiteY5685" fmla="*/ 148898 h 1996549"/>
              <a:gd name="connsiteX5686" fmla="*/ 1847666 w 1998270"/>
              <a:gd name="connsiteY5686" fmla="*/ 179087 h 1996549"/>
              <a:gd name="connsiteX5687" fmla="*/ 1817136 w 1998270"/>
              <a:gd name="connsiteY5687" fmla="*/ 148557 h 1996549"/>
              <a:gd name="connsiteX5688" fmla="*/ 1844937 w 1998270"/>
              <a:gd name="connsiteY5688" fmla="*/ 118197 h 1996549"/>
              <a:gd name="connsiteX5689" fmla="*/ 1816624 w 1998270"/>
              <a:gd name="connsiteY5689" fmla="*/ 89885 h 1996549"/>
              <a:gd name="connsiteX5690" fmla="*/ 1786265 w 1998270"/>
              <a:gd name="connsiteY5690" fmla="*/ 117686 h 1996549"/>
              <a:gd name="connsiteX5691" fmla="*/ 1755735 w 1998270"/>
              <a:gd name="connsiteY5691" fmla="*/ 87156 h 1996549"/>
              <a:gd name="connsiteX5692" fmla="*/ 1755735 w 1998270"/>
              <a:gd name="connsiteY5692" fmla="*/ 86985 h 1996549"/>
              <a:gd name="connsiteX5693" fmla="*/ 1786265 w 1998270"/>
              <a:gd name="connsiteY5693" fmla="*/ 56456 h 1996549"/>
              <a:gd name="connsiteX5694" fmla="*/ 1816624 w 1998270"/>
              <a:gd name="connsiteY5694" fmla="*/ 84256 h 1996549"/>
              <a:gd name="connsiteX5695" fmla="*/ 1847666 w 1998270"/>
              <a:gd name="connsiteY5695" fmla="*/ 55773 h 1996549"/>
              <a:gd name="connsiteX5696" fmla="*/ 1878367 w 1998270"/>
              <a:gd name="connsiteY5696" fmla="*/ 80504 h 1996549"/>
              <a:gd name="connsiteX5697" fmla="*/ 1909067 w 1998270"/>
              <a:gd name="connsiteY5697" fmla="*/ 55602 h 1996549"/>
              <a:gd name="connsiteX5698" fmla="*/ 5628 w 1998270"/>
              <a:gd name="connsiteY5698" fmla="*/ 21319 h 1996549"/>
              <a:gd name="connsiteX5699" fmla="*/ 5969 w 1998270"/>
              <a:gd name="connsiteY5699" fmla="*/ 21319 h 1996549"/>
              <a:gd name="connsiteX5700" fmla="*/ 10062 w 1998270"/>
              <a:gd name="connsiteY5700" fmla="*/ 25755 h 1996549"/>
              <a:gd name="connsiteX5701" fmla="*/ 5628 w 1998270"/>
              <a:gd name="connsiteY5701" fmla="*/ 30189 h 1996549"/>
              <a:gd name="connsiteX5702" fmla="*/ 1194 w 1998270"/>
              <a:gd name="connsiteY5702" fmla="*/ 25755 h 1996549"/>
              <a:gd name="connsiteX5703" fmla="*/ 5628 w 1998270"/>
              <a:gd name="connsiteY5703" fmla="*/ 21319 h 1996549"/>
              <a:gd name="connsiteX5704" fmla="*/ 67029 w 1998270"/>
              <a:gd name="connsiteY5704" fmla="*/ 19614 h 1996549"/>
              <a:gd name="connsiteX5705" fmla="*/ 73170 w 1998270"/>
              <a:gd name="connsiteY5705" fmla="*/ 25756 h 1996549"/>
              <a:gd name="connsiteX5706" fmla="*/ 67029 w 1998270"/>
              <a:gd name="connsiteY5706" fmla="*/ 31894 h 1996549"/>
              <a:gd name="connsiteX5707" fmla="*/ 60890 w 1998270"/>
              <a:gd name="connsiteY5707" fmla="*/ 25756 h 1996549"/>
              <a:gd name="connsiteX5708" fmla="*/ 67029 w 1998270"/>
              <a:gd name="connsiteY5708" fmla="*/ 19614 h 1996549"/>
              <a:gd name="connsiteX5709" fmla="*/ 129113 w 1998270"/>
              <a:gd name="connsiteY5709" fmla="*/ 18932 h 1996549"/>
              <a:gd name="connsiteX5710" fmla="*/ 135935 w 1998270"/>
              <a:gd name="connsiteY5710" fmla="*/ 25756 h 1996549"/>
              <a:gd name="connsiteX5711" fmla="*/ 129113 w 1998270"/>
              <a:gd name="connsiteY5711" fmla="*/ 32577 h 1996549"/>
              <a:gd name="connsiteX5712" fmla="*/ 122291 w 1998270"/>
              <a:gd name="connsiteY5712" fmla="*/ 25756 h 1996549"/>
              <a:gd name="connsiteX5713" fmla="*/ 129113 w 1998270"/>
              <a:gd name="connsiteY5713" fmla="*/ 18932 h 1996549"/>
              <a:gd name="connsiteX5714" fmla="*/ 189832 w 1998270"/>
              <a:gd name="connsiteY5714" fmla="*/ 18249 h 1996549"/>
              <a:gd name="connsiteX5715" fmla="*/ 190173 w 1998270"/>
              <a:gd name="connsiteY5715" fmla="*/ 18249 h 1996549"/>
              <a:gd name="connsiteX5716" fmla="*/ 197337 w 1998270"/>
              <a:gd name="connsiteY5716" fmla="*/ 25755 h 1996549"/>
              <a:gd name="connsiteX5717" fmla="*/ 189832 w 1998270"/>
              <a:gd name="connsiteY5717" fmla="*/ 33258 h 1996549"/>
              <a:gd name="connsiteX5718" fmla="*/ 182328 w 1998270"/>
              <a:gd name="connsiteY5718" fmla="*/ 25755 h 1996549"/>
              <a:gd name="connsiteX5719" fmla="*/ 189832 w 1998270"/>
              <a:gd name="connsiteY5719" fmla="*/ 18249 h 1996549"/>
              <a:gd name="connsiteX5720" fmla="*/ 251234 w 1998270"/>
              <a:gd name="connsiteY5720" fmla="*/ 17567 h 1996549"/>
              <a:gd name="connsiteX5721" fmla="*/ 251575 w 1998270"/>
              <a:gd name="connsiteY5721" fmla="*/ 17567 h 1996549"/>
              <a:gd name="connsiteX5722" fmla="*/ 259421 w 1998270"/>
              <a:gd name="connsiteY5722" fmla="*/ 25755 h 1996549"/>
              <a:gd name="connsiteX5723" fmla="*/ 251234 w 1998270"/>
              <a:gd name="connsiteY5723" fmla="*/ 33942 h 1996549"/>
              <a:gd name="connsiteX5724" fmla="*/ 243047 w 1998270"/>
              <a:gd name="connsiteY5724" fmla="*/ 25755 h 1996549"/>
              <a:gd name="connsiteX5725" fmla="*/ 251234 w 1998270"/>
              <a:gd name="connsiteY5725" fmla="*/ 17567 h 1996549"/>
              <a:gd name="connsiteX5726" fmla="*/ 313001 w 1998270"/>
              <a:gd name="connsiteY5726" fmla="*/ 16751 h 1996549"/>
              <a:gd name="connsiteX5727" fmla="*/ 321870 w 1998270"/>
              <a:gd name="connsiteY5727" fmla="*/ 25620 h 1996549"/>
              <a:gd name="connsiteX5728" fmla="*/ 313001 w 1998270"/>
              <a:gd name="connsiteY5728" fmla="*/ 34489 h 1996549"/>
              <a:gd name="connsiteX5729" fmla="*/ 304132 w 1998270"/>
              <a:gd name="connsiteY5729" fmla="*/ 25620 h 1996549"/>
              <a:gd name="connsiteX5730" fmla="*/ 313001 w 1998270"/>
              <a:gd name="connsiteY5730" fmla="*/ 16751 h 1996549"/>
              <a:gd name="connsiteX5731" fmla="*/ 374036 w 1998270"/>
              <a:gd name="connsiteY5731" fmla="*/ 16203 h 1996549"/>
              <a:gd name="connsiteX5732" fmla="*/ 383588 w 1998270"/>
              <a:gd name="connsiteY5732" fmla="*/ 25756 h 1996549"/>
              <a:gd name="connsiteX5733" fmla="*/ 374036 w 1998270"/>
              <a:gd name="connsiteY5733" fmla="*/ 35307 h 1996549"/>
              <a:gd name="connsiteX5734" fmla="*/ 364485 w 1998270"/>
              <a:gd name="connsiteY5734" fmla="*/ 25756 h 1996549"/>
              <a:gd name="connsiteX5735" fmla="*/ 374036 w 1998270"/>
              <a:gd name="connsiteY5735" fmla="*/ 16203 h 1996549"/>
              <a:gd name="connsiteX5736" fmla="*/ 436119 w 1998270"/>
              <a:gd name="connsiteY5736" fmla="*/ 15520 h 1996549"/>
              <a:gd name="connsiteX5737" fmla="*/ 446353 w 1998270"/>
              <a:gd name="connsiteY5737" fmla="*/ 25755 h 1996549"/>
              <a:gd name="connsiteX5738" fmla="*/ 436119 w 1998270"/>
              <a:gd name="connsiteY5738" fmla="*/ 35987 h 1996549"/>
              <a:gd name="connsiteX5739" fmla="*/ 425886 w 1998270"/>
              <a:gd name="connsiteY5739" fmla="*/ 25755 h 1996549"/>
              <a:gd name="connsiteX5740" fmla="*/ 436119 w 1998270"/>
              <a:gd name="connsiteY5740" fmla="*/ 15520 h 1996549"/>
              <a:gd name="connsiteX5741" fmla="*/ 497205 w 1998270"/>
              <a:gd name="connsiteY5741" fmla="*/ 14875 h 1996549"/>
              <a:gd name="connsiteX5742" fmla="*/ 507950 w 1998270"/>
              <a:gd name="connsiteY5742" fmla="*/ 25620 h 1996549"/>
              <a:gd name="connsiteX5743" fmla="*/ 497205 w 1998270"/>
              <a:gd name="connsiteY5743" fmla="*/ 36366 h 1996549"/>
              <a:gd name="connsiteX5744" fmla="*/ 486460 w 1998270"/>
              <a:gd name="connsiteY5744" fmla="*/ 25620 h 1996549"/>
              <a:gd name="connsiteX5745" fmla="*/ 497205 w 1998270"/>
              <a:gd name="connsiteY5745" fmla="*/ 14875 h 1996549"/>
              <a:gd name="connsiteX5746" fmla="*/ 558240 w 1998270"/>
              <a:gd name="connsiteY5746" fmla="*/ 14327 h 1996549"/>
              <a:gd name="connsiteX5747" fmla="*/ 569667 w 1998270"/>
              <a:gd name="connsiteY5747" fmla="*/ 25755 h 1996549"/>
              <a:gd name="connsiteX5748" fmla="*/ 558240 w 1998270"/>
              <a:gd name="connsiteY5748" fmla="*/ 37183 h 1996549"/>
              <a:gd name="connsiteX5749" fmla="*/ 546813 w 1998270"/>
              <a:gd name="connsiteY5749" fmla="*/ 25755 h 1996549"/>
              <a:gd name="connsiteX5750" fmla="*/ 558240 w 1998270"/>
              <a:gd name="connsiteY5750" fmla="*/ 14327 h 1996549"/>
              <a:gd name="connsiteX5751" fmla="*/ 619642 w 1998270"/>
              <a:gd name="connsiteY5751" fmla="*/ 13645 h 1996549"/>
              <a:gd name="connsiteX5752" fmla="*/ 631751 w 1998270"/>
              <a:gd name="connsiteY5752" fmla="*/ 25755 h 1996549"/>
              <a:gd name="connsiteX5753" fmla="*/ 619642 w 1998270"/>
              <a:gd name="connsiteY5753" fmla="*/ 37865 h 1996549"/>
              <a:gd name="connsiteX5754" fmla="*/ 607532 w 1998270"/>
              <a:gd name="connsiteY5754" fmla="*/ 25755 h 1996549"/>
              <a:gd name="connsiteX5755" fmla="*/ 619642 w 1998270"/>
              <a:gd name="connsiteY5755" fmla="*/ 13645 h 1996549"/>
              <a:gd name="connsiteX5756" fmla="*/ 681409 w 1998270"/>
              <a:gd name="connsiteY5756" fmla="*/ 12828 h 1996549"/>
              <a:gd name="connsiteX5757" fmla="*/ 694201 w 1998270"/>
              <a:gd name="connsiteY5757" fmla="*/ 25620 h 1996549"/>
              <a:gd name="connsiteX5758" fmla="*/ 681409 w 1998270"/>
              <a:gd name="connsiteY5758" fmla="*/ 38412 h 1996549"/>
              <a:gd name="connsiteX5759" fmla="*/ 668617 w 1998270"/>
              <a:gd name="connsiteY5759" fmla="*/ 25620 h 1996549"/>
              <a:gd name="connsiteX5760" fmla="*/ 681409 w 1998270"/>
              <a:gd name="connsiteY5760" fmla="*/ 12828 h 1996549"/>
              <a:gd name="connsiteX5761" fmla="*/ 743126 w 1998270"/>
              <a:gd name="connsiteY5761" fmla="*/ 12281 h 1996549"/>
              <a:gd name="connsiteX5762" fmla="*/ 756600 w 1998270"/>
              <a:gd name="connsiteY5762" fmla="*/ 25756 h 1996549"/>
              <a:gd name="connsiteX5763" fmla="*/ 743126 w 1998270"/>
              <a:gd name="connsiteY5763" fmla="*/ 39229 h 1996549"/>
              <a:gd name="connsiteX5764" fmla="*/ 729652 w 1998270"/>
              <a:gd name="connsiteY5764" fmla="*/ 25756 h 1996549"/>
              <a:gd name="connsiteX5765" fmla="*/ 743126 w 1998270"/>
              <a:gd name="connsiteY5765" fmla="*/ 12281 h 1996549"/>
              <a:gd name="connsiteX5766" fmla="*/ 803845 w 1998270"/>
              <a:gd name="connsiteY5766" fmla="*/ 11598 h 1996549"/>
              <a:gd name="connsiteX5767" fmla="*/ 818001 w 1998270"/>
              <a:gd name="connsiteY5767" fmla="*/ 25756 h 1996549"/>
              <a:gd name="connsiteX5768" fmla="*/ 803845 w 1998270"/>
              <a:gd name="connsiteY5768" fmla="*/ 39911 h 1996549"/>
              <a:gd name="connsiteX5769" fmla="*/ 789689 w 1998270"/>
              <a:gd name="connsiteY5769" fmla="*/ 25756 h 1996549"/>
              <a:gd name="connsiteX5770" fmla="*/ 803845 w 1998270"/>
              <a:gd name="connsiteY5770" fmla="*/ 11598 h 1996549"/>
              <a:gd name="connsiteX5771" fmla="*/ 865246 w 1998270"/>
              <a:gd name="connsiteY5771" fmla="*/ 10915 h 1996549"/>
              <a:gd name="connsiteX5772" fmla="*/ 880085 w 1998270"/>
              <a:gd name="connsiteY5772" fmla="*/ 25755 h 1996549"/>
              <a:gd name="connsiteX5773" fmla="*/ 865246 w 1998270"/>
              <a:gd name="connsiteY5773" fmla="*/ 40593 h 1996549"/>
              <a:gd name="connsiteX5774" fmla="*/ 850408 w 1998270"/>
              <a:gd name="connsiteY5774" fmla="*/ 25755 h 1996549"/>
              <a:gd name="connsiteX5775" fmla="*/ 865246 w 1998270"/>
              <a:gd name="connsiteY5775" fmla="*/ 10915 h 1996549"/>
              <a:gd name="connsiteX5776" fmla="*/ 926648 w 1998270"/>
              <a:gd name="connsiteY5776" fmla="*/ 10745 h 1996549"/>
              <a:gd name="connsiteX5777" fmla="*/ 942168 w 1998270"/>
              <a:gd name="connsiteY5777" fmla="*/ 26266 h 1996549"/>
              <a:gd name="connsiteX5778" fmla="*/ 942168 w 1998270"/>
              <a:gd name="connsiteY5778" fmla="*/ 26438 h 1996549"/>
              <a:gd name="connsiteX5779" fmla="*/ 926648 w 1998270"/>
              <a:gd name="connsiteY5779" fmla="*/ 41617 h 1996549"/>
              <a:gd name="connsiteX5780" fmla="*/ 926477 w 1998270"/>
              <a:gd name="connsiteY5780" fmla="*/ 41617 h 1996549"/>
              <a:gd name="connsiteX5781" fmla="*/ 911127 w 1998270"/>
              <a:gd name="connsiteY5781" fmla="*/ 26266 h 1996549"/>
              <a:gd name="connsiteX5782" fmla="*/ 926648 w 1998270"/>
              <a:gd name="connsiteY5782" fmla="*/ 10745 h 1996549"/>
              <a:gd name="connsiteX5783" fmla="*/ 988048 w 1998270"/>
              <a:gd name="connsiteY5783" fmla="*/ 9380 h 1996549"/>
              <a:gd name="connsiteX5784" fmla="*/ 988390 w 1998270"/>
              <a:gd name="connsiteY5784" fmla="*/ 9380 h 1996549"/>
              <a:gd name="connsiteX5785" fmla="*/ 1004252 w 1998270"/>
              <a:gd name="connsiteY5785" fmla="*/ 25584 h 1996549"/>
              <a:gd name="connsiteX5786" fmla="*/ 1004252 w 1998270"/>
              <a:gd name="connsiteY5786" fmla="*/ 25755 h 1996549"/>
              <a:gd name="connsiteX5787" fmla="*/ 988048 w 1998270"/>
              <a:gd name="connsiteY5787" fmla="*/ 41617 h 1996549"/>
              <a:gd name="connsiteX5788" fmla="*/ 971846 w 1998270"/>
              <a:gd name="connsiteY5788" fmla="*/ 25584 h 1996549"/>
              <a:gd name="connsiteX5789" fmla="*/ 988048 w 1998270"/>
              <a:gd name="connsiteY5789" fmla="*/ 9380 h 1996549"/>
              <a:gd name="connsiteX5790" fmla="*/ 1110851 w 1998270"/>
              <a:gd name="connsiteY5790" fmla="*/ 8869 h 1996549"/>
              <a:gd name="connsiteX5791" fmla="*/ 1127907 w 1998270"/>
              <a:gd name="connsiteY5791" fmla="*/ 25925 h 1996549"/>
              <a:gd name="connsiteX5792" fmla="*/ 1110851 w 1998270"/>
              <a:gd name="connsiteY5792" fmla="*/ 42981 h 1996549"/>
              <a:gd name="connsiteX5793" fmla="*/ 1093796 w 1998270"/>
              <a:gd name="connsiteY5793" fmla="*/ 25925 h 1996549"/>
              <a:gd name="connsiteX5794" fmla="*/ 1110851 w 1998270"/>
              <a:gd name="connsiteY5794" fmla="*/ 8869 h 1996549"/>
              <a:gd name="connsiteX5795" fmla="*/ 1172253 w 1998270"/>
              <a:gd name="connsiteY5795" fmla="*/ 7676 h 1996549"/>
              <a:gd name="connsiteX5796" fmla="*/ 1172594 w 1998270"/>
              <a:gd name="connsiteY5796" fmla="*/ 7676 h 1996549"/>
              <a:gd name="connsiteX5797" fmla="*/ 1190332 w 1998270"/>
              <a:gd name="connsiteY5797" fmla="*/ 25756 h 1996549"/>
              <a:gd name="connsiteX5798" fmla="*/ 1190332 w 1998270"/>
              <a:gd name="connsiteY5798" fmla="*/ 25925 h 1996549"/>
              <a:gd name="connsiteX5799" fmla="*/ 1172253 w 1998270"/>
              <a:gd name="connsiteY5799" fmla="*/ 43663 h 1996549"/>
              <a:gd name="connsiteX5800" fmla="*/ 1154174 w 1998270"/>
              <a:gd name="connsiteY5800" fmla="*/ 25756 h 1996549"/>
              <a:gd name="connsiteX5801" fmla="*/ 1172253 w 1998270"/>
              <a:gd name="connsiteY5801" fmla="*/ 7676 h 1996549"/>
              <a:gd name="connsiteX5802" fmla="*/ 1050132 w 1998270"/>
              <a:gd name="connsiteY5802" fmla="*/ 7505 h 1996549"/>
              <a:gd name="connsiteX5803" fmla="*/ 1067188 w 1998270"/>
              <a:gd name="connsiteY5803" fmla="*/ 24560 h 1996549"/>
              <a:gd name="connsiteX5804" fmla="*/ 1050132 w 1998270"/>
              <a:gd name="connsiteY5804" fmla="*/ 41617 h 1996549"/>
              <a:gd name="connsiteX5805" fmla="*/ 1033077 w 1998270"/>
              <a:gd name="connsiteY5805" fmla="*/ 24560 h 1996549"/>
              <a:gd name="connsiteX5806" fmla="*/ 1050132 w 1998270"/>
              <a:gd name="connsiteY5806" fmla="*/ 7505 h 1996549"/>
              <a:gd name="connsiteX5807" fmla="*/ 1234021 w 1998270"/>
              <a:gd name="connsiteY5807" fmla="*/ 6859 h 1996549"/>
              <a:gd name="connsiteX5808" fmla="*/ 1252782 w 1998270"/>
              <a:gd name="connsiteY5808" fmla="*/ 25619 h 1996549"/>
              <a:gd name="connsiteX5809" fmla="*/ 1234021 w 1998270"/>
              <a:gd name="connsiteY5809" fmla="*/ 44382 h 1996549"/>
              <a:gd name="connsiteX5810" fmla="*/ 1215259 w 1998270"/>
              <a:gd name="connsiteY5810" fmla="*/ 25619 h 1996549"/>
              <a:gd name="connsiteX5811" fmla="*/ 1234021 w 1998270"/>
              <a:gd name="connsiteY5811" fmla="*/ 6859 h 1996549"/>
              <a:gd name="connsiteX5812" fmla="*/ 1295055 w 1998270"/>
              <a:gd name="connsiteY5812" fmla="*/ 6311 h 1996549"/>
              <a:gd name="connsiteX5813" fmla="*/ 1314499 w 1998270"/>
              <a:gd name="connsiteY5813" fmla="*/ 25755 h 1996549"/>
              <a:gd name="connsiteX5814" fmla="*/ 1314499 w 1998270"/>
              <a:gd name="connsiteY5814" fmla="*/ 25925 h 1996549"/>
              <a:gd name="connsiteX5815" fmla="*/ 1295055 w 1998270"/>
              <a:gd name="connsiteY5815" fmla="*/ 45027 h 1996549"/>
              <a:gd name="connsiteX5816" fmla="*/ 1294885 w 1998270"/>
              <a:gd name="connsiteY5816" fmla="*/ 45027 h 1996549"/>
              <a:gd name="connsiteX5817" fmla="*/ 1275612 w 1998270"/>
              <a:gd name="connsiteY5817" fmla="*/ 25755 h 1996549"/>
              <a:gd name="connsiteX5818" fmla="*/ 1295055 w 1998270"/>
              <a:gd name="connsiteY5818" fmla="*/ 6311 h 1996549"/>
              <a:gd name="connsiteX5819" fmla="*/ 1357138 w 1998270"/>
              <a:gd name="connsiteY5819" fmla="*/ 5628 h 1996549"/>
              <a:gd name="connsiteX5820" fmla="*/ 1377264 w 1998270"/>
              <a:gd name="connsiteY5820" fmla="*/ 25756 h 1996549"/>
              <a:gd name="connsiteX5821" fmla="*/ 1377264 w 1998270"/>
              <a:gd name="connsiteY5821" fmla="*/ 25925 h 1996549"/>
              <a:gd name="connsiteX5822" fmla="*/ 1357138 w 1998270"/>
              <a:gd name="connsiteY5822" fmla="*/ 45710 h 1996549"/>
              <a:gd name="connsiteX5823" fmla="*/ 1356968 w 1998270"/>
              <a:gd name="connsiteY5823" fmla="*/ 45710 h 1996549"/>
              <a:gd name="connsiteX5824" fmla="*/ 1337013 w 1998270"/>
              <a:gd name="connsiteY5824" fmla="*/ 25756 h 1996549"/>
              <a:gd name="connsiteX5825" fmla="*/ 1357138 w 1998270"/>
              <a:gd name="connsiteY5825" fmla="*/ 5628 h 1996549"/>
              <a:gd name="connsiteX5826" fmla="*/ 1417858 w 1998270"/>
              <a:gd name="connsiteY5826" fmla="*/ 4947 h 1996549"/>
              <a:gd name="connsiteX5827" fmla="*/ 1418199 w 1998270"/>
              <a:gd name="connsiteY5827" fmla="*/ 4947 h 1996549"/>
              <a:gd name="connsiteX5828" fmla="*/ 1438666 w 1998270"/>
              <a:gd name="connsiteY5828" fmla="*/ 25756 h 1996549"/>
              <a:gd name="connsiteX5829" fmla="*/ 1438666 w 1998270"/>
              <a:gd name="connsiteY5829" fmla="*/ 25925 h 1996549"/>
              <a:gd name="connsiteX5830" fmla="*/ 1417858 w 1998270"/>
              <a:gd name="connsiteY5830" fmla="*/ 46393 h 1996549"/>
              <a:gd name="connsiteX5831" fmla="*/ 1397050 w 1998270"/>
              <a:gd name="connsiteY5831" fmla="*/ 25756 h 1996549"/>
              <a:gd name="connsiteX5832" fmla="*/ 1417858 w 1998270"/>
              <a:gd name="connsiteY5832" fmla="*/ 4947 h 1996549"/>
              <a:gd name="connsiteX5833" fmla="*/ 1479259 w 1998270"/>
              <a:gd name="connsiteY5833" fmla="*/ 4435 h 1996549"/>
              <a:gd name="connsiteX5834" fmla="*/ 1500578 w 1998270"/>
              <a:gd name="connsiteY5834" fmla="*/ 25755 h 1996549"/>
              <a:gd name="connsiteX5835" fmla="*/ 1500578 w 1998270"/>
              <a:gd name="connsiteY5835" fmla="*/ 25925 h 1996549"/>
              <a:gd name="connsiteX5836" fmla="*/ 1479259 w 1998270"/>
              <a:gd name="connsiteY5836" fmla="*/ 46903 h 1996549"/>
              <a:gd name="connsiteX5837" fmla="*/ 1478918 w 1998270"/>
              <a:gd name="connsiteY5837" fmla="*/ 46903 h 1996549"/>
              <a:gd name="connsiteX5838" fmla="*/ 1458109 w 1998270"/>
              <a:gd name="connsiteY5838" fmla="*/ 25755 h 1996549"/>
              <a:gd name="connsiteX5839" fmla="*/ 1458109 w 1998270"/>
              <a:gd name="connsiteY5839" fmla="*/ 25584 h 1996549"/>
              <a:gd name="connsiteX5840" fmla="*/ 1479259 w 1998270"/>
              <a:gd name="connsiteY5840" fmla="*/ 4435 h 1996549"/>
              <a:gd name="connsiteX5841" fmla="*/ 1971151 w 1998270"/>
              <a:gd name="connsiteY5841" fmla="*/ 3923 h 1996549"/>
              <a:gd name="connsiteX5842" fmla="*/ 1992983 w 1998270"/>
              <a:gd name="connsiteY5842" fmla="*/ 25755 h 1996549"/>
              <a:gd name="connsiteX5843" fmla="*/ 1992983 w 1998270"/>
              <a:gd name="connsiteY5843" fmla="*/ 25925 h 1996549"/>
              <a:gd name="connsiteX5844" fmla="*/ 1971151 w 1998270"/>
              <a:gd name="connsiteY5844" fmla="*/ 47415 h 1996549"/>
              <a:gd name="connsiteX5845" fmla="*/ 1949491 w 1998270"/>
              <a:gd name="connsiteY5845" fmla="*/ 25755 h 1996549"/>
              <a:gd name="connsiteX5846" fmla="*/ 1949491 w 1998270"/>
              <a:gd name="connsiteY5846" fmla="*/ 25584 h 1996549"/>
              <a:gd name="connsiteX5847" fmla="*/ 1971151 w 1998270"/>
              <a:gd name="connsiteY5847" fmla="*/ 3923 h 1996549"/>
              <a:gd name="connsiteX5848" fmla="*/ 1540660 w 1998270"/>
              <a:gd name="connsiteY5848" fmla="*/ 3753 h 1996549"/>
              <a:gd name="connsiteX5849" fmla="*/ 1562662 w 1998270"/>
              <a:gd name="connsiteY5849" fmla="*/ 25756 h 1996549"/>
              <a:gd name="connsiteX5850" fmla="*/ 1562662 w 1998270"/>
              <a:gd name="connsiteY5850" fmla="*/ 25925 h 1996549"/>
              <a:gd name="connsiteX5851" fmla="*/ 1540660 w 1998270"/>
              <a:gd name="connsiteY5851" fmla="*/ 47586 h 1996549"/>
              <a:gd name="connsiteX5852" fmla="*/ 1518829 w 1998270"/>
              <a:gd name="connsiteY5852" fmla="*/ 25756 h 1996549"/>
              <a:gd name="connsiteX5853" fmla="*/ 1518829 w 1998270"/>
              <a:gd name="connsiteY5853" fmla="*/ 25584 h 1996549"/>
              <a:gd name="connsiteX5854" fmla="*/ 1540660 w 1998270"/>
              <a:gd name="connsiteY5854" fmla="*/ 3753 h 1996549"/>
              <a:gd name="connsiteX5855" fmla="*/ 1602427 w 1998270"/>
              <a:gd name="connsiteY5855" fmla="*/ 2937 h 1996549"/>
              <a:gd name="connsiteX5856" fmla="*/ 1625112 w 1998270"/>
              <a:gd name="connsiteY5856" fmla="*/ 25620 h 1996549"/>
              <a:gd name="connsiteX5857" fmla="*/ 1602427 w 1998270"/>
              <a:gd name="connsiteY5857" fmla="*/ 48305 h 1996549"/>
              <a:gd name="connsiteX5858" fmla="*/ 1579743 w 1998270"/>
              <a:gd name="connsiteY5858" fmla="*/ 25620 h 1996549"/>
              <a:gd name="connsiteX5859" fmla="*/ 1602427 w 1998270"/>
              <a:gd name="connsiteY5859" fmla="*/ 2937 h 1996549"/>
              <a:gd name="connsiteX5860" fmla="*/ 1664144 w 1998270"/>
              <a:gd name="connsiteY5860" fmla="*/ 2388 h 1996549"/>
              <a:gd name="connsiteX5861" fmla="*/ 1687511 w 1998270"/>
              <a:gd name="connsiteY5861" fmla="*/ 25755 h 1996549"/>
              <a:gd name="connsiteX5862" fmla="*/ 1687511 w 1998270"/>
              <a:gd name="connsiteY5862" fmla="*/ 25925 h 1996549"/>
              <a:gd name="connsiteX5863" fmla="*/ 1664144 w 1998270"/>
              <a:gd name="connsiteY5863" fmla="*/ 48951 h 1996549"/>
              <a:gd name="connsiteX5864" fmla="*/ 1640949 w 1998270"/>
              <a:gd name="connsiteY5864" fmla="*/ 25755 h 1996549"/>
              <a:gd name="connsiteX5865" fmla="*/ 1640949 w 1998270"/>
              <a:gd name="connsiteY5865" fmla="*/ 25584 h 1996549"/>
              <a:gd name="connsiteX5866" fmla="*/ 1664144 w 1998270"/>
              <a:gd name="connsiteY5866" fmla="*/ 2388 h 1996549"/>
              <a:gd name="connsiteX5867" fmla="*/ 1724864 w 1998270"/>
              <a:gd name="connsiteY5867" fmla="*/ 1706 h 1996549"/>
              <a:gd name="connsiteX5868" fmla="*/ 1748913 w 1998270"/>
              <a:gd name="connsiteY5868" fmla="*/ 25755 h 1996549"/>
              <a:gd name="connsiteX5869" fmla="*/ 1724864 w 1998270"/>
              <a:gd name="connsiteY5869" fmla="*/ 49633 h 1996549"/>
              <a:gd name="connsiteX5870" fmla="*/ 1700986 w 1998270"/>
              <a:gd name="connsiteY5870" fmla="*/ 25755 h 1996549"/>
              <a:gd name="connsiteX5871" fmla="*/ 1724864 w 1998270"/>
              <a:gd name="connsiteY5871" fmla="*/ 1706 h 1996549"/>
              <a:gd name="connsiteX5872" fmla="*/ 1786265 w 1998270"/>
              <a:gd name="connsiteY5872" fmla="*/ 1023 h 1996549"/>
              <a:gd name="connsiteX5873" fmla="*/ 1810996 w 1998270"/>
              <a:gd name="connsiteY5873" fmla="*/ 25756 h 1996549"/>
              <a:gd name="connsiteX5874" fmla="*/ 1810996 w 1998270"/>
              <a:gd name="connsiteY5874" fmla="*/ 25925 h 1996549"/>
              <a:gd name="connsiteX5875" fmla="*/ 1786265 w 1998270"/>
              <a:gd name="connsiteY5875" fmla="*/ 50315 h 1996549"/>
              <a:gd name="connsiteX5876" fmla="*/ 1785924 w 1998270"/>
              <a:gd name="connsiteY5876" fmla="*/ 50315 h 1996549"/>
              <a:gd name="connsiteX5877" fmla="*/ 1761704 w 1998270"/>
              <a:gd name="connsiteY5877" fmla="*/ 25756 h 1996549"/>
              <a:gd name="connsiteX5878" fmla="*/ 1761704 w 1998270"/>
              <a:gd name="connsiteY5878" fmla="*/ 25584 h 1996549"/>
              <a:gd name="connsiteX5879" fmla="*/ 1786265 w 1998270"/>
              <a:gd name="connsiteY5879" fmla="*/ 1023 h 1996549"/>
              <a:gd name="connsiteX5880" fmla="*/ 1847667 w 1998270"/>
              <a:gd name="connsiteY5880" fmla="*/ 511 h 1996549"/>
              <a:gd name="connsiteX5881" fmla="*/ 1872909 w 1998270"/>
              <a:gd name="connsiteY5881" fmla="*/ 25755 h 1996549"/>
              <a:gd name="connsiteX5882" fmla="*/ 1872909 w 1998270"/>
              <a:gd name="connsiteY5882" fmla="*/ 25925 h 1996549"/>
              <a:gd name="connsiteX5883" fmla="*/ 1847667 w 1998270"/>
              <a:gd name="connsiteY5883" fmla="*/ 50826 h 1996549"/>
              <a:gd name="connsiteX5884" fmla="*/ 1822595 w 1998270"/>
              <a:gd name="connsiteY5884" fmla="*/ 25755 h 1996549"/>
              <a:gd name="connsiteX5885" fmla="*/ 1822595 w 1998270"/>
              <a:gd name="connsiteY5885" fmla="*/ 25584 h 1996549"/>
              <a:gd name="connsiteX5886" fmla="*/ 1847667 w 1998270"/>
              <a:gd name="connsiteY5886" fmla="*/ 511 h 1996549"/>
              <a:gd name="connsiteX5887" fmla="*/ 1909067 w 1998270"/>
              <a:gd name="connsiteY5887" fmla="*/ 0 h 1996549"/>
              <a:gd name="connsiteX5888" fmla="*/ 1909409 w 1998270"/>
              <a:gd name="connsiteY5888" fmla="*/ 0 h 1996549"/>
              <a:gd name="connsiteX5889" fmla="*/ 1934822 w 1998270"/>
              <a:gd name="connsiteY5889" fmla="*/ 25756 h 1996549"/>
              <a:gd name="connsiteX5890" fmla="*/ 1934822 w 1998270"/>
              <a:gd name="connsiteY5890" fmla="*/ 25925 h 1996549"/>
              <a:gd name="connsiteX5891" fmla="*/ 1909067 w 1998270"/>
              <a:gd name="connsiteY5891" fmla="*/ 51339 h 1996549"/>
              <a:gd name="connsiteX5892" fmla="*/ 1883484 w 1998270"/>
              <a:gd name="connsiteY5892" fmla="*/ 25756 h 1996549"/>
              <a:gd name="connsiteX5893" fmla="*/ 1883484 w 1998270"/>
              <a:gd name="connsiteY5893" fmla="*/ 25584 h 1996549"/>
              <a:gd name="connsiteX5894" fmla="*/ 1909067 w 1998270"/>
              <a:gd name="connsiteY5894" fmla="*/ 0 h 199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</a:cxnLst>
            <a:rect l="l" t="t" r="r" b="b"/>
            <a:pathLst>
              <a:path w="1998270" h="1996549">
                <a:moveTo>
                  <a:pt x="619642" y="1989726"/>
                </a:moveTo>
                <a:lnTo>
                  <a:pt x="620494" y="1990579"/>
                </a:lnTo>
                <a:cubicBezTo>
                  <a:pt x="620494" y="1991050"/>
                  <a:pt x="620119" y="1991432"/>
                  <a:pt x="619642" y="1991432"/>
                </a:cubicBezTo>
                <a:cubicBezTo>
                  <a:pt x="619198" y="1991364"/>
                  <a:pt x="618857" y="1991019"/>
                  <a:pt x="618789" y="1990579"/>
                </a:cubicBezTo>
                <a:cubicBezTo>
                  <a:pt x="618789" y="1990108"/>
                  <a:pt x="619164" y="1989726"/>
                  <a:pt x="619642" y="1989726"/>
                </a:cubicBezTo>
                <a:close/>
                <a:moveTo>
                  <a:pt x="681042" y="1989385"/>
                </a:moveTo>
                <a:cubicBezTo>
                  <a:pt x="681707" y="1989385"/>
                  <a:pt x="682236" y="1989919"/>
                  <a:pt x="682236" y="1990579"/>
                </a:cubicBezTo>
                <a:cubicBezTo>
                  <a:pt x="682236" y="1991239"/>
                  <a:pt x="681707" y="1991773"/>
                  <a:pt x="681042" y="1991773"/>
                </a:cubicBezTo>
                <a:cubicBezTo>
                  <a:pt x="680377" y="1991773"/>
                  <a:pt x="679849" y="1991239"/>
                  <a:pt x="679849" y="1990579"/>
                </a:cubicBezTo>
                <a:cubicBezTo>
                  <a:pt x="679849" y="1989919"/>
                  <a:pt x="680377" y="1989385"/>
                  <a:pt x="681042" y="1989385"/>
                </a:cubicBezTo>
                <a:close/>
                <a:moveTo>
                  <a:pt x="743126" y="1989044"/>
                </a:moveTo>
                <a:cubicBezTo>
                  <a:pt x="743978" y="1989044"/>
                  <a:pt x="744661" y="1989732"/>
                  <a:pt x="744661" y="1990579"/>
                </a:cubicBezTo>
                <a:cubicBezTo>
                  <a:pt x="744661" y="1991427"/>
                  <a:pt x="743978" y="1992115"/>
                  <a:pt x="743126" y="1992115"/>
                </a:cubicBezTo>
                <a:cubicBezTo>
                  <a:pt x="742273" y="1992115"/>
                  <a:pt x="741591" y="1991427"/>
                  <a:pt x="741591" y="1990579"/>
                </a:cubicBezTo>
                <a:cubicBezTo>
                  <a:pt x="741591" y="1989732"/>
                  <a:pt x="742273" y="1989044"/>
                  <a:pt x="743126" y="1989044"/>
                </a:cubicBezTo>
                <a:close/>
                <a:moveTo>
                  <a:pt x="803844" y="1988703"/>
                </a:moveTo>
                <a:cubicBezTo>
                  <a:pt x="804885" y="1988703"/>
                  <a:pt x="805721" y="1989543"/>
                  <a:pt x="805721" y="1990580"/>
                </a:cubicBezTo>
                <a:cubicBezTo>
                  <a:pt x="805721" y="1991617"/>
                  <a:pt x="804885" y="1992456"/>
                  <a:pt x="803844" y="1992456"/>
                </a:cubicBezTo>
                <a:cubicBezTo>
                  <a:pt x="802804" y="1992456"/>
                  <a:pt x="801969" y="1991617"/>
                  <a:pt x="801969" y="1990580"/>
                </a:cubicBezTo>
                <a:cubicBezTo>
                  <a:pt x="801969" y="1989543"/>
                  <a:pt x="802804" y="1988703"/>
                  <a:pt x="803844" y="1988703"/>
                </a:cubicBezTo>
                <a:close/>
                <a:moveTo>
                  <a:pt x="865246" y="1988362"/>
                </a:moveTo>
                <a:cubicBezTo>
                  <a:pt x="866474" y="1988362"/>
                  <a:pt x="867463" y="1989355"/>
                  <a:pt x="867463" y="1990580"/>
                </a:cubicBezTo>
                <a:cubicBezTo>
                  <a:pt x="867463" y="1991804"/>
                  <a:pt x="866474" y="1992797"/>
                  <a:pt x="865246" y="1992797"/>
                </a:cubicBezTo>
                <a:cubicBezTo>
                  <a:pt x="864018" y="1992797"/>
                  <a:pt x="863029" y="1991804"/>
                  <a:pt x="863029" y="1990580"/>
                </a:cubicBezTo>
                <a:cubicBezTo>
                  <a:pt x="863029" y="1989355"/>
                  <a:pt x="864018" y="1988362"/>
                  <a:pt x="865246" y="1988362"/>
                </a:cubicBezTo>
                <a:close/>
                <a:moveTo>
                  <a:pt x="926647" y="1988021"/>
                </a:moveTo>
                <a:cubicBezTo>
                  <a:pt x="926767" y="1988012"/>
                  <a:pt x="926886" y="1988012"/>
                  <a:pt x="927005" y="1988021"/>
                </a:cubicBezTo>
                <a:cubicBezTo>
                  <a:pt x="928319" y="1988118"/>
                  <a:pt x="929308" y="1989264"/>
                  <a:pt x="929206" y="1990579"/>
                </a:cubicBezTo>
                <a:cubicBezTo>
                  <a:pt x="929206" y="1991991"/>
                  <a:pt x="928063" y="1993138"/>
                  <a:pt x="926647" y="1993138"/>
                </a:cubicBezTo>
                <a:cubicBezTo>
                  <a:pt x="925232" y="1993138"/>
                  <a:pt x="924089" y="1991991"/>
                  <a:pt x="924089" y="1990579"/>
                </a:cubicBezTo>
                <a:cubicBezTo>
                  <a:pt x="924089" y="1989167"/>
                  <a:pt x="925232" y="1988021"/>
                  <a:pt x="926647" y="1988021"/>
                </a:cubicBezTo>
                <a:close/>
                <a:moveTo>
                  <a:pt x="988049" y="1987681"/>
                </a:moveTo>
                <a:cubicBezTo>
                  <a:pt x="988168" y="1987674"/>
                  <a:pt x="988288" y="1987674"/>
                  <a:pt x="988407" y="1987681"/>
                </a:cubicBezTo>
                <a:cubicBezTo>
                  <a:pt x="989908" y="1987778"/>
                  <a:pt x="991051" y="1989076"/>
                  <a:pt x="990949" y="1990580"/>
                </a:cubicBezTo>
                <a:cubicBezTo>
                  <a:pt x="990949" y="1992182"/>
                  <a:pt x="989652" y="1993480"/>
                  <a:pt x="988049" y="1993480"/>
                </a:cubicBezTo>
                <a:cubicBezTo>
                  <a:pt x="986480" y="1993394"/>
                  <a:pt x="985235" y="1992146"/>
                  <a:pt x="985150" y="1990580"/>
                </a:cubicBezTo>
                <a:cubicBezTo>
                  <a:pt x="985150" y="1988979"/>
                  <a:pt x="986446" y="1987681"/>
                  <a:pt x="988049" y="1987681"/>
                </a:cubicBezTo>
                <a:close/>
                <a:moveTo>
                  <a:pt x="1050132" y="1987340"/>
                </a:moveTo>
                <a:cubicBezTo>
                  <a:pt x="1050251" y="1987333"/>
                  <a:pt x="1050371" y="1987333"/>
                  <a:pt x="1050490" y="1987340"/>
                </a:cubicBezTo>
                <a:cubicBezTo>
                  <a:pt x="1052179" y="1987437"/>
                  <a:pt x="1053475" y="1988888"/>
                  <a:pt x="1053373" y="1990580"/>
                </a:cubicBezTo>
                <a:cubicBezTo>
                  <a:pt x="1053373" y="1992369"/>
                  <a:pt x="1051923" y="1993821"/>
                  <a:pt x="1050132" y="1993821"/>
                </a:cubicBezTo>
                <a:cubicBezTo>
                  <a:pt x="1048376" y="1993736"/>
                  <a:pt x="1046977" y="1992334"/>
                  <a:pt x="1046892" y="1990580"/>
                </a:cubicBezTo>
                <a:cubicBezTo>
                  <a:pt x="1046892" y="1988791"/>
                  <a:pt x="1048341" y="1987340"/>
                  <a:pt x="1050132" y="1987340"/>
                </a:cubicBezTo>
                <a:close/>
                <a:moveTo>
                  <a:pt x="1110851" y="1987168"/>
                </a:moveTo>
                <a:cubicBezTo>
                  <a:pt x="1112727" y="1987168"/>
                  <a:pt x="1114262" y="1988695"/>
                  <a:pt x="1114262" y="1990580"/>
                </a:cubicBezTo>
                <a:cubicBezTo>
                  <a:pt x="1114262" y="1992464"/>
                  <a:pt x="1112727" y="1993991"/>
                  <a:pt x="1110851" y="1993991"/>
                </a:cubicBezTo>
                <a:cubicBezTo>
                  <a:pt x="1108975" y="1993991"/>
                  <a:pt x="1107440" y="1992464"/>
                  <a:pt x="1107440" y="1990580"/>
                </a:cubicBezTo>
                <a:cubicBezTo>
                  <a:pt x="1107440" y="1988695"/>
                  <a:pt x="1108975" y="1987168"/>
                  <a:pt x="1110851" y="1987168"/>
                </a:cubicBezTo>
                <a:close/>
                <a:moveTo>
                  <a:pt x="1172253" y="1986827"/>
                </a:moveTo>
                <a:cubicBezTo>
                  <a:pt x="1174317" y="1986827"/>
                  <a:pt x="1176005" y="1988507"/>
                  <a:pt x="1176005" y="1990580"/>
                </a:cubicBezTo>
                <a:cubicBezTo>
                  <a:pt x="1176005" y="1992652"/>
                  <a:pt x="1174317" y="1994332"/>
                  <a:pt x="1172253" y="1994332"/>
                </a:cubicBezTo>
                <a:cubicBezTo>
                  <a:pt x="1170189" y="1994332"/>
                  <a:pt x="1168501" y="1992652"/>
                  <a:pt x="1168501" y="1990580"/>
                </a:cubicBezTo>
                <a:cubicBezTo>
                  <a:pt x="1168501" y="1988507"/>
                  <a:pt x="1170189" y="1986827"/>
                  <a:pt x="1172253" y="1986827"/>
                </a:cubicBezTo>
                <a:close/>
                <a:moveTo>
                  <a:pt x="1234020" y="1986522"/>
                </a:moveTo>
                <a:cubicBezTo>
                  <a:pt x="1236186" y="1986522"/>
                  <a:pt x="1237943" y="1988278"/>
                  <a:pt x="1237943" y="1990445"/>
                </a:cubicBezTo>
                <a:cubicBezTo>
                  <a:pt x="1237943" y="1992611"/>
                  <a:pt x="1236186" y="1994368"/>
                  <a:pt x="1234020" y="1994368"/>
                </a:cubicBezTo>
                <a:cubicBezTo>
                  <a:pt x="1231853" y="1994368"/>
                  <a:pt x="1230097" y="1992611"/>
                  <a:pt x="1230097" y="1990445"/>
                </a:cubicBezTo>
                <a:cubicBezTo>
                  <a:pt x="1230097" y="1988278"/>
                  <a:pt x="1231853" y="1986522"/>
                  <a:pt x="1234020" y="1986522"/>
                </a:cubicBezTo>
                <a:close/>
                <a:moveTo>
                  <a:pt x="1664145" y="1985975"/>
                </a:moveTo>
                <a:cubicBezTo>
                  <a:pt x="1664264" y="1985972"/>
                  <a:pt x="1664384" y="1985972"/>
                  <a:pt x="1664486" y="1985975"/>
                </a:cubicBezTo>
                <a:cubicBezTo>
                  <a:pt x="1667215" y="1986071"/>
                  <a:pt x="1669364" y="1988361"/>
                  <a:pt x="1669262" y="1991092"/>
                </a:cubicBezTo>
                <a:cubicBezTo>
                  <a:pt x="1669262" y="1993918"/>
                  <a:pt x="1666976" y="1996209"/>
                  <a:pt x="1664145" y="1996209"/>
                </a:cubicBezTo>
                <a:cubicBezTo>
                  <a:pt x="1661365" y="1996120"/>
                  <a:pt x="1659113" y="1993880"/>
                  <a:pt x="1659029" y="1991092"/>
                </a:cubicBezTo>
                <a:cubicBezTo>
                  <a:pt x="1659029" y="1988266"/>
                  <a:pt x="1661314" y="1985975"/>
                  <a:pt x="1664145" y="1985975"/>
                </a:cubicBezTo>
                <a:close/>
                <a:moveTo>
                  <a:pt x="1602061" y="1985975"/>
                </a:moveTo>
                <a:cubicBezTo>
                  <a:pt x="1602181" y="1985972"/>
                  <a:pt x="1602300" y="1985972"/>
                  <a:pt x="1602403" y="1985975"/>
                </a:cubicBezTo>
                <a:cubicBezTo>
                  <a:pt x="1605132" y="1986071"/>
                  <a:pt x="1607280" y="1988361"/>
                  <a:pt x="1607178" y="1991092"/>
                </a:cubicBezTo>
                <a:cubicBezTo>
                  <a:pt x="1607178" y="1993918"/>
                  <a:pt x="1604893" y="1996209"/>
                  <a:pt x="1602061" y="1996209"/>
                </a:cubicBezTo>
                <a:cubicBezTo>
                  <a:pt x="1599281" y="1996120"/>
                  <a:pt x="1597030" y="1993880"/>
                  <a:pt x="1596945" y="1991092"/>
                </a:cubicBezTo>
                <a:cubicBezTo>
                  <a:pt x="1596945" y="1988266"/>
                  <a:pt x="1599230" y="1985975"/>
                  <a:pt x="1602061" y="1985975"/>
                </a:cubicBezTo>
                <a:close/>
                <a:moveTo>
                  <a:pt x="1971151" y="1985974"/>
                </a:moveTo>
                <a:cubicBezTo>
                  <a:pt x="1973693" y="1985974"/>
                  <a:pt x="1975756" y="1988036"/>
                  <a:pt x="1975756" y="1990580"/>
                </a:cubicBezTo>
                <a:cubicBezTo>
                  <a:pt x="1975756" y="1993123"/>
                  <a:pt x="1973693" y="1995185"/>
                  <a:pt x="1971151" y="1995185"/>
                </a:cubicBezTo>
                <a:cubicBezTo>
                  <a:pt x="1968610" y="1995185"/>
                  <a:pt x="1966547" y="1993123"/>
                  <a:pt x="1966547" y="1990580"/>
                </a:cubicBezTo>
                <a:cubicBezTo>
                  <a:pt x="1966547" y="1988036"/>
                  <a:pt x="1968610" y="1985974"/>
                  <a:pt x="1971151" y="1985974"/>
                </a:cubicBezTo>
                <a:close/>
                <a:moveTo>
                  <a:pt x="1909068" y="1985974"/>
                </a:moveTo>
                <a:cubicBezTo>
                  <a:pt x="1911985" y="1985974"/>
                  <a:pt x="1914356" y="1988342"/>
                  <a:pt x="1914356" y="1991262"/>
                </a:cubicBezTo>
                <a:cubicBezTo>
                  <a:pt x="1914356" y="1994182"/>
                  <a:pt x="1911985" y="1996549"/>
                  <a:pt x="1909068" y="1996549"/>
                </a:cubicBezTo>
                <a:cubicBezTo>
                  <a:pt x="1906151" y="1996549"/>
                  <a:pt x="1903781" y="1994182"/>
                  <a:pt x="1903781" y="1991262"/>
                </a:cubicBezTo>
                <a:cubicBezTo>
                  <a:pt x="1903781" y="1988342"/>
                  <a:pt x="1906151" y="1985974"/>
                  <a:pt x="1909068" y="1985974"/>
                </a:cubicBezTo>
                <a:close/>
                <a:moveTo>
                  <a:pt x="1847667" y="1985974"/>
                </a:moveTo>
                <a:cubicBezTo>
                  <a:pt x="1850583" y="1985974"/>
                  <a:pt x="1852954" y="1988342"/>
                  <a:pt x="1852954" y="1991262"/>
                </a:cubicBezTo>
                <a:cubicBezTo>
                  <a:pt x="1852954" y="1994182"/>
                  <a:pt x="1850583" y="1996549"/>
                  <a:pt x="1847667" y="1996549"/>
                </a:cubicBezTo>
                <a:cubicBezTo>
                  <a:pt x="1844750" y="1996549"/>
                  <a:pt x="1842380" y="1994182"/>
                  <a:pt x="1842380" y="1991262"/>
                </a:cubicBezTo>
                <a:cubicBezTo>
                  <a:pt x="1842380" y="1988342"/>
                  <a:pt x="1844750" y="1985974"/>
                  <a:pt x="1847667" y="1985974"/>
                </a:cubicBezTo>
                <a:close/>
                <a:moveTo>
                  <a:pt x="1786265" y="1985974"/>
                </a:moveTo>
                <a:cubicBezTo>
                  <a:pt x="1789181" y="1985974"/>
                  <a:pt x="1791552" y="1988342"/>
                  <a:pt x="1791552" y="1991262"/>
                </a:cubicBezTo>
                <a:cubicBezTo>
                  <a:pt x="1791552" y="1994182"/>
                  <a:pt x="1789181" y="1996549"/>
                  <a:pt x="1786265" y="1996549"/>
                </a:cubicBezTo>
                <a:cubicBezTo>
                  <a:pt x="1783348" y="1996549"/>
                  <a:pt x="1780978" y="1994182"/>
                  <a:pt x="1780978" y="1991262"/>
                </a:cubicBezTo>
                <a:cubicBezTo>
                  <a:pt x="1780978" y="1988342"/>
                  <a:pt x="1783348" y="1985974"/>
                  <a:pt x="1786265" y="1985974"/>
                </a:cubicBezTo>
                <a:close/>
                <a:moveTo>
                  <a:pt x="1724864" y="1985974"/>
                </a:moveTo>
                <a:cubicBezTo>
                  <a:pt x="1727780" y="1985974"/>
                  <a:pt x="1730151" y="1988342"/>
                  <a:pt x="1730151" y="1991262"/>
                </a:cubicBezTo>
                <a:cubicBezTo>
                  <a:pt x="1730151" y="1994182"/>
                  <a:pt x="1727780" y="1996549"/>
                  <a:pt x="1724864" y="1996549"/>
                </a:cubicBezTo>
                <a:cubicBezTo>
                  <a:pt x="1721947" y="1996549"/>
                  <a:pt x="1719577" y="1994182"/>
                  <a:pt x="1719577" y="1991262"/>
                </a:cubicBezTo>
                <a:cubicBezTo>
                  <a:pt x="1719577" y="1988342"/>
                  <a:pt x="1721947" y="1985974"/>
                  <a:pt x="1724864" y="1985974"/>
                </a:cubicBezTo>
                <a:close/>
                <a:moveTo>
                  <a:pt x="1479259" y="1985974"/>
                </a:moveTo>
                <a:cubicBezTo>
                  <a:pt x="1479378" y="1985969"/>
                  <a:pt x="1479498" y="1985969"/>
                  <a:pt x="1479600" y="1985974"/>
                </a:cubicBezTo>
                <a:cubicBezTo>
                  <a:pt x="1482142" y="1986070"/>
                  <a:pt x="1484137" y="1988209"/>
                  <a:pt x="1484035" y="1990750"/>
                </a:cubicBezTo>
                <a:cubicBezTo>
                  <a:pt x="1484035" y="1993387"/>
                  <a:pt x="1481903" y="1995526"/>
                  <a:pt x="1479259" y="1995526"/>
                </a:cubicBezTo>
                <a:cubicBezTo>
                  <a:pt x="1476667" y="1995437"/>
                  <a:pt x="1474569" y="1993349"/>
                  <a:pt x="1474484" y="1990750"/>
                </a:cubicBezTo>
                <a:cubicBezTo>
                  <a:pt x="1474484" y="1988113"/>
                  <a:pt x="1476616" y="1985974"/>
                  <a:pt x="1479259" y="1985974"/>
                </a:cubicBezTo>
                <a:close/>
                <a:moveTo>
                  <a:pt x="1417857" y="1985974"/>
                </a:moveTo>
                <a:cubicBezTo>
                  <a:pt x="1420399" y="1985974"/>
                  <a:pt x="1422462" y="1988036"/>
                  <a:pt x="1422462" y="1990580"/>
                </a:cubicBezTo>
                <a:cubicBezTo>
                  <a:pt x="1422462" y="1993123"/>
                  <a:pt x="1420399" y="1995185"/>
                  <a:pt x="1417857" y="1995185"/>
                </a:cubicBezTo>
                <a:cubicBezTo>
                  <a:pt x="1415316" y="1995185"/>
                  <a:pt x="1413253" y="1993123"/>
                  <a:pt x="1413253" y="1990580"/>
                </a:cubicBezTo>
                <a:cubicBezTo>
                  <a:pt x="1413253" y="1988036"/>
                  <a:pt x="1415316" y="1985974"/>
                  <a:pt x="1417857" y="1985974"/>
                </a:cubicBezTo>
                <a:close/>
                <a:moveTo>
                  <a:pt x="1357138" y="1985974"/>
                </a:moveTo>
                <a:cubicBezTo>
                  <a:pt x="1357257" y="1985969"/>
                  <a:pt x="1357377" y="1985969"/>
                  <a:pt x="1357479" y="1985974"/>
                </a:cubicBezTo>
                <a:cubicBezTo>
                  <a:pt x="1359833" y="1986070"/>
                  <a:pt x="1361675" y="1988055"/>
                  <a:pt x="1361573" y="1990409"/>
                </a:cubicBezTo>
                <a:cubicBezTo>
                  <a:pt x="1361573" y="1992858"/>
                  <a:pt x="1359595" y="1994843"/>
                  <a:pt x="1357138" y="1994843"/>
                </a:cubicBezTo>
                <a:cubicBezTo>
                  <a:pt x="1354682" y="1994843"/>
                  <a:pt x="1352704" y="1992858"/>
                  <a:pt x="1352704" y="1990409"/>
                </a:cubicBezTo>
                <a:cubicBezTo>
                  <a:pt x="1352704" y="1987960"/>
                  <a:pt x="1354682" y="1985974"/>
                  <a:pt x="1357138" y="1985974"/>
                </a:cubicBezTo>
                <a:close/>
                <a:moveTo>
                  <a:pt x="1295055" y="1985974"/>
                </a:moveTo>
                <a:cubicBezTo>
                  <a:pt x="1297408" y="1985974"/>
                  <a:pt x="1299319" y="1987883"/>
                  <a:pt x="1299319" y="1990238"/>
                </a:cubicBezTo>
                <a:cubicBezTo>
                  <a:pt x="1299319" y="1992594"/>
                  <a:pt x="1297408" y="1994502"/>
                  <a:pt x="1295055" y="1994502"/>
                </a:cubicBezTo>
                <a:cubicBezTo>
                  <a:pt x="1292735" y="1994415"/>
                  <a:pt x="1290876" y="1992556"/>
                  <a:pt x="1290791" y="1990238"/>
                </a:cubicBezTo>
                <a:cubicBezTo>
                  <a:pt x="1290791" y="1987883"/>
                  <a:pt x="1292701" y="1985974"/>
                  <a:pt x="1295055" y="1985974"/>
                </a:cubicBezTo>
                <a:close/>
                <a:moveTo>
                  <a:pt x="1541026" y="1985499"/>
                </a:moveTo>
                <a:cubicBezTo>
                  <a:pt x="1543758" y="1985499"/>
                  <a:pt x="1545972" y="1987713"/>
                  <a:pt x="1545972" y="1990445"/>
                </a:cubicBezTo>
                <a:cubicBezTo>
                  <a:pt x="1545972" y="1993177"/>
                  <a:pt x="1543758" y="1995391"/>
                  <a:pt x="1541026" y="1995391"/>
                </a:cubicBezTo>
                <a:cubicBezTo>
                  <a:pt x="1538295" y="1995391"/>
                  <a:pt x="1536080" y="1993177"/>
                  <a:pt x="1536080" y="1990445"/>
                </a:cubicBezTo>
                <a:cubicBezTo>
                  <a:pt x="1536080" y="1987713"/>
                  <a:pt x="1538295" y="1985499"/>
                  <a:pt x="1541026" y="1985499"/>
                </a:cubicBezTo>
                <a:close/>
                <a:moveTo>
                  <a:pt x="558240" y="1928155"/>
                </a:moveTo>
                <a:cubicBezTo>
                  <a:pt x="558359" y="1928126"/>
                  <a:pt x="558495" y="1928126"/>
                  <a:pt x="558632" y="1928155"/>
                </a:cubicBezTo>
                <a:cubicBezTo>
                  <a:pt x="559076" y="1928261"/>
                  <a:pt x="559366" y="1928720"/>
                  <a:pt x="559263" y="1929179"/>
                </a:cubicBezTo>
                <a:cubicBezTo>
                  <a:pt x="559263" y="1929743"/>
                  <a:pt x="558803" y="1930202"/>
                  <a:pt x="558240" y="1930202"/>
                </a:cubicBezTo>
                <a:cubicBezTo>
                  <a:pt x="557677" y="1930202"/>
                  <a:pt x="557217" y="1929743"/>
                  <a:pt x="557217" y="1929179"/>
                </a:cubicBezTo>
                <a:cubicBezTo>
                  <a:pt x="557217" y="1928614"/>
                  <a:pt x="557677" y="1928155"/>
                  <a:pt x="558240" y="1928155"/>
                </a:cubicBezTo>
                <a:close/>
                <a:moveTo>
                  <a:pt x="620008" y="1927509"/>
                </a:moveTo>
                <a:cubicBezTo>
                  <a:pt x="620856" y="1927509"/>
                  <a:pt x="621543" y="1928196"/>
                  <a:pt x="621543" y="1929044"/>
                </a:cubicBezTo>
                <a:cubicBezTo>
                  <a:pt x="621543" y="1929892"/>
                  <a:pt x="620856" y="1930579"/>
                  <a:pt x="620008" y="1930579"/>
                </a:cubicBezTo>
                <a:cubicBezTo>
                  <a:pt x="619160" y="1930579"/>
                  <a:pt x="618473" y="1929892"/>
                  <a:pt x="618473" y="1929044"/>
                </a:cubicBezTo>
                <a:cubicBezTo>
                  <a:pt x="618473" y="1928196"/>
                  <a:pt x="619160" y="1927509"/>
                  <a:pt x="620008" y="1927509"/>
                </a:cubicBezTo>
                <a:close/>
                <a:moveTo>
                  <a:pt x="681042" y="1927131"/>
                </a:moveTo>
                <a:cubicBezTo>
                  <a:pt x="682168" y="1927131"/>
                  <a:pt x="683089" y="1928047"/>
                  <a:pt x="683089" y="1929178"/>
                </a:cubicBezTo>
                <a:cubicBezTo>
                  <a:pt x="683089" y="1930309"/>
                  <a:pt x="682168" y="1931225"/>
                  <a:pt x="681042" y="1931225"/>
                </a:cubicBezTo>
                <a:cubicBezTo>
                  <a:pt x="679951" y="1931143"/>
                  <a:pt x="679081" y="1930273"/>
                  <a:pt x="678996" y="1929178"/>
                </a:cubicBezTo>
                <a:cubicBezTo>
                  <a:pt x="678996" y="1928047"/>
                  <a:pt x="679917" y="1927131"/>
                  <a:pt x="681042" y="1927131"/>
                </a:cubicBezTo>
                <a:close/>
                <a:moveTo>
                  <a:pt x="743126" y="1926790"/>
                </a:moveTo>
                <a:cubicBezTo>
                  <a:pt x="744439" y="1926790"/>
                  <a:pt x="745514" y="1927860"/>
                  <a:pt x="745514" y="1929178"/>
                </a:cubicBezTo>
                <a:cubicBezTo>
                  <a:pt x="745514" y="1930497"/>
                  <a:pt x="744439" y="1931566"/>
                  <a:pt x="743126" y="1931566"/>
                </a:cubicBezTo>
                <a:cubicBezTo>
                  <a:pt x="741846" y="1931482"/>
                  <a:pt x="740823" y="1930461"/>
                  <a:pt x="740738" y="1929178"/>
                </a:cubicBezTo>
                <a:cubicBezTo>
                  <a:pt x="740738" y="1927860"/>
                  <a:pt x="741812" y="1926790"/>
                  <a:pt x="743126" y="1926790"/>
                </a:cubicBezTo>
                <a:close/>
                <a:moveTo>
                  <a:pt x="803845" y="1926279"/>
                </a:moveTo>
                <a:cubicBezTo>
                  <a:pt x="803964" y="1926272"/>
                  <a:pt x="804084" y="1926272"/>
                  <a:pt x="804203" y="1926279"/>
                </a:cubicBezTo>
                <a:cubicBezTo>
                  <a:pt x="805704" y="1926376"/>
                  <a:pt x="806847" y="1927674"/>
                  <a:pt x="806745" y="1929178"/>
                </a:cubicBezTo>
                <a:cubicBezTo>
                  <a:pt x="806745" y="1930780"/>
                  <a:pt x="805448" y="1932078"/>
                  <a:pt x="803845" y="1932078"/>
                </a:cubicBezTo>
                <a:cubicBezTo>
                  <a:pt x="802275" y="1931992"/>
                  <a:pt x="801030" y="1930744"/>
                  <a:pt x="800946" y="1929178"/>
                </a:cubicBezTo>
                <a:cubicBezTo>
                  <a:pt x="800946" y="1927577"/>
                  <a:pt x="802242" y="1926279"/>
                  <a:pt x="803845" y="1926279"/>
                </a:cubicBezTo>
                <a:close/>
                <a:moveTo>
                  <a:pt x="865246" y="1925938"/>
                </a:moveTo>
                <a:cubicBezTo>
                  <a:pt x="865365" y="1925931"/>
                  <a:pt x="865485" y="1925931"/>
                  <a:pt x="865604" y="1925938"/>
                </a:cubicBezTo>
                <a:cubicBezTo>
                  <a:pt x="867293" y="1926035"/>
                  <a:pt x="868589" y="1927486"/>
                  <a:pt x="868487" y="1929178"/>
                </a:cubicBezTo>
                <a:cubicBezTo>
                  <a:pt x="868487" y="1930967"/>
                  <a:pt x="867037" y="1932419"/>
                  <a:pt x="865246" y="1932419"/>
                </a:cubicBezTo>
                <a:cubicBezTo>
                  <a:pt x="863490" y="1932334"/>
                  <a:pt x="862091" y="1930932"/>
                  <a:pt x="862006" y="1929178"/>
                </a:cubicBezTo>
                <a:cubicBezTo>
                  <a:pt x="862006" y="1927389"/>
                  <a:pt x="863455" y="1925938"/>
                  <a:pt x="865246" y="1925938"/>
                </a:cubicBezTo>
                <a:close/>
                <a:moveTo>
                  <a:pt x="926648" y="1925426"/>
                </a:moveTo>
                <a:cubicBezTo>
                  <a:pt x="928728" y="1925426"/>
                  <a:pt x="930400" y="1927106"/>
                  <a:pt x="930400" y="1929179"/>
                </a:cubicBezTo>
                <a:cubicBezTo>
                  <a:pt x="930400" y="1931251"/>
                  <a:pt x="928728" y="1932931"/>
                  <a:pt x="926648" y="1932931"/>
                </a:cubicBezTo>
                <a:cubicBezTo>
                  <a:pt x="924584" y="1932931"/>
                  <a:pt x="922896" y="1931251"/>
                  <a:pt x="922896" y="1929179"/>
                </a:cubicBezTo>
                <a:cubicBezTo>
                  <a:pt x="922896" y="1927106"/>
                  <a:pt x="924584" y="1925426"/>
                  <a:pt x="926648" y="1925426"/>
                </a:cubicBezTo>
                <a:close/>
                <a:moveTo>
                  <a:pt x="988049" y="1925085"/>
                </a:moveTo>
                <a:cubicBezTo>
                  <a:pt x="988169" y="1925080"/>
                  <a:pt x="988288" y="1925080"/>
                  <a:pt x="988390" y="1925085"/>
                </a:cubicBezTo>
                <a:cubicBezTo>
                  <a:pt x="990556" y="1925181"/>
                  <a:pt x="992245" y="1927014"/>
                  <a:pt x="992143" y="1929179"/>
                </a:cubicBezTo>
                <a:cubicBezTo>
                  <a:pt x="992143" y="1931439"/>
                  <a:pt x="990318" y="1933272"/>
                  <a:pt x="988049" y="1933272"/>
                </a:cubicBezTo>
                <a:cubicBezTo>
                  <a:pt x="985780" y="1933272"/>
                  <a:pt x="983956" y="1931439"/>
                  <a:pt x="983956" y="1929179"/>
                </a:cubicBezTo>
                <a:cubicBezTo>
                  <a:pt x="983956" y="1926919"/>
                  <a:pt x="985780" y="1925085"/>
                  <a:pt x="988049" y="1925085"/>
                </a:cubicBezTo>
                <a:close/>
                <a:moveTo>
                  <a:pt x="1050132" y="1924744"/>
                </a:moveTo>
                <a:cubicBezTo>
                  <a:pt x="1050251" y="1924739"/>
                  <a:pt x="1050371" y="1924739"/>
                  <a:pt x="1050473" y="1924744"/>
                </a:cubicBezTo>
                <a:cubicBezTo>
                  <a:pt x="1052827" y="1924840"/>
                  <a:pt x="1054669" y="1926825"/>
                  <a:pt x="1054567" y="1929179"/>
                </a:cubicBezTo>
                <a:cubicBezTo>
                  <a:pt x="1054567" y="1931628"/>
                  <a:pt x="1052589" y="1933613"/>
                  <a:pt x="1050132" y="1933613"/>
                </a:cubicBezTo>
                <a:cubicBezTo>
                  <a:pt x="1047676" y="1933613"/>
                  <a:pt x="1045698" y="1931628"/>
                  <a:pt x="1045698" y="1929179"/>
                </a:cubicBezTo>
                <a:cubicBezTo>
                  <a:pt x="1045698" y="1926730"/>
                  <a:pt x="1047676" y="1924744"/>
                  <a:pt x="1050132" y="1924744"/>
                </a:cubicBezTo>
                <a:close/>
                <a:moveTo>
                  <a:pt x="1110851" y="1924403"/>
                </a:moveTo>
                <a:cubicBezTo>
                  <a:pt x="1110970" y="1924398"/>
                  <a:pt x="1111090" y="1924398"/>
                  <a:pt x="1111192" y="1924403"/>
                </a:cubicBezTo>
                <a:cubicBezTo>
                  <a:pt x="1113734" y="1924499"/>
                  <a:pt x="1115729" y="1926638"/>
                  <a:pt x="1115627" y="1929179"/>
                </a:cubicBezTo>
                <a:cubicBezTo>
                  <a:pt x="1115627" y="1931816"/>
                  <a:pt x="1113495" y="1933955"/>
                  <a:pt x="1110851" y="1933955"/>
                </a:cubicBezTo>
                <a:cubicBezTo>
                  <a:pt x="1108259" y="1933866"/>
                  <a:pt x="1106161" y="1931778"/>
                  <a:pt x="1106076" y="1929179"/>
                </a:cubicBezTo>
                <a:cubicBezTo>
                  <a:pt x="1106076" y="1926542"/>
                  <a:pt x="1108208" y="1924403"/>
                  <a:pt x="1110851" y="1924403"/>
                </a:cubicBezTo>
                <a:close/>
                <a:moveTo>
                  <a:pt x="1172253" y="1924062"/>
                </a:moveTo>
                <a:cubicBezTo>
                  <a:pt x="1172372" y="1924059"/>
                  <a:pt x="1172492" y="1924059"/>
                  <a:pt x="1172594" y="1924062"/>
                </a:cubicBezTo>
                <a:cubicBezTo>
                  <a:pt x="1175323" y="1924158"/>
                  <a:pt x="1177472" y="1926448"/>
                  <a:pt x="1177369" y="1929179"/>
                </a:cubicBezTo>
                <a:cubicBezTo>
                  <a:pt x="1177369" y="1932005"/>
                  <a:pt x="1175084" y="1934296"/>
                  <a:pt x="1172253" y="1934296"/>
                </a:cubicBezTo>
                <a:cubicBezTo>
                  <a:pt x="1169473" y="1934207"/>
                  <a:pt x="1167221" y="1931967"/>
                  <a:pt x="1167136" y="1929179"/>
                </a:cubicBezTo>
                <a:cubicBezTo>
                  <a:pt x="1167136" y="1926353"/>
                  <a:pt x="1169421" y="1924062"/>
                  <a:pt x="1172253" y="1924062"/>
                </a:cubicBezTo>
                <a:close/>
                <a:moveTo>
                  <a:pt x="1234020" y="1923757"/>
                </a:moveTo>
                <a:cubicBezTo>
                  <a:pt x="1236941" y="1923757"/>
                  <a:pt x="1239308" y="1926124"/>
                  <a:pt x="1239308" y="1929044"/>
                </a:cubicBezTo>
                <a:cubicBezTo>
                  <a:pt x="1239308" y="1931965"/>
                  <a:pt x="1236940" y="1934332"/>
                  <a:pt x="1234020" y="1934332"/>
                </a:cubicBezTo>
                <a:cubicBezTo>
                  <a:pt x="1231100" y="1934332"/>
                  <a:pt x="1228733" y="1931964"/>
                  <a:pt x="1228733" y="1929044"/>
                </a:cubicBezTo>
                <a:cubicBezTo>
                  <a:pt x="1228733" y="1926124"/>
                  <a:pt x="1231100" y="1923757"/>
                  <a:pt x="1234020" y="1923757"/>
                </a:cubicBezTo>
                <a:close/>
                <a:moveTo>
                  <a:pt x="1295055" y="1923550"/>
                </a:moveTo>
                <a:cubicBezTo>
                  <a:pt x="1298159" y="1923550"/>
                  <a:pt x="1300684" y="1926070"/>
                  <a:pt x="1300684" y="1929179"/>
                </a:cubicBezTo>
                <a:cubicBezTo>
                  <a:pt x="1300684" y="1932288"/>
                  <a:pt x="1298159" y="1934807"/>
                  <a:pt x="1295055" y="1934807"/>
                </a:cubicBezTo>
                <a:cubicBezTo>
                  <a:pt x="1291951" y="1934807"/>
                  <a:pt x="1289427" y="1932288"/>
                  <a:pt x="1289427" y="1929179"/>
                </a:cubicBezTo>
                <a:cubicBezTo>
                  <a:pt x="1289427" y="1926070"/>
                  <a:pt x="1291951" y="1923550"/>
                  <a:pt x="1295055" y="1923550"/>
                </a:cubicBezTo>
                <a:close/>
                <a:moveTo>
                  <a:pt x="1357139" y="1923379"/>
                </a:moveTo>
                <a:cubicBezTo>
                  <a:pt x="1360277" y="1923378"/>
                  <a:pt x="1362852" y="1925871"/>
                  <a:pt x="1362937" y="1929008"/>
                </a:cubicBezTo>
                <a:cubicBezTo>
                  <a:pt x="1362937" y="1932211"/>
                  <a:pt x="1360345" y="1934807"/>
                  <a:pt x="1357139" y="1934807"/>
                </a:cubicBezTo>
                <a:cubicBezTo>
                  <a:pt x="1354034" y="1934723"/>
                  <a:pt x="1351510" y="1932278"/>
                  <a:pt x="1351340" y="1929178"/>
                </a:cubicBezTo>
                <a:cubicBezTo>
                  <a:pt x="1351340" y="1925975"/>
                  <a:pt x="1353932" y="1923379"/>
                  <a:pt x="1357139" y="1923379"/>
                </a:cubicBezTo>
                <a:close/>
                <a:moveTo>
                  <a:pt x="1971151" y="1923209"/>
                </a:moveTo>
                <a:cubicBezTo>
                  <a:pt x="1974358" y="1923117"/>
                  <a:pt x="1977036" y="1925636"/>
                  <a:pt x="1977121" y="1928837"/>
                </a:cubicBezTo>
                <a:cubicBezTo>
                  <a:pt x="1977121" y="1932134"/>
                  <a:pt x="1974443" y="1934807"/>
                  <a:pt x="1971151" y="1934807"/>
                </a:cubicBezTo>
                <a:cubicBezTo>
                  <a:pt x="1967979" y="1934812"/>
                  <a:pt x="1965369" y="1932341"/>
                  <a:pt x="1965182" y="1929178"/>
                </a:cubicBezTo>
                <a:cubicBezTo>
                  <a:pt x="1965182" y="1925882"/>
                  <a:pt x="1967860" y="1923209"/>
                  <a:pt x="1971151" y="1923209"/>
                </a:cubicBezTo>
                <a:close/>
                <a:moveTo>
                  <a:pt x="1417857" y="1923038"/>
                </a:moveTo>
                <a:cubicBezTo>
                  <a:pt x="1421252" y="1923038"/>
                  <a:pt x="1423998" y="1925788"/>
                  <a:pt x="1423998" y="1929179"/>
                </a:cubicBezTo>
                <a:cubicBezTo>
                  <a:pt x="1423998" y="1932569"/>
                  <a:pt x="1421252" y="1935319"/>
                  <a:pt x="1417857" y="1935319"/>
                </a:cubicBezTo>
                <a:cubicBezTo>
                  <a:pt x="1414463" y="1935319"/>
                  <a:pt x="1411718" y="1932569"/>
                  <a:pt x="1411718" y="1929179"/>
                </a:cubicBezTo>
                <a:cubicBezTo>
                  <a:pt x="1411718" y="1925788"/>
                  <a:pt x="1414463" y="1923038"/>
                  <a:pt x="1417857" y="1923038"/>
                </a:cubicBezTo>
                <a:close/>
                <a:moveTo>
                  <a:pt x="1479259" y="1922868"/>
                </a:moveTo>
                <a:cubicBezTo>
                  <a:pt x="1479378" y="1922865"/>
                  <a:pt x="1479498" y="1922865"/>
                  <a:pt x="1479600" y="1922868"/>
                </a:cubicBezTo>
                <a:cubicBezTo>
                  <a:pt x="1482994" y="1922963"/>
                  <a:pt x="1485672" y="1925790"/>
                  <a:pt x="1485570" y="1929179"/>
                </a:cubicBezTo>
                <a:cubicBezTo>
                  <a:pt x="1485570" y="1932663"/>
                  <a:pt x="1482739" y="1935489"/>
                  <a:pt x="1479259" y="1935489"/>
                </a:cubicBezTo>
                <a:cubicBezTo>
                  <a:pt x="1475814" y="1935399"/>
                  <a:pt x="1473034" y="1932626"/>
                  <a:pt x="1472949" y="1929179"/>
                </a:cubicBezTo>
                <a:cubicBezTo>
                  <a:pt x="1472949" y="1925694"/>
                  <a:pt x="1475780" y="1922868"/>
                  <a:pt x="1479259" y="1922868"/>
                </a:cubicBezTo>
                <a:close/>
                <a:moveTo>
                  <a:pt x="1540660" y="1922697"/>
                </a:moveTo>
                <a:cubicBezTo>
                  <a:pt x="1544241" y="1922697"/>
                  <a:pt x="1547141" y="1925599"/>
                  <a:pt x="1547141" y="1929179"/>
                </a:cubicBezTo>
                <a:cubicBezTo>
                  <a:pt x="1547141" y="1932759"/>
                  <a:pt x="1544241" y="1935660"/>
                  <a:pt x="1540660" y="1935660"/>
                </a:cubicBezTo>
                <a:cubicBezTo>
                  <a:pt x="1537078" y="1935660"/>
                  <a:pt x="1534179" y="1932759"/>
                  <a:pt x="1534179" y="1929179"/>
                </a:cubicBezTo>
                <a:cubicBezTo>
                  <a:pt x="1534179" y="1925599"/>
                  <a:pt x="1537078" y="1922697"/>
                  <a:pt x="1540660" y="1922697"/>
                </a:cubicBezTo>
                <a:close/>
                <a:moveTo>
                  <a:pt x="1664145" y="1922527"/>
                </a:moveTo>
                <a:cubicBezTo>
                  <a:pt x="1664264" y="1922524"/>
                  <a:pt x="1664384" y="1922524"/>
                  <a:pt x="1664486" y="1922527"/>
                </a:cubicBezTo>
                <a:cubicBezTo>
                  <a:pt x="1668068" y="1922623"/>
                  <a:pt x="1670899" y="1925600"/>
                  <a:pt x="1670797" y="1929179"/>
                </a:cubicBezTo>
                <a:cubicBezTo>
                  <a:pt x="1670797" y="1932853"/>
                  <a:pt x="1667812" y="1935831"/>
                  <a:pt x="1664145" y="1935831"/>
                </a:cubicBezTo>
                <a:cubicBezTo>
                  <a:pt x="1660511" y="1935740"/>
                  <a:pt x="1657578" y="1932815"/>
                  <a:pt x="1657493" y="1929179"/>
                </a:cubicBezTo>
                <a:cubicBezTo>
                  <a:pt x="1657493" y="1925505"/>
                  <a:pt x="1660478" y="1922527"/>
                  <a:pt x="1664145" y="1922527"/>
                </a:cubicBezTo>
                <a:close/>
                <a:moveTo>
                  <a:pt x="1602428" y="1922392"/>
                </a:moveTo>
                <a:cubicBezTo>
                  <a:pt x="1606102" y="1922392"/>
                  <a:pt x="1609080" y="1925370"/>
                  <a:pt x="1609080" y="1929044"/>
                </a:cubicBezTo>
                <a:cubicBezTo>
                  <a:pt x="1609080" y="1932718"/>
                  <a:pt x="1606102" y="1935696"/>
                  <a:pt x="1602428" y="1935696"/>
                </a:cubicBezTo>
                <a:cubicBezTo>
                  <a:pt x="1598754" y="1935696"/>
                  <a:pt x="1595776" y="1932718"/>
                  <a:pt x="1595776" y="1929044"/>
                </a:cubicBezTo>
                <a:cubicBezTo>
                  <a:pt x="1595776" y="1925370"/>
                  <a:pt x="1598754" y="1922392"/>
                  <a:pt x="1602428" y="1922392"/>
                </a:cubicBezTo>
                <a:close/>
                <a:moveTo>
                  <a:pt x="1909068" y="1922356"/>
                </a:moveTo>
                <a:cubicBezTo>
                  <a:pt x="1912837" y="1922356"/>
                  <a:pt x="1915891" y="1925411"/>
                  <a:pt x="1915891" y="1929179"/>
                </a:cubicBezTo>
                <a:cubicBezTo>
                  <a:pt x="1915891" y="1932946"/>
                  <a:pt x="1912837" y="1936001"/>
                  <a:pt x="1909068" y="1936001"/>
                </a:cubicBezTo>
                <a:cubicBezTo>
                  <a:pt x="1905299" y="1936001"/>
                  <a:pt x="1902246" y="1932946"/>
                  <a:pt x="1902246" y="1929179"/>
                </a:cubicBezTo>
                <a:cubicBezTo>
                  <a:pt x="1902246" y="1925411"/>
                  <a:pt x="1905299" y="1922356"/>
                  <a:pt x="1909068" y="1922356"/>
                </a:cubicBezTo>
                <a:close/>
                <a:moveTo>
                  <a:pt x="1847666" y="1922356"/>
                </a:moveTo>
                <a:cubicBezTo>
                  <a:pt x="1851435" y="1922356"/>
                  <a:pt x="1854489" y="1925411"/>
                  <a:pt x="1854489" y="1929179"/>
                </a:cubicBezTo>
                <a:cubicBezTo>
                  <a:pt x="1854489" y="1932946"/>
                  <a:pt x="1851435" y="1936001"/>
                  <a:pt x="1847666" y="1936001"/>
                </a:cubicBezTo>
                <a:cubicBezTo>
                  <a:pt x="1843897" y="1936001"/>
                  <a:pt x="1840844" y="1932946"/>
                  <a:pt x="1840844" y="1929179"/>
                </a:cubicBezTo>
                <a:cubicBezTo>
                  <a:pt x="1840844" y="1925411"/>
                  <a:pt x="1843897" y="1922356"/>
                  <a:pt x="1847666" y="1922356"/>
                </a:cubicBezTo>
                <a:close/>
                <a:moveTo>
                  <a:pt x="1786265" y="1922356"/>
                </a:moveTo>
                <a:cubicBezTo>
                  <a:pt x="1790034" y="1922356"/>
                  <a:pt x="1793087" y="1925411"/>
                  <a:pt x="1793087" y="1929179"/>
                </a:cubicBezTo>
                <a:cubicBezTo>
                  <a:pt x="1793087" y="1932946"/>
                  <a:pt x="1790034" y="1936001"/>
                  <a:pt x="1786265" y="1936001"/>
                </a:cubicBezTo>
                <a:cubicBezTo>
                  <a:pt x="1782495" y="1936001"/>
                  <a:pt x="1779443" y="1932946"/>
                  <a:pt x="1779443" y="1929179"/>
                </a:cubicBezTo>
                <a:cubicBezTo>
                  <a:pt x="1779443" y="1925411"/>
                  <a:pt x="1782495" y="1922356"/>
                  <a:pt x="1786265" y="1922356"/>
                </a:cubicBezTo>
                <a:close/>
                <a:moveTo>
                  <a:pt x="1724864" y="1922356"/>
                </a:moveTo>
                <a:cubicBezTo>
                  <a:pt x="1728633" y="1922356"/>
                  <a:pt x="1731686" y="1925411"/>
                  <a:pt x="1731686" y="1929179"/>
                </a:cubicBezTo>
                <a:cubicBezTo>
                  <a:pt x="1731686" y="1932946"/>
                  <a:pt x="1728633" y="1936001"/>
                  <a:pt x="1724864" y="1936001"/>
                </a:cubicBezTo>
                <a:cubicBezTo>
                  <a:pt x="1721094" y="1936001"/>
                  <a:pt x="1718042" y="1932946"/>
                  <a:pt x="1718042" y="1929179"/>
                </a:cubicBezTo>
                <a:cubicBezTo>
                  <a:pt x="1718042" y="1925411"/>
                  <a:pt x="1721094" y="1922356"/>
                  <a:pt x="1724864" y="1922356"/>
                </a:cubicBezTo>
                <a:close/>
                <a:moveTo>
                  <a:pt x="558240" y="1866584"/>
                </a:moveTo>
                <a:cubicBezTo>
                  <a:pt x="558359" y="1866570"/>
                  <a:pt x="558479" y="1866570"/>
                  <a:pt x="558598" y="1866584"/>
                </a:cubicBezTo>
                <a:cubicBezTo>
                  <a:pt x="559451" y="1866684"/>
                  <a:pt x="560048" y="1867447"/>
                  <a:pt x="559946" y="1868289"/>
                </a:cubicBezTo>
                <a:cubicBezTo>
                  <a:pt x="559946" y="1869231"/>
                  <a:pt x="559178" y="1869995"/>
                  <a:pt x="558240" y="1869995"/>
                </a:cubicBezTo>
                <a:cubicBezTo>
                  <a:pt x="557336" y="1869916"/>
                  <a:pt x="556620" y="1869197"/>
                  <a:pt x="556535" y="1868289"/>
                </a:cubicBezTo>
                <a:cubicBezTo>
                  <a:pt x="556535" y="1867348"/>
                  <a:pt x="557302" y="1866584"/>
                  <a:pt x="558240" y="1866584"/>
                </a:cubicBezTo>
                <a:close/>
                <a:moveTo>
                  <a:pt x="496839" y="1866583"/>
                </a:moveTo>
                <a:cubicBezTo>
                  <a:pt x="497504" y="1866583"/>
                  <a:pt x="498033" y="1867117"/>
                  <a:pt x="498033" y="1867777"/>
                </a:cubicBezTo>
                <a:cubicBezTo>
                  <a:pt x="498033" y="1868437"/>
                  <a:pt x="497504" y="1868971"/>
                  <a:pt x="496839" y="1868971"/>
                </a:cubicBezTo>
                <a:cubicBezTo>
                  <a:pt x="496173" y="1868971"/>
                  <a:pt x="495645" y="1868437"/>
                  <a:pt x="495645" y="1867777"/>
                </a:cubicBezTo>
                <a:cubicBezTo>
                  <a:pt x="495645" y="1867117"/>
                  <a:pt x="496173" y="1866583"/>
                  <a:pt x="496839" y="1866583"/>
                </a:cubicBezTo>
                <a:close/>
                <a:moveTo>
                  <a:pt x="619641" y="1865560"/>
                </a:moveTo>
                <a:cubicBezTo>
                  <a:pt x="620869" y="1865560"/>
                  <a:pt x="621858" y="1866553"/>
                  <a:pt x="621858" y="1867778"/>
                </a:cubicBezTo>
                <a:cubicBezTo>
                  <a:pt x="621858" y="1869002"/>
                  <a:pt x="620869" y="1869995"/>
                  <a:pt x="619641" y="1869995"/>
                </a:cubicBezTo>
                <a:cubicBezTo>
                  <a:pt x="618413" y="1869995"/>
                  <a:pt x="617424" y="1869002"/>
                  <a:pt x="617424" y="1867778"/>
                </a:cubicBezTo>
                <a:cubicBezTo>
                  <a:pt x="617424" y="1866553"/>
                  <a:pt x="618413" y="1865560"/>
                  <a:pt x="619641" y="1865560"/>
                </a:cubicBezTo>
                <a:close/>
                <a:moveTo>
                  <a:pt x="681042" y="1865048"/>
                </a:moveTo>
                <a:cubicBezTo>
                  <a:pt x="682543" y="1865048"/>
                  <a:pt x="683771" y="1866270"/>
                  <a:pt x="683771" y="1867777"/>
                </a:cubicBezTo>
                <a:cubicBezTo>
                  <a:pt x="683771" y="1869285"/>
                  <a:pt x="682543" y="1870506"/>
                  <a:pt x="681042" y="1870506"/>
                </a:cubicBezTo>
                <a:cubicBezTo>
                  <a:pt x="679541" y="1870506"/>
                  <a:pt x="678314" y="1869285"/>
                  <a:pt x="678314" y="1867777"/>
                </a:cubicBezTo>
                <a:cubicBezTo>
                  <a:pt x="678314" y="1866270"/>
                  <a:pt x="679541" y="1865048"/>
                  <a:pt x="681042" y="1865048"/>
                </a:cubicBezTo>
                <a:close/>
                <a:moveTo>
                  <a:pt x="743126" y="1864537"/>
                </a:moveTo>
                <a:cubicBezTo>
                  <a:pt x="743245" y="1864530"/>
                  <a:pt x="743365" y="1864530"/>
                  <a:pt x="743484" y="1864537"/>
                </a:cubicBezTo>
                <a:cubicBezTo>
                  <a:pt x="745173" y="1864634"/>
                  <a:pt x="746469" y="1866085"/>
                  <a:pt x="746367" y="1867777"/>
                </a:cubicBezTo>
                <a:cubicBezTo>
                  <a:pt x="746367" y="1869566"/>
                  <a:pt x="744917" y="1871018"/>
                  <a:pt x="743126" y="1871018"/>
                </a:cubicBezTo>
                <a:cubicBezTo>
                  <a:pt x="741370" y="1870933"/>
                  <a:pt x="739971" y="1869531"/>
                  <a:pt x="739886" y="1867777"/>
                </a:cubicBezTo>
                <a:cubicBezTo>
                  <a:pt x="739886" y="1865988"/>
                  <a:pt x="741335" y="1864537"/>
                  <a:pt x="743126" y="1864537"/>
                </a:cubicBezTo>
                <a:close/>
                <a:moveTo>
                  <a:pt x="803845" y="1864195"/>
                </a:moveTo>
                <a:cubicBezTo>
                  <a:pt x="805824" y="1864195"/>
                  <a:pt x="807427" y="1865799"/>
                  <a:pt x="807427" y="1867777"/>
                </a:cubicBezTo>
                <a:cubicBezTo>
                  <a:pt x="807427" y="1869756"/>
                  <a:pt x="805824" y="1871359"/>
                  <a:pt x="803845" y="1871359"/>
                </a:cubicBezTo>
                <a:cubicBezTo>
                  <a:pt x="801901" y="1871272"/>
                  <a:pt x="800349" y="1869718"/>
                  <a:pt x="800264" y="1867777"/>
                </a:cubicBezTo>
                <a:cubicBezTo>
                  <a:pt x="800264" y="1865799"/>
                  <a:pt x="801867" y="1864195"/>
                  <a:pt x="803845" y="1864195"/>
                </a:cubicBezTo>
                <a:close/>
                <a:moveTo>
                  <a:pt x="865246" y="1863683"/>
                </a:moveTo>
                <a:cubicBezTo>
                  <a:pt x="867514" y="1863683"/>
                  <a:pt x="869339" y="1865517"/>
                  <a:pt x="869339" y="1867777"/>
                </a:cubicBezTo>
                <a:cubicBezTo>
                  <a:pt x="869339" y="1870037"/>
                  <a:pt x="867514" y="1871870"/>
                  <a:pt x="865246" y="1871870"/>
                </a:cubicBezTo>
                <a:cubicBezTo>
                  <a:pt x="862977" y="1871870"/>
                  <a:pt x="861153" y="1870037"/>
                  <a:pt x="861153" y="1867777"/>
                </a:cubicBezTo>
                <a:cubicBezTo>
                  <a:pt x="861153" y="1865517"/>
                  <a:pt x="862977" y="1863683"/>
                  <a:pt x="865246" y="1863683"/>
                </a:cubicBezTo>
                <a:close/>
                <a:moveTo>
                  <a:pt x="926647" y="1863342"/>
                </a:moveTo>
                <a:cubicBezTo>
                  <a:pt x="926766" y="1863337"/>
                  <a:pt x="926886" y="1863337"/>
                  <a:pt x="926988" y="1863342"/>
                </a:cubicBezTo>
                <a:cubicBezTo>
                  <a:pt x="929342" y="1863438"/>
                  <a:pt x="931184" y="1865423"/>
                  <a:pt x="931081" y="1867777"/>
                </a:cubicBezTo>
                <a:cubicBezTo>
                  <a:pt x="931081" y="1870226"/>
                  <a:pt x="929103" y="1872211"/>
                  <a:pt x="926647" y="1872211"/>
                </a:cubicBezTo>
                <a:cubicBezTo>
                  <a:pt x="924191" y="1872211"/>
                  <a:pt x="922213" y="1870226"/>
                  <a:pt x="922213" y="1867777"/>
                </a:cubicBezTo>
                <a:cubicBezTo>
                  <a:pt x="922213" y="1865328"/>
                  <a:pt x="924191" y="1863342"/>
                  <a:pt x="926647" y="1863342"/>
                </a:cubicBezTo>
                <a:close/>
                <a:moveTo>
                  <a:pt x="988048" y="1863001"/>
                </a:moveTo>
                <a:cubicBezTo>
                  <a:pt x="988168" y="1862996"/>
                  <a:pt x="988287" y="1862996"/>
                  <a:pt x="988390" y="1863001"/>
                </a:cubicBezTo>
                <a:cubicBezTo>
                  <a:pt x="990931" y="1863097"/>
                  <a:pt x="992926" y="1865236"/>
                  <a:pt x="992824" y="1867777"/>
                </a:cubicBezTo>
                <a:cubicBezTo>
                  <a:pt x="992824" y="1870414"/>
                  <a:pt x="990692" y="1872553"/>
                  <a:pt x="988048" y="1872553"/>
                </a:cubicBezTo>
                <a:cubicBezTo>
                  <a:pt x="985456" y="1872464"/>
                  <a:pt x="983358" y="1870376"/>
                  <a:pt x="983273" y="1867777"/>
                </a:cubicBezTo>
                <a:cubicBezTo>
                  <a:pt x="983273" y="1865140"/>
                  <a:pt x="985405" y="1863001"/>
                  <a:pt x="988048" y="1863001"/>
                </a:cubicBezTo>
                <a:close/>
                <a:moveTo>
                  <a:pt x="1050132" y="1862660"/>
                </a:moveTo>
                <a:cubicBezTo>
                  <a:pt x="1050251" y="1862657"/>
                  <a:pt x="1050371" y="1862657"/>
                  <a:pt x="1050473" y="1862660"/>
                </a:cubicBezTo>
                <a:cubicBezTo>
                  <a:pt x="1053202" y="1862756"/>
                  <a:pt x="1055351" y="1865046"/>
                  <a:pt x="1055249" y="1867777"/>
                </a:cubicBezTo>
                <a:cubicBezTo>
                  <a:pt x="1055249" y="1870603"/>
                  <a:pt x="1052963" y="1872894"/>
                  <a:pt x="1050132" y="1872894"/>
                </a:cubicBezTo>
                <a:cubicBezTo>
                  <a:pt x="1047352" y="1872805"/>
                  <a:pt x="1045100" y="1870565"/>
                  <a:pt x="1045016" y="1867777"/>
                </a:cubicBezTo>
                <a:cubicBezTo>
                  <a:pt x="1045016" y="1864951"/>
                  <a:pt x="1047301" y="1862660"/>
                  <a:pt x="1050132" y="1862660"/>
                </a:cubicBezTo>
                <a:close/>
                <a:moveTo>
                  <a:pt x="1110852" y="1862319"/>
                </a:moveTo>
                <a:cubicBezTo>
                  <a:pt x="1113871" y="1862319"/>
                  <a:pt x="1116310" y="1864764"/>
                  <a:pt x="1116310" y="1867777"/>
                </a:cubicBezTo>
                <a:cubicBezTo>
                  <a:pt x="1116310" y="1870791"/>
                  <a:pt x="1113871" y="1873235"/>
                  <a:pt x="1110852" y="1873235"/>
                </a:cubicBezTo>
                <a:cubicBezTo>
                  <a:pt x="1107867" y="1873147"/>
                  <a:pt x="1105479" y="1870754"/>
                  <a:pt x="1105394" y="1867777"/>
                </a:cubicBezTo>
                <a:cubicBezTo>
                  <a:pt x="1105394" y="1864764"/>
                  <a:pt x="1107833" y="1862319"/>
                  <a:pt x="1110852" y="1862319"/>
                </a:cubicBezTo>
                <a:close/>
                <a:moveTo>
                  <a:pt x="1172619" y="1861844"/>
                </a:moveTo>
                <a:cubicBezTo>
                  <a:pt x="1175822" y="1861844"/>
                  <a:pt x="1178418" y="1864440"/>
                  <a:pt x="1178418" y="1867643"/>
                </a:cubicBezTo>
                <a:cubicBezTo>
                  <a:pt x="1178418" y="1870846"/>
                  <a:pt x="1175822" y="1873442"/>
                  <a:pt x="1172619" y="1873442"/>
                </a:cubicBezTo>
                <a:cubicBezTo>
                  <a:pt x="1169416" y="1873442"/>
                  <a:pt x="1166820" y="1870846"/>
                  <a:pt x="1166820" y="1867643"/>
                </a:cubicBezTo>
                <a:cubicBezTo>
                  <a:pt x="1166820" y="1864440"/>
                  <a:pt x="1169416" y="1861844"/>
                  <a:pt x="1172619" y="1861844"/>
                </a:cubicBezTo>
                <a:close/>
                <a:moveTo>
                  <a:pt x="1233654" y="1861637"/>
                </a:moveTo>
                <a:cubicBezTo>
                  <a:pt x="1237048" y="1861637"/>
                  <a:pt x="1239794" y="1864387"/>
                  <a:pt x="1239794" y="1867778"/>
                </a:cubicBezTo>
                <a:cubicBezTo>
                  <a:pt x="1239794" y="1871168"/>
                  <a:pt x="1237048" y="1873918"/>
                  <a:pt x="1233654" y="1873918"/>
                </a:cubicBezTo>
                <a:cubicBezTo>
                  <a:pt x="1230260" y="1873918"/>
                  <a:pt x="1227514" y="1871168"/>
                  <a:pt x="1227514" y="1867778"/>
                </a:cubicBezTo>
                <a:cubicBezTo>
                  <a:pt x="1227514" y="1864387"/>
                  <a:pt x="1230260" y="1861637"/>
                  <a:pt x="1233654" y="1861637"/>
                </a:cubicBezTo>
                <a:close/>
                <a:moveTo>
                  <a:pt x="1295055" y="1861467"/>
                </a:moveTo>
                <a:cubicBezTo>
                  <a:pt x="1295175" y="1861464"/>
                  <a:pt x="1295294" y="1861464"/>
                  <a:pt x="1295397" y="1861467"/>
                </a:cubicBezTo>
                <a:cubicBezTo>
                  <a:pt x="1298791" y="1861563"/>
                  <a:pt x="1301468" y="1864389"/>
                  <a:pt x="1301366" y="1867778"/>
                </a:cubicBezTo>
                <a:cubicBezTo>
                  <a:pt x="1301366" y="1871262"/>
                  <a:pt x="1298535" y="1874088"/>
                  <a:pt x="1295055" y="1874088"/>
                </a:cubicBezTo>
                <a:cubicBezTo>
                  <a:pt x="1291610" y="1873998"/>
                  <a:pt x="1288830" y="1871225"/>
                  <a:pt x="1288745" y="1867778"/>
                </a:cubicBezTo>
                <a:cubicBezTo>
                  <a:pt x="1288745" y="1864293"/>
                  <a:pt x="1291576" y="1861467"/>
                  <a:pt x="1295055" y="1861467"/>
                </a:cubicBezTo>
                <a:close/>
                <a:moveTo>
                  <a:pt x="1971152" y="1861125"/>
                </a:moveTo>
                <a:cubicBezTo>
                  <a:pt x="1971271" y="1861122"/>
                  <a:pt x="1971391" y="1861122"/>
                  <a:pt x="1971493" y="1861125"/>
                </a:cubicBezTo>
                <a:cubicBezTo>
                  <a:pt x="1975075" y="1861221"/>
                  <a:pt x="1977906" y="1864198"/>
                  <a:pt x="1977804" y="1867777"/>
                </a:cubicBezTo>
                <a:cubicBezTo>
                  <a:pt x="1977804" y="1871451"/>
                  <a:pt x="1974819" y="1874429"/>
                  <a:pt x="1971152" y="1874429"/>
                </a:cubicBezTo>
                <a:cubicBezTo>
                  <a:pt x="1967518" y="1874338"/>
                  <a:pt x="1964585" y="1871413"/>
                  <a:pt x="1964500" y="1867777"/>
                </a:cubicBezTo>
                <a:cubicBezTo>
                  <a:pt x="1964500" y="1864103"/>
                  <a:pt x="1967485" y="1861125"/>
                  <a:pt x="1971152" y="1861125"/>
                </a:cubicBezTo>
                <a:close/>
                <a:moveTo>
                  <a:pt x="1357139" y="1861125"/>
                </a:moveTo>
                <a:cubicBezTo>
                  <a:pt x="1357258" y="1861122"/>
                  <a:pt x="1357378" y="1861122"/>
                  <a:pt x="1357480" y="1861125"/>
                </a:cubicBezTo>
                <a:cubicBezTo>
                  <a:pt x="1361062" y="1861221"/>
                  <a:pt x="1363893" y="1864198"/>
                  <a:pt x="1363791" y="1867777"/>
                </a:cubicBezTo>
                <a:cubicBezTo>
                  <a:pt x="1363791" y="1871451"/>
                  <a:pt x="1360806" y="1874429"/>
                  <a:pt x="1357139" y="1874429"/>
                </a:cubicBezTo>
                <a:cubicBezTo>
                  <a:pt x="1353505" y="1874338"/>
                  <a:pt x="1350572" y="1871413"/>
                  <a:pt x="1350487" y="1867777"/>
                </a:cubicBezTo>
                <a:cubicBezTo>
                  <a:pt x="1350487" y="1864103"/>
                  <a:pt x="1353472" y="1861125"/>
                  <a:pt x="1357139" y="1861125"/>
                </a:cubicBezTo>
                <a:close/>
                <a:moveTo>
                  <a:pt x="1417858" y="1860954"/>
                </a:moveTo>
                <a:cubicBezTo>
                  <a:pt x="1421627" y="1860954"/>
                  <a:pt x="1424680" y="1864009"/>
                  <a:pt x="1424680" y="1867777"/>
                </a:cubicBezTo>
                <a:cubicBezTo>
                  <a:pt x="1424680" y="1871544"/>
                  <a:pt x="1421627" y="1874599"/>
                  <a:pt x="1417858" y="1874599"/>
                </a:cubicBezTo>
                <a:cubicBezTo>
                  <a:pt x="1414088" y="1874599"/>
                  <a:pt x="1411036" y="1871544"/>
                  <a:pt x="1411036" y="1867777"/>
                </a:cubicBezTo>
                <a:cubicBezTo>
                  <a:pt x="1411036" y="1864009"/>
                  <a:pt x="1414088" y="1860954"/>
                  <a:pt x="1417858" y="1860954"/>
                </a:cubicBezTo>
                <a:close/>
                <a:moveTo>
                  <a:pt x="1479625" y="1860650"/>
                </a:moveTo>
                <a:cubicBezTo>
                  <a:pt x="1483487" y="1860650"/>
                  <a:pt x="1486618" y="1863781"/>
                  <a:pt x="1486618" y="1867643"/>
                </a:cubicBezTo>
                <a:cubicBezTo>
                  <a:pt x="1486618" y="1871505"/>
                  <a:pt x="1483487" y="1874636"/>
                  <a:pt x="1479625" y="1874636"/>
                </a:cubicBezTo>
                <a:cubicBezTo>
                  <a:pt x="1475763" y="1874636"/>
                  <a:pt x="1472632" y="1871505"/>
                  <a:pt x="1472632" y="1867643"/>
                </a:cubicBezTo>
                <a:cubicBezTo>
                  <a:pt x="1472632" y="1863781"/>
                  <a:pt x="1475763" y="1860650"/>
                  <a:pt x="1479625" y="1860650"/>
                </a:cubicBezTo>
                <a:close/>
                <a:moveTo>
                  <a:pt x="1540660" y="1860613"/>
                </a:moveTo>
                <a:cubicBezTo>
                  <a:pt x="1544617" y="1860613"/>
                  <a:pt x="1547823" y="1863820"/>
                  <a:pt x="1547823" y="1867777"/>
                </a:cubicBezTo>
                <a:cubicBezTo>
                  <a:pt x="1547823" y="1871734"/>
                  <a:pt x="1544617" y="1874940"/>
                  <a:pt x="1540660" y="1874940"/>
                </a:cubicBezTo>
                <a:cubicBezTo>
                  <a:pt x="1536703" y="1874940"/>
                  <a:pt x="1533497" y="1871734"/>
                  <a:pt x="1533497" y="1867777"/>
                </a:cubicBezTo>
                <a:cubicBezTo>
                  <a:pt x="1533497" y="1863820"/>
                  <a:pt x="1536703" y="1860613"/>
                  <a:pt x="1540660" y="1860613"/>
                </a:cubicBezTo>
                <a:close/>
                <a:moveTo>
                  <a:pt x="1602061" y="1860443"/>
                </a:moveTo>
                <a:cubicBezTo>
                  <a:pt x="1606104" y="1860443"/>
                  <a:pt x="1609396" y="1863727"/>
                  <a:pt x="1609396" y="1867777"/>
                </a:cubicBezTo>
                <a:cubicBezTo>
                  <a:pt x="1609396" y="1871828"/>
                  <a:pt x="1606104" y="1875112"/>
                  <a:pt x="1602061" y="1875112"/>
                </a:cubicBezTo>
                <a:cubicBezTo>
                  <a:pt x="1598054" y="1875021"/>
                  <a:pt x="1594813" y="1871791"/>
                  <a:pt x="1594728" y="1867777"/>
                </a:cubicBezTo>
                <a:cubicBezTo>
                  <a:pt x="1594728" y="1863727"/>
                  <a:pt x="1598003" y="1860443"/>
                  <a:pt x="1602061" y="1860443"/>
                </a:cubicBezTo>
                <a:close/>
                <a:moveTo>
                  <a:pt x="1664145" y="1860273"/>
                </a:moveTo>
                <a:cubicBezTo>
                  <a:pt x="1664264" y="1860270"/>
                  <a:pt x="1664367" y="1860270"/>
                  <a:pt x="1664486" y="1860273"/>
                </a:cubicBezTo>
                <a:cubicBezTo>
                  <a:pt x="1668546" y="1860368"/>
                  <a:pt x="1671752" y="1863729"/>
                  <a:pt x="1671650" y="1867778"/>
                </a:cubicBezTo>
                <a:cubicBezTo>
                  <a:pt x="1671650" y="1871922"/>
                  <a:pt x="1668290" y="1875282"/>
                  <a:pt x="1664145" y="1875282"/>
                </a:cubicBezTo>
                <a:cubicBezTo>
                  <a:pt x="1660000" y="1875282"/>
                  <a:pt x="1656641" y="1871922"/>
                  <a:pt x="1656641" y="1867778"/>
                </a:cubicBezTo>
                <a:cubicBezTo>
                  <a:pt x="1656641" y="1863633"/>
                  <a:pt x="1660000" y="1860273"/>
                  <a:pt x="1664145" y="1860273"/>
                </a:cubicBezTo>
                <a:close/>
                <a:moveTo>
                  <a:pt x="1909067" y="1860102"/>
                </a:moveTo>
                <a:cubicBezTo>
                  <a:pt x="1913315" y="1860102"/>
                  <a:pt x="1916743" y="1863539"/>
                  <a:pt x="1916743" y="1867778"/>
                </a:cubicBezTo>
                <a:cubicBezTo>
                  <a:pt x="1916743" y="1872016"/>
                  <a:pt x="1913315" y="1875453"/>
                  <a:pt x="1909067" y="1875453"/>
                </a:cubicBezTo>
                <a:cubicBezTo>
                  <a:pt x="1904821" y="1875453"/>
                  <a:pt x="1901393" y="1872016"/>
                  <a:pt x="1901393" y="1867778"/>
                </a:cubicBezTo>
                <a:cubicBezTo>
                  <a:pt x="1901393" y="1863539"/>
                  <a:pt x="1904821" y="1860102"/>
                  <a:pt x="1909067" y="1860102"/>
                </a:cubicBezTo>
                <a:close/>
                <a:moveTo>
                  <a:pt x="1847667" y="1860102"/>
                </a:moveTo>
                <a:cubicBezTo>
                  <a:pt x="1851914" y="1860102"/>
                  <a:pt x="1855342" y="1863539"/>
                  <a:pt x="1855342" y="1867778"/>
                </a:cubicBezTo>
                <a:cubicBezTo>
                  <a:pt x="1855342" y="1872016"/>
                  <a:pt x="1851914" y="1875453"/>
                  <a:pt x="1847667" y="1875453"/>
                </a:cubicBezTo>
                <a:cubicBezTo>
                  <a:pt x="1843420" y="1875453"/>
                  <a:pt x="1839992" y="1872016"/>
                  <a:pt x="1839992" y="1867778"/>
                </a:cubicBezTo>
                <a:cubicBezTo>
                  <a:pt x="1839992" y="1863539"/>
                  <a:pt x="1843420" y="1860102"/>
                  <a:pt x="1847667" y="1860102"/>
                </a:cubicBezTo>
                <a:close/>
                <a:moveTo>
                  <a:pt x="1786265" y="1860102"/>
                </a:moveTo>
                <a:cubicBezTo>
                  <a:pt x="1790512" y="1860102"/>
                  <a:pt x="1793940" y="1863539"/>
                  <a:pt x="1793940" y="1867778"/>
                </a:cubicBezTo>
                <a:cubicBezTo>
                  <a:pt x="1793940" y="1872016"/>
                  <a:pt x="1790512" y="1875453"/>
                  <a:pt x="1786265" y="1875453"/>
                </a:cubicBezTo>
                <a:cubicBezTo>
                  <a:pt x="1782018" y="1875453"/>
                  <a:pt x="1778590" y="1872016"/>
                  <a:pt x="1778590" y="1867778"/>
                </a:cubicBezTo>
                <a:cubicBezTo>
                  <a:pt x="1778590" y="1863539"/>
                  <a:pt x="1782018" y="1860102"/>
                  <a:pt x="1786265" y="1860102"/>
                </a:cubicBezTo>
                <a:close/>
                <a:moveTo>
                  <a:pt x="1724864" y="1860102"/>
                </a:moveTo>
                <a:cubicBezTo>
                  <a:pt x="1729111" y="1860102"/>
                  <a:pt x="1732539" y="1863539"/>
                  <a:pt x="1732539" y="1867778"/>
                </a:cubicBezTo>
                <a:cubicBezTo>
                  <a:pt x="1732539" y="1872016"/>
                  <a:pt x="1729111" y="1875453"/>
                  <a:pt x="1724864" y="1875453"/>
                </a:cubicBezTo>
                <a:cubicBezTo>
                  <a:pt x="1720617" y="1875453"/>
                  <a:pt x="1717189" y="1872016"/>
                  <a:pt x="1717189" y="1867778"/>
                </a:cubicBezTo>
                <a:cubicBezTo>
                  <a:pt x="1717189" y="1863539"/>
                  <a:pt x="1720617" y="1860102"/>
                  <a:pt x="1724864" y="1860102"/>
                </a:cubicBezTo>
                <a:close/>
                <a:moveTo>
                  <a:pt x="373184" y="1806376"/>
                </a:moveTo>
                <a:cubicBezTo>
                  <a:pt x="373440" y="1806224"/>
                  <a:pt x="373781" y="1806224"/>
                  <a:pt x="374036" y="1806376"/>
                </a:cubicBezTo>
                <a:lnTo>
                  <a:pt x="374889" y="1806376"/>
                </a:lnTo>
                <a:cubicBezTo>
                  <a:pt x="374889" y="1806847"/>
                  <a:pt x="374514" y="1807229"/>
                  <a:pt x="374036" y="1807229"/>
                </a:cubicBezTo>
                <a:cubicBezTo>
                  <a:pt x="373593" y="1807161"/>
                  <a:pt x="373252" y="1806816"/>
                  <a:pt x="373184" y="1806376"/>
                </a:cubicBezTo>
                <a:close/>
                <a:moveTo>
                  <a:pt x="435437" y="1805011"/>
                </a:moveTo>
                <a:cubicBezTo>
                  <a:pt x="435557" y="1804993"/>
                  <a:pt x="435676" y="1804993"/>
                  <a:pt x="435812" y="1805011"/>
                </a:cubicBezTo>
                <a:cubicBezTo>
                  <a:pt x="436460" y="1805114"/>
                  <a:pt x="436904" y="1805724"/>
                  <a:pt x="436802" y="1806376"/>
                </a:cubicBezTo>
                <a:cubicBezTo>
                  <a:pt x="436802" y="1807130"/>
                  <a:pt x="436187" y="1807740"/>
                  <a:pt x="435437" y="1807740"/>
                </a:cubicBezTo>
                <a:cubicBezTo>
                  <a:pt x="434721" y="1807664"/>
                  <a:pt x="434141" y="1807096"/>
                  <a:pt x="434073" y="1806376"/>
                </a:cubicBezTo>
                <a:cubicBezTo>
                  <a:pt x="434073" y="1805622"/>
                  <a:pt x="434686" y="1805011"/>
                  <a:pt x="435437" y="1805011"/>
                </a:cubicBezTo>
                <a:close/>
                <a:moveTo>
                  <a:pt x="496838" y="1804499"/>
                </a:moveTo>
                <a:cubicBezTo>
                  <a:pt x="497879" y="1804499"/>
                  <a:pt x="498715" y="1805340"/>
                  <a:pt x="498715" y="1806376"/>
                </a:cubicBezTo>
                <a:cubicBezTo>
                  <a:pt x="498715" y="1807413"/>
                  <a:pt x="497879" y="1808252"/>
                  <a:pt x="496838" y="1808252"/>
                </a:cubicBezTo>
                <a:cubicBezTo>
                  <a:pt x="495798" y="1808252"/>
                  <a:pt x="494963" y="1807413"/>
                  <a:pt x="494963" y="1806376"/>
                </a:cubicBezTo>
                <a:cubicBezTo>
                  <a:pt x="494963" y="1805339"/>
                  <a:pt x="495798" y="1804499"/>
                  <a:pt x="496838" y="1804499"/>
                </a:cubicBezTo>
                <a:close/>
                <a:moveTo>
                  <a:pt x="558240" y="1803988"/>
                </a:moveTo>
                <a:cubicBezTo>
                  <a:pt x="559553" y="1803988"/>
                  <a:pt x="560627" y="1805058"/>
                  <a:pt x="560627" y="1806376"/>
                </a:cubicBezTo>
                <a:cubicBezTo>
                  <a:pt x="560627" y="1807695"/>
                  <a:pt x="559553" y="1808764"/>
                  <a:pt x="558240" y="1808764"/>
                </a:cubicBezTo>
                <a:cubicBezTo>
                  <a:pt x="556960" y="1808681"/>
                  <a:pt x="555937" y="1807659"/>
                  <a:pt x="555852" y="1806376"/>
                </a:cubicBezTo>
                <a:cubicBezTo>
                  <a:pt x="555852" y="1805058"/>
                  <a:pt x="556926" y="1803988"/>
                  <a:pt x="558240" y="1803988"/>
                </a:cubicBezTo>
                <a:close/>
                <a:moveTo>
                  <a:pt x="619641" y="1803477"/>
                </a:moveTo>
                <a:cubicBezTo>
                  <a:pt x="619760" y="1803470"/>
                  <a:pt x="619880" y="1803470"/>
                  <a:pt x="619999" y="1803477"/>
                </a:cubicBezTo>
                <a:cubicBezTo>
                  <a:pt x="621500" y="1803574"/>
                  <a:pt x="622643" y="1804872"/>
                  <a:pt x="622541" y="1806376"/>
                </a:cubicBezTo>
                <a:cubicBezTo>
                  <a:pt x="622541" y="1807978"/>
                  <a:pt x="621244" y="1809276"/>
                  <a:pt x="619641" y="1809276"/>
                </a:cubicBezTo>
                <a:cubicBezTo>
                  <a:pt x="618072" y="1809190"/>
                  <a:pt x="616827" y="1807942"/>
                  <a:pt x="616742" y="1806376"/>
                </a:cubicBezTo>
                <a:cubicBezTo>
                  <a:pt x="616742" y="1804775"/>
                  <a:pt x="618038" y="1803477"/>
                  <a:pt x="619641" y="1803477"/>
                </a:cubicBezTo>
                <a:close/>
                <a:moveTo>
                  <a:pt x="681042" y="1802964"/>
                </a:moveTo>
                <a:cubicBezTo>
                  <a:pt x="682919" y="1802964"/>
                  <a:pt x="684454" y="1804491"/>
                  <a:pt x="684454" y="1806376"/>
                </a:cubicBezTo>
                <a:cubicBezTo>
                  <a:pt x="684454" y="1808260"/>
                  <a:pt x="682919" y="1809787"/>
                  <a:pt x="681042" y="1809787"/>
                </a:cubicBezTo>
                <a:cubicBezTo>
                  <a:pt x="679167" y="1809787"/>
                  <a:pt x="677632" y="1808260"/>
                  <a:pt x="677632" y="1806376"/>
                </a:cubicBezTo>
                <a:cubicBezTo>
                  <a:pt x="677632" y="1804491"/>
                  <a:pt x="679167" y="1802964"/>
                  <a:pt x="681042" y="1802964"/>
                </a:cubicBezTo>
                <a:close/>
                <a:moveTo>
                  <a:pt x="743126" y="1802453"/>
                </a:moveTo>
                <a:cubicBezTo>
                  <a:pt x="745292" y="1802453"/>
                  <a:pt x="747049" y="1804210"/>
                  <a:pt x="747049" y="1806376"/>
                </a:cubicBezTo>
                <a:cubicBezTo>
                  <a:pt x="747049" y="1808542"/>
                  <a:pt x="745292" y="1810299"/>
                  <a:pt x="743126" y="1810299"/>
                </a:cubicBezTo>
                <a:cubicBezTo>
                  <a:pt x="740994" y="1810212"/>
                  <a:pt x="739288" y="1808507"/>
                  <a:pt x="739203" y="1806376"/>
                </a:cubicBezTo>
                <a:cubicBezTo>
                  <a:pt x="739203" y="1804210"/>
                  <a:pt x="740959" y="1802453"/>
                  <a:pt x="743126" y="1802453"/>
                </a:cubicBezTo>
                <a:close/>
                <a:moveTo>
                  <a:pt x="803845" y="1802112"/>
                </a:moveTo>
                <a:cubicBezTo>
                  <a:pt x="806198" y="1802112"/>
                  <a:pt x="808109" y="1804021"/>
                  <a:pt x="808109" y="1806376"/>
                </a:cubicBezTo>
                <a:cubicBezTo>
                  <a:pt x="808109" y="1808732"/>
                  <a:pt x="806198" y="1810640"/>
                  <a:pt x="803845" y="1810640"/>
                </a:cubicBezTo>
                <a:cubicBezTo>
                  <a:pt x="801491" y="1810640"/>
                  <a:pt x="799581" y="1808732"/>
                  <a:pt x="799581" y="1806376"/>
                </a:cubicBezTo>
                <a:cubicBezTo>
                  <a:pt x="799581" y="1804021"/>
                  <a:pt x="801491" y="1802112"/>
                  <a:pt x="803845" y="1802112"/>
                </a:cubicBezTo>
                <a:close/>
                <a:moveTo>
                  <a:pt x="865246" y="1801600"/>
                </a:moveTo>
                <a:cubicBezTo>
                  <a:pt x="865365" y="1801595"/>
                  <a:pt x="865485" y="1801595"/>
                  <a:pt x="865587" y="1801600"/>
                </a:cubicBezTo>
                <a:cubicBezTo>
                  <a:pt x="868129" y="1801696"/>
                  <a:pt x="870124" y="1803835"/>
                  <a:pt x="870022" y="1806376"/>
                </a:cubicBezTo>
                <a:cubicBezTo>
                  <a:pt x="870022" y="1809013"/>
                  <a:pt x="867890" y="1811152"/>
                  <a:pt x="865246" y="1811152"/>
                </a:cubicBezTo>
                <a:cubicBezTo>
                  <a:pt x="862654" y="1811063"/>
                  <a:pt x="860556" y="1808975"/>
                  <a:pt x="860471" y="1806376"/>
                </a:cubicBezTo>
                <a:cubicBezTo>
                  <a:pt x="860471" y="1803739"/>
                  <a:pt x="862603" y="1801600"/>
                  <a:pt x="865246" y="1801600"/>
                </a:cubicBezTo>
                <a:close/>
                <a:moveTo>
                  <a:pt x="926648" y="1801259"/>
                </a:moveTo>
                <a:cubicBezTo>
                  <a:pt x="926767" y="1801256"/>
                  <a:pt x="926886" y="1801256"/>
                  <a:pt x="926989" y="1801259"/>
                </a:cubicBezTo>
                <a:cubicBezTo>
                  <a:pt x="929718" y="1801355"/>
                  <a:pt x="931867" y="1803645"/>
                  <a:pt x="931764" y="1806376"/>
                </a:cubicBezTo>
                <a:cubicBezTo>
                  <a:pt x="931764" y="1809202"/>
                  <a:pt x="929479" y="1811493"/>
                  <a:pt x="926648" y="1811493"/>
                </a:cubicBezTo>
                <a:cubicBezTo>
                  <a:pt x="923867" y="1811404"/>
                  <a:pt x="921616" y="1809164"/>
                  <a:pt x="921531" y="1806376"/>
                </a:cubicBezTo>
                <a:cubicBezTo>
                  <a:pt x="921531" y="1803550"/>
                  <a:pt x="923816" y="1801259"/>
                  <a:pt x="926648" y="1801259"/>
                </a:cubicBezTo>
                <a:close/>
                <a:moveTo>
                  <a:pt x="988049" y="1800747"/>
                </a:moveTo>
                <a:cubicBezTo>
                  <a:pt x="991153" y="1800747"/>
                  <a:pt x="993678" y="1803267"/>
                  <a:pt x="993678" y="1806376"/>
                </a:cubicBezTo>
                <a:cubicBezTo>
                  <a:pt x="993678" y="1809485"/>
                  <a:pt x="991153" y="1812004"/>
                  <a:pt x="988049" y="1812004"/>
                </a:cubicBezTo>
                <a:cubicBezTo>
                  <a:pt x="984945" y="1812004"/>
                  <a:pt x="982421" y="1809485"/>
                  <a:pt x="982421" y="1806376"/>
                </a:cubicBezTo>
                <a:cubicBezTo>
                  <a:pt x="982421" y="1803267"/>
                  <a:pt x="984945" y="1800747"/>
                  <a:pt x="988049" y="1800747"/>
                </a:cubicBezTo>
                <a:close/>
                <a:moveTo>
                  <a:pt x="1050132" y="1800406"/>
                </a:moveTo>
                <a:cubicBezTo>
                  <a:pt x="1050251" y="1800403"/>
                  <a:pt x="1050371" y="1800403"/>
                  <a:pt x="1050473" y="1800406"/>
                </a:cubicBezTo>
                <a:cubicBezTo>
                  <a:pt x="1053680" y="1800502"/>
                  <a:pt x="1056204" y="1803174"/>
                  <a:pt x="1056102" y="1806376"/>
                </a:cubicBezTo>
                <a:cubicBezTo>
                  <a:pt x="1056102" y="1809672"/>
                  <a:pt x="1053424" y="1812345"/>
                  <a:pt x="1050132" y="1812345"/>
                </a:cubicBezTo>
                <a:cubicBezTo>
                  <a:pt x="1046841" y="1812345"/>
                  <a:pt x="1044163" y="1809672"/>
                  <a:pt x="1044163" y="1806376"/>
                </a:cubicBezTo>
                <a:cubicBezTo>
                  <a:pt x="1044163" y="1803079"/>
                  <a:pt x="1046841" y="1800406"/>
                  <a:pt x="1050132" y="1800406"/>
                </a:cubicBezTo>
                <a:close/>
                <a:moveTo>
                  <a:pt x="1110851" y="1800065"/>
                </a:moveTo>
                <a:cubicBezTo>
                  <a:pt x="1110970" y="1800062"/>
                  <a:pt x="1111090" y="1800062"/>
                  <a:pt x="1111192" y="1800065"/>
                </a:cubicBezTo>
                <a:cubicBezTo>
                  <a:pt x="1114586" y="1800161"/>
                  <a:pt x="1117264" y="1802987"/>
                  <a:pt x="1117162" y="1806376"/>
                </a:cubicBezTo>
                <a:cubicBezTo>
                  <a:pt x="1117162" y="1809860"/>
                  <a:pt x="1114331" y="1812686"/>
                  <a:pt x="1110851" y="1812686"/>
                </a:cubicBezTo>
                <a:cubicBezTo>
                  <a:pt x="1107406" y="1812596"/>
                  <a:pt x="1104626" y="1809823"/>
                  <a:pt x="1104541" y="1806376"/>
                </a:cubicBezTo>
                <a:cubicBezTo>
                  <a:pt x="1104541" y="1802891"/>
                  <a:pt x="1107372" y="1800065"/>
                  <a:pt x="1110851" y="1800065"/>
                </a:cubicBezTo>
                <a:close/>
                <a:moveTo>
                  <a:pt x="1172253" y="1799724"/>
                </a:moveTo>
                <a:cubicBezTo>
                  <a:pt x="1172372" y="1799721"/>
                  <a:pt x="1172492" y="1799721"/>
                  <a:pt x="1172594" y="1799724"/>
                </a:cubicBezTo>
                <a:cubicBezTo>
                  <a:pt x="1176176" y="1799820"/>
                  <a:pt x="1179007" y="1802797"/>
                  <a:pt x="1178904" y="1806376"/>
                </a:cubicBezTo>
                <a:cubicBezTo>
                  <a:pt x="1178904" y="1810050"/>
                  <a:pt x="1175920" y="1813028"/>
                  <a:pt x="1172253" y="1813028"/>
                </a:cubicBezTo>
                <a:cubicBezTo>
                  <a:pt x="1168619" y="1812937"/>
                  <a:pt x="1165686" y="1810012"/>
                  <a:pt x="1165601" y="1806376"/>
                </a:cubicBezTo>
                <a:cubicBezTo>
                  <a:pt x="1165601" y="1802702"/>
                  <a:pt x="1168586" y="1799724"/>
                  <a:pt x="1172253" y="1799724"/>
                </a:cubicBezTo>
                <a:close/>
                <a:moveTo>
                  <a:pt x="1234020" y="1799419"/>
                </a:moveTo>
                <a:cubicBezTo>
                  <a:pt x="1237788" y="1799419"/>
                  <a:pt x="1240843" y="1802473"/>
                  <a:pt x="1240843" y="1806241"/>
                </a:cubicBezTo>
                <a:cubicBezTo>
                  <a:pt x="1240843" y="1810009"/>
                  <a:pt x="1237788" y="1813064"/>
                  <a:pt x="1234020" y="1813064"/>
                </a:cubicBezTo>
                <a:cubicBezTo>
                  <a:pt x="1230252" y="1813064"/>
                  <a:pt x="1227198" y="1810009"/>
                  <a:pt x="1227198" y="1806241"/>
                </a:cubicBezTo>
                <a:cubicBezTo>
                  <a:pt x="1227198" y="1802473"/>
                  <a:pt x="1230252" y="1799419"/>
                  <a:pt x="1234020" y="1799419"/>
                </a:cubicBezTo>
                <a:close/>
                <a:moveTo>
                  <a:pt x="1295055" y="1799212"/>
                </a:moveTo>
                <a:cubicBezTo>
                  <a:pt x="1299012" y="1799212"/>
                  <a:pt x="1302218" y="1802419"/>
                  <a:pt x="1302218" y="1806376"/>
                </a:cubicBezTo>
                <a:cubicBezTo>
                  <a:pt x="1302218" y="1810333"/>
                  <a:pt x="1299012" y="1813539"/>
                  <a:pt x="1295055" y="1813539"/>
                </a:cubicBezTo>
                <a:cubicBezTo>
                  <a:pt x="1291098" y="1813539"/>
                  <a:pt x="1287892" y="1810333"/>
                  <a:pt x="1287892" y="1806376"/>
                </a:cubicBezTo>
                <a:cubicBezTo>
                  <a:pt x="1287892" y="1802419"/>
                  <a:pt x="1291098" y="1799212"/>
                  <a:pt x="1295055" y="1799212"/>
                </a:cubicBezTo>
                <a:close/>
                <a:moveTo>
                  <a:pt x="1602061" y="1798360"/>
                </a:moveTo>
                <a:cubicBezTo>
                  <a:pt x="1602181" y="1798358"/>
                  <a:pt x="1602283" y="1798358"/>
                  <a:pt x="1602403" y="1798360"/>
                </a:cubicBezTo>
                <a:cubicBezTo>
                  <a:pt x="1606837" y="1798455"/>
                  <a:pt x="1610351" y="1802121"/>
                  <a:pt x="1610248" y="1806547"/>
                </a:cubicBezTo>
                <a:cubicBezTo>
                  <a:pt x="1610248" y="1811068"/>
                  <a:pt x="1606581" y="1814733"/>
                  <a:pt x="1602061" y="1814733"/>
                </a:cubicBezTo>
                <a:cubicBezTo>
                  <a:pt x="1597575" y="1814643"/>
                  <a:pt x="1593960" y="1811031"/>
                  <a:pt x="1593875" y="1806547"/>
                </a:cubicBezTo>
                <a:cubicBezTo>
                  <a:pt x="1593875" y="1802025"/>
                  <a:pt x="1597542" y="1798360"/>
                  <a:pt x="1602061" y="1798360"/>
                </a:cubicBezTo>
                <a:close/>
                <a:moveTo>
                  <a:pt x="1479259" y="1798360"/>
                </a:moveTo>
                <a:cubicBezTo>
                  <a:pt x="1479378" y="1798357"/>
                  <a:pt x="1479481" y="1798357"/>
                  <a:pt x="1479600" y="1798360"/>
                </a:cubicBezTo>
                <a:cubicBezTo>
                  <a:pt x="1483847" y="1798456"/>
                  <a:pt x="1487207" y="1801967"/>
                  <a:pt x="1487105" y="1806206"/>
                </a:cubicBezTo>
                <a:cubicBezTo>
                  <a:pt x="1487105" y="1810538"/>
                  <a:pt x="1483591" y="1814051"/>
                  <a:pt x="1479259" y="1814051"/>
                </a:cubicBezTo>
                <a:cubicBezTo>
                  <a:pt x="1474961" y="1813961"/>
                  <a:pt x="1471498" y="1810500"/>
                  <a:pt x="1471414" y="1806206"/>
                </a:cubicBezTo>
                <a:cubicBezTo>
                  <a:pt x="1471414" y="1801872"/>
                  <a:pt x="1474927" y="1798360"/>
                  <a:pt x="1479259" y="1798360"/>
                </a:cubicBezTo>
                <a:close/>
                <a:moveTo>
                  <a:pt x="1357138" y="1798360"/>
                </a:moveTo>
                <a:cubicBezTo>
                  <a:pt x="1357257" y="1798357"/>
                  <a:pt x="1357360" y="1798357"/>
                  <a:pt x="1357479" y="1798360"/>
                </a:cubicBezTo>
                <a:cubicBezTo>
                  <a:pt x="1361539" y="1798456"/>
                  <a:pt x="1364745" y="1801816"/>
                  <a:pt x="1364643" y="1805865"/>
                </a:cubicBezTo>
                <a:cubicBezTo>
                  <a:pt x="1364643" y="1810009"/>
                  <a:pt x="1361283" y="1813369"/>
                  <a:pt x="1357138" y="1813369"/>
                </a:cubicBezTo>
                <a:cubicBezTo>
                  <a:pt x="1352993" y="1813369"/>
                  <a:pt x="1349634" y="1810009"/>
                  <a:pt x="1349634" y="1805865"/>
                </a:cubicBezTo>
                <a:cubicBezTo>
                  <a:pt x="1349634" y="1801720"/>
                  <a:pt x="1352993" y="1798360"/>
                  <a:pt x="1357138" y="1798360"/>
                </a:cubicBezTo>
                <a:close/>
                <a:moveTo>
                  <a:pt x="1971151" y="1798359"/>
                </a:moveTo>
                <a:cubicBezTo>
                  <a:pt x="1975194" y="1798359"/>
                  <a:pt x="1978485" y="1801643"/>
                  <a:pt x="1978485" y="1805693"/>
                </a:cubicBezTo>
                <a:cubicBezTo>
                  <a:pt x="1978485" y="1809744"/>
                  <a:pt x="1975194" y="1813028"/>
                  <a:pt x="1971151" y="1813028"/>
                </a:cubicBezTo>
                <a:cubicBezTo>
                  <a:pt x="1967144" y="1812937"/>
                  <a:pt x="1963903" y="1809707"/>
                  <a:pt x="1963818" y="1805693"/>
                </a:cubicBezTo>
                <a:cubicBezTo>
                  <a:pt x="1963818" y="1801643"/>
                  <a:pt x="1967109" y="1798359"/>
                  <a:pt x="1971151" y="1798359"/>
                </a:cubicBezTo>
                <a:close/>
                <a:moveTo>
                  <a:pt x="1909068" y="1798359"/>
                </a:moveTo>
                <a:cubicBezTo>
                  <a:pt x="1913775" y="1798359"/>
                  <a:pt x="1917595" y="1802178"/>
                  <a:pt x="1917595" y="1806887"/>
                </a:cubicBezTo>
                <a:cubicBezTo>
                  <a:pt x="1917595" y="1811597"/>
                  <a:pt x="1913775" y="1815415"/>
                  <a:pt x="1909068" y="1815415"/>
                </a:cubicBezTo>
                <a:cubicBezTo>
                  <a:pt x="1904394" y="1815325"/>
                  <a:pt x="1900625" y="1811559"/>
                  <a:pt x="1900540" y="1806887"/>
                </a:cubicBezTo>
                <a:cubicBezTo>
                  <a:pt x="1900540" y="1802178"/>
                  <a:pt x="1904361" y="1798359"/>
                  <a:pt x="1909068" y="1798359"/>
                </a:cubicBezTo>
                <a:close/>
                <a:moveTo>
                  <a:pt x="1847667" y="1798359"/>
                </a:moveTo>
                <a:cubicBezTo>
                  <a:pt x="1852374" y="1798359"/>
                  <a:pt x="1856194" y="1802178"/>
                  <a:pt x="1856194" y="1806887"/>
                </a:cubicBezTo>
                <a:cubicBezTo>
                  <a:pt x="1856194" y="1811597"/>
                  <a:pt x="1852374" y="1815415"/>
                  <a:pt x="1847667" y="1815415"/>
                </a:cubicBezTo>
                <a:cubicBezTo>
                  <a:pt x="1842993" y="1815325"/>
                  <a:pt x="1839224" y="1811559"/>
                  <a:pt x="1839139" y="1806887"/>
                </a:cubicBezTo>
                <a:cubicBezTo>
                  <a:pt x="1839139" y="1802178"/>
                  <a:pt x="1842959" y="1798359"/>
                  <a:pt x="1847667" y="1798359"/>
                </a:cubicBezTo>
                <a:close/>
                <a:moveTo>
                  <a:pt x="1786266" y="1798359"/>
                </a:moveTo>
                <a:cubicBezTo>
                  <a:pt x="1790973" y="1798359"/>
                  <a:pt x="1794793" y="1802178"/>
                  <a:pt x="1794793" y="1806887"/>
                </a:cubicBezTo>
                <a:cubicBezTo>
                  <a:pt x="1794793" y="1811597"/>
                  <a:pt x="1790973" y="1815415"/>
                  <a:pt x="1786266" y="1815415"/>
                </a:cubicBezTo>
                <a:cubicBezTo>
                  <a:pt x="1781592" y="1815325"/>
                  <a:pt x="1777823" y="1811559"/>
                  <a:pt x="1777738" y="1806887"/>
                </a:cubicBezTo>
                <a:cubicBezTo>
                  <a:pt x="1777738" y="1802178"/>
                  <a:pt x="1781558" y="1798359"/>
                  <a:pt x="1786266" y="1798359"/>
                </a:cubicBezTo>
                <a:close/>
                <a:moveTo>
                  <a:pt x="1724864" y="1798359"/>
                </a:moveTo>
                <a:cubicBezTo>
                  <a:pt x="1729486" y="1798359"/>
                  <a:pt x="1733221" y="1802102"/>
                  <a:pt x="1733221" y="1806717"/>
                </a:cubicBezTo>
                <a:cubicBezTo>
                  <a:pt x="1733221" y="1811332"/>
                  <a:pt x="1729486" y="1815074"/>
                  <a:pt x="1724864" y="1815074"/>
                </a:cubicBezTo>
                <a:cubicBezTo>
                  <a:pt x="1720242" y="1815074"/>
                  <a:pt x="1716507" y="1811332"/>
                  <a:pt x="1716507" y="1806717"/>
                </a:cubicBezTo>
                <a:cubicBezTo>
                  <a:pt x="1716507" y="1802102"/>
                  <a:pt x="1720242" y="1798359"/>
                  <a:pt x="1724864" y="1798359"/>
                </a:cubicBezTo>
                <a:close/>
                <a:moveTo>
                  <a:pt x="1664145" y="1798359"/>
                </a:moveTo>
                <a:cubicBezTo>
                  <a:pt x="1664264" y="1798359"/>
                  <a:pt x="1664384" y="1798361"/>
                  <a:pt x="1664486" y="1798366"/>
                </a:cubicBezTo>
                <a:cubicBezTo>
                  <a:pt x="1669108" y="1798556"/>
                  <a:pt x="1672690" y="1802446"/>
                  <a:pt x="1672502" y="1807058"/>
                </a:cubicBezTo>
                <a:cubicBezTo>
                  <a:pt x="1672502" y="1811673"/>
                  <a:pt x="1668767" y="1815415"/>
                  <a:pt x="1664145" y="1815415"/>
                </a:cubicBezTo>
                <a:cubicBezTo>
                  <a:pt x="1664026" y="1815415"/>
                  <a:pt x="1663906" y="1815414"/>
                  <a:pt x="1663804" y="1815409"/>
                </a:cubicBezTo>
                <a:cubicBezTo>
                  <a:pt x="1659182" y="1815219"/>
                  <a:pt x="1655600" y="1811329"/>
                  <a:pt x="1655788" y="1806717"/>
                </a:cubicBezTo>
                <a:cubicBezTo>
                  <a:pt x="1655788" y="1802102"/>
                  <a:pt x="1659523" y="1798359"/>
                  <a:pt x="1664145" y="1798359"/>
                </a:cubicBezTo>
                <a:close/>
                <a:moveTo>
                  <a:pt x="1540660" y="1798359"/>
                </a:moveTo>
                <a:cubicBezTo>
                  <a:pt x="1545094" y="1798359"/>
                  <a:pt x="1548676" y="1801948"/>
                  <a:pt x="1548676" y="1806376"/>
                </a:cubicBezTo>
                <a:cubicBezTo>
                  <a:pt x="1548676" y="1810803"/>
                  <a:pt x="1545094" y="1814392"/>
                  <a:pt x="1540660" y="1814392"/>
                </a:cubicBezTo>
                <a:cubicBezTo>
                  <a:pt x="1536225" y="1814392"/>
                  <a:pt x="1532644" y="1810803"/>
                  <a:pt x="1532644" y="1806376"/>
                </a:cubicBezTo>
                <a:cubicBezTo>
                  <a:pt x="1532644" y="1801948"/>
                  <a:pt x="1536225" y="1798359"/>
                  <a:pt x="1540660" y="1798359"/>
                </a:cubicBezTo>
                <a:close/>
                <a:moveTo>
                  <a:pt x="1417858" y="1798359"/>
                </a:moveTo>
                <a:cubicBezTo>
                  <a:pt x="1422105" y="1798359"/>
                  <a:pt x="1425533" y="1801796"/>
                  <a:pt x="1425533" y="1806035"/>
                </a:cubicBezTo>
                <a:cubicBezTo>
                  <a:pt x="1425533" y="1810273"/>
                  <a:pt x="1422105" y="1813710"/>
                  <a:pt x="1417858" y="1813710"/>
                </a:cubicBezTo>
                <a:cubicBezTo>
                  <a:pt x="1413611" y="1813710"/>
                  <a:pt x="1410183" y="1810273"/>
                  <a:pt x="1410183" y="1806035"/>
                </a:cubicBezTo>
                <a:cubicBezTo>
                  <a:pt x="1410183" y="1801796"/>
                  <a:pt x="1413611" y="1798359"/>
                  <a:pt x="1417858" y="1798359"/>
                </a:cubicBezTo>
                <a:close/>
                <a:moveTo>
                  <a:pt x="311782" y="1744974"/>
                </a:moveTo>
                <a:cubicBezTo>
                  <a:pt x="312038" y="1744822"/>
                  <a:pt x="312379" y="1744822"/>
                  <a:pt x="312635" y="1744974"/>
                </a:cubicBezTo>
                <a:lnTo>
                  <a:pt x="313487" y="1744974"/>
                </a:lnTo>
                <a:cubicBezTo>
                  <a:pt x="313487" y="1745445"/>
                  <a:pt x="313112" y="1745827"/>
                  <a:pt x="312635" y="1745827"/>
                </a:cubicBezTo>
                <a:cubicBezTo>
                  <a:pt x="312191" y="1745759"/>
                  <a:pt x="311850" y="1745414"/>
                  <a:pt x="311782" y="1744974"/>
                </a:cubicBezTo>
                <a:close/>
                <a:moveTo>
                  <a:pt x="374036" y="1743439"/>
                </a:moveTo>
                <a:cubicBezTo>
                  <a:pt x="374889" y="1743439"/>
                  <a:pt x="375571" y="1744127"/>
                  <a:pt x="375571" y="1744974"/>
                </a:cubicBezTo>
                <a:cubicBezTo>
                  <a:pt x="375571" y="1745822"/>
                  <a:pt x="374889" y="1746510"/>
                  <a:pt x="374036" y="1746510"/>
                </a:cubicBezTo>
                <a:cubicBezTo>
                  <a:pt x="373183" y="1746510"/>
                  <a:pt x="372501" y="1745822"/>
                  <a:pt x="372501" y="1744974"/>
                </a:cubicBezTo>
                <a:cubicBezTo>
                  <a:pt x="372501" y="1744127"/>
                  <a:pt x="373183" y="1743439"/>
                  <a:pt x="374036" y="1743439"/>
                </a:cubicBezTo>
                <a:close/>
                <a:moveTo>
                  <a:pt x="436119" y="1742928"/>
                </a:moveTo>
                <a:cubicBezTo>
                  <a:pt x="436170" y="1742928"/>
                  <a:pt x="436238" y="1742930"/>
                  <a:pt x="436290" y="1742935"/>
                </a:cubicBezTo>
                <a:cubicBezTo>
                  <a:pt x="437415" y="1743029"/>
                  <a:pt x="438268" y="1744020"/>
                  <a:pt x="438166" y="1745146"/>
                </a:cubicBezTo>
                <a:cubicBezTo>
                  <a:pt x="438166" y="1746277"/>
                  <a:pt x="437245" y="1747192"/>
                  <a:pt x="436119" y="1747192"/>
                </a:cubicBezTo>
                <a:cubicBezTo>
                  <a:pt x="434960" y="1747104"/>
                  <a:pt x="434073" y="1746137"/>
                  <a:pt x="434073" y="1744975"/>
                </a:cubicBezTo>
                <a:cubicBezTo>
                  <a:pt x="434073" y="1743844"/>
                  <a:pt x="434993" y="1742928"/>
                  <a:pt x="436119" y="1742928"/>
                </a:cubicBezTo>
                <a:close/>
                <a:moveTo>
                  <a:pt x="496839" y="1742416"/>
                </a:moveTo>
                <a:cubicBezTo>
                  <a:pt x="496958" y="1742407"/>
                  <a:pt x="497078" y="1742407"/>
                  <a:pt x="497197" y="1742416"/>
                </a:cubicBezTo>
                <a:cubicBezTo>
                  <a:pt x="498510" y="1742513"/>
                  <a:pt x="499500" y="1743659"/>
                  <a:pt x="499397" y="1744974"/>
                </a:cubicBezTo>
                <a:cubicBezTo>
                  <a:pt x="499397" y="1746386"/>
                  <a:pt x="498255" y="1747533"/>
                  <a:pt x="496839" y="1747533"/>
                </a:cubicBezTo>
                <a:cubicBezTo>
                  <a:pt x="495423" y="1747533"/>
                  <a:pt x="494281" y="1746386"/>
                  <a:pt x="494281" y="1744974"/>
                </a:cubicBezTo>
                <a:cubicBezTo>
                  <a:pt x="494281" y="1743562"/>
                  <a:pt x="495423" y="1742416"/>
                  <a:pt x="496839" y="1742416"/>
                </a:cubicBezTo>
                <a:close/>
                <a:moveTo>
                  <a:pt x="558240" y="1741904"/>
                </a:moveTo>
                <a:cubicBezTo>
                  <a:pt x="559928" y="1741904"/>
                  <a:pt x="561309" y="1743279"/>
                  <a:pt x="561309" y="1744975"/>
                </a:cubicBezTo>
                <a:cubicBezTo>
                  <a:pt x="561309" y="1746670"/>
                  <a:pt x="559928" y="1748045"/>
                  <a:pt x="558240" y="1748045"/>
                </a:cubicBezTo>
                <a:cubicBezTo>
                  <a:pt x="556551" y="1748045"/>
                  <a:pt x="555170" y="1746670"/>
                  <a:pt x="555170" y="1744975"/>
                </a:cubicBezTo>
                <a:cubicBezTo>
                  <a:pt x="555170" y="1743279"/>
                  <a:pt x="556551" y="1741904"/>
                  <a:pt x="558240" y="1741904"/>
                </a:cubicBezTo>
                <a:close/>
                <a:moveTo>
                  <a:pt x="619642" y="1741392"/>
                </a:moveTo>
                <a:cubicBezTo>
                  <a:pt x="621620" y="1741392"/>
                  <a:pt x="623223" y="1742996"/>
                  <a:pt x="623223" y="1744974"/>
                </a:cubicBezTo>
                <a:cubicBezTo>
                  <a:pt x="623223" y="1746953"/>
                  <a:pt x="621620" y="1748556"/>
                  <a:pt x="619642" y="1748556"/>
                </a:cubicBezTo>
                <a:cubicBezTo>
                  <a:pt x="617697" y="1748469"/>
                  <a:pt x="616145" y="1746915"/>
                  <a:pt x="616060" y="1744974"/>
                </a:cubicBezTo>
                <a:cubicBezTo>
                  <a:pt x="616060" y="1742996"/>
                  <a:pt x="617663" y="1741392"/>
                  <a:pt x="619642" y="1741392"/>
                </a:cubicBezTo>
                <a:close/>
                <a:moveTo>
                  <a:pt x="681042" y="1740881"/>
                </a:moveTo>
                <a:cubicBezTo>
                  <a:pt x="681162" y="1740876"/>
                  <a:pt x="681281" y="1740876"/>
                  <a:pt x="681383" y="1740881"/>
                </a:cubicBezTo>
                <a:cubicBezTo>
                  <a:pt x="683549" y="1740978"/>
                  <a:pt x="685238" y="1742810"/>
                  <a:pt x="685136" y="1744975"/>
                </a:cubicBezTo>
                <a:cubicBezTo>
                  <a:pt x="685136" y="1747236"/>
                  <a:pt x="683311" y="1749068"/>
                  <a:pt x="681042" y="1749068"/>
                </a:cubicBezTo>
                <a:cubicBezTo>
                  <a:pt x="678773" y="1749068"/>
                  <a:pt x="676949" y="1747236"/>
                  <a:pt x="676949" y="1744975"/>
                </a:cubicBezTo>
                <a:cubicBezTo>
                  <a:pt x="676949" y="1742715"/>
                  <a:pt x="678773" y="1740881"/>
                  <a:pt x="681042" y="1740881"/>
                </a:cubicBezTo>
                <a:close/>
                <a:moveTo>
                  <a:pt x="743125" y="1740369"/>
                </a:moveTo>
                <a:cubicBezTo>
                  <a:pt x="745667" y="1740369"/>
                  <a:pt x="747730" y="1742432"/>
                  <a:pt x="747730" y="1744975"/>
                </a:cubicBezTo>
                <a:cubicBezTo>
                  <a:pt x="747730" y="1747518"/>
                  <a:pt x="745667" y="1749580"/>
                  <a:pt x="743125" y="1749580"/>
                </a:cubicBezTo>
                <a:cubicBezTo>
                  <a:pt x="740584" y="1749580"/>
                  <a:pt x="738521" y="1747518"/>
                  <a:pt x="738521" y="1744975"/>
                </a:cubicBezTo>
                <a:cubicBezTo>
                  <a:pt x="738521" y="1742432"/>
                  <a:pt x="740584" y="1740369"/>
                  <a:pt x="743125" y="1740369"/>
                </a:cubicBezTo>
                <a:close/>
                <a:moveTo>
                  <a:pt x="803845" y="1740028"/>
                </a:moveTo>
                <a:cubicBezTo>
                  <a:pt x="806574" y="1740028"/>
                  <a:pt x="808791" y="1742242"/>
                  <a:pt x="808791" y="1744975"/>
                </a:cubicBezTo>
                <a:cubicBezTo>
                  <a:pt x="808791" y="1747707"/>
                  <a:pt x="806574" y="1749921"/>
                  <a:pt x="803845" y="1749921"/>
                </a:cubicBezTo>
                <a:cubicBezTo>
                  <a:pt x="801116" y="1749921"/>
                  <a:pt x="798899" y="1747707"/>
                  <a:pt x="798899" y="1744975"/>
                </a:cubicBezTo>
                <a:cubicBezTo>
                  <a:pt x="798899" y="1742242"/>
                  <a:pt x="801116" y="1740028"/>
                  <a:pt x="803845" y="1740028"/>
                </a:cubicBezTo>
                <a:close/>
                <a:moveTo>
                  <a:pt x="865247" y="1739516"/>
                </a:moveTo>
                <a:cubicBezTo>
                  <a:pt x="868266" y="1739516"/>
                  <a:pt x="870705" y="1741961"/>
                  <a:pt x="870705" y="1744974"/>
                </a:cubicBezTo>
                <a:cubicBezTo>
                  <a:pt x="870705" y="1747988"/>
                  <a:pt x="868266" y="1750432"/>
                  <a:pt x="865247" y="1750432"/>
                </a:cubicBezTo>
                <a:cubicBezTo>
                  <a:pt x="862261" y="1750344"/>
                  <a:pt x="859874" y="1747951"/>
                  <a:pt x="859789" y="1744974"/>
                </a:cubicBezTo>
                <a:cubicBezTo>
                  <a:pt x="859789" y="1741961"/>
                  <a:pt x="862228" y="1739516"/>
                  <a:pt x="865247" y="1739516"/>
                </a:cubicBezTo>
                <a:close/>
                <a:moveTo>
                  <a:pt x="926647" y="1739005"/>
                </a:moveTo>
                <a:cubicBezTo>
                  <a:pt x="926766" y="1739002"/>
                  <a:pt x="926886" y="1739002"/>
                  <a:pt x="926988" y="1739005"/>
                </a:cubicBezTo>
                <a:cubicBezTo>
                  <a:pt x="930194" y="1739101"/>
                  <a:pt x="932719" y="1741773"/>
                  <a:pt x="932616" y="1744975"/>
                </a:cubicBezTo>
                <a:cubicBezTo>
                  <a:pt x="932616" y="1748271"/>
                  <a:pt x="929939" y="1750944"/>
                  <a:pt x="926647" y="1750944"/>
                </a:cubicBezTo>
                <a:cubicBezTo>
                  <a:pt x="923355" y="1750944"/>
                  <a:pt x="920678" y="1748271"/>
                  <a:pt x="920678" y="1744975"/>
                </a:cubicBezTo>
                <a:cubicBezTo>
                  <a:pt x="920678" y="1741678"/>
                  <a:pt x="923355" y="1739005"/>
                  <a:pt x="926647" y="1739005"/>
                </a:cubicBezTo>
                <a:close/>
                <a:moveTo>
                  <a:pt x="988048" y="1738664"/>
                </a:moveTo>
                <a:cubicBezTo>
                  <a:pt x="988168" y="1738661"/>
                  <a:pt x="988287" y="1738661"/>
                  <a:pt x="988390" y="1738664"/>
                </a:cubicBezTo>
                <a:cubicBezTo>
                  <a:pt x="991784" y="1738759"/>
                  <a:pt x="994461" y="1741586"/>
                  <a:pt x="994359" y="1744975"/>
                </a:cubicBezTo>
                <a:cubicBezTo>
                  <a:pt x="994359" y="1748459"/>
                  <a:pt x="991528" y="1751285"/>
                  <a:pt x="988048" y="1751285"/>
                </a:cubicBezTo>
                <a:cubicBezTo>
                  <a:pt x="984603" y="1751195"/>
                  <a:pt x="981823" y="1748422"/>
                  <a:pt x="981738" y="1744975"/>
                </a:cubicBezTo>
                <a:cubicBezTo>
                  <a:pt x="981738" y="1741490"/>
                  <a:pt x="984569" y="1738664"/>
                  <a:pt x="988048" y="1738664"/>
                </a:cubicBezTo>
                <a:close/>
                <a:moveTo>
                  <a:pt x="1050133" y="1738323"/>
                </a:moveTo>
                <a:cubicBezTo>
                  <a:pt x="1050252" y="1738320"/>
                  <a:pt x="1050372" y="1738320"/>
                  <a:pt x="1050474" y="1738323"/>
                </a:cubicBezTo>
                <a:cubicBezTo>
                  <a:pt x="1054056" y="1738418"/>
                  <a:pt x="1056887" y="1741396"/>
                  <a:pt x="1056785" y="1744975"/>
                </a:cubicBezTo>
                <a:cubicBezTo>
                  <a:pt x="1056785" y="1748649"/>
                  <a:pt x="1053800" y="1751627"/>
                  <a:pt x="1050133" y="1751627"/>
                </a:cubicBezTo>
                <a:cubicBezTo>
                  <a:pt x="1046499" y="1751536"/>
                  <a:pt x="1043566" y="1748611"/>
                  <a:pt x="1043481" y="1744975"/>
                </a:cubicBezTo>
                <a:cubicBezTo>
                  <a:pt x="1043481" y="1741301"/>
                  <a:pt x="1046466" y="1738323"/>
                  <a:pt x="1050133" y="1738323"/>
                </a:cubicBezTo>
                <a:close/>
                <a:moveTo>
                  <a:pt x="1110852" y="1737981"/>
                </a:moveTo>
                <a:cubicBezTo>
                  <a:pt x="1114706" y="1737981"/>
                  <a:pt x="1117845" y="1741113"/>
                  <a:pt x="1117845" y="1744974"/>
                </a:cubicBezTo>
                <a:cubicBezTo>
                  <a:pt x="1117845" y="1748836"/>
                  <a:pt x="1114706" y="1751967"/>
                  <a:pt x="1110852" y="1751967"/>
                </a:cubicBezTo>
                <a:cubicBezTo>
                  <a:pt x="1107031" y="1751877"/>
                  <a:pt x="1103944" y="1748798"/>
                  <a:pt x="1103859" y="1744974"/>
                </a:cubicBezTo>
                <a:cubicBezTo>
                  <a:pt x="1103859" y="1741113"/>
                  <a:pt x="1106997" y="1737981"/>
                  <a:pt x="1110852" y="1737981"/>
                </a:cubicBezTo>
                <a:close/>
                <a:moveTo>
                  <a:pt x="1172252" y="1737640"/>
                </a:moveTo>
                <a:cubicBezTo>
                  <a:pt x="1176295" y="1737640"/>
                  <a:pt x="1179586" y="1740924"/>
                  <a:pt x="1179586" y="1744974"/>
                </a:cubicBezTo>
                <a:cubicBezTo>
                  <a:pt x="1179586" y="1749025"/>
                  <a:pt x="1176295" y="1752309"/>
                  <a:pt x="1172252" y="1752309"/>
                </a:cubicBezTo>
                <a:cubicBezTo>
                  <a:pt x="1168244" y="1752218"/>
                  <a:pt x="1165003" y="1748988"/>
                  <a:pt x="1164919" y="1744974"/>
                </a:cubicBezTo>
                <a:cubicBezTo>
                  <a:pt x="1164919" y="1740924"/>
                  <a:pt x="1168210" y="1737640"/>
                  <a:pt x="1172252" y="1737640"/>
                </a:cubicBezTo>
                <a:close/>
                <a:moveTo>
                  <a:pt x="1233654" y="1737299"/>
                </a:moveTo>
                <a:cubicBezTo>
                  <a:pt x="1237901" y="1737299"/>
                  <a:pt x="1241329" y="1740736"/>
                  <a:pt x="1241329" y="1744975"/>
                </a:cubicBezTo>
                <a:cubicBezTo>
                  <a:pt x="1241329" y="1749213"/>
                  <a:pt x="1237901" y="1752650"/>
                  <a:pt x="1233654" y="1752650"/>
                </a:cubicBezTo>
                <a:cubicBezTo>
                  <a:pt x="1229407" y="1752650"/>
                  <a:pt x="1225979" y="1749213"/>
                  <a:pt x="1225979" y="1744975"/>
                </a:cubicBezTo>
                <a:cubicBezTo>
                  <a:pt x="1225979" y="1740736"/>
                  <a:pt x="1229407" y="1737299"/>
                  <a:pt x="1233654" y="1737299"/>
                </a:cubicBezTo>
                <a:close/>
                <a:moveTo>
                  <a:pt x="1295054" y="1736958"/>
                </a:moveTo>
                <a:cubicBezTo>
                  <a:pt x="1299489" y="1736958"/>
                  <a:pt x="1303071" y="1740547"/>
                  <a:pt x="1303071" y="1744975"/>
                </a:cubicBezTo>
                <a:cubicBezTo>
                  <a:pt x="1303071" y="1749402"/>
                  <a:pt x="1299489" y="1752991"/>
                  <a:pt x="1295054" y="1752991"/>
                </a:cubicBezTo>
                <a:cubicBezTo>
                  <a:pt x="1290620" y="1752991"/>
                  <a:pt x="1287039" y="1749402"/>
                  <a:pt x="1287039" y="1744975"/>
                </a:cubicBezTo>
                <a:cubicBezTo>
                  <a:pt x="1287039" y="1740547"/>
                  <a:pt x="1290620" y="1736958"/>
                  <a:pt x="1295054" y="1736958"/>
                </a:cubicBezTo>
                <a:close/>
                <a:moveTo>
                  <a:pt x="1971152" y="1736788"/>
                </a:moveTo>
                <a:cubicBezTo>
                  <a:pt x="1971271" y="1736786"/>
                  <a:pt x="1971373" y="1736786"/>
                  <a:pt x="1971493" y="1736788"/>
                </a:cubicBezTo>
                <a:cubicBezTo>
                  <a:pt x="1975927" y="1736883"/>
                  <a:pt x="1979441" y="1740549"/>
                  <a:pt x="1979339" y="1744975"/>
                </a:cubicBezTo>
                <a:cubicBezTo>
                  <a:pt x="1979339" y="1749496"/>
                  <a:pt x="1975672" y="1753161"/>
                  <a:pt x="1971152" y="1753161"/>
                </a:cubicBezTo>
                <a:cubicBezTo>
                  <a:pt x="1966666" y="1753071"/>
                  <a:pt x="1963050" y="1749459"/>
                  <a:pt x="1962965" y="1744975"/>
                </a:cubicBezTo>
                <a:cubicBezTo>
                  <a:pt x="1962965" y="1740453"/>
                  <a:pt x="1966632" y="1736788"/>
                  <a:pt x="1971152" y="1736788"/>
                </a:cubicBezTo>
                <a:close/>
                <a:moveTo>
                  <a:pt x="1357139" y="1736788"/>
                </a:moveTo>
                <a:cubicBezTo>
                  <a:pt x="1357258" y="1736786"/>
                  <a:pt x="1357360" y="1736786"/>
                  <a:pt x="1357480" y="1736788"/>
                </a:cubicBezTo>
                <a:cubicBezTo>
                  <a:pt x="1361914" y="1736883"/>
                  <a:pt x="1365428" y="1740549"/>
                  <a:pt x="1365326" y="1744975"/>
                </a:cubicBezTo>
                <a:cubicBezTo>
                  <a:pt x="1365326" y="1749496"/>
                  <a:pt x="1361659" y="1753161"/>
                  <a:pt x="1357139" y="1753161"/>
                </a:cubicBezTo>
                <a:cubicBezTo>
                  <a:pt x="1352653" y="1753071"/>
                  <a:pt x="1349037" y="1749459"/>
                  <a:pt x="1348952" y="1744975"/>
                </a:cubicBezTo>
                <a:cubicBezTo>
                  <a:pt x="1348952" y="1740453"/>
                  <a:pt x="1352619" y="1736788"/>
                  <a:pt x="1357139" y="1736788"/>
                </a:cubicBezTo>
                <a:close/>
                <a:moveTo>
                  <a:pt x="1417858" y="1736446"/>
                </a:moveTo>
                <a:cubicBezTo>
                  <a:pt x="1422565" y="1736446"/>
                  <a:pt x="1426385" y="1740265"/>
                  <a:pt x="1426385" y="1744974"/>
                </a:cubicBezTo>
                <a:cubicBezTo>
                  <a:pt x="1426385" y="1749684"/>
                  <a:pt x="1422565" y="1753502"/>
                  <a:pt x="1417858" y="1753502"/>
                </a:cubicBezTo>
                <a:cubicBezTo>
                  <a:pt x="1413184" y="1753412"/>
                  <a:pt x="1409415" y="1749646"/>
                  <a:pt x="1409330" y="1744974"/>
                </a:cubicBezTo>
                <a:cubicBezTo>
                  <a:pt x="1409330" y="1740265"/>
                  <a:pt x="1413150" y="1736446"/>
                  <a:pt x="1417858" y="1736446"/>
                </a:cubicBezTo>
                <a:close/>
                <a:moveTo>
                  <a:pt x="1479259" y="1736276"/>
                </a:moveTo>
                <a:cubicBezTo>
                  <a:pt x="1484069" y="1736276"/>
                  <a:pt x="1487958" y="1740170"/>
                  <a:pt x="1487958" y="1744975"/>
                </a:cubicBezTo>
                <a:cubicBezTo>
                  <a:pt x="1487958" y="1749780"/>
                  <a:pt x="1484069" y="1753673"/>
                  <a:pt x="1479259" y="1753673"/>
                </a:cubicBezTo>
                <a:cubicBezTo>
                  <a:pt x="1474449" y="1753673"/>
                  <a:pt x="1470561" y="1749780"/>
                  <a:pt x="1470561" y="1744975"/>
                </a:cubicBezTo>
                <a:cubicBezTo>
                  <a:pt x="1470561" y="1740170"/>
                  <a:pt x="1474449" y="1736276"/>
                  <a:pt x="1479259" y="1736276"/>
                </a:cubicBezTo>
                <a:close/>
                <a:moveTo>
                  <a:pt x="1541026" y="1735971"/>
                </a:moveTo>
                <a:cubicBezTo>
                  <a:pt x="1545924" y="1735971"/>
                  <a:pt x="1549895" y="1739942"/>
                  <a:pt x="1549895" y="1744840"/>
                </a:cubicBezTo>
                <a:cubicBezTo>
                  <a:pt x="1549895" y="1749738"/>
                  <a:pt x="1545924" y="1753709"/>
                  <a:pt x="1541026" y="1753709"/>
                </a:cubicBezTo>
                <a:cubicBezTo>
                  <a:pt x="1536128" y="1753709"/>
                  <a:pt x="1532157" y="1749738"/>
                  <a:pt x="1532157" y="1744840"/>
                </a:cubicBezTo>
                <a:cubicBezTo>
                  <a:pt x="1532157" y="1739942"/>
                  <a:pt x="1536128" y="1735971"/>
                  <a:pt x="1541026" y="1735971"/>
                </a:cubicBezTo>
                <a:close/>
                <a:moveTo>
                  <a:pt x="1602061" y="1735935"/>
                </a:moveTo>
                <a:cubicBezTo>
                  <a:pt x="1607059" y="1735935"/>
                  <a:pt x="1611101" y="1739983"/>
                  <a:pt x="1611101" y="1744975"/>
                </a:cubicBezTo>
                <a:cubicBezTo>
                  <a:pt x="1611101" y="1749967"/>
                  <a:pt x="1607059" y="1754015"/>
                  <a:pt x="1602061" y="1754015"/>
                </a:cubicBezTo>
                <a:cubicBezTo>
                  <a:pt x="1597064" y="1754015"/>
                  <a:pt x="1593022" y="1749967"/>
                  <a:pt x="1593022" y="1744975"/>
                </a:cubicBezTo>
                <a:cubicBezTo>
                  <a:pt x="1593022" y="1739983"/>
                  <a:pt x="1597064" y="1735935"/>
                  <a:pt x="1602061" y="1735935"/>
                </a:cubicBezTo>
                <a:close/>
                <a:moveTo>
                  <a:pt x="1724864" y="1735764"/>
                </a:moveTo>
                <a:cubicBezTo>
                  <a:pt x="1729947" y="1735764"/>
                  <a:pt x="1734074" y="1739889"/>
                  <a:pt x="1734074" y="1744975"/>
                </a:cubicBezTo>
                <a:cubicBezTo>
                  <a:pt x="1734074" y="1750061"/>
                  <a:pt x="1729947" y="1754185"/>
                  <a:pt x="1724864" y="1754185"/>
                </a:cubicBezTo>
                <a:cubicBezTo>
                  <a:pt x="1719816" y="1754094"/>
                  <a:pt x="1715739" y="1750023"/>
                  <a:pt x="1715654" y="1744975"/>
                </a:cubicBezTo>
                <a:cubicBezTo>
                  <a:pt x="1715654" y="1739889"/>
                  <a:pt x="1719781" y="1735764"/>
                  <a:pt x="1724864" y="1735764"/>
                </a:cubicBezTo>
                <a:close/>
                <a:moveTo>
                  <a:pt x="1664145" y="1735764"/>
                </a:moveTo>
                <a:cubicBezTo>
                  <a:pt x="1669228" y="1735764"/>
                  <a:pt x="1673355" y="1739889"/>
                  <a:pt x="1673355" y="1744975"/>
                </a:cubicBezTo>
                <a:cubicBezTo>
                  <a:pt x="1673355" y="1750061"/>
                  <a:pt x="1669228" y="1754185"/>
                  <a:pt x="1664145" y="1754185"/>
                </a:cubicBezTo>
                <a:cubicBezTo>
                  <a:pt x="1659097" y="1754094"/>
                  <a:pt x="1655020" y="1750023"/>
                  <a:pt x="1654935" y="1744975"/>
                </a:cubicBezTo>
                <a:cubicBezTo>
                  <a:pt x="1654935" y="1739889"/>
                  <a:pt x="1659062" y="1735764"/>
                  <a:pt x="1664145" y="1735764"/>
                </a:cubicBezTo>
                <a:close/>
                <a:moveTo>
                  <a:pt x="1909067" y="1735594"/>
                </a:moveTo>
                <a:cubicBezTo>
                  <a:pt x="1909187" y="1735592"/>
                  <a:pt x="1909289" y="1735592"/>
                  <a:pt x="1909409" y="1735594"/>
                </a:cubicBezTo>
                <a:cubicBezTo>
                  <a:pt x="1914491" y="1735689"/>
                  <a:pt x="1918550" y="1739888"/>
                  <a:pt x="1918448" y="1744974"/>
                </a:cubicBezTo>
                <a:cubicBezTo>
                  <a:pt x="1918448" y="1750156"/>
                  <a:pt x="1914252" y="1754355"/>
                  <a:pt x="1909067" y="1754355"/>
                </a:cubicBezTo>
                <a:cubicBezTo>
                  <a:pt x="1903882" y="1754355"/>
                  <a:pt x="1899687" y="1750156"/>
                  <a:pt x="1899687" y="1744974"/>
                </a:cubicBezTo>
                <a:cubicBezTo>
                  <a:pt x="1899687" y="1739793"/>
                  <a:pt x="1903882" y="1735594"/>
                  <a:pt x="1909067" y="1735594"/>
                </a:cubicBezTo>
                <a:close/>
                <a:moveTo>
                  <a:pt x="1847667" y="1735594"/>
                </a:moveTo>
                <a:cubicBezTo>
                  <a:pt x="1847786" y="1735592"/>
                  <a:pt x="1847888" y="1735592"/>
                  <a:pt x="1848008" y="1735594"/>
                </a:cubicBezTo>
                <a:cubicBezTo>
                  <a:pt x="1853090" y="1735689"/>
                  <a:pt x="1857150" y="1739888"/>
                  <a:pt x="1857047" y="1744974"/>
                </a:cubicBezTo>
                <a:cubicBezTo>
                  <a:pt x="1857047" y="1750156"/>
                  <a:pt x="1852851" y="1754355"/>
                  <a:pt x="1847667" y="1754355"/>
                </a:cubicBezTo>
                <a:cubicBezTo>
                  <a:pt x="1842481" y="1754355"/>
                  <a:pt x="1838286" y="1750156"/>
                  <a:pt x="1838286" y="1744974"/>
                </a:cubicBezTo>
                <a:cubicBezTo>
                  <a:pt x="1838286" y="1739793"/>
                  <a:pt x="1842481" y="1735594"/>
                  <a:pt x="1847667" y="1735594"/>
                </a:cubicBezTo>
                <a:close/>
                <a:moveTo>
                  <a:pt x="1786266" y="1735594"/>
                </a:moveTo>
                <a:cubicBezTo>
                  <a:pt x="1786385" y="1735592"/>
                  <a:pt x="1786487" y="1735592"/>
                  <a:pt x="1786607" y="1735594"/>
                </a:cubicBezTo>
                <a:cubicBezTo>
                  <a:pt x="1791689" y="1735689"/>
                  <a:pt x="1795749" y="1739888"/>
                  <a:pt x="1795646" y="1744974"/>
                </a:cubicBezTo>
                <a:cubicBezTo>
                  <a:pt x="1795646" y="1750156"/>
                  <a:pt x="1791450" y="1754355"/>
                  <a:pt x="1786266" y="1754355"/>
                </a:cubicBezTo>
                <a:cubicBezTo>
                  <a:pt x="1781080" y="1754355"/>
                  <a:pt x="1776885" y="1750156"/>
                  <a:pt x="1776885" y="1744974"/>
                </a:cubicBezTo>
                <a:cubicBezTo>
                  <a:pt x="1776885" y="1739793"/>
                  <a:pt x="1781080" y="1735594"/>
                  <a:pt x="1786266" y="1735594"/>
                </a:cubicBezTo>
                <a:close/>
                <a:moveTo>
                  <a:pt x="251234" y="1682550"/>
                </a:moveTo>
                <a:cubicBezTo>
                  <a:pt x="251353" y="1682521"/>
                  <a:pt x="251489" y="1682521"/>
                  <a:pt x="251626" y="1682550"/>
                </a:cubicBezTo>
                <a:cubicBezTo>
                  <a:pt x="252070" y="1682656"/>
                  <a:pt x="252360" y="1683115"/>
                  <a:pt x="252257" y="1683574"/>
                </a:cubicBezTo>
                <a:cubicBezTo>
                  <a:pt x="252257" y="1684138"/>
                  <a:pt x="251797" y="1684597"/>
                  <a:pt x="251234" y="1684597"/>
                </a:cubicBezTo>
                <a:cubicBezTo>
                  <a:pt x="250671" y="1684597"/>
                  <a:pt x="250211" y="1684138"/>
                  <a:pt x="250211" y="1683574"/>
                </a:cubicBezTo>
                <a:cubicBezTo>
                  <a:pt x="250211" y="1683009"/>
                  <a:pt x="250671" y="1682550"/>
                  <a:pt x="251234" y="1682550"/>
                </a:cubicBezTo>
                <a:close/>
                <a:moveTo>
                  <a:pt x="312635" y="1682038"/>
                </a:moveTo>
                <a:cubicBezTo>
                  <a:pt x="313487" y="1682038"/>
                  <a:pt x="314170" y="1682726"/>
                  <a:pt x="314170" y="1683573"/>
                </a:cubicBezTo>
                <a:cubicBezTo>
                  <a:pt x="314170" y="1684421"/>
                  <a:pt x="313487" y="1685109"/>
                  <a:pt x="312635" y="1685109"/>
                </a:cubicBezTo>
                <a:cubicBezTo>
                  <a:pt x="311781" y="1685109"/>
                  <a:pt x="311100" y="1684421"/>
                  <a:pt x="311100" y="1683573"/>
                </a:cubicBezTo>
                <a:cubicBezTo>
                  <a:pt x="311100" y="1682726"/>
                  <a:pt x="311781" y="1682038"/>
                  <a:pt x="312635" y="1682038"/>
                </a:cubicBezTo>
                <a:close/>
                <a:moveTo>
                  <a:pt x="374036" y="1681526"/>
                </a:moveTo>
                <a:cubicBezTo>
                  <a:pt x="375162" y="1681526"/>
                  <a:pt x="376083" y="1682442"/>
                  <a:pt x="376083" y="1683573"/>
                </a:cubicBezTo>
                <a:cubicBezTo>
                  <a:pt x="376083" y="1684704"/>
                  <a:pt x="375162" y="1685620"/>
                  <a:pt x="374036" y="1685620"/>
                </a:cubicBezTo>
                <a:cubicBezTo>
                  <a:pt x="372945" y="1685538"/>
                  <a:pt x="372075" y="1684668"/>
                  <a:pt x="371990" y="1683573"/>
                </a:cubicBezTo>
                <a:cubicBezTo>
                  <a:pt x="371990" y="1682442"/>
                  <a:pt x="372911" y="1681526"/>
                  <a:pt x="374036" y="1681526"/>
                </a:cubicBezTo>
                <a:close/>
                <a:moveTo>
                  <a:pt x="436120" y="1680844"/>
                </a:moveTo>
                <a:cubicBezTo>
                  <a:pt x="437621" y="1680844"/>
                  <a:pt x="438849" y="1682066"/>
                  <a:pt x="438849" y="1683573"/>
                </a:cubicBezTo>
                <a:cubicBezTo>
                  <a:pt x="438849" y="1685081"/>
                  <a:pt x="437621" y="1686302"/>
                  <a:pt x="436120" y="1686302"/>
                </a:cubicBezTo>
                <a:cubicBezTo>
                  <a:pt x="434618" y="1686302"/>
                  <a:pt x="433391" y="1685081"/>
                  <a:pt x="433391" y="1683573"/>
                </a:cubicBezTo>
                <a:cubicBezTo>
                  <a:pt x="433391" y="1682066"/>
                  <a:pt x="434618" y="1680844"/>
                  <a:pt x="436120" y="1680844"/>
                </a:cubicBezTo>
                <a:close/>
                <a:moveTo>
                  <a:pt x="496838" y="1680333"/>
                </a:moveTo>
                <a:cubicBezTo>
                  <a:pt x="496957" y="1680326"/>
                  <a:pt x="497077" y="1680326"/>
                  <a:pt x="497196" y="1680333"/>
                </a:cubicBezTo>
                <a:cubicBezTo>
                  <a:pt x="498885" y="1680430"/>
                  <a:pt x="500181" y="1681881"/>
                  <a:pt x="500079" y="1683573"/>
                </a:cubicBezTo>
                <a:cubicBezTo>
                  <a:pt x="500079" y="1685362"/>
                  <a:pt x="498629" y="1686814"/>
                  <a:pt x="496838" y="1686814"/>
                </a:cubicBezTo>
                <a:cubicBezTo>
                  <a:pt x="495082" y="1686729"/>
                  <a:pt x="493683" y="1685326"/>
                  <a:pt x="493598" y="1683573"/>
                </a:cubicBezTo>
                <a:cubicBezTo>
                  <a:pt x="493598" y="1681784"/>
                  <a:pt x="495047" y="1680333"/>
                  <a:pt x="496838" y="1680333"/>
                </a:cubicBezTo>
                <a:close/>
                <a:moveTo>
                  <a:pt x="558240" y="1679821"/>
                </a:moveTo>
                <a:cubicBezTo>
                  <a:pt x="560304" y="1679821"/>
                  <a:pt x="561992" y="1681501"/>
                  <a:pt x="561992" y="1683574"/>
                </a:cubicBezTo>
                <a:cubicBezTo>
                  <a:pt x="561992" y="1685646"/>
                  <a:pt x="560304" y="1687326"/>
                  <a:pt x="558240" y="1687326"/>
                </a:cubicBezTo>
                <a:cubicBezTo>
                  <a:pt x="556176" y="1687326"/>
                  <a:pt x="554488" y="1685646"/>
                  <a:pt x="554488" y="1683574"/>
                </a:cubicBezTo>
                <a:cubicBezTo>
                  <a:pt x="554488" y="1681501"/>
                  <a:pt x="556176" y="1679821"/>
                  <a:pt x="558240" y="1679821"/>
                </a:cubicBezTo>
                <a:close/>
                <a:moveTo>
                  <a:pt x="743126" y="1678968"/>
                </a:moveTo>
                <a:cubicBezTo>
                  <a:pt x="746042" y="1678968"/>
                  <a:pt x="748413" y="1681336"/>
                  <a:pt x="748413" y="1684256"/>
                </a:cubicBezTo>
                <a:cubicBezTo>
                  <a:pt x="748413" y="1687176"/>
                  <a:pt x="746042" y="1689543"/>
                  <a:pt x="743126" y="1689543"/>
                </a:cubicBezTo>
                <a:cubicBezTo>
                  <a:pt x="740209" y="1689543"/>
                  <a:pt x="737839" y="1687176"/>
                  <a:pt x="737839" y="1684256"/>
                </a:cubicBezTo>
                <a:cubicBezTo>
                  <a:pt x="737839" y="1681336"/>
                  <a:pt x="740209" y="1678968"/>
                  <a:pt x="743126" y="1678968"/>
                </a:cubicBezTo>
                <a:close/>
                <a:moveTo>
                  <a:pt x="681042" y="1678968"/>
                </a:moveTo>
                <a:cubicBezTo>
                  <a:pt x="681162" y="1678963"/>
                  <a:pt x="681281" y="1678963"/>
                  <a:pt x="681384" y="1678968"/>
                </a:cubicBezTo>
                <a:cubicBezTo>
                  <a:pt x="683925" y="1679064"/>
                  <a:pt x="685920" y="1681203"/>
                  <a:pt x="685818" y="1683744"/>
                </a:cubicBezTo>
                <a:cubicBezTo>
                  <a:pt x="685818" y="1686381"/>
                  <a:pt x="683686" y="1688520"/>
                  <a:pt x="681042" y="1688520"/>
                </a:cubicBezTo>
                <a:cubicBezTo>
                  <a:pt x="678450" y="1688431"/>
                  <a:pt x="676352" y="1686343"/>
                  <a:pt x="676267" y="1683744"/>
                </a:cubicBezTo>
                <a:cubicBezTo>
                  <a:pt x="676267" y="1681107"/>
                  <a:pt x="678399" y="1678968"/>
                  <a:pt x="681042" y="1678968"/>
                </a:cubicBezTo>
                <a:close/>
                <a:moveTo>
                  <a:pt x="619642" y="1678968"/>
                </a:moveTo>
                <a:cubicBezTo>
                  <a:pt x="621995" y="1678968"/>
                  <a:pt x="623906" y="1680877"/>
                  <a:pt x="623906" y="1683232"/>
                </a:cubicBezTo>
                <a:cubicBezTo>
                  <a:pt x="623906" y="1685588"/>
                  <a:pt x="621995" y="1687496"/>
                  <a:pt x="619642" y="1687496"/>
                </a:cubicBezTo>
                <a:cubicBezTo>
                  <a:pt x="617322" y="1687409"/>
                  <a:pt x="615463" y="1685550"/>
                  <a:pt x="615378" y="1683232"/>
                </a:cubicBezTo>
                <a:cubicBezTo>
                  <a:pt x="615378" y="1680877"/>
                  <a:pt x="617288" y="1678968"/>
                  <a:pt x="619642" y="1678968"/>
                </a:cubicBezTo>
                <a:close/>
                <a:moveTo>
                  <a:pt x="803845" y="1677945"/>
                </a:moveTo>
                <a:cubicBezTo>
                  <a:pt x="806949" y="1677945"/>
                  <a:pt x="809474" y="1680465"/>
                  <a:pt x="809474" y="1683574"/>
                </a:cubicBezTo>
                <a:cubicBezTo>
                  <a:pt x="809474" y="1686683"/>
                  <a:pt x="806949" y="1689202"/>
                  <a:pt x="803845" y="1689202"/>
                </a:cubicBezTo>
                <a:cubicBezTo>
                  <a:pt x="800740" y="1689202"/>
                  <a:pt x="798217" y="1686683"/>
                  <a:pt x="798217" y="1683574"/>
                </a:cubicBezTo>
                <a:cubicBezTo>
                  <a:pt x="798217" y="1680465"/>
                  <a:pt x="800740" y="1677945"/>
                  <a:pt x="803845" y="1677945"/>
                </a:cubicBezTo>
                <a:close/>
                <a:moveTo>
                  <a:pt x="865246" y="1677433"/>
                </a:moveTo>
                <a:cubicBezTo>
                  <a:pt x="868640" y="1677433"/>
                  <a:pt x="871386" y="1680183"/>
                  <a:pt x="871386" y="1683574"/>
                </a:cubicBezTo>
                <a:cubicBezTo>
                  <a:pt x="871386" y="1686964"/>
                  <a:pt x="868640" y="1689714"/>
                  <a:pt x="865246" y="1689714"/>
                </a:cubicBezTo>
                <a:cubicBezTo>
                  <a:pt x="861852" y="1689714"/>
                  <a:pt x="859106" y="1686964"/>
                  <a:pt x="859106" y="1683574"/>
                </a:cubicBezTo>
                <a:cubicBezTo>
                  <a:pt x="859106" y="1680183"/>
                  <a:pt x="861852" y="1677433"/>
                  <a:pt x="865246" y="1677433"/>
                </a:cubicBezTo>
                <a:close/>
                <a:moveTo>
                  <a:pt x="926648" y="1676922"/>
                </a:moveTo>
                <a:cubicBezTo>
                  <a:pt x="926767" y="1676919"/>
                  <a:pt x="926886" y="1676919"/>
                  <a:pt x="926989" y="1676922"/>
                </a:cubicBezTo>
                <a:cubicBezTo>
                  <a:pt x="930570" y="1677018"/>
                  <a:pt x="933402" y="1679995"/>
                  <a:pt x="933299" y="1683574"/>
                </a:cubicBezTo>
                <a:cubicBezTo>
                  <a:pt x="933299" y="1687248"/>
                  <a:pt x="930315" y="1690226"/>
                  <a:pt x="926648" y="1690226"/>
                </a:cubicBezTo>
                <a:cubicBezTo>
                  <a:pt x="923014" y="1690135"/>
                  <a:pt x="920081" y="1687210"/>
                  <a:pt x="919996" y="1683574"/>
                </a:cubicBezTo>
                <a:cubicBezTo>
                  <a:pt x="919996" y="1679900"/>
                  <a:pt x="922981" y="1676922"/>
                  <a:pt x="926648" y="1676922"/>
                </a:cubicBezTo>
                <a:close/>
                <a:moveTo>
                  <a:pt x="988415" y="1676446"/>
                </a:moveTo>
                <a:cubicBezTo>
                  <a:pt x="992277" y="1676446"/>
                  <a:pt x="995408" y="1679577"/>
                  <a:pt x="995408" y="1683439"/>
                </a:cubicBezTo>
                <a:cubicBezTo>
                  <a:pt x="995408" y="1687301"/>
                  <a:pt x="992277" y="1690432"/>
                  <a:pt x="988415" y="1690432"/>
                </a:cubicBezTo>
                <a:cubicBezTo>
                  <a:pt x="984553" y="1690432"/>
                  <a:pt x="981422" y="1687301"/>
                  <a:pt x="981422" y="1683439"/>
                </a:cubicBezTo>
                <a:cubicBezTo>
                  <a:pt x="981422" y="1679577"/>
                  <a:pt x="984553" y="1676446"/>
                  <a:pt x="988415" y="1676446"/>
                </a:cubicBezTo>
                <a:close/>
                <a:moveTo>
                  <a:pt x="1050132" y="1676239"/>
                </a:moveTo>
                <a:cubicBezTo>
                  <a:pt x="1054175" y="1676239"/>
                  <a:pt x="1057466" y="1679523"/>
                  <a:pt x="1057466" y="1683573"/>
                </a:cubicBezTo>
                <a:cubicBezTo>
                  <a:pt x="1057466" y="1687624"/>
                  <a:pt x="1054175" y="1690908"/>
                  <a:pt x="1050132" y="1690908"/>
                </a:cubicBezTo>
                <a:cubicBezTo>
                  <a:pt x="1046125" y="1690817"/>
                  <a:pt x="1042884" y="1687587"/>
                  <a:pt x="1042799" y="1683573"/>
                </a:cubicBezTo>
                <a:cubicBezTo>
                  <a:pt x="1042799" y="1679523"/>
                  <a:pt x="1046090" y="1676239"/>
                  <a:pt x="1050132" y="1676239"/>
                </a:cubicBezTo>
                <a:close/>
                <a:moveTo>
                  <a:pt x="1110851" y="1675728"/>
                </a:moveTo>
                <a:cubicBezTo>
                  <a:pt x="1110970" y="1675725"/>
                  <a:pt x="1111073" y="1675725"/>
                  <a:pt x="1111192" y="1675728"/>
                </a:cubicBezTo>
                <a:cubicBezTo>
                  <a:pt x="1115439" y="1675824"/>
                  <a:pt x="1118799" y="1679335"/>
                  <a:pt x="1118697" y="1683574"/>
                </a:cubicBezTo>
                <a:cubicBezTo>
                  <a:pt x="1118697" y="1687908"/>
                  <a:pt x="1115183" y="1691419"/>
                  <a:pt x="1110851" y="1691419"/>
                </a:cubicBezTo>
                <a:cubicBezTo>
                  <a:pt x="1106553" y="1691329"/>
                  <a:pt x="1103091" y="1687868"/>
                  <a:pt x="1103006" y="1683574"/>
                </a:cubicBezTo>
                <a:cubicBezTo>
                  <a:pt x="1103006" y="1679240"/>
                  <a:pt x="1106519" y="1675728"/>
                  <a:pt x="1110851" y="1675728"/>
                </a:cubicBezTo>
                <a:close/>
                <a:moveTo>
                  <a:pt x="1172253" y="1675387"/>
                </a:moveTo>
                <a:cubicBezTo>
                  <a:pt x="1172372" y="1675385"/>
                  <a:pt x="1172474" y="1675385"/>
                  <a:pt x="1172594" y="1675387"/>
                </a:cubicBezTo>
                <a:cubicBezTo>
                  <a:pt x="1177028" y="1675482"/>
                  <a:pt x="1180542" y="1679148"/>
                  <a:pt x="1180440" y="1683574"/>
                </a:cubicBezTo>
                <a:cubicBezTo>
                  <a:pt x="1180440" y="1688095"/>
                  <a:pt x="1176772" y="1691760"/>
                  <a:pt x="1172253" y="1691760"/>
                </a:cubicBezTo>
                <a:cubicBezTo>
                  <a:pt x="1167767" y="1691670"/>
                  <a:pt x="1164151" y="1688058"/>
                  <a:pt x="1164066" y="1683574"/>
                </a:cubicBezTo>
                <a:cubicBezTo>
                  <a:pt x="1164066" y="1679052"/>
                  <a:pt x="1167733" y="1675387"/>
                  <a:pt x="1172253" y="1675387"/>
                </a:cubicBezTo>
                <a:close/>
                <a:moveTo>
                  <a:pt x="1233654" y="1675045"/>
                </a:moveTo>
                <a:cubicBezTo>
                  <a:pt x="1238361" y="1675045"/>
                  <a:pt x="1242181" y="1678864"/>
                  <a:pt x="1242181" y="1683573"/>
                </a:cubicBezTo>
                <a:cubicBezTo>
                  <a:pt x="1242181" y="1688283"/>
                  <a:pt x="1238361" y="1692101"/>
                  <a:pt x="1233654" y="1692101"/>
                </a:cubicBezTo>
                <a:cubicBezTo>
                  <a:pt x="1228980" y="1692011"/>
                  <a:pt x="1225211" y="1688245"/>
                  <a:pt x="1225126" y="1683573"/>
                </a:cubicBezTo>
                <a:cubicBezTo>
                  <a:pt x="1225126" y="1678864"/>
                  <a:pt x="1228946" y="1675045"/>
                  <a:pt x="1233654" y="1675045"/>
                </a:cubicBezTo>
                <a:close/>
                <a:moveTo>
                  <a:pt x="1295055" y="1674874"/>
                </a:moveTo>
                <a:cubicBezTo>
                  <a:pt x="1299865" y="1674874"/>
                  <a:pt x="1303753" y="1678768"/>
                  <a:pt x="1303753" y="1683573"/>
                </a:cubicBezTo>
                <a:cubicBezTo>
                  <a:pt x="1303753" y="1688378"/>
                  <a:pt x="1299865" y="1692271"/>
                  <a:pt x="1295055" y="1692271"/>
                </a:cubicBezTo>
                <a:cubicBezTo>
                  <a:pt x="1290245" y="1692271"/>
                  <a:pt x="1286357" y="1688378"/>
                  <a:pt x="1286357" y="1683573"/>
                </a:cubicBezTo>
                <a:cubicBezTo>
                  <a:pt x="1286357" y="1678768"/>
                  <a:pt x="1290245" y="1674874"/>
                  <a:pt x="1295055" y="1674874"/>
                </a:cubicBezTo>
                <a:close/>
                <a:moveTo>
                  <a:pt x="1970835" y="1674570"/>
                </a:moveTo>
                <a:cubicBezTo>
                  <a:pt x="1975733" y="1674570"/>
                  <a:pt x="1979704" y="1678541"/>
                  <a:pt x="1979704" y="1683439"/>
                </a:cubicBezTo>
                <a:cubicBezTo>
                  <a:pt x="1979704" y="1688337"/>
                  <a:pt x="1975733" y="1692308"/>
                  <a:pt x="1970835" y="1692308"/>
                </a:cubicBezTo>
                <a:cubicBezTo>
                  <a:pt x="1965937" y="1692308"/>
                  <a:pt x="1961966" y="1688337"/>
                  <a:pt x="1961966" y="1683439"/>
                </a:cubicBezTo>
                <a:cubicBezTo>
                  <a:pt x="1961966" y="1678541"/>
                  <a:pt x="1965937" y="1674570"/>
                  <a:pt x="1970835" y="1674570"/>
                </a:cubicBezTo>
                <a:close/>
                <a:moveTo>
                  <a:pt x="1357138" y="1674533"/>
                </a:moveTo>
                <a:cubicBezTo>
                  <a:pt x="1362136" y="1674533"/>
                  <a:pt x="1366178" y="1678581"/>
                  <a:pt x="1366178" y="1683573"/>
                </a:cubicBezTo>
                <a:cubicBezTo>
                  <a:pt x="1366178" y="1688565"/>
                  <a:pt x="1362136" y="1692613"/>
                  <a:pt x="1357138" y="1692613"/>
                </a:cubicBezTo>
                <a:cubicBezTo>
                  <a:pt x="1352141" y="1692613"/>
                  <a:pt x="1348099" y="1688565"/>
                  <a:pt x="1348099" y="1683573"/>
                </a:cubicBezTo>
                <a:cubicBezTo>
                  <a:pt x="1348099" y="1678581"/>
                  <a:pt x="1352141" y="1674533"/>
                  <a:pt x="1357138" y="1674533"/>
                </a:cubicBezTo>
                <a:close/>
                <a:moveTo>
                  <a:pt x="1417858" y="1674363"/>
                </a:moveTo>
                <a:cubicBezTo>
                  <a:pt x="1422941" y="1674363"/>
                  <a:pt x="1427068" y="1678488"/>
                  <a:pt x="1427068" y="1683574"/>
                </a:cubicBezTo>
                <a:cubicBezTo>
                  <a:pt x="1427068" y="1688660"/>
                  <a:pt x="1422941" y="1692784"/>
                  <a:pt x="1417858" y="1692784"/>
                </a:cubicBezTo>
                <a:cubicBezTo>
                  <a:pt x="1412810" y="1692693"/>
                  <a:pt x="1408733" y="1688622"/>
                  <a:pt x="1408648" y="1683574"/>
                </a:cubicBezTo>
                <a:cubicBezTo>
                  <a:pt x="1408648" y="1678488"/>
                  <a:pt x="1412775" y="1674363"/>
                  <a:pt x="1417858" y="1674363"/>
                </a:cubicBezTo>
                <a:close/>
                <a:moveTo>
                  <a:pt x="1479259" y="1674022"/>
                </a:moveTo>
                <a:cubicBezTo>
                  <a:pt x="1484529" y="1674022"/>
                  <a:pt x="1488810" y="1678298"/>
                  <a:pt x="1488810" y="1683574"/>
                </a:cubicBezTo>
                <a:cubicBezTo>
                  <a:pt x="1488810" y="1688849"/>
                  <a:pt x="1484529" y="1693125"/>
                  <a:pt x="1479259" y="1693125"/>
                </a:cubicBezTo>
                <a:cubicBezTo>
                  <a:pt x="1473989" y="1693125"/>
                  <a:pt x="1469708" y="1688849"/>
                  <a:pt x="1469708" y="1683574"/>
                </a:cubicBezTo>
                <a:cubicBezTo>
                  <a:pt x="1469708" y="1678298"/>
                  <a:pt x="1473989" y="1674022"/>
                  <a:pt x="1479259" y="1674022"/>
                </a:cubicBezTo>
                <a:close/>
                <a:moveTo>
                  <a:pt x="1540661" y="1673852"/>
                </a:moveTo>
                <a:cubicBezTo>
                  <a:pt x="1540780" y="1673850"/>
                  <a:pt x="1540882" y="1673850"/>
                  <a:pt x="1541001" y="1673852"/>
                </a:cubicBezTo>
                <a:cubicBezTo>
                  <a:pt x="1546272" y="1673947"/>
                  <a:pt x="1550485" y="1678300"/>
                  <a:pt x="1550382" y="1683574"/>
                </a:cubicBezTo>
                <a:cubicBezTo>
                  <a:pt x="1550382" y="1688943"/>
                  <a:pt x="1546033" y="1693295"/>
                  <a:pt x="1540661" y="1693295"/>
                </a:cubicBezTo>
                <a:cubicBezTo>
                  <a:pt x="1535322" y="1693205"/>
                  <a:pt x="1531024" y="1688905"/>
                  <a:pt x="1530939" y="1683574"/>
                </a:cubicBezTo>
                <a:cubicBezTo>
                  <a:pt x="1530939" y="1678204"/>
                  <a:pt x="1535288" y="1673852"/>
                  <a:pt x="1540661" y="1673852"/>
                </a:cubicBezTo>
                <a:close/>
                <a:moveTo>
                  <a:pt x="1602427" y="1673547"/>
                </a:moveTo>
                <a:cubicBezTo>
                  <a:pt x="1607891" y="1673547"/>
                  <a:pt x="1612320" y="1677976"/>
                  <a:pt x="1612320" y="1683439"/>
                </a:cubicBezTo>
                <a:cubicBezTo>
                  <a:pt x="1612320" y="1688903"/>
                  <a:pt x="1607891" y="1693332"/>
                  <a:pt x="1602427" y="1693332"/>
                </a:cubicBezTo>
                <a:cubicBezTo>
                  <a:pt x="1596964" y="1693332"/>
                  <a:pt x="1592535" y="1688903"/>
                  <a:pt x="1592535" y="1683439"/>
                </a:cubicBezTo>
                <a:cubicBezTo>
                  <a:pt x="1592535" y="1677976"/>
                  <a:pt x="1596964" y="1673547"/>
                  <a:pt x="1602427" y="1673547"/>
                </a:cubicBezTo>
                <a:close/>
                <a:moveTo>
                  <a:pt x="1724863" y="1673511"/>
                </a:moveTo>
                <a:cubicBezTo>
                  <a:pt x="1724983" y="1673509"/>
                  <a:pt x="1725085" y="1673509"/>
                  <a:pt x="1725204" y="1673511"/>
                </a:cubicBezTo>
                <a:cubicBezTo>
                  <a:pt x="1730662" y="1673606"/>
                  <a:pt x="1735029" y="1678111"/>
                  <a:pt x="1734926" y="1683574"/>
                </a:cubicBezTo>
                <a:cubicBezTo>
                  <a:pt x="1734926" y="1689130"/>
                  <a:pt x="1730424" y="1693637"/>
                  <a:pt x="1724863" y="1693637"/>
                </a:cubicBezTo>
                <a:cubicBezTo>
                  <a:pt x="1719337" y="1693546"/>
                  <a:pt x="1714886" y="1689093"/>
                  <a:pt x="1714801" y="1683574"/>
                </a:cubicBezTo>
                <a:cubicBezTo>
                  <a:pt x="1714801" y="1678017"/>
                  <a:pt x="1719303" y="1673511"/>
                  <a:pt x="1724863" y="1673511"/>
                </a:cubicBezTo>
                <a:close/>
                <a:moveTo>
                  <a:pt x="1664144" y="1673511"/>
                </a:moveTo>
                <a:cubicBezTo>
                  <a:pt x="1664264" y="1673509"/>
                  <a:pt x="1664366" y="1673509"/>
                  <a:pt x="1664485" y="1673511"/>
                </a:cubicBezTo>
                <a:cubicBezTo>
                  <a:pt x="1669943" y="1673606"/>
                  <a:pt x="1674310" y="1678111"/>
                  <a:pt x="1674207" y="1683574"/>
                </a:cubicBezTo>
                <a:cubicBezTo>
                  <a:pt x="1674207" y="1689130"/>
                  <a:pt x="1669705" y="1693637"/>
                  <a:pt x="1664144" y="1693637"/>
                </a:cubicBezTo>
                <a:cubicBezTo>
                  <a:pt x="1658618" y="1693546"/>
                  <a:pt x="1654167" y="1689093"/>
                  <a:pt x="1654082" y="1683574"/>
                </a:cubicBezTo>
                <a:cubicBezTo>
                  <a:pt x="1654082" y="1678017"/>
                  <a:pt x="1658584" y="1673511"/>
                  <a:pt x="1664144" y="1673511"/>
                </a:cubicBezTo>
                <a:close/>
                <a:moveTo>
                  <a:pt x="1909068" y="1673339"/>
                </a:moveTo>
                <a:cubicBezTo>
                  <a:pt x="1914714" y="1673339"/>
                  <a:pt x="1919301" y="1677921"/>
                  <a:pt x="1919301" y="1683573"/>
                </a:cubicBezTo>
                <a:cubicBezTo>
                  <a:pt x="1919301" y="1689225"/>
                  <a:pt x="1914714" y="1693807"/>
                  <a:pt x="1909068" y="1693807"/>
                </a:cubicBezTo>
                <a:cubicBezTo>
                  <a:pt x="1903422" y="1693807"/>
                  <a:pt x="1898835" y="1689225"/>
                  <a:pt x="1898835" y="1683573"/>
                </a:cubicBezTo>
                <a:cubicBezTo>
                  <a:pt x="1898835" y="1677921"/>
                  <a:pt x="1903422" y="1673339"/>
                  <a:pt x="1909068" y="1673339"/>
                </a:cubicBezTo>
                <a:close/>
                <a:moveTo>
                  <a:pt x="1847666" y="1673339"/>
                </a:moveTo>
                <a:cubicBezTo>
                  <a:pt x="1853312" y="1673339"/>
                  <a:pt x="1857899" y="1677921"/>
                  <a:pt x="1857899" y="1683573"/>
                </a:cubicBezTo>
                <a:cubicBezTo>
                  <a:pt x="1857899" y="1689225"/>
                  <a:pt x="1853312" y="1693807"/>
                  <a:pt x="1847666" y="1693807"/>
                </a:cubicBezTo>
                <a:cubicBezTo>
                  <a:pt x="1842020" y="1693807"/>
                  <a:pt x="1837433" y="1689225"/>
                  <a:pt x="1837433" y="1683573"/>
                </a:cubicBezTo>
                <a:cubicBezTo>
                  <a:pt x="1837433" y="1677921"/>
                  <a:pt x="1842020" y="1673339"/>
                  <a:pt x="1847666" y="1673339"/>
                </a:cubicBezTo>
                <a:close/>
                <a:moveTo>
                  <a:pt x="1786265" y="1673339"/>
                </a:moveTo>
                <a:cubicBezTo>
                  <a:pt x="1791911" y="1673339"/>
                  <a:pt x="1796499" y="1677921"/>
                  <a:pt x="1796499" y="1683573"/>
                </a:cubicBezTo>
                <a:cubicBezTo>
                  <a:pt x="1796499" y="1689225"/>
                  <a:pt x="1791911" y="1693807"/>
                  <a:pt x="1786265" y="1693807"/>
                </a:cubicBezTo>
                <a:cubicBezTo>
                  <a:pt x="1780620" y="1693807"/>
                  <a:pt x="1776032" y="1689225"/>
                  <a:pt x="1776032" y="1683573"/>
                </a:cubicBezTo>
                <a:cubicBezTo>
                  <a:pt x="1776032" y="1677921"/>
                  <a:pt x="1780620" y="1673339"/>
                  <a:pt x="1786265" y="1673339"/>
                </a:cubicBezTo>
                <a:close/>
                <a:moveTo>
                  <a:pt x="189832" y="1621319"/>
                </a:moveTo>
                <a:lnTo>
                  <a:pt x="190685" y="1622172"/>
                </a:lnTo>
                <a:cubicBezTo>
                  <a:pt x="190429" y="1622324"/>
                  <a:pt x="190088" y="1622324"/>
                  <a:pt x="189832" y="1622172"/>
                </a:cubicBezTo>
                <a:cubicBezTo>
                  <a:pt x="189559" y="1622297"/>
                  <a:pt x="189252" y="1622297"/>
                  <a:pt x="188980" y="1622172"/>
                </a:cubicBezTo>
                <a:cubicBezTo>
                  <a:pt x="188980" y="1621701"/>
                  <a:pt x="189355" y="1621319"/>
                  <a:pt x="189832" y="1621319"/>
                </a:cubicBezTo>
                <a:close/>
                <a:moveTo>
                  <a:pt x="251234" y="1620637"/>
                </a:moveTo>
                <a:cubicBezTo>
                  <a:pt x="252086" y="1620637"/>
                  <a:pt x="252769" y="1621325"/>
                  <a:pt x="252769" y="1622172"/>
                </a:cubicBezTo>
                <a:cubicBezTo>
                  <a:pt x="252769" y="1623020"/>
                  <a:pt x="252086" y="1623707"/>
                  <a:pt x="251234" y="1623707"/>
                </a:cubicBezTo>
                <a:cubicBezTo>
                  <a:pt x="250380" y="1623707"/>
                  <a:pt x="249699" y="1623020"/>
                  <a:pt x="249699" y="1622172"/>
                </a:cubicBezTo>
                <a:cubicBezTo>
                  <a:pt x="249699" y="1621325"/>
                  <a:pt x="250380" y="1620637"/>
                  <a:pt x="251234" y="1620637"/>
                </a:cubicBezTo>
                <a:close/>
                <a:moveTo>
                  <a:pt x="312635" y="1620125"/>
                </a:moveTo>
                <a:cubicBezTo>
                  <a:pt x="313761" y="1620125"/>
                  <a:pt x="314682" y="1621041"/>
                  <a:pt x="314682" y="1622172"/>
                </a:cubicBezTo>
                <a:cubicBezTo>
                  <a:pt x="314682" y="1623303"/>
                  <a:pt x="313761" y="1624219"/>
                  <a:pt x="312635" y="1624219"/>
                </a:cubicBezTo>
                <a:cubicBezTo>
                  <a:pt x="311544" y="1624137"/>
                  <a:pt x="310673" y="1623267"/>
                  <a:pt x="310589" y="1622172"/>
                </a:cubicBezTo>
                <a:cubicBezTo>
                  <a:pt x="310589" y="1621041"/>
                  <a:pt x="311509" y="1620125"/>
                  <a:pt x="312635" y="1620125"/>
                </a:cubicBezTo>
                <a:close/>
                <a:moveTo>
                  <a:pt x="374036" y="1619443"/>
                </a:moveTo>
                <a:cubicBezTo>
                  <a:pt x="375537" y="1619443"/>
                  <a:pt x="376765" y="1620665"/>
                  <a:pt x="376765" y="1622172"/>
                </a:cubicBezTo>
                <a:cubicBezTo>
                  <a:pt x="376765" y="1623680"/>
                  <a:pt x="375537" y="1624901"/>
                  <a:pt x="374036" y="1624901"/>
                </a:cubicBezTo>
                <a:cubicBezTo>
                  <a:pt x="372535" y="1624901"/>
                  <a:pt x="371308" y="1623680"/>
                  <a:pt x="371308" y="1622172"/>
                </a:cubicBezTo>
                <a:cubicBezTo>
                  <a:pt x="371308" y="1620665"/>
                  <a:pt x="372535" y="1619443"/>
                  <a:pt x="374036" y="1619443"/>
                </a:cubicBezTo>
                <a:close/>
                <a:moveTo>
                  <a:pt x="436119" y="1618932"/>
                </a:moveTo>
                <a:cubicBezTo>
                  <a:pt x="436238" y="1618925"/>
                  <a:pt x="436358" y="1618925"/>
                  <a:pt x="436477" y="1618932"/>
                </a:cubicBezTo>
                <a:cubicBezTo>
                  <a:pt x="438166" y="1619029"/>
                  <a:pt x="439462" y="1620480"/>
                  <a:pt x="439360" y="1622172"/>
                </a:cubicBezTo>
                <a:cubicBezTo>
                  <a:pt x="439360" y="1623961"/>
                  <a:pt x="437910" y="1625413"/>
                  <a:pt x="436119" y="1625413"/>
                </a:cubicBezTo>
                <a:cubicBezTo>
                  <a:pt x="434363" y="1625328"/>
                  <a:pt x="432964" y="1623926"/>
                  <a:pt x="432879" y="1622172"/>
                </a:cubicBezTo>
                <a:cubicBezTo>
                  <a:pt x="432879" y="1620383"/>
                  <a:pt x="434328" y="1618932"/>
                  <a:pt x="436119" y="1618932"/>
                </a:cubicBezTo>
                <a:close/>
                <a:moveTo>
                  <a:pt x="496839" y="1618419"/>
                </a:moveTo>
                <a:cubicBezTo>
                  <a:pt x="498903" y="1618419"/>
                  <a:pt x="500591" y="1620099"/>
                  <a:pt x="500591" y="1622172"/>
                </a:cubicBezTo>
                <a:cubicBezTo>
                  <a:pt x="500591" y="1624244"/>
                  <a:pt x="498903" y="1625924"/>
                  <a:pt x="496839" y="1625924"/>
                </a:cubicBezTo>
                <a:cubicBezTo>
                  <a:pt x="494775" y="1625924"/>
                  <a:pt x="493087" y="1624244"/>
                  <a:pt x="493087" y="1622172"/>
                </a:cubicBezTo>
                <a:cubicBezTo>
                  <a:pt x="493087" y="1620099"/>
                  <a:pt x="494775" y="1618419"/>
                  <a:pt x="496839" y="1618419"/>
                </a:cubicBezTo>
                <a:close/>
                <a:moveTo>
                  <a:pt x="558240" y="1617737"/>
                </a:moveTo>
                <a:cubicBezTo>
                  <a:pt x="558359" y="1617732"/>
                  <a:pt x="558479" y="1617732"/>
                  <a:pt x="558581" y="1617737"/>
                </a:cubicBezTo>
                <a:cubicBezTo>
                  <a:pt x="560935" y="1617833"/>
                  <a:pt x="562777" y="1619818"/>
                  <a:pt x="562675" y="1622172"/>
                </a:cubicBezTo>
                <a:cubicBezTo>
                  <a:pt x="562675" y="1624621"/>
                  <a:pt x="560696" y="1626606"/>
                  <a:pt x="558240" y="1626606"/>
                </a:cubicBezTo>
                <a:cubicBezTo>
                  <a:pt x="555784" y="1626606"/>
                  <a:pt x="553806" y="1624621"/>
                  <a:pt x="553806" y="1622172"/>
                </a:cubicBezTo>
                <a:cubicBezTo>
                  <a:pt x="553806" y="1619723"/>
                  <a:pt x="555784" y="1617737"/>
                  <a:pt x="558240" y="1617737"/>
                </a:cubicBezTo>
                <a:close/>
                <a:moveTo>
                  <a:pt x="619641" y="1617226"/>
                </a:moveTo>
                <a:cubicBezTo>
                  <a:pt x="622370" y="1617226"/>
                  <a:pt x="624587" y="1619440"/>
                  <a:pt x="624587" y="1622173"/>
                </a:cubicBezTo>
                <a:cubicBezTo>
                  <a:pt x="624587" y="1624905"/>
                  <a:pt x="622370" y="1627119"/>
                  <a:pt x="619641" y="1627119"/>
                </a:cubicBezTo>
                <a:cubicBezTo>
                  <a:pt x="616912" y="1627119"/>
                  <a:pt x="614695" y="1624905"/>
                  <a:pt x="614695" y="1622173"/>
                </a:cubicBezTo>
                <a:cubicBezTo>
                  <a:pt x="614695" y="1619440"/>
                  <a:pt x="616912" y="1617226"/>
                  <a:pt x="619641" y="1617226"/>
                </a:cubicBezTo>
                <a:close/>
                <a:moveTo>
                  <a:pt x="681042" y="1616714"/>
                </a:moveTo>
                <a:cubicBezTo>
                  <a:pt x="684061" y="1616714"/>
                  <a:pt x="686500" y="1619159"/>
                  <a:pt x="686500" y="1622172"/>
                </a:cubicBezTo>
                <a:cubicBezTo>
                  <a:pt x="686500" y="1625186"/>
                  <a:pt x="684061" y="1627630"/>
                  <a:pt x="681042" y="1627630"/>
                </a:cubicBezTo>
                <a:cubicBezTo>
                  <a:pt x="678057" y="1627542"/>
                  <a:pt x="675670" y="1625149"/>
                  <a:pt x="675585" y="1622172"/>
                </a:cubicBezTo>
                <a:cubicBezTo>
                  <a:pt x="675585" y="1619159"/>
                  <a:pt x="678024" y="1616714"/>
                  <a:pt x="681042" y="1616714"/>
                </a:cubicBezTo>
                <a:close/>
                <a:moveTo>
                  <a:pt x="743126" y="1616203"/>
                </a:moveTo>
                <a:cubicBezTo>
                  <a:pt x="746333" y="1616111"/>
                  <a:pt x="749011" y="1618630"/>
                  <a:pt x="749096" y="1621831"/>
                </a:cubicBezTo>
                <a:cubicBezTo>
                  <a:pt x="749096" y="1625128"/>
                  <a:pt x="746418" y="1627801"/>
                  <a:pt x="743126" y="1627801"/>
                </a:cubicBezTo>
                <a:cubicBezTo>
                  <a:pt x="739954" y="1627806"/>
                  <a:pt x="737344" y="1625335"/>
                  <a:pt x="737157" y="1622172"/>
                </a:cubicBezTo>
                <a:cubicBezTo>
                  <a:pt x="737157" y="1618876"/>
                  <a:pt x="739835" y="1616203"/>
                  <a:pt x="743126" y="1616203"/>
                </a:cubicBezTo>
                <a:close/>
                <a:moveTo>
                  <a:pt x="803845" y="1615690"/>
                </a:moveTo>
                <a:cubicBezTo>
                  <a:pt x="807426" y="1615690"/>
                  <a:pt x="810326" y="1618592"/>
                  <a:pt x="810326" y="1622172"/>
                </a:cubicBezTo>
                <a:cubicBezTo>
                  <a:pt x="810326" y="1625752"/>
                  <a:pt x="807426" y="1628653"/>
                  <a:pt x="803845" y="1628653"/>
                </a:cubicBezTo>
                <a:cubicBezTo>
                  <a:pt x="800263" y="1628653"/>
                  <a:pt x="797364" y="1625752"/>
                  <a:pt x="797364" y="1622172"/>
                </a:cubicBezTo>
                <a:cubicBezTo>
                  <a:pt x="797364" y="1618592"/>
                  <a:pt x="800263" y="1615690"/>
                  <a:pt x="803845" y="1615690"/>
                </a:cubicBezTo>
                <a:close/>
                <a:moveTo>
                  <a:pt x="865246" y="1615349"/>
                </a:moveTo>
                <a:cubicBezTo>
                  <a:pt x="869015" y="1615349"/>
                  <a:pt x="872068" y="1618404"/>
                  <a:pt x="872068" y="1622172"/>
                </a:cubicBezTo>
                <a:cubicBezTo>
                  <a:pt x="872068" y="1625939"/>
                  <a:pt x="869015" y="1628994"/>
                  <a:pt x="865246" y="1628994"/>
                </a:cubicBezTo>
                <a:cubicBezTo>
                  <a:pt x="861476" y="1628994"/>
                  <a:pt x="858424" y="1625939"/>
                  <a:pt x="858424" y="1622172"/>
                </a:cubicBezTo>
                <a:cubicBezTo>
                  <a:pt x="858424" y="1618404"/>
                  <a:pt x="861476" y="1615349"/>
                  <a:pt x="865246" y="1615349"/>
                </a:cubicBezTo>
                <a:close/>
                <a:moveTo>
                  <a:pt x="926648" y="1614838"/>
                </a:moveTo>
                <a:cubicBezTo>
                  <a:pt x="930690" y="1614838"/>
                  <a:pt x="933982" y="1618122"/>
                  <a:pt x="933982" y="1622172"/>
                </a:cubicBezTo>
                <a:cubicBezTo>
                  <a:pt x="933982" y="1626223"/>
                  <a:pt x="930690" y="1629506"/>
                  <a:pt x="926648" y="1629506"/>
                </a:cubicBezTo>
                <a:cubicBezTo>
                  <a:pt x="922640" y="1629416"/>
                  <a:pt x="919399" y="1626186"/>
                  <a:pt x="919314" y="1622172"/>
                </a:cubicBezTo>
                <a:cubicBezTo>
                  <a:pt x="919314" y="1618122"/>
                  <a:pt x="922606" y="1614838"/>
                  <a:pt x="926648" y="1614838"/>
                </a:cubicBezTo>
                <a:close/>
                <a:moveTo>
                  <a:pt x="988048" y="1614497"/>
                </a:moveTo>
                <a:cubicBezTo>
                  <a:pt x="992296" y="1614497"/>
                  <a:pt x="995724" y="1617934"/>
                  <a:pt x="995724" y="1622173"/>
                </a:cubicBezTo>
                <a:cubicBezTo>
                  <a:pt x="995724" y="1626411"/>
                  <a:pt x="992296" y="1629848"/>
                  <a:pt x="988048" y="1629848"/>
                </a:cubicBezTo>
                <a:cubicBezTo>
                  <a:pt x="983802" y="1629848"/>
                  <a:pt x="980374" y="1626411"/>
                  <a:pt x="980374" y="1622173"/>
                </a:cubicBezTo>
                <a:cubicBezTo>
                  <a:pt x="980374" y="1617934"/>
                  <a:pt x="983802" y="1614497"/>
                  <a:pt x="988048" y="1614497"/>
                </a:cubicBezTo>
                <a:close/>
                <a:moveTo>
                  <a:pt x="1050133" y="1613986"/>
                </a:moveTo>
                <a:cubicBezTo>
                  <a:pt x="1050252" y="1613984"/>
                  <a:pt x="1050354" y="1613984"/>
                  <a:pt x="1050474" y="1613986"/>
                </a:cubicBezTo>
                <a:cubicBezTo>
                  <a:pt x="1054908" y="1614081"/>
                  <a:pt x="1058422" y="1617747"/>
                  <a:pt x="1058320" y="1622173"/>
                </a:cubicBezTo>
                <a:cubicBezTo>
                  <a:pt x="1058320" y="1626694"/>
                  <a:pt x="1054653" y="1630359"/>
                  <a:pt x="1050133" y="1630359"/>
                </a:cubicBezTo>
                <a:cubicBezTo>
                  <a:pt x="1045647" y="1630269"/>
                  <a:pt x="1042031" y="1626657"/>
                  <a:pt x="1041946" y="1622173"/>
                </a:cubicBezTo>
                <a:cubicBezTo>
                  <a:pt x="1041946" y="1617651"/>
                  <a:pt x="1045613" y="1613986"/>
                  <a:pt x="1050133" y="1613986"/>
                </a:cubicBezTo>
                <a:close/>
                <a:moveTo>
                  <a:pt x="1110852" y="1613644"/>
                </a:moveTo>
                <a:cubicBezTo>
                  <a:pt x="1115559" y="1613644"/>
                  <a:pt x="1119379" y="1617463"/>
                  <a:pt x="1119379" y="1622172"/>
                </a:cubicBezTo>
                <a:cubicBezTo>
                  <a:pt x="1119379" y="1626882"/>
                  <a:pt x="1115559" y="1630700"/>
                  <a:pt x="1110852" y="1630700"/>
                </a:cubicBezTo>
                <a:cubicBezTo>
                  <a:pt x="1106178" y="1630610"/>
                  <a:pt x="1102409" y="1626844"/>
                  <a:pt x="1102324" y="1622172"/>
                </a:cubicBezTo>
                <a:cubicBezTo>
                  <a:pt x="1102324" y="1617463"/>
                  <a:pt x="1106144" y="1613644"/>
                  <a:pt x="1110852" y="1613644"/>
                </a:cubicBezTo>
                <a:close/>
                <a:moveTo>
                  <a:pt x="1172252" y="1613303"/>
                </a:moveTo>
                <a:cubicBezTo>
                  <a:pt x="1177147" y="1613303"/>
                  <a:pt x="1181121" y="1617274"/>
                  <a:pt x="1181121" y="1622172"/>
                </a:cubicBezTo>
                <a:cubicBezTo>
                  <a:pt x="1181121" y="1627071"/>
                  <a:pt x="1177147" y="1631042"/>
                  <a:pt x="1172252" y="1631042"/>
                </a:cubicBezTo>
                <a:cubicBezTo>
                  <a:pt x="1167391" y="1630951"/>
                  <a:pt x="1163468" y="1627033"/>
                  <a:pt x="1163384" y="1622172"/>
                </a:cubicBezTo>
                <a:cubicBezTo>
                  <a:pt x="1163384" y="1617274"/>
                  <a:pt x="1167357" y="1613303"/>
                  <a:pt x="1172252" y="1613303"/>
                </a:cubicBezTo>
                <a:close/>
                <a:moveTo>
                  <a:pt x="1233654" y="1612962"/>
                </a:moveTo>
                <a:cubicBezTo>
                  <a:pt x="1238737" y="1612962"/>
                  <a:pt x="1242864" y="1617087"/>
                  <a:pt x="1242864" y="1622173"/>
                </a:cubicBezTo>
                <a:cubicBezTo>
                  <a:pt x="1242864" y="1627259"/>
                  <a:pt x="1238737" y="1631383"/>
                  <a:pt x="1233654" y="1631383"/>
                </a:cubicBezTo>
                <a:cubicBezTo>
                  <a:pt x="1228571" y="1631383"/>
                  <a:pt x="1224444" y="1627259"/>
                  <a:pt x="1224444" y="1622173"/>
                </a:cubicBezTo>
                <a:cubicBezTo>
                  <a:pt x="1224444" y="1617087"/>
                  <a:pt x="1228571" y="1612962"/>
                  <a:pt x="1233654" y="1612962"/>
                </a:cubicBezTo>
                <a:close/>
                <a:moveTo>
                  <a:pt x="1971151" y="1612620"/>
                </a:moveTo>
                <a:cubicBezTo>
                  <a:pt x="1976421" y="1612620"/>
                  <a:pt x="1980702" y="1616896"/>
                  <a:pt x="1980702" y="1622172"/>
                </a:cubicBezTo>
                <a:cubicBezTo>
                  <a:pt x="1980702" y="1627447"/>
                  <a:pt x="1976421" y="1631723"/>
                  <a:pt x="1971151" y="1631723"/>
                </a:cubicBezTo>
                <a:cubicBezTo>
                  <a:pt x="1965881" y="1631723"/>
                  <a:pt x="1961600" y="1627447"/>
                  <a:pt x="1961600" y="1622172"/>
                </a:cubicBezTo>
                <a:cubicBezTo>
                  <a:pt x="1961600" y="1616896"/>
                  <a:pt x="1965881" y="1612620"/>
                  <a:pt x="1971151" y="1612620"/>
                </a:cubicBezTo>
                <a:close/>
                <a:moveTo>
                  <a:pt x="1295055" y="1612620"/>
                </a:moveTo>
                <a:cubicBezTo>
                  <a:pt x="1300325" y="1612620"/>
                  <a:pt x="1304607" y="1616896"/>
                  <a:pt x="1304607" y="1622172"/>
                </a:cubicBezTo>
                <a:cubicBezTo>
                  <a:pt x="1304607" y="1627447"/>
                  <a:pt x="1300325" y="1631723"/>
                  <a:pt x="1295055" y="1631723"/>
                </a:cubicBezTo>
                <a:cubicBezTo>
                  <a:pt x="1289785" y="1631723"/>
                  <a:pt x="1285504" y="1627447"/>
                  <a:pt x="1285504" y="1622172"/>
                </a:cubicBezTo>
                <a:cubicBezTo>
                  <a:pt x="1285504" y="1616896"/>
                  <a:pt x="1289785" y="1612620"/>
                  <a:pt x="1295055" y="1612620"/>
                </a:cubicBezTo>
                <a:close/>
                <a:moveTo>
                  <a:pt x="1357139" y="1612279"/>
                </a:moveTo>
                <a:cubicBezTo>
                  <a:pt x="1362597" y="1612279"/>
                  <a:pt x="1367031" y="1616709"/>
                  <a:pt x="1367031" y="1622172"/>
                </a:cubicBezTo>
                <a:cubicBezTo>
                  <a:pt x="1367031" y="1627635"/>
                  <a:pt x="1362597" y="1632064"/>
                  <a:pt x="1357139" y="1632064"/>
                </a:cubicBezTo>
                <a:cubicBezTo>
                  <a:pt x="1351681" y="1632064"/>
                  <a:pt x="1347247" y="1627635"/>
                  <a:pt x="1347247" y="1622172"/>
                </a:cubicBezTo>
                <a:cubicBezTo>
                  <a:pt x="1347247" y="1616709"/>
                  <a:pt x="1351681" y="1612279"/>
                  <a:pt x="1357139" y="1612279"/>
                </a:cubicBezTo>
                <a:close/>
                <a:moveTo>
                  <a:pt x="1417857" y="1612109"/>
                </a:moveTo>
                <a:cubicBezTo>
                  <a:pt x="1417977" y="1612107"/>
                  <a:pt x="1418079" y="1612107"/>
                  <a:pt x="1418198" y="1612109"/>
                </a:cubicBezTo>
                <a:cubicBezTo>
                  <a:pt x="1423656" y="1612204"/>
                  <a:pt x="1428023" y="1616709"/>
                  <a:pt x="1427920" y="1622172"/>
                </a:cubicBezTo>
                <a:cubicBezTo>
                  <a:pt x="1427920" y="1627729"/>
                  <a:pt x="1423418" y="1632235"/>
                  <a:pt x="1417857" y="1632235"/>
                </a:cubicBezTo>
                <a:cubicBezTo>
                  <a:pt x="1412331" y="1632144"/>
                  <a:pt x="1407880" y="1627691"/>
                  <a:pt x="1407795" y="1622172"/>
                </a:cubicBezTo>
                <a:cubicBezTo>
                  <a:pt x="1407795" y="1616615"/>
                  <a:pt x="1412297" y="1612109"/>
                  <a:pt x="1417857" y="1612109"/>
                </a:cubicBezTo>
                <a:close/>
                <a:moveTo>
                  <a:pt x="1479259" y="1611938"/>
                </a:moveTo>
                <a:cubicBezTo>
                  <a:pt x="1484905" y="1611938"/>
                  <a:pt x="1489493" y="1616520"/>
                  <a:pt x="1489493" y="1622172"/>
                </a:cubicBezTo>
                <a:cubicBezTo>
                  <a:pt x="1489493" y="1627824"/>
                  <a:pt x="1484905" y="1632406"/>
                  <a:pt x="1479259" y="1632406"/>
                </a:cubicBezTo>
                <a:cubicBezTo>
                  <a:pt x="1473614" y="1632406"/>
                  <a:pt x="1469026" y="1627824"/>
                  <a:pt x="1469026" y="1622172"/>
                </a:cubicBezTo>
                <a:cubicBezTo>
                  <a:pt x="1469026" y="1616520"/>
                  <a:pt x="1473614" y="1611938"/>
                  <a:pt x="1479259" y="1611938"/>
                </a:cubicBezTo>
                <a:close/>
                <a:moveTo>
                  <a:pt x="1540660" y="1611597"/>
                </a:moveTo>
                <a:cubicBezTo>
                  <a:pt x="1546493" y="1611597"/>
                  <a:pt x="1551235" y="1616332"/>
                  <a:pt x="1551235" y="1622172"/>
                </a:cubicBezTo>
                <a:cubicBezTo>
                  <a:pt x="1551235" y="1628012"/>
                  <a:pt x="1546493" y="1632747"/>
                  <a:pt x="1540660" y="1632747"/>
                </a:cubicBezTo>
                <a:cubicBezTo>
                  <a:pt x="1534827" y="1632747"/>
                  <a:pt x="1530086" y="1628012"/>
                  <a:pt x="1530086" y="1622172"/>
                </a:cubicBezTo>
                <a:cubicBezTo>
                  <a:pt x="1530086" y="1616332"/>
                  <a:pt x="1534827" y="1611597"/>
                  <a:pt x="1540660" y="1611597"/>
                </a:cubicBezTo>
                <a:close/>
                <a:moveTo>
                  <a:pt x="1786266" y="1610745"/>
                </a:moveTo>
                <a:cubicBezTo>
                  <a:pt x="1786385" y="1610743"/>
                  <a:pt x="1786487" y="1610743"/>
                  <a:pt x="1786607" y="1610745"/>
                </a:cubicBezTo>
                <a:cubicBezTo>
                  <a:pt x="1792542" y="1610840"/>
                  <a:pt x="1797284" y="1615727"/>
                  <a:pt x="1797181" y="1621660"/>
                </a:cubicBezTo>
                <a:cubicBezTo>
                  <a:pt x="1797181" y="1627690"/>
                  <a:pt x="1792286" y="1632576"/>
                  <a:pt x="1786266" y="1632576"/>
                </a:cubicBezTo>
                <a:cubicBezTo>
                  <a:pt x="1780245" y="1632576"/>
                  <a:pt x="1775350" y="1627690"/>
                  <a:pt x="1775350" y="1621660"/>
                </a:cubicBezTo>
                <a:cubicBezTo>
                  <a:pt x="1775350" y="1615631"/>
                  <a:pt x="1780245" y="1610745"/>
                  <a:pt x="1786266" y="1610745"/>
                </a:cubicBezTo>
                <a:close/>
                <a:moveTo>
                  <a:pt x="1724864" y="1610745"/>
                </a:moveTo>
                <a:cubicBezTo>
                  <a:pt x="1724983" y="1610743"/>
                  <a:pt x="1725086" y="1610743"/>
                  <a:pt x="1725205" y="1610745"/>
                </a:cubicBezTo>
                <a:cubicBezTo>
                  <a:pt x="1731141" y="1610840"/>
                  <a:pt x="1735882" y="1615727"/>
                  <a:pt x="1735780" y="1621660"/>
                </a:cubicBezTo>
                <a:cubicBezTo>
                  <a:pt x="1735780" y="1627690"/>
                  <a:pt x="1730885" y="1632576"/>
                  <a:pt x="1724864" y="1632576"/>
                </a:cubicBezTo>
                <a:cubicBezTo>
                  <a:pt x="1718843" y="1632576"/>
                  <a:pt x="1713949" y="1627690"/>
                  <a:pt x="1713949" y="1621660"/>
                </a:cubicBezTo>
                <a:cubicBezTo>
                  <a:pt x="1713949" y="1615631"/>
                  <a:pt x="1718843" y="1610745"/>
                  <a:pt x="1724864" y="1610745"/>
                </a:cubicBezTo>
                <a:close/>
                <a:moveTo>
                  <a:pt x="1909068" y="1610744"/>
                </a:moveTo>
                <a:cubicBezTo>
                  <a:pt x="1915191" y="1610744"/>
                  <a:pt x="1920155" y="1615708"/>
                  <a:pt x="1920155" y="1621831"/>
                </a:cubicBezTo>
                <a:cubicBezTo>
                  <a:pt x="1920069" y="1627915"/>
                  <a:pt x="1915157" y="1632825"/>
                  <a:pt x="1909068" y="1632917"/>
                </a:cubicBezTo>
                <a:cubicBezTo>
                  <a:pt x="1902979" y="1632825"/>
                  <a:pt x="1898067" y="1627915"/>
                  <a:pt x="1897982" y="1621831"/>
                </a:cubicBezTo>
                <a:cubicBezTo>
                  <a:pt x="1897982" y="1615708"/>
                  <a:pt x="1902945" y="1610744"/>
                  <a:pt x="1909068" y="1610744"/>
                </a:cubicBezTo>
                <a:close/>
                <a:moveTo>
                  <a:pt x="1847666" y="1610744"/>
                </a:moveTo>
                <a:cubicBezTo>
                  <a:pt x="1853789" y="1610744"/>
                  <a:pt x="1858753" y="1615708"/>
                  <a:pt x="1858753" y="1621831"/>
                </a:cubicBezTo>
                <a:cubicBezTo>
                  <a:pt x="1858667" y="1627915"/>
                  <a:pt x="1853755" y="1632825"/>
                  <a:pt x="1847666" y="1632917"/>
                </a:cubicBezTo>
                <a:cubicBezTo>
                  <a:pt x="1841577" y="1632825"/>
                  <a:pt x="1836665" y="1627915"/>
                  <a:pt x="1836580" y="1621831"/>
                </a:cubicBezTo>
                <a:cubicBezTo>
                  <a:pt x="1836580" y="1615708"/>
                  <a:pt x="1841543" y="1610744"/>
                  <a:pt x="1847666" y="1610744"/>
                </a:cubicBezTo>
                <a:close/>
                <a:moveTo>
                  <a:pt x="1664145" y="1610744"/>
                </a:moveTo>
                <a:cubicBezTo>
                  <a:pt x="1670080" y="1610744"/>
                  <a:pt x="1674890" y="1615556"/>
                  <a:pt x="1674890" y="1621490"/>
                </a:cubicBezTo>
                <a:cubicBezTo>
                  <a:pt x="1674890" y="1627423"/>
                  <a:pt x="1670080" y="1632235"/>
                  <a:pt x="1664145" y="1632235"/>
                </a:cubicBezTo>
                <a:cubicBezTo>
                  <a:pt x="1658243" y="1632143"/>
                  <a:pt x="1653485" y="1627386"/>
                  <a:pt x="1653400" y="1621490"/>
                </a:cubicBezTo>
                <a:cubicBezTo>
                  <a:pt x="1653400" y="1615556"/>
                  <a:pt x="1658210" y="1610744"/>
                  <a:pt x="1664145" y="1610744"/>
                </a:cubicBezTo>
                <a:close/>
                <a:moveTo>
                  <a:pt x="1602061" y="1610744"/>
                </a:moveTo>
                <a:cubicBezTo>
                  <a:pt x="1607997" y="1610744"/>
                  <a:pt x="1612807" y="1615556"/>
                  <a:pt x="1612807" y="1621490"/>
                </a:cubicBezTo>
                <a:cubicBezTo>
                  <a:pt x="1612807" y="1627423"/>
                  <a:pt x="1607997" y="1632235"/>
                  <a:pt x="1602061" y="1632235"/>
                </a:cubicBezTo>
                <a:cubicBezTo>
                  <a:pt x="1596160" y="1632143"/>
                  <a:pt x="1591401" y="1627386"/>
                  <a:pt x="1591317" y="1621490"/>
                </a:cubicBezTo>
                <a:cubicBezTo>
                  <a:pt x="1591317" y="1615556"/>
                  <a:pt x="1596126" y="1610744"/>
                  <a:pt x="1602061" y="1610744"/>
                </a:cubicBezTo>
                <a:close/>
                <a:moveTo>
                  <a:pt x="251233" y="1559577"/>
                </a:moveTo>
                <a:cubicBezTo>
                  <a:pt x="252359" y="1559577"/>
                  <a:pt x="253280" y="1560493"/>
                  <a:pt x="253280" y="1561624"/>
                </a:cubicBezTo>
                <a:cubicBezTo>
                  <a:pt x="253280" y="1562755"/>
                  <a:pt x="252359" y="1563671"/>
                  <a:pt x="251233" y="1563671"/>
                </a:cubicBezTo>
                <a:cubicBezTo>
                  <a:pt x="250142" y="1563589"/>
                  <a:pt x="249272" y="1562719"/>
                  <a:pt x="249187" y="1561624"/>
                </a:cubicBezTo>
                <a:cubicBezTo>
                  <a:pt x="249187" y="1560493"/>
                  <a:pt x="250107" y="1559577"/>
                  <a:pt x="251233" y="1559577"/>
                </a:cubicBezTo>
                <a:close/>
                <a:moveTo>
                  <a:pt x="189833" y="1559577"/>
                </a:moveTo>
                <a:cubicBezTo>
                  <a:pt x="190685" y="1559577"/>
                  <a:pt x="191368" y="1560265"/>
                  <a:pt x="191368" y="1561112"/>
                </a:cubicBezTo>
                <a:cubicBezTo>
                  <a:pt x="191368" y="1561960"/>
                  <a:pt x="190685" y="1562648"/>
                  <a:pt x="189833" y="1562648"/>
                </a:cubicBezTo>
                <a:cubicBezTo>
                  <a:pt x="188980" y="1562648"/>
                  <a:pt x="188298" y="1561960"/>
                  <a:pt x="188298" y="1561112"/>
                </a:cubicBezTo>
                <a:cubicBezTo>
                  <a:pt x="188298" y="1560265"/>
                  <a:pt x="188980" y="1559577"/>
                  <a:pt x="189833" y="1559577"/>
                </a:cubicBezTo>
                <a:close/>
                <a:moveTo>
                  <a:pt x="312635" y="1558042"/>
                </a:moveTo>
                <a:cubicBezTo>
                  <a:pt x="314135" y="1558042"/>
                  <a:pt x="315364" y="1559264"/>
                  <a:pt x="315364" y="1560771"/>
                </a:cubicBezTo>
                <a:cubicBezTo>
                  <a:pt x="315364" y="1562279"/>
                  <a:pt x="314135" y="1563500"/>
                  <a:pt x="312635" y="1563500"/>
                </a:cubicBezTo>
                <a:cubicBezTo>
                  <a:pt x="311133" y="1563500"/>
                  <a:pt x="309906" y="1562279"/>
                  <a:pt x="309906" y="1560771"/>
                </a:cubicBezTo>
                <a:cubicBezTo>
                  <a:pt x="309906" y="1559264"/>
                  <a:pt x="311133" y="1558042"/>
                  <a:pt x="312635" y="1558042"/>
                </a:cubicBezTo>
                <a:close/>
                <a:moveTo>
                  <a:pt x="374036" y="1557531"/>
                </a:moveTo>
                <a:cubicBezTo>
                  <a:pt x="374155" y="1557524"/>
                  <a:pt x="374275" y="1557524"/>
                  <a:pt x="374394" y="1557531"/>
                </a:cubicBezTo>
                <a:cubicBezTo>
                  <a:pt x="376083" y="1557628"/>
                  <a:pt x="377379" y="1559079"/>
                  <a:pt x="377276" y="1560771"/>
                </a:cubicBezTo>
                <a:cubicBezTo>
                  <a:pt x="377276" y="1562560"/>
                  <a:pt x="375827" y="1564012"/>
                  <a:pt x="374036" y="1564012"/>
                </a:cubicBezTo>
                <a:cubicBezTo>
                  <a:pt x="372279" y="1563927"/>
                  <a:pt x="370880" y="1562524"/>
                  <a:pt x="370796" y="1560771"/>
                </a:cubicBezTo>
                <a:cubicBezTo>
                  <a:pt x="370796" y="1558982"/>
                  <a:pt x="372245" y="1557531"/>
                  <a:pt x="374036" y="1557531"/>
                </a:cubicBezTo>
                <a:close/>
                <a:moveTo>
                  <a:pt x="436120" y="1556848"/>
                </a:moveTo>
                <a:cubicBezTo>
                  <a:pt x="438286" y="1556848"/>
                  <a:pt x="440043" y="1558605"/>
                  <a:pt x="440043" y="1560771"/>
                </a:cubicBezTo>
                <a:cubicBezTo>
                  <a:pt x="440043" y="1562937"/>
                  <a:pt x="438286" y="1564694"/>
                  <a:pt x="436120" y="1564694"/>
                </a:cubicBezTo>
                <a:cubicBezTo>
                  <a:pt x="433988" y="1564607"/>
                  <a:pt x="432282" y="1562902"/>
                  <a:pt x="432197" y="1560771"/>
                </a:cubicBezTo>
                <a:cubicBezTo>
                  <a:pt x="432197" y="1558605"/>
                  <a:pt x="433953" y="1556848"/>
                  <a:pt x="436120" y="1556848"/>
                </a:cubicBezTo>
                <a:close/>
                <a:moveTo>
                  <a:pt x="496838" y="1556336"/>
                </a:moveTo>
                <a:cubicBezTo>
                  <a:pt x="496957" y="1556331"/>
                  <a:pt x="497077" y="1556331"/>
                  <a:pt x="497179" y="1556336"/>
                </a:cubicBezTo>
                <a:cubicBezTo>
                  <a:pt x="499533" y="1556432"/>
                  <a:pt x="501375" y="1558417"/>
                  <a:pt x="501273" y="1560771"/>
                </a:cubicBezTo>
                <a:cubicBezTo>
                  <a:pt x="501273" y="1563220"/>
                  <a:pt x="499295" y="1565205"/>
                  <a:pt x="496838" y="1565205"/>
                </a:cubicBezTo>
                <a:cubicBezTo>
                  <a:pt x="494382" y="1565205"/>
                  <a:pt x="492404" y="1563220"/>
                  <a:pt x="492404" y="1560771"/>
                </a:cubicBezTo>
                <a:cubicBezTo>
                  <a:pt x="492404" y="1558322"/>
                  <a:pt x="494382" y="1556336"/>
                  <a:pt x="496838" y="1556336"/>
                </a:cubicBezTo>
                <a:close/>
                <a:moveTo>
                  <a:pt x="558606" y="1555690"/>
                </a:moveTo>
                <a:cubicBezTo>
                  <a:pt x="561338" y="1555690"/>
                  <a:pt x="563552" y="1557905"/>
                  <a:pt x="563552" y="1560636"/>
                </a:cubicBezTo>
                <a:cubicBezTo>
                  <a:pt x="563552" y="1563368"/>
                  <a:pt x="561338" y="1565582"/>
                  <a:pt x="558606" y="1565582"/>
                </a:cubicBezTo>
                <a:cubicBezTo>
                  <a:pt x="555874" y="1565582"/>
                  <a:pt x="553660" y="1563368"/>
                  <a:pt x="553660" y="1560636"/>
                </a:cubicBezTo>
                <a:cubicBezTo>
                  <a:pt x="553660" y="1557905"/>
                  <a:pt x="555874" y="1555690"/>
                  <a:pt x="558606" y="1555690"/>
                </a:cubicBezTo>
                <a:close/>
                <a:moveTo>
                  <a:pt x="619641" y="1555142"/>
                </a:moveTo>
                <a:cubicBezTo>
                  <a:pt x="622745" y="1555142"/>
                  <a:pt x="625270" y="1557662"/>
                  <a:pt x="625270" y="1560771"/>
                </a:cubicBezTo>
                <a:cubicBezTo>
                  <a:pt x="625270" y="1563880"/>
                  <a:pt x="622745" y="1566399"/>
                  <a:pt x="619641" y="1566399"/>
                </a:cubicBezTo>
                <a:cubicBezTo>
                  <a:pt x="616537" y="1566399"/>
                  <a:pt x="614013" y="1563880"/>
                  <a:pt x="614013" y="1560771"/>
                </a:cubicBezTo>
                <a:cubicBezTo>
                  <a:pt x="614013" y="1557662"/>
                  <a:pt x="616537" y="1555142"/>
                  <a:pt x="619641" y="1555142"/>
                </a:cubicBezTo>
                <a:close/>
                <a:moveTo>
                  <a:pt x="681042" y="1554630"/>
                </a:moveTo>
                <a:cubicBezTo>
                  <a:pt x="684437" y="1554630"/>
                  <a:pt x="687183" y="1557380"/>
                  <a:pt x="687183" y="1560771"/>
                </a:cubicBezTo>
                <a:cubicBezTo>
                  <a:pt x="687183" y="1564161"/>
                  <a:pt x="684437" y="1566911"/>
                  <a:pt x="681042" y="1566911"/>
                </a:cubicBezTo>
                <a:cubicBezTo>
                  <a:pt x="677649" y="1566911"/>
                  <a:pt x="674903" y="1564161"/>
                  <a:pt x="674903" y="1560771"/>
                </a:cubicBezTo>
                <a:cubicBezTo>
                  <a:pt x="674903" y="1557380"/>
                  <a:pt x="677649" y="1554630"/>
                  <a:pt x="681042" y="1554630"/>
                </a:cubicBezTo>
                <a:close/>
                <a:moveTo>
                  <a:pt x="743126" y="1554119"/>
                </a:moveTo>
                <a:cubicBezTo>
                  <a:pt x="743245" y="1554116"/>
                  <a:pt x="743365" y="1554116"/>
                  <a:pt x="743467" y="1554119"/>
                </a:cubicBezTo>
                <a:cubicBezTo>
                  <a:pt x="747049" y="1554215"/>
                  <a:pt x="749880" y="1557192"/>
                  <a:pt x="749778" y="1560771"/>
                </a:cubicBezTo>
                <a:cubicBezTo>
                  <a:pt x="749778" y="1564445"/>
                  <a:pt x="746793" y="1567423"/>
                  <a:pt x="743126" y="1567423"/>
                </a:cubicBezTo>
                <a:cubicBezTo>
                  <a:pt x="739492" y="1567332"/>
                  <a:pt x="736559" y="1564407"/>
                  <a:pt x="736474" y="1560771"/>
                </a:cubicBezTo>
                <a:cubicBezTo>
                  <a:pt x="736474" y="1557097"/>
                  <a:pt x="739459" y="1554119"/>
                  <a:pt x="743126" y="1554119"/>
                </a:cubicBezTo>
                <a:close/>
                <a:moveTo>
                  <a:pt x="803845" y="1553607"/>
                </a:moveTo>
                <a:cubicBezTo>
                  <a:pt x="807802" y="1553607"/>
                  <a:pt x="811008" y="1556814"/>
                  <a:pt x="811008" y="1560771"/>
                </a:cubicBezTo>
                <a:cubicBezTo>
                  <a:pt x="811008" y="1564728"/>
                  <a:pt x="807802" y="1567934"/>
                  <a:pt x="803845" y="1567934"/>
                </a:cubicBezTo>
                <a:cubicBezTo>
                  <a:pt x="799888" y="1567934"/>
                  <a:pt x="796682" y="1564728"/>
                  <a:pt x="796682" y="1560771"/>
                </a:cubicBezTo>
                <a:cubicBezTo>
                  <a:pt x="796682" y="1556814"/>
                  <a:pt x="799888" y="1553607"/>
                  <a:pt x="803845" y="1553607"/>
                </a:cubicBezTo>
                <a:close/>
                <a:moveTo>
                  <a:pt x="865246" y="1553266"/>
                </a:moveTo>
                <a:cubicBezTo>
                  <a:pt x="865365" y="1553263"/>
                  <a:pt x="865468" y="1553263"/>
                  <a:pt x="865587" y="1553266"/>
                </a:cubicBezTo>
                <a:cubicBezTo>
                  <a:pt x="869647" y="1553362"/>
                  <a:pt x="872853" y="1556722"/>
                  <a:pt x="872751" y="1560771"/>
                </a:cubicBezTo>
                <a:cubicBezTo>
                  <a:pt x="872751" y="1564915"/>
                  <a:pt x="869391" y="1568275"/>
                  <a:pt x="865246" y="1568275"/>
                </a:cubicBezTo>
                <a:cubicBezTo>
                  <a:pt x="861101" y="1568275"/>
                  <a:pt x="857742" y="1564915"/>
                  <a:pt x="857742" y="1560771"/>
                </a:cubicBezTo>
                <a:cubicBezTo>
                  <a:pt x="857742" y="1556626"/>
                  <a:pt x="861101" y="1553266"/>
                  <a:pt x="865246" y="1553266"/>
                </a:cubicBezTo>
                <a:close/>
                <a:moveTo>
                  <a:pt x="926648" y="1552754"/>
                </a:moveTo>
                <a:cubicBezTo>
                  <a:pt x="931082" y="1552754"/>
                  <a:pt x="934664" y="1556343"/>
                  <a:pt x="934664" y="1560771"/>
                </a:cubicBezTo>
                <a:cubicBezTo>
                  <a:pt x="934664" y="1565198"/>
                  <a:pt x="931082" y="1568787"/>
                  <a:pt x="926648" y="1568787"/>
                </a:cubicBezTo>
                <a:cubicBezTo>
                  <a:pt x="922213" y="1568787"/>
                  <a:pt x="918632" y="1565198"/>
                  <a:pt x="918632" y="1560771"/>
                </a:cubicBezTo>
                <a:cubicBezTo>
                  <a:pt x="918632" y="1556343"/>
                  <a:pt x="922213" y="1552754"/>
                  <a:pt x="926648" y="1552754"/>
                </a:cubicBezTo>
                <a:close/>
                <a:moveTo>
                  <a:pt x="988049" y="1552242"/>
                </a:moveTo>
                <a:cubicBezTo>
                  <a:pt x="992756" y="1552242"/>
                  <a:pt x="996576" y="1556061"/>
                  <a:pt x="996576" y="1560770"/>
                </a:cubicBezTo>
                <a:cubicBezTo>
                  <a:pt x="996576" y="1565480"/>
                  <a:pt x="992756" y="1569298"/>
                  <a:pt x="988049" y="1569298"/>
                </a:cubicBezTo>
                <a:cubicBezTo>
                  <a:pt x="983375" y="1569208"/>
                  <a:pt x="979606" y="1565442"/>
                  <a:pt x="979521" y="1560770"/>
                </a:cubicBezTo>
                <a:cubicBezTo>
                  <a:pt x="979521" y="1556061"/>
                  <a:pt x="983342" y="1552242"/>
                  <a:pt x="988049" y="1552242"/>
                </a:cubicBezTo>
                <a:close/>
                <a:moveTo>
                  <a:pt x="1049816" y="1551767"/>
                </a:moveTo>
                <a:cubicBezTo>
                  <a:pt x="1054714" y="1551767"/>
                  <a:pt x="1058685" y="1555738"/>
                  <a:pt x="1058685" y="1560636"/>
                </a:cubicBezTo>
                <a:cubicBezTo>
                  <a:pt x="1058685" y="1565534"/>
                  <a:pt x="1054714" y="1569505"/>
                  <a:pt x="1049816" y="1569505"/>
                </a:cubicBezTo>
                <a:cubicBezTo>
                  <a:pt x="1044918" y="1569505"/>
                  <a:pt x="1040947" y="1565534"/>
                  <a:pt x="1040947" y="1560636"/>
                </a:cubicBezTo>
                <a:cubicBezTo>
                  <a:pt x="1040947" y="1555738"/>
                  <a:pt x="1044918" y="1551767"/>
                  <a:pt x="1049816" y="1551767"/>
                </a:cubicBezTo>
                <a:close/>
                <a:moveTo>
                  <a:pt x="1110851" y="1551560"/>
                </a:moveTo>
                <a:cubicBezTo>
                  <a:pt x="1115934" y="1551560"/>
                  <a:pt x="1120061" y="1555685"/>
                  <a:pt x="1120061" y="1560771"/>
                </a:cubicBezTo>
                <a:cubicBezTo>
                  <a:pt x="1120061" y="1565857"/>
                  <a:pt x="1115934" y="1569981"/>
                  <a:pt x="1110851" y="1569981"/>
                </a:cubicBezTo>
                <a:cubicBezTo>
                  <a:pt x="1105803" y="1569890"/>
                  <a:pt x="1101726" y="1565819"/>
                  <a:pt x="1101641" y="1560771"/>
                </a:cubicBezTo>
                <a:cubicBezTo>
                  <a:pt x="1101641" y="1555685"/>
                  <a:pt x="1105768" y="1551560"/>
                  <a:pt x="1110851" y="1551560"/>
                </a:cubicBezTo>
                <a:close/>
                <a:moveTo>
                  <a:pt x="1172253" y="1551049"/>
                </a:moveTo>
                <a:cubicBezTo>
                  <a:pt x="1172372" y="1551047"/>
                  <a:pt x="1172474" y="1551047"/>
                  <a:pt x="1172593" y="1551049"/>
                </a:cubicBezTo>
                <a:cubicBezTo>
                  <a:pt x="1177864" y="1551144"/>
                  <a:pt x="1182077" y="1555497"/>
                  <a:pt x="1181975" y="1560771"/>
                </a:cubicBezTo>
                <a:cubicBezTo>
                  <a:pt x="1181975" y="1566140"/>
                  <a:pt x="1177625" y="1570492"/>
                  <a:pt x="1172253" y="1570492"/>
                </a:cubicBezTo>
                <a:cubicBezTo>
                  <a:pt x="1166914" y="1570402"/>
                  <a:pt x="1162616" y="1566102"/>
                  <a:pt x="1162531" y="1560771"/>
                </a:cubicBezTo>
                <a:cubicBezTo>
                  <a:pt x="1162531" y="1555401"/>
                  <a:pt x="1166880" y="1551049"/>
                  <a:pt x="1172253" y="1551049"/>
                </a:cubicBezTo>
                <a:close/>
                <a:moveTo>
                  <a:pt x="1233653" y="1550708"/>
                </a:moveTo>
                <a:cubicBezTo>
                  <a:pt x="1233773" y="1550706"/>
                  <a:pt x="1233875" y="1550706"/>
                  <a:pt x="1233994" y="1550708"/>
                </a:cubicBezTo>
                <a:cubicBezTo>
                  <a:pt x="1239452" y="1550803"/>
                  <a:pt x="1243818" y="1555308"/>
                  <a:pt x="1243716" y="1560771"/>
                </a:cubicBezTo>
                <a:cubicBezTo>
                  <a:pt x="1243716" y="1566328"/>
                  <a:pt x="1239214" y="1570834"/>
                  <a:pt x="1233653" y="1570834"/>
                </a:cubicBezTo>
                <a:cubicBezTo>
                  <a:pt x="1228127" y="1570743"/>
                  <a:pt x="1223675" y="1566290"/>
                  <a:pt x="1223591" y="1560771"/>
                </a:cubicBezTo>
                <a:cubicBezTo>
                  <a:pt x="1223591" y="1555214"/>
                  <a:pt x="1228093" y="1550708"/>
                  <a:pt x="1233653" y="1550708"/>
                </a:cubicBezTo>
                <a:close/>
                <a:moveTo>
                  <a:pt x="1971151" y="1550537"/>
                </a:moveTo>
                <a:cubicBezTo>
                  <a:pt x="1976797" y="1550537"/>
                  <a:pt x="1981385" y="1555119"/>
                  <a:pt x="1981385" y="1560771"/>
                </a:cubicBezTo>
                <a:cubicBezTo>
                  <a:pt x="1981385" y="1566423"/>
                  <a:pt x="1976797" y="1571004"/>
                  <a:pt x="1971151" y="1571004"/>
                </a:cubicBezTo>
                <a:cubicBezTo>
                  <a:pt x="1965506" y="1571004"/>
                  <a:pt x="1960918" y="1566423"/>
                  <a:pt x="1960918" y="1560771"/>
                </a:cubicBezTo>
                <a:cubicBezTo>
                  <a:pt x="1960918" y="1555119"/>
                  <a:pt x="1965506" y="1550537"/>
                  <a:pt x="1971151" y="1550537"/>
                </a:cubicBezTo>
                <a:close/>
                <a:moveTo>
                  <a:pt x="1295055" y="1550537"/>
                </a:moveTo>
                <a:cubicBezTo>
                  <a:pt x="1300701" y="1550537"/>
                  <a:pt x="1305288" y="1555119"/>
                  <a:pt x="1305288" y="1560771"/>
                </a:cubicBezTo>
                <a:cubicBezTo>
                  <a:pt x="1305288" y="1566423"/>
                  <a:pt x="1300701" y="1571004"/>
                  <a:pt x="1295055" y="1571004"/>
                </a:cubicBezTo>
                <a:cubicBezTo>
                  <a:pt x="1289409" y="1571004"/>
                  <a:pt x="1284822" y="1566423"/>
                  <a:pt x="1284822" y="1560771"/>
                </a:cubicBezTo>
                <a:cubicBezTo>
                  <a:pt x="1284822" y="1555119"/>
                  <a:pt x="1289409" y="1550537"/>
                  <a:pt x="1295055" y="1550537"/>
                </a:cubicBezTo>
                <a:close/>
                <a:moveTo>
                  <a:pt x="1357138" y="1550196"/>
                </a:moveTo>
                <a:cubicBezTo>
                  <a:pt x="1362971" y="1550196"/>
                  <a:pt x="1367713" y="1554931"/>
                  <a:pt x="1367713" y="1560771"/>
                </a:cubicBezTo>
                <a:cubicBezTo>
                  <a:pt x="1367713" y="1566611"/>
                  <a:pt x="1362971" y="1571346"/>
                  <a:pt x="1357138" y="1571346"/>
                </a:cubicBezTo>
                <a:cubicBezTo>
                  <a:pt x="1351305" y="1571346"/>
                  <a:pt x="1346564" y="1566611"/>
                  <a:pt x="1346564" y="1560771"/>
                </a:cubicBezTo>
                <a:cubicBezTo>
                  <a:pt x="1346564" y="1554931"/>
                  <a:pt x="1351305" y="1550196"/>
                  <a:pt x="1357138" y="1550196"/>
                </a:cubicBezTo>
                <a:close/>
                <a:moveTo>
                  <a:pt x="1417857" y="1549855"/>
                </a:moveTo>
                <a:cubicBezTo>
                  <a:pt x="1417976" y="1549853"/>
                  <a:pt x="1418079" y="1549853"/>
                  <a:pt x="1418198" y="1549855"/>
                </a:cubicBezTo>
                <a:cubicBezTo>
                  <a:pt x="1424134" y="1549950"/>
                  <a:pt x="1428875" y="1554837"/>
                  <a:pt x="1428773" y="1560770"/>
                </a:cubicBezTo>
                <a:cubicBezTo>
                  <a:pt x="1428773" y="1566800"/>
                  <a:pt x="1423878" y="1571686"/>
                  <a:pt x="1417857" y="1571686"/>
                </a:cubicBezTo>
                <a:cubicBezTo>
                  <a:pt x="1411836" y="1571686"/>
                  <a:pt x="1406942" y="1566800"/>
                  <a:pt x="1406942" y="1560770"/>
                </a:cubicBezTo>
                <a:cubicBezTo>
                  <a:pt x="1406942" y="1554741"/>
                  <a:pt x="1411836" y="1549855"/>
                  <a:pt x="1417857" y="1549855"/>
                </a:cubicBezTo>
                <a:close/>
                <a:moveTo>
                  <a:pt x="1479259" y="1549684"/>
                </a:moveTo>
                <a:cubicBezTo>
                  <a:pt x="1485382" y="1549684"/>
                  <a:pt x="1490345" y="1554648"/>
                  <a:pt x="1490345" y="1560771"/>
                </a:cubicBezTo>
                <a:cubicBezTo>
                  <a:pt x="1490260" y="1566855"/>
                  <a:pt x="1485348" y="1571765"/>
                  <a:pt x="1479259" y="1571857"/>
                </a:cubicBezTo>
                <a:cubicBezTo>
                  <a:pt x="1473170" y="1571765"/>
                  <a:pt x="1468258" y="1566855"/>
                  <a:pt x="1468173" y="1560771"/>
                </a:cubicBezTo>
                <a:cubicBezTo>
                  <a:pt x="1468173" y="1554648"/>
                  <a:pt x="1473136" y="1549684"/>
                  <a:pt x="1479259" y="1549684"/>
                </a:cubicBezTo>
                <a:close/>
                <a:moveTo>
                  <a:pt x="1540661" y="1549514"/>
                </a:moveTo>
                <a:cubicBezTo>
                  <a:pt x="1540780" y="1549512"/>
                  <a:pt x="1540882" y="1549512"/>
                  <a:pt x="1541001" y="1549514"/>
                </a:cubicBezTo>
                <a:cubicBezTo>
                  <a:pt x="1547125" y="1549609"/>
                  <a:pt x="1552020" y="1554649"/>
                  <a:pt x="1551917" y="1560771"/>
                </a:cubicBezTo>
                <a:cubicBezTo>
                  <a:pt x="1551917" y="1566988"/>
                  <a:pt x="1546886" y="1572028"/>
                  <a:pt x="1540661" y="1572028"/>
                </a:cubicBezTo>
                <a:cubicBezTo>
                  <a:pt x="1534486" y="1571935"/>
                  <a:pt x="1529489" y="1566950"/>
                  <a:pt x="1529404" y="1560771"/>
                </a:cubicBezTo>
                <a:cubicBezTo>
                  <a:pt x="1529404" y="1554554"/>
                  <a:pt x="1534452" y="1549514"/>
                  <a:pt x="1540661" y="1549514"/>
                </a:cubicBezTo>
                <a:close/>
                <a:moveTo>
                  <a:pt x="1602061" y="1549343"/>
                </a:moveTo>
                <a:cubicBezTo>
                  <a:pt x="1608372" y="1549343"/>
                  <a:pt x="1613488" y="1554460"/>
                  <a:pt x="1613488" y="1560771"/>
                </a:cubicBezTo>
                <a:cubicBezTo>
                  <a:pt x="1613488" y="1567082"/>
                  <a:pt x="1608372" y="1572198"/>
                  <a:pt x="1602061" y="1572198"/>
                </a:cubicBezTo>
                <a:cubicBezTo>
                  <a:pt x="1595750" y="1572198"/>
                  <a:pt x="1590634" y="1567082"/>
                  <a:pt x="1590634" y="1560771"/>
                </a:cubicBezTo>
                <a:cubicBezTo>
                  <a:pt x="1590634" y="1554460"/>
                  <a:pt x="1595750" y="1549343"/>
                  <a:pt x="1602061" y="1549343"/>
                </a:cubicBezTo>
                <a:close/>
                <a:moveTo>
                  <a:pt x="1664144" y="1549173"/>
                </a:moveTo>
                <a:cubicBezTo>
                  <a:pt x="1664264" y="1549171"/>
                  <a:pt x="1664366" y="1549171"/>
                  <a:pt x="1664485" y="1549173"/>
                </a:cubicBezTo>
                <a:cubicBezTo>
                  <a:pt x="1670797" y="1549268"/>
                  <a:pt x="1675845" y="1554460"/>
                  <a:pt x="1675742" y="1560771"/>
                </a:cubicBezTo>
                <a:cubicBezTo>
                  <a:pt x="1675742" y="1567177"/>
                  <a:pt x="1670558" y="1572369"/>
                  <a:pt x="1664144" y="1572369"/>
                </a:cubicBezTo>
                <a:cubicBezTo>
                  <a:pt x="1657783" y="1572277"/>
                  <a:pt x="1652632" y="1567138"/>
                  <a:pt x="1652547" y="1560771"/>
                </a:cubicBezTo>
                <a:cubicBezTo>
                  <a:pt x="1652547" y="1554365"/>
                  <a:pt x="1657731" y="1549173"/>
                  <a:pt x="1664144" y="1549173"/>
                </a:cubicBezTo>
                <a:close/>
                <a:moveTo>
                  <a:pt x="1786265" y="1549002"/>
                </a:moveTo>
                <a:cubicBezTo>
                  <a:pt x="1792763" y="1549002"/>
                  <a:pt x="1798034" y="1554271"/>
                  <a:pt x="1798034" y="1560771"/>
                </a:cubicBezTo>
                <a:cubicBezTo>
                  <a:pt x="1798034" y="1567271"/>
                  <a:pt x="1792763" y="1572540"/>
                  <a:pt x="1786265" y="1572540"/>
                </a:cubicBezTo>
                <a:cubicBezTo>
                  <a:pt x="1779767" y="1572540"/>
                  <a:pt x="1774497" y="1567271"/>
                  <a:pt x="1774497" y="1560771"/>
                </a:cubicBezTo>
                <a:cubicBezTo>
                  <a:pt x="1774497" y="1554271"/>
                  <a:pt x="1779767" y="1549002"/>
                  <a:pt x="1786265" y="1549002"/>
                </a:cubicBezTo>
                <a:close/>
                <a:moveTo>
                  <a:pt x="1724864" y="1549002"/>
                </a:moveTo>
                <a:cubicBezTo>
                  <a:pt x="1731363" y="1549002"/>
                  <a:pt x="1736633" y="1554271"/>
                  <a:pt x="1736633" y="1560771"/>
                </a:cubicBezTo>
                <a:cubicBezTo>
                  <a:pt x="1736633" y="1567271"/>
                  <a:pt x="1731363" y="1572540"/>
                  <a:pt x="1724864" y="1572540"/>
                </a:cubicBezTo>
                <a:cubicBezTo>
                  <a:pt x="1718366" y="1572540"/>
                  <a:pt x="1713096" y="1567271"/>
                  <a:pt x="1713096" y="1560771"/>
                </a:cubicBezTo>
                <a:cubicBezTo>
                  <a:pt x="1713096" y="1554271"/>
                  <a:pt x="1718366" y="1549002"/>
                  <a:pt x="1724864" y="1549002"/>
                </a:cubicBezTo>
                <a:close/>
                <a:moveTo>
                  <a:pt x="1909067" y="1548831"/>
                </a:moveTo>
                <a:cubicBezTo>
                  <a:pt x="1915668" y="1548831"/>
                  <a:pt x="1921007" y="1554177"/>
                  <a:pt x="1921007" y="1560771"/>
                </a:cubicBezTo>
                <a:cubicBezTo>
                  <a:pt x="1921007" y="1567364"/>
                  <a:pt x="1915668" y="1572710"/>
                  <a:pt x="1909067" y="1572710"/>
                </a:cubicBezTo>
                <a:cubicBezTo>
                  <a:pt x="1902518" y="1572618"/>
                  <a:pt x="1897214" y="1567325"/>
                  <a:pt x="1897129" y="1560771"/>
                </a:cubicBezTo>
                <a:cubicBezTo>
                  <a:pt x="1897129" y="1554177"/>
                  <a:pt x="1902467" y="1548831"/>
                  <a:pt x="1909067" y="1548831"/>
                </a:cubicBezTo>
                <a:close/>
                <a:moveTo>
                  <a:pt x="1847667" y="1548831"/>
                </a:moveTo>
                <a:cubicBezTo>
                  <a:pt x="1854267" y="1548831"/>
                  <a:pt x="1859606" y="1554177"/>
                  <a:pt x="1859606" y="1560771"/>
                </a:cubicBezTo>
                <a:cubicBezTo>
                  <a:pt x="1859606" y="1567364"/>
                  <a:pt x="1854267" y="1572710"/>
                  <a:pt x="1847667" y="1572710"/>
                </a:cubicBezTo>
                <a:cubicBezTo>
                  <a:pt x="1841117" y="1572618"/>
                  <a:pt x="1835813" y="1567325"/>
                  <a:pt x="1835728" y="1560771"/>
                </a:cubicBezTo>
                <a:cubicBezTo>
                  <a:pt x="1835728" y="1554177"/>
                  <a:pt x="1841066" y="1548831"/>
                  <a:pt x="1847667" y="1548831"/>
                </a:cubicBezTo>
                <a:close/>
                <a:moveTo>
                  <a:pt x="128431" y="1498005"/>
                </a:moveTo>
                <a:cubicBezTo>
                  <a:pt x="128551" y="1497987"/>
                  <a:pt x="128670" y="1497987"/>
                  <a:pt x="128806" y="1498005"/>
                </a:cubicBezTo>
                <a:cubicBezTo>
                  <a:pt x="129454" y="1498108"/>
                  <a:pt x="129898" y="1498718"/>
                  <a:pt x="129796" y="1499370"/>
                </a:cubicBezTo>
                <a:cubicBezTo>
                  <a:pt x="129796" y="1500124"/>
                  <a:pt x="129181" y="1500734"/>
                  <a:pt x="128431" y="1500734"/>
                </a:cubicBezTo>
                <a:cubicBezTo>
                  <a:pt x="127715" y="1500658"/>
                  <a:pt x="127135" y="1500090"/>
                  <a:pt x="127067" y="1499370"/>
                </a:cubicBezTo>
                <a:cubicBezTo>
                  <a:pt x="127067" y="1498616"/>
                  <a:pt x="127680" y="1498005"/>
                  <a:pt x="128431" y="1498005"/>
                </a:cubicBezTo>
                <a:close/>
                <a:moveTo>
                  <a:pt x="189832" y="1497322"/>
                </a:moveTo>
                <a:cubicBezTo>
                  <a:pt x="190958" y="1497322"/>
                  <a:pt x="191879" y="1498238"/>
                  <a:pt x="191879" y="1499369"/>
                </a:cubicBezTo>
                <a:cubicBezTo>
                  <a:pt x="191879" y="1500500"/>
                  <a:pt x="190958" y="1501416"/>
                  <a:pt x="189832" y="1501416"/>
                </a:cubicBezTo>
                <a:cubicBezTo>
                  <a:pt x="188741" y="1501334"/>
                  <a:pt x="187871" y="1500464"/>
                  <a:pt x="187786" y="1499369"/>
                </a:cubicBezTo>
                <a:cubicBezTo>
                  <a:pt x="187786" y="1498238"/>
                  <a:pt x="188706" y="1497322"/>
                  <a:pt x="189832" y="1497322"/>
                </a:cubicBezTo>
                <a:close/>
                <a:moveTo>
                  <a:pt x="251234" y="1496640"/>
                </a:moveTo>
                <a:cubicBezTo>
                  <a:pt x="252734" y="1496640"/>
                  <a:pt x="253963" y="1497862"/>
                  <a:pt x="253963" y="1499369"/>
                </a:cubicBezTo>
                <a:cubicBezTo>
                  <a:pt x="253963" y="1500877"/>
                  <a:pt x="252734" y="1502098"/>
                  <a:pt x="251234" y="1502098"/>
                </a:cubicBezTo>
                <a:cubicBezTo>
                  <a:pt x="249732" y="1502098"/>
                  <a:pt x="248505" y="1500877"/>
                  <a:pt x="248505" y="1499369"/>
                </a:cubicBezTo>
                <a:cubicBezTo>
                  <a:pt x="248505" y="1497862"/>
                  <a:pt x="249732" y="1496640"/>
                  <a:pt x="251234" y="1496640"/>
                </a:cubicBezTo>
                <a:close/>
                <a:moveTo>
                  <a:pt x="312635" y="1496129"/>
                </a:moveTo>
                <a:cubicBezTo>
                  <a:pt x="312754" y="1496122"/>
                  <a:pt x="312874" y="1496122"/>
                  <a:pt x="312993" y="1496129"/>
                </a:cubicBezTo>
                <a:cubicBezTo>
                  <a:pt x="314682" y="1496226"/>
                  <a:pt x="315978" y="1497677"/>
                  <a:pt x="315876" y="1499369"/>
                </a:cubicBezTo>
                <a:cubicBezTo>
                  <a:pt x="315876" y="1501158"/>
                  <a:pt x="314426" y="1502610"/>
                  <a:pt x="312635" y="1502610"/>
                </a:cubicBezTo>
                <a:cubicBezTo>
                  <a:pt x="310879" y="1502525"/>
                  <a:pt x="309480" y="1501123"/>
                  <a:pt x="309395" y="1499369"/>
                </a:cubicBezTo>
                <a:cubicBezTo>
                  <a:pt x="309395" y="1497580"/>
                  <a:pt x="310844" y="1496129"/>
                  <a:pt x="312635" y="1496129"/>
                </a:cubicBezTo>
                <a:close/>
                <a:moveTo>
                  <a:pt x="374036" y="1495446"/>
                </a:moveTo>
                <a:cubicBezTo>
                  <a:pt x="376202" y="1495446"/>
                  <a:pt x="377959" y="1497203"/>
                  <a:pt x="377959" y="1499369"/>
                </a:cubicBezTo>
                <a:cubicBezTo>
                  <a:pt x="377959" y="1501535"/>
                  <a:pt x="376202" y="1503292"/>
                  <a:pt x="374036" y="1503292"/>
                </a:cubicBezTo>
                <a:cubicBezTo>
                  <a:pt x="371904" y="1503205"/>
                  <a:pt x="370199" y="1501500"/>
                  <a:pt x="370114" y="1499369"/>
                </a:cubicBezTo>
                <a:cubicBezTo>
                  <a:pt x="370114" y="1497203"/>
                  <a:pt x="371870" y="1495446"/>
                  <a:pt x="374036" y="1495446"/>
                </a:cubicBezTo>
                <a:close/>
                <a:moveTo>
                  <a:pt x="436119" y="1494935"/>
                </a:moveTo>
                <a:cubicBezTo>
                  <a:pt x="436238" y="1494930"/>
                  <a:pt x="436358" y="1494930"/>
                  <a:pt x="436460" y="1494935"/>
                </a:cubicBezTo>
                <a:cubicBezTo>
                  <a:pt x="438814" y="1495031"/>
                  <a:pt x="440656" y="1497016"/>
                  <a:pt x="440554" y="1499370"/>
                </a:cubicBezTo>
                <a:cubicBezTo>
                  <a:pt x="440554" y="1501819"/>
                  <a:pt x="438576" y="1503804"/>
                  <a:pt x="436119" y="1503804"/>
                </a:cubicBezTo>
                <a:cubicBezTo>
                  <a:pt x="433663" y="1503804"/>
                  <a:pt x="431685" y="1501819"/>
                  <a:pt x="431685" y="1499370"/>
                </a:cubicBezTo>
                <a:cubicBezTo>
                  <a:pt x="431685" y="1496921"/>
                  <a:pt x="433663" y="1494935"/>
                  <a:pt x="436119" y="1494935"/>
                </a:cubicBezTo>
                <a:close/>
                <a:moveTo>
                  <a:pt x="496838" y="1494253"/>
                </a:moveTo>
                <a:cubicBezTo>
                  <a:pt x="496957" y="1494250"/>
                  <a:pt x="497077" y="1494250"/>
                  <a:pt x="497179" y="1494253"/>
                </a:cubicBezTo>
                <a:cubicBezTo>
                  <a:pt x="499908" y="1494348"/>
                  <a:pt x="502057" y="1496639"/>
                  <a:pt x="501955" y="1499370"/>
                </a:cubicBezTo>
                <a:cubicBezTo>
                  <a:pt x="501955" y="1502196"/>
                  <a:pt x="499670" y="1504487"/>
                  <a:pt x="496838" y="1504487"/>
                </a:cubicBezTo>
                <a:cubicBezTo>
                  <a:pt x="494058" y="1504398"/>
                  <a:pt x="491807" y="1502158"/>
                  <a:pt x="491722" y="1499370"/>
                </a:cubicBezTo>
                <a:cubicBezTo>
                  <a:pt x="491722" y="1496544"/>
                  <a:pt x="494007" y="1494253"/>
                  <a:pt x="496838" y="1494253"/>
                </a:cubicBezTo>
                <a:close/>
                <a:moveTo>
                  <a:pt x="558240" y="1493741"/>
                </a:moveTo>
                <a:cubicBezTo>
                  <a:pt x="561345" y="1493741"/>
                  <a:pt x="563869" y="1496261"/>
                  <a:pt x="563869" y="1499370"/>
                </a:cubicBezTo>
                <a:cubicBezTo>
                  <a:pt x="563869" y="1502479"/>
                  <a:pt x="561345" y="1504998"/>
                  <a:pt x="558240" y="1504998"/>
                </a:cubicBezTo>
                <a:cubicBezTo>
                  <a:pt x="555136" y="1504998"/>
                  <a:pt x="552612" y="1502479"/>
                  <a:pt x="552612" y="1499370"/>
                </a:cubicBezTo>
                <a:cubicBezTo>
                  <a:pt x="552612" y="1496261"/>
                  <a:pt x="555136" y="1493741"/>
                  <a:pt x="558240" y="1493741"/>
                </a:cubicBezTo>
                <a:close/>
                <a:moveTo>
                  <a:pt x="619641" y="1493229"/>
                </a:moveTo>
                <a:cubicBezTo>
                  <a:pt x="623035" y="1493229"/>
                  <a:pt x="625781" y="1495979"/>
                  <a:pt x="625781" y="1499370"/>
                </a:cubicBezTo>
                <a:cubicBezTo>
                  <a:pt x="625781" y="1502760"/>
                  <a:pt x="623035" y="1505510"/>
                  <a:pt x="619641" y="1505510"/>
                </a:cubicBezTo>
                <a:cubicBezTo>
                  <a:pt x="616247" y="1505510"/>
                  <a:pt x="613501" y="1502760"/>
                  <a:pt x="613501" y="1499370"/>
                </a:cubicBezTo>
                <a:cubicBezTo>
                  <a:pt x="613501" y="1495979"/>
                  <a:pt x="616247" y="1493229"/>
                  <a:pt x="619641" y="1493229"/>
                </a:cubicBezTo>
                <a:close/>
                <a:moveTo>
                  <a:pt x="681042" y="1492718"/>
                </a:moveTo>
                <a:cubicBezTo>
                  <a:pt x="681162" y="1492715"/>
                  <a:pt x="681281" y="1492715"/>
                  <a:pt x="681384" y="1492718"/>
                </a:cubicBezTo>
                <a:cubicBezTo>
                  <a:pt x="684965" y="1492814"/>
                  <a:pt x="687797" y="1495791"/>
                  <a:pt x="687694" y="1499370"/>
                </a:cubicBezTo>
                <a:cubicBezTo>
                  <a:pt x="687694" y="1503044"/>
                  <a:pt x="684710" y="1506022"/>
                  <a:pt x="681042" y="1506022"/>
                </a:cubicBezTo>
                <a:cubicBezTo>
                  <a:pt x="677409" y="1505931"/>
                  <a:pt x="674476" y="1503006"/>
                  <a:pt x="674391" y="1499370"/>
                </a:cubicBezTo>
                <a:cubicBezTo>
                  <a:pt x="674391" y="1495696"/>
                  <a:pt x="677375" y="1492718"/>
                  <a:pt x="681042" y="1492718"/>
                </a:cubicBezTo>
                <a:close/>
                <a:moveTo>
                  <a:pt x="743126" y="1492206"/>
                </a:moveTo>
                <a:cubicBezTo>
                  <a:pt x="747083" y="1492206"/>
                  <a:pt x="750290" y="1495413"/>
                  <a:pt x="750290" y="1499370"/>
                </a:cubicBezTo>
                <a:cubicBezTo>
                  <a:pt x="750290" y="1503327"/>
                  <a:pt x="747083" y="1506533"/>
                  <a:pt x="743126" y="1506533"/>
                </a:cubicBezTo>
                <a:cubicBezTo>
                  <a:pt x="739169" y="1506533"/>
                  <a:pt x="735963" y="1503327"/>
                  <a:pt x="735963" y="1499370"/>
                </a:cubicBezTo>
                <a:cubicBezTo>
                  <a:pt x="735963" y="1495413"/>
                  <a:pt x="739169" y="1492206"/>
                  <a:pt x="743126" y="1492206"/>
                </a:cubicBezTo>
                <a:close/>
                <a:moveTo>
                  <a:pt x="865247" y="1491354"/>
                </a:moveTo>
                <a:cubicBezTo>
                  <a:pt x="865366" y="1491352"/>
                  <a:pt x="865468" y="1491352"/>
                  <a:pt x="865588" y="1491354"/>
                </a:cubicBezTo>
                <a:cubicBezTo>
                  <a:pt x="870022" y="1491449"/>
                  <a:pt x="873536" y="1495115"/>
                  <a:pt x="873434" y="1499541"/>
                </a:cubicBezTo>
                <a:cubicBezTo>
                  <a:pt x="873434" y="1504062"/>
                  <a:pt x="869766" y="1507727"/>
                  <a:pt x="865247" y="1507727"/>
                </a:cubicBezTo>
                <a:cubicBezTo>
                  <a:pt x="860761" y="1507637"/>
                  <a:pt x="857145" y="1504025"/>
                  <a:pt x="857060" y="1499541"/>
                </a:cubicBezTo>
                <a:cubicBezTo>
                  <a:pt x="857060" y="1495019"/>
                  <a:pt x="860727" y="1491354"/>
                  <a:pt x="865247" y="1491354"/>
                </a:cubicBezTo>
                <a:close/>
                <a:moveTo>
                  <a:pt x="926647" y="1491353"/>
                </a:moveTo>
                <a:cubicBezTo>
                  <a:pt x="931457" y="1491353"/>
                  <a:pt x="935345" y="1495247"/>
                  <a:pt x="935345" y="1500052"/>
                </a:cubicBezTo>
                <a:cubicBezTo>
                  <a:pt x="935345" y="1504857"/>
                  <a:pt x="931457" y="1508750"/>
                  <a:pt x="926647" y="1508750"/>
                </a:cubicBezTo>
                <a:cubicBezTo>
                  <a:pt x="921837" y="1508750"/>
                  <a:pt x="917949" y="1504857"/>
                  <a:pt x="917949" y="1500052"/>
                </a:cubicBezTo>
                <a:cubicBezTo>
                  <a:pt x="917949" y="1495247"/>
                  <a:pt x="921837" y="1491353"/>
                  <a:pt x="926647" y="1491353"/>
                </a:cubicBezTo>
                <a:close/>
                <a:moveTo>
                  <a:pt x="803845" y="1491353"/>
                </a:moveTo>
                <a:cubicBezTo>
                  <a:pt x="808092" y="1491353"/>
                  <a:pt x="811520" y="1494790"/>
                  <a:pt x="811520" y="1499029"/>
                </a:cubicBezTo>
                <a:cubicBezTo>
                  <a:pt x="811520" y="1503267"/>
                  <a:pt x="808092" y="1506704"/>
                  <a:pt x="803845" y="1506704"/>
                </a:cubicBezTo>
                <a:cubicBezTo>
                  <a:pt x="799598" y="1506704"/>
                  <a:pt x="796170" y="1503267"/>
                  <a:pt x="796170" y="1499029"/>
                </a:cubicBezTo>
                <a:cubicBezTo>
                  <a:pt x="796170" y="1494790"/>
                  <a:pt x="799598" y="1491353"/>
                  <a:pt x="803845" y="1491353"/>
                </a:cubicBezTo>
                <a:close/>
                <a:moveTo>
                  <a:pt x="988048" y="1490159"/>
                </a:moveTo>
                <a:cubicBezTo>
                  <a:pt x="993131" y="1490159"/>
                  <a:pt x="997259" y="1494284"/>
                  <a:pt x="997259" y="1499370"/>
                </a:cubicBezTo>
                <a:cubicBezTo>
                  <a:pt x="997259" y="1504456"/>
                  <a:pt x="993131" y="1508580"/>
                  <a:pt x="988048" y="1508580"/>
                </a:cubicBezTo>
                <a:cubicBezTo>
                  <a:pt x="982966" y="1508580"/>
                  <a:pt x="978839" y="1504456"/>
                  <a:pt x="978839" y="1499370"/>
                </a:cubicBezTo>
                <a:cubicBezTo>
                  <a:pt x="978839" y="1494284"/>
                  <a:pt x="982966" y="1490159"/>
                  <a:pt x="988048" y="1490159"/>
                </a:cubicBezTo>
                <a:close/>
                <a:moveTo>
                  <a:pt x="1050132" y="1489818"/>
                </a:moveTo>
                <a:cubicBezTo>
                  <a:pt x="1055215" y="1489812"/>
                  <a:pt x="1059410" y="1493784"/>
                  <a:pt x="1059683" y="1498858"/>
                </a:cubicBezTo>
                <a:cubicBezTo>
                  <a:pt x="1059683" y="1504133"/>
                  <a:pt x="1055402" y="1508409"/>
                  <a:pt x="1050132" y="1508409"/>
                </a:cubicBezTo>
                <a:cubicBezTo>
                  <a:pt x="1045049" y="1508416"/>
                  <a:pt x="1040853" y="1504444"/>
                  <a:pt x="1040581" y="1499370"/>
                </a:cubicBezTo>
                <a:cubicBezTo>
                  <a:pt x="1040581" y="1494094"/>
                  <a:pt x="1044862" y="1489818"/>
                  <a:pt x="1050132" y="1489818"/>
                </a:cubicBezTo>
                <a:close/>
                <a:moveTo>
                  <a:pt x="1110851" y="1489307"/>
                </a:moveTo>
                <a:cubicBezTo>
                  <a:pt x="1110971" y="1489305"/>
                  <a:pt x="1111073" y="1489305"/>
                  <a:pt x="1111192" y="1489307"/>
                </a:cubicBezTo>
                <a:cubicBezTo>
                  <a:pt x="1116650" y="1489402"/>
                  <a:pt x="1121017" y="1493907"/>
                  <a:pt x="1120914" y="1499370"/>
                </a:cubicBezTo>
                <a:cubicBezTo>
                  <a:pt x="1120914" y="1504926"/>
                  <a:pt x="1116412" y="1509433"/>
                  <a:pt x="1110851" y="1509433"/>
                </a:cubicBezTo>
                <a:cubicBezTo>
                  <a:pt x="1105325" y="1509342"/>
                  <a:pt x="1100874" y="1504889"/>
                  <a:pt x="1100789" y="1499370"/>
                </a:cubicBezTo>
                <a:cubicBezTo>
                  <a:pt x="1100789" y="1493813"/>
                  <a:pt x="1105291" y="1489307"/>
                  <a:pt x="1110851" y="1489307"/>
                </a:cubicBezTo>
                <a:close/>
                <a:moveTo>
                  <a:pt x="1172253" y="1488965"/>
                </a:moveTo>
                <a:cubicBezTo>
                  <a:pt x="1178001" y="1488965"/>
                  <a:pt x="1182657" y="1493623"/>
                  <a:pt x="1182657" y="1499370"/>
                </a:cubicBezTo>
                <a:cubicBezTo>
                  <a:pt x="1182657" y="1505116"/>
                  <a:pt x="1178001" y="1509774"/>
                  <a:pt x="1172253" y="1509774"/>
                </a:cubicBezTo>
                <a:cubicBezTo>
                  <a:pt x="1166539" y="1509682"/>
                  <a:pt x="1161934" y="1505078"/>
                  <a:pt x="1161849" y="1499370"/>
                </a:cubicBezTo>
                <a:cubicBezTo>
                  <a:pt x="1161849" y="1493623"/>
                  <a:pt x="1166505" y="1488965"/>
                  <a:pt x="1172253" y="1488965"/>
                </a:cubicBezTo>
                <a:close/>
                <a:moveTo>
                  <a:pt x="1234020" y="1488490"/>
                </a:moveTo>
                <a:cubicBezTo>
                  <a:pt x="1239955" y="1488490"/>
                  <a:pt x="1244765" y="1493301"/>
                  <a:pt x="1244765" y="1499235"/>
                </a:cubicBezTo>
                <a:cubicBezTo>
                  <a:pt x="1244765" y="1505170"/>
                  <a:pt x="1239955" y="1509980"/>
                  <a:pt x="1234020" y="1509980"/>
                </a:cubicBezTo>
                <a:cubicBezTo>
                  <a:pt x="1228086" y="1509980"/>
                  <a:pt x="1223275" y="1505170"/>
                  <a:pt x="1223275" y="1499235"/>
                </a:cubicBezTo>
                <a:cubicBezTo>
                  <a:pt x="1223275" y="1493301"/>
                  <a:pt x="1228086" y="1488490"/>
                  <a:pt x="1234020" y="1488490"/>
                </a:cubicBezTo>
                <a:close/>
                <a:moveTo>
                  <a:pt x="1971151" y="1488283"/>
                </a:moveTo>
                <a:cubicBezTo>
                  <a:pt x="1977274" y="1488283"/>
                  <a:pt x="1982237" y="1493247"/>
                  <a:pt x="1982237" y="1499370"/>
                </a:cubicBezTo>
                <a:cubicBezTo>
                  <a:pt x="1982152" y="1505454"/>
                  <a:pt x="1977240" y="1510364"/>
                  <a:pt x="1971151" y="1510456"/>
                </a:cubicBezTo>
                <a:cubicBezTo>
                  <a:pt x="1965062" y="1510364"/>
                  <a:pt x="1960150" y="1505454"/>
                  <a:pt x="1960065" y="1499370"/>
                </a:cubicBezTo>
                <a:cubicBezTo>
                  <a:pt x="1960065" y="1493247"/>
                  <a:pt x="1965028" y="1488283"/>
                  <a:pt x="1971151" y="1488283"/>
                </a:cubicBezTo>
                <a:close/>
                <a:moveTo>
                  <a:pt x="1295055" y="1488283"/>
                </a:moveTo>
                <a:cubicBezTo>
                  <a:pt x="1301178" y="1488283"/>
                  <a:pt x="1306142" y="1493247"/>
                  <a:pt x="1306142" y="1499370"/>
                </a:cubicBezTo>
                <a:cubicBezTo>
                  <a:pt x="1306056" y="1505454"/>
                  <a:pt x="1301144" y="1510364"/>
                  <a:pt x="1295055" y="1510456"/>
                </a:cubicBezTo>
                <a:cubicBezTo>
                  <a:pt x="1288966" y="1510364"/>
                  <a:pt x="1284054" y="1505454"/>
                  <a:pt x="1283969" y="1499370"/>
                </a:cubicBezTo>
                <a:cubicBezTo>
                  <a:pt x="1283969" y="1493247"/>
                  <a:pt x="1288932" y="1488283"/>
                  <a:pt x="1295055" y="1488283"/>
                </a:cubicBezTo>
                <a:close/>
                <a:moveTo>
                  <a:pt x="1357138" y="1487942"/>
                </a:moveTo>
                <a:cubicBezTo>
                  <a:pt x="1363449" y="1487942"/>
                  <a:pt x="1368566" y="1493059"/>
                  <a:pt x="1368566" y="1499370"/>
                </a:cubicBezTo>
                <a:cubicBezTo>
                  <a:pt x="1368566" y="1505681"/>
                  <a:pt x="1363449" y="1510797"/>
                  <a:pt x="1357138" y="1510797"/>
                </a:cubicBezTo>
                <a:cubicBezTo>
                  <a:pt x="1350828" y="1510797"/>
                  <a:pt x="1345711" y="1505681"/>
                  <a:pt x="1345711" y="1499370"/>
                </a:cubicBezTo>
                <a:cubicBezTo>
                  <a:pt x="1345711" y="1493059"/>
                  <a:pt x="1350828" y="1487942"/>
                  <a:pt x="1357138" y="1487942"/>
                </a:cubicBezTo>
                <a:close/>
                <a:moveTo>
                  <a:pt x="1417857" y="1487772"/>
                </a:moveTo>
                <a:cubicBezTo>
                  <a:pt x="1417977" y="1487770"/>
                  <a:pt x="1418079" y="1487770"/>
                  <a:pt x="1418198" y="1487772"/>
                </a:cubicBezTo>
                <a:cubicBezTo>
                  <a:pt x="1424510" y="1487867"/>
                  <a:pt x="1429558" y="1493059"/>
                  <a:pt x="1429455" y="1499370"/>
                </a:cubicBezTo>
                <a:cubicBezTo>
                  <a:pt x="1429455" y="1505776"/>
                  <a:pt x="1424271" y="1510968"/>
                  <a:pt x="1417857" y="1510968"/>
                </a:cubicBezTo>
                <a:cubicBezTo>
                  <a:pt x="1411496" y="1510876"/>
                  <a:pt x="1406345" y="1505737"/>
                  <a:pt x="1406260" y="1499370"/>
                </a:cubicBezTo>
                <a:cubicBezTo>
                  <a:pt x="1406260" y="1492963"/>
                  <a:pt x="1411444" y="1487772"/>
                  <a:pt x="1417857" y="1487772"/>
                </a:cubicBezTo>
                <a:close/>
                <a:moveTo>
                  <a:pt x="1479259" y="1487430"/>
                </a:moveTo>
                <a:cubicBezTo>
                  <a:pt x="1485859" y="1487430"/>
                  <a:pt x="1491198" y="1492776"/>
                  <a:pt x="1491198" y="1499370"/>
                </a:cubicBezTo>
                <a:cubicBezTo>
                  <a:pt x="1491198" y="1505963"/>
                  <a:pt x="1485859" y="1511309"/>
                  <a:pt x="1479259" y="1511309"/>
                </a:cubicBezTo>
                <a:cubicBezTo>
                  <a:pt x="1472709" y="1511217"/>
                  <a:pt x="1467405" y="1505926"/>
                  <a:pt x="1467320" y="1499370"/>
                </a:cubicBezTo>
                <a:cubicBezTo>
                  <a:pt x="1467320" y="1492776"/>
                  <a:pt x="1472658" y="1487430"/>
                  <a:pt x="1479259" y="1487430"/>
                </a:cubicBezTo>
                <a:close/>
                <a:moveTo>
                  <a:pt x="1540661" y="1487259"/>
                </a:moveTo>
                <a:cubicBezTo>
                  <a:pt x="1547347" y="1487259"/>
                  <a:pt x="1552770" y="1492682"/>
                  <a:pt x="1552770" y="1499369"/>
                </a:cubicBezTo>
                <a:cubicBezTo>
                  <a:pt x="1552770" y="1506057"/>
                  <a:pt x="1547347" y="1511479"/>
                  <a:pt x="1540661" y="1511479"/>
                </a:cubicBezTo>
                <a:cubicBezTo>
                  <a:pt x="1533975" y="1511479"/>
                  <a:pt x="1528551" y="1506057"/>
                  <a:pt x="1528551" y="1499369"/>
                </a:cubicBezTo>
                <a:cubicBezTo>
                  <a:pt x="1528551" y="1492682"/>
                  <a:pt x="1533975" y="1487259"/>
                  <a:pt x="1540661" y="1487259"/>
                </a:cubicBezTo>
                <a:close/>
                <a:moveTo>
                  <a:pt x="1602061" y="1487089"/>
                </a:moveTo>
                <a:cubicBezTo>
                  <a:pt x="1608850" y="1487089"/>
                  <a:pt x="1614342" y="1492588"/>
                  <a:pt x="1614342" y="1499370"/>
                </a:cubicBezTo>
                <a:cubicBezTo>
                  <a:pt x="1614342" y="1506151"/>
                  <a:pt x="1608850" y="1511650"/>
                  <a:pt x="1602061" y="1511650"/>
                </a:cubicBezTo>
                <a:cubicBezTo>
                  <a:pt x="1595324" y="1511558"/>
                  <a:pt x="1589866" y="1506114"/>
                  <a:pt x="1589782" y="1499370"/>
                </a:cubicBezTo>
                <a:cubicBezTo>
                  <a:pt x="1589782" y="1492588"/>
                  <a:pt x="1595273" y="1487089"/>
                  <a:pt x="1602061" y="1487089"/>
                </a:cubicBezTo>
                <a:close/>
                <a:moveTo>
                  <a:pt x="1664145" y="1486919"/>
                </a:moveTo>
                <a:cubicBezTo>
                  <a:pt x="1664264" y="1486917"/>
                  <a:pt x="1664366" y="1486917"/>
                  <a:pt x="1664485" y="1486919"/>
                </a:cubicBezTo>
                <a:cubicBezTo>
                  <a:pt x="1671274" y="1487014"/>
                  <a:pt x="1676698" y="1492588"/>
                  <a:pt x="1676596" y="1499370"/>
                </a:cubicBezTo>
                <a:cubicBezTo>
                  <a:pt x="1676596" y="1506246"/>
                  <a:pt x="1671018" y="1511820"/>
                  <a:pt x="1664145" y="1511820"/>
                </a:cubicBezTo>
                <a:cubicBezTo>
                  <a:pt x="1657271" y="1511820"/>
                  <a:pt x="1651694" y="1506246"/>
                  <a:pt x="1651694" y="1499370"/>
                </a:cubicBezTo>
                <a:cubicBezTo>
                  <a:pt x="1651694" y="1492493"/>
                  <a:pt x="1657271" y="1486919"/>
                  <a:pt x="1664145" y="1486919"/>
                </a:cubicBezTo>
                <a:close/>
                <a:moveTo>
                  <a:pt x="1786265" y="1486748"/>
                </a:moveTo>
                <a:cubicBezTo>
                  <a:pt x="1793241" y="1486748"/>
                  <a:pt x="1798886" y="1492399"/>
                  <a:pt x="1798886" y="1499370"/>
                </a:cubicBezTo>
                <a:cubicBezTo>
                  <a:pt x="1798886" y="1506341"/>
                  <a:pt x="1793241" y="1511991"/>
                  <a:pt x="1786265" y="1511991"/>
                </a:cubicBezTo>
                <a:cubicBezTo>
                  <a:pt x="1779289" y="1511991"/>
                  <a:pt x="1773644" y="1506341"/>
                  <a:pt x="1773644" y="1499370"/>
                </a:cubicBezTo>
                <a:cubicBezTo>
                  <a:pt x="1773644" y="1492399"/>
                  <a:pt x="1779289" y="1486748"/>
                  <a:pt x="1786265" y="1486748"/>
                </a:cubicBezTo>
                <a:close/>
                <a:moveTo>
                  <a:pt x="1724864" y="1486748"/>
                </a:moveTo>
                <a:cubicBezTo>
                  <a:pt x="1731840" y="1486748"/>
                  <a:pt x="1737485" y="1492399"/>
                  <a:pt x="1737485" y="1499370"/>
                </a:cubicBezTo>
                <a:cubicBezTo>
                  <a:pt x="1737485" y="1506341"/>
                  <a:pt x="1731840" y="1511991"/>
                  <a:pt x="1724864" y="1511991"/>
                </a:cubicBezTo>
                <a:cubicBezTo>
                  <a:pt x="1717888" y="1511991"/>
                  <a:pt x="1712243" y="1506341"/>
                  <a:pt x="1712243" y="1499370"/>
                </a:cubicBezTo>
                <a:cubicBezTo>
                  <a:pt x="1712243" y="1492399"/>
                  <a:pt x="1717888" y="1486748"/>
                  <a:pt x="1724864" y="1486748"/>
                </a:cubicBezTo>
                <a:close/>
                <a:moveTo>
                  <a:pt x="1909067" y="1486578"/>
                </a:moveTo>
                <a:cubicBezTo>
                  <a:pt x="1909187" y="1486576"/>
                  <a:pt x="1909289" y="1486576"/>
                  <a:pt x="1909409" y="1486578"/>
                </a:cubicBezTo>
                <a:cubicBezTo>
                  <a:pt x="1916385" y="1486673"/>
                  <a:pt x="1921962" y="1492399"/>
                  <a:pt x="1921859" y="1499370"/>
                </a:cubicBezTo>
                <a:cubicBezTo>
                  <a:pt x="1921859" y="1506434"/>
                  <a:pt x="1916129" y="1512162"/>
                  <a:pt x="1909067" y="1512162"/>
                </a:cubicBezTo>
                <a:cubicBezTo>
                  <a:pt x="1902041" y="1512069"/>
                  <a:pt x="1896361" y="1506397"/>
                  <a:pt x="1896276" y="1499370"/>
                </a:cubicBezTo>
                <a:cubicBezTo>
                  <a:pt x="1896276" y="1492305"/>
                  <a:pt x="1902007" y="1486578"/>
                  <a:pt x="1909067" y="1486578"/>
                </a:cubicBezTo>
                <a:close/>
                <a:moveTo>
                  <a:pt x="1847666" y="1486578"/>
                </a:moveTo>
                <a:cubicBezTo>
                  <a:pt x="1847786" y="1486576"/>
                  <a:pt x="1847888" y="1486576"/>
                  <a:pt x="1848007" y="1486578"/>
                </a:cubicBezTo>
                <a:cubicBezTo>
                  <a:pt x="1854983" y="1486673"/>
                  <a:pt x="1860560" y="1492399"/>
                  <a:pt x="1860458" y="1499370"/>
                </a:cubicBezTo>
                <a:cubicBezTo>
                  <a:pt x="1860458" y="1506434"/>
                  <a:pt x="1854728" y="1512162"/>
                  <a:pt x="1847666" y="1512162"/>
                </a:cubicBezTo>
                <a:cubicBezTo>
                  <a:pt x="1840639" y="1512069"/>
                  <a:pt x="1834960" y="1506397"/>
                  <a:pt x="1834875" y="1499370"/>
                </a:cubicBezTo>
                <a:cubicBezTo>
                  <a:pt x="1834875" y="1492305"/>
                  <a:pt x="1840605" y="1486578"/>
                  <a:pt x="1847666" y="1486578"/>
                </a:cubicBezTo>
                <a:close/>
                <a:moveTo>
                  <a:pt x="67029" y="1436774"/>
                </a:moveTo>
                <a:cubicBezTo>
                  <a:pt x="67694" y="1436774"/>
                  <a:pt x="68223" y="1437308"/>
                  <a:pt x="68223" y="1437968"/>
                </a:cubicBezTo>
                <a:cubicBezTo>
                  <a:pt x="68223" y="1438628"/>
                  <a:pt x="67694" y="1439162"/>
                  <a:pt x="67029" y="1439162"/>
                </a:cubicBezTo>
                <a:cubicBezTo>
                  <a:pt x="66364" y="1439162"/>
                  <a:pt x="65836" y="1438628"/>
                  <a:pt x="65836" y="1437968"/>
                </a:cubicBezTo>
                <a:cubicBezTo>
                  <a:pt x="65836" y="1437308"/>
                  <a:pt x="66364" y="1436774"/>
                  <a:pt x="67029" y="1436774"/>
                </a:cubicBezTo>
                <a:close/>
                <a:moveTo>
                  <a:pt x="129113" y="1436093"/>
                </a:moveTo>
                <a:cubicBezTo>
                  <a:pt x="129232" y="1436091"/>
                  <a:pt x="129369" y="1436101"/>
                  <a:pt x="129488" y="1436123"/>
                </a:cubicBezTo>
                <a:cubicBezTo>
                  <a:pt x="130512" y="1436313"/>
                  <a:pt x="131177" y="1437292"/>
                  <a:pt x="130989" y="1438310"/>
                </a:cubicBezTo>
                <a:cubicBezTo>
                  <a:pt x="130989" y="1439345"/>
                  <a:pt x="130154" y="1440186"/>
                  <a:pt x="129113" y="1440186"/>
                </a:cubicBezTo>
                <a:cubicBezTo>
                  <a:pt x="128994" y="1440188"/>
                  <a:pt x="128857" y="1440178"/>
                  <a:pt x="128738" y="1440155"/>
                </a:cubicBezTo>
                <a:cubicBezTo>
                  <a:pt x="127715" y="1439966"/>
                  <a:pt x="127049" y="1438987"/>
                  <a:pt x="127237" y="1437969"/>
                </a:cubicBezTo>
                <a:cubicBezTo>
                  <a:pt x="127237" y="1436932"/>
                  <a:pt x="128073" y="1436093"/>
                  <a:pt x="129113" y="1436093"/>
                </a:cubicBezTo>
                <a:close/>
                <a:moveTo>
                  <a:pt x="189832" y="1435410"/>
                </a:moveTo>
                <a:cubicBezTo>
                  <a:pt x="189951" y="1435401"/>
                  <a:pt x="190071" y="1435401"/>
                  <a:pt x="190190" y="1435410"/>
                </a:cubicBezTo>
                <a:cubicBezTo>
                  <a:pt x="191503" y="1435507"/>
                  <a:pt x="192493" y="1436653"/>
                  <a:pt x="192390" y="1437968"/>
                </a:cubicBezTo>
                <a:cubicBezTo>
                  <a:pt x="192390" y="1439380"/>
                  <a:pt x="191248" y="1440527"/>
                  <a:pt x="189832" y="1440527"/>
                </a:cubicBezTo>
                <a:cubicBezTo>
                  <a:pt x="188416" y="1440527"/>
                  <a:pt x="187274" y="1439380"/>
                  <a:pt x="187274" y="1437968"/>
                </a:cubicBezTo>
                <a:cubicBezTo>
                  <a:pt x="187274" y="1436556"/>
                  <a:pt x="188416" y="1435410"/>
                  <a:pt x="189832" y="1435410"/>
                </a:cubicBezTo>
                <a:close/>
                <a:moveTo>
                  <a:pt x="251233" y="1434728"/>
                </a:moveTo>
                <a:cubicBezTo>
                  <a:pt x="251352" y="1434721"/>
                  <a:pt x="251472" y="1434721"/>
                  <a:pt x="251591" y="1434728"/>
                </a:cubicBezTo>
                <a:cubicBezTo>
                  <a:pt x="253280" y="1434825"/>
                  <a:pt x="254576" y="1436276"/>
                  <a:pt x="254474" y="1437968"/>
                </a:cubicBezTo>
                <a:cubicBezTo>
                  <a:pt x="254474" y="1439757"/>
                  <a:pt x="253024" y="1441209"/>
                  <a:pt x="251233" y="1441209"/>
                </a:cubicBezTo>
                <a:cubicBezTo>
                  <a:pt x="249477" y="1441124"/>
                  <a:pt x="248078" y="1439722"/>
                  <a:pt x="247993" y="1437968"/>
                </a:cubicBezTo>
                <a:cubicBezTo>
                  <a:pt x="247993" y="1436179"/>
                  <a:pt x="249442" y="1434728"/>
                  <a:pt x="251233" y="1434728"/>
                </a:cubicBezTo>
                <a:close/>
                <a:moveTo>
                  <a:pt x="312635" y="1434216"/>
                </a:moveTo>
                <a:cubicBezTo>
                  <a:pt x="314715" y="1434216"/>
                  <a:pt x="316387" y="1435896"/>
                  <a:pt x="316387" y="1437969"/>
                </a:cubicBezTo>
                <a:cubicBezTo>
                  <a:pt x="316387" y="1440041"/>
                  <a:pt x="314715" y="1441721"/>
                  <a:pt x="312635" y="1441721"/>
                </a:cubicBezTo>
                <a:cubicBezTo>
                  <a:pt x="310571" y="1441721"/>
                  <a:pt x="308883" y="1440041"/>
                  <a:pt x="308883" y="1437969"/>
                </a:cubicBezTo>
                <a:cubicBezTo>
                  <a:pt x="308883" y="1435896"/>
                  <a:pt x="310571" y="1434216"/>
                  <a:pt x="312635" y="1434216"/>
                </a:cubicBezTo>
                <a:close/>
                <a:moveTo>
                  <a:pt x="374036" y="1433534"/>
                </a:moveTo>
                <a:cubicBezTo>
                  <a:pt x="374155" y="1433529"/>
                  <a:pt x="374275" y="1433529"/>
                  <a:pt x="374377" y="1433534"/>
                </a:cubicBezTo>
                <a:cubicBezTo>
                  <a:pt x="376731" y="1433630"/>
                  <a:pt x="378573" y="1435615"/>
                  <a:pt x="378470" y="1437969"/>
                </a:cubicBezTo>
                <a:cubicBezTo>
                  <a:pt x="378470" y="1440418"/>
                  <a:pt x="376492" y="1442403"/>
                  <a:pt x="374036" y="1442403"/>
                </a:cubicBezTo>
                <a:cubicBezTo>
                  <a:pt x="371580" y="1442403"/>
                  <a:pt x="369602" y="1440418"/>
                  <a:pt x="369602" y="1437969"/>
                </a:cubicBezTo>
                <a:cubicBezTo>
                  <a:pt x="369602" y="1435520"/>
                  <a:pt x="371580" y="1433534"/>
                  <a:pt x="374036" y="1433534"/>
                </a:cubicBezTo>
                <a:close/>
                <a:moveTo>
                  <a:pt x="436119" y="1432852"/>
                </a:moveTo>
                <a:cubicBezTo>
                  <a:pt x="436238" y="1432849"/>
                  <a:pt x="436358" y="1432849"/>
                  <a:pt x="436460" y="1432852"/>
                </a:cubicBezTo>
                <a:cubicBezTo>
                  <a:pt x="439189" y="1432947"/>
                  <a:pt x="441338" y="1435238"/>
                  <a:pt x="441236" y="1437969"/>
                </a:cubicBezTo>
                <a:cubicBezTo>
                  <a:pt x="441236" y="1440795"/>
                  <a:pt x="438950" y="1443085"/>
                  <a:pt x="436119" y="1443085"/>
                </a:cubicBezTo>
                <a:cubicBezTo>
                  <a:pt x="433339" y="1442997"/>
                  <a:pt x="431087" y="1440757"/>
                  <a:pt x="431003" y="1437969"/>
                </a:cubicBezTo>
                <a:cubicBezTo>
                  <a:pt x="431003" y="1435143"/>
                  <a:pt x="433288" y="1432852"/>
                  <a:pt x="436119" y="1432852"/>
                </a:cubicBezTo>
                <a:close/>
                <a:moveTo>
                  <a:pt x="496839" y="1432340"/>
                </a:moveTo>
                <a:cubicBezTo>
                  <a:pt x="499943" y="1432340"/>
                  <a:pt x="502468" y="1434860"/>
                  <a:pt x="502468" y="1437969"/>
                </a:cubicBezTo>
                <a:cubicBezTo>
                  <a:pt x="502468" y="1441078"/>
                  <a:pt x="499943" y="1443597"/>
                  <a:pt x="496839" y="1443597"/>
                </a:cubicBezTo>
                <a:cubicBezTo>
                  <a:pt x="493734" y="1443597"/>
                  <a:pt x="491211" y="1441078"/>
                  <a:pt x="491211" y="1437969"/>
                </a:cubicBezTo>
                <a:cubicBezTo>
                  <a:pt x="491211" y="1434860"/>
                  <a:pt x="493734" y="1432340"/>
                  <a:pt x="496839" y="1432340"/>
                </a:cubicBezTo>
                <a:close/>
                <a:moveTo>
                  <a:pt x="558240" y="1431658"/>
                </a:moveTo>
                <a:cubicBezTo>
                  <a:pt x="558359" y="1431655"/>
                  <a:pt x="558479" y="1431655"/>
                  <a:pt x="558581" y="1431658"/>
                </a:cubicBezTo>
                <a:cubicBezTo>
                  <a:pt x="561975" y="1431753"/>
                  <a:pt x="564653" y="1434580"/>
                  <a:pt x="564551" y="1437969"/>
                </a:cubicBezTo>
                <a:cubicBezTo>
                  <a:pt x="564551" y="1441453"/>
                  <a:pt x="561720" y="1444279"/>
                  <a:pt x="558240" y="1444279"/>
                </a:cubicBezTo>
                <a:cubicBezTo>
                  <a:pt x="554795" y="1444189"/>
                  <a:pt x="552015" y="1441416"/>
                  <a:pt x="551930" y="1437969"/>
                </a:cubicBezTo>
                <a:cubicBezTo>
                  <a:pt x="551930" y="1434484"/>
                  <a:pt x="554761" y="1431658"/>
                  <a:pt x="558240" y="1431658"/>
                </a:cubicBezTo>
                <a:close/>
                <a:moveTo>
                  <a:pt x="620007" y="1431012"/>
                </a:moveTo>
                <a:cubicBezTo>
                  <a:pt x="623775" y="1431012"/>
                  <a:pt x="626830" y="1434066"/>
                  <a:pt x="626830" y="1437834"/>
                </a:cubicBezTo>
                <a:cubicBezTo>
                  <a:pt x="626830" y="1441602"/>
                  <a:pt x="623775" y="1444657"/>
                  <a:pt x="620007" y="1444657"/>
                </a:cubicBezTo>
                <a:cubicBezTo>
                  <a:pt x="616239" y="1444657"/>
                  <a:pt x="613185" y="1441602"/>
                  <a:pt x="613185" y="1437834"/>
                </a:cubicBezTo>
                <a:cubicBezTo>
                  <a:pt x="613185" y="1434066"/>
                  <a:pt x="616239" y="1431012"/>
                  <a:pt x="620007" y="1431012"/>
                </a:cubicBezTo>
                <a:close/>
                <a:moveTo>
                  <a:pt x="681042" y="1430634"/>
                </a:moveTo>
                <a:cubicBezTo>
                  <a:pt x="685085" y="1430634"/>
                  <a:pt x="688377" y="1433918"/>
                  <a:pt x="688377" y="1437968"/>
                </a:cubicBezTo>
                <a:cubicBezTo>
                  <a:pt x="688377" y="1442019"/>
                  <a:pt x="685085" y="1445303"/>
                  <a:pt x="681042" y="1445303"/>
                </a:cubicBezTo>
                <a:cubicBezTo>
                  <a:pt x="677035" y="1445212"/>
                  <a:pt x="673794" y="1441982"/>
                  <a:pt x="673709" y="1437968"/>
                </a:cubicBezTo>
                <a:cubicBezTo>
                  <a:pt x="673709" y="1433918"/>
                  <a:pt x="676984" y="1430634"/>
                  <a:pt x="681042" y="1430634"/>
                </a:cubicBezTo>
                <a:close/>
                <a:moveTo>
                  <a:pt x="743126" y="1430123"/>
                </a:moveTo>
                <a:cubicBezTo>
                  <a:pt x="743245" y="1430120"/>
                  <a:pt x="743348" y="1430120"/>
                  <a:pt x="743467" y="1430123"/>
                </a:cubicBezTo>
                <a:cubicBezTo>
                  <a:pt x="747714" y="1430218"/>
                  <a:pt x="751074" y="1433730"/>
                  <a:pt x="750972" y="1437969"/>
                </a:cubicBezTo>
                <a:cubicBezTo>
                  <a:pt x="750972" y="1442303"/>
                  <a:pt x="747458" y="1445814"/>
                  <a:pt x="743126" y="1445814"/>
                </a:cubicBezTo>
                <a:cubicBezTo>
                  <a:pt x="738828" y="1445724"/>
                  <a:pt x="735366" y="1442263"/>
                  <a:pt x="735281" y="1437969"/>
                </a:cubicBezTo>
                <a:cubicBezTo>
                  <a:pt x="735281" y="1433635"/>
                  <a:pt x="738794" y="1430123"/>
                  <a:pt x="743126" y="1430123"/>
                </a:cubicBezTo>
                <a:close/>
                <a:moveTo>
                  <a:pt x="803845" y="1429611"/>
                </a:moveTo>
                <a:cubicBezTo>
                  <a:pt x="808467" y="1429611"/>
                  <a:pt x="812202" y="1433353"/>
                  <a:pt x="812202" y="1437969"/>
                </a:cubicBezTo>
                <a:cubicBezTo>
                  <a:pt x="812202" y="1442584"/>
                  <a:pt x="808467" y="1446326"/>
                  <a:pt x="803845" y="1446326"/>
                </a:cubicBezTo>
                <a:cubicBezTo>
                  <a:pt x="799223" y="1446326"/>
                  <a:pt x="795488" y="1442584"/>
                  <a:pt x="795488" y="1437969"/>
                </a:cubicBezTo>
                <a:cubicBezTo>
                  <a:pt x="795488" y="1433353"/>
                  <a:pt x="799223" y="1429611"/>
                  <a:pt x="803845" y="1429611"/>
                </a:cubicBezTo>
                <a:close/>
                <a:moveTo>
                  <a:pt x="865613" y="1428965"/>
                </a:moveTo>
                <a:cubicBezTo>
                  <a:pt x="870511" y="1428965"/>
                  <a:pt x="874482" y="1432936"/>
                  <a:pt x="874482" y="1437834"/>
                </a:cubicBezTo>
                <a:cubicBezTo>
                  <a:pt x="874482" y="1442732"/>
                  <a:pt x="870511" y="1446703"/>
                  <a:pt x="865613" y="1446703"/>
                </a:cubicBezTo>
                <a:cubicBezTo>
                  <a:pt x="860715" y="1446703"/>
                  <a:pt x="856744" y="1442732"/>
                  <a:pt x="856744" y="1437834"/>
                </a:cubicBezTo>
                <a:cubicBezTo>
                  <a:pt x="856744" y="1432936"/>
                  <a:pt x="860715" y="1428965"/>
                  <a:pt x="865613" y="1428965"/>
                </a:cubicBezTo>
                <a:close/>
                <a:moveTo>
                  <a:pt x="926648" y="1428588"/>
                </a:moveTo>
                <a:cubicBezTo>
                  <a:pt x="926767" y="1428586"/>
                  <a:pt x="926869" y="1428586"/>
                  <a:pt x="926989" y="1428588"/>
                </a:cubicBezTo>
                <a:cubicBezTo>
                  <a:pt x="932071" y="1428683"/>
                  <a:pt x="936131" y="1432882"/>
                  <a:pt x="936028" y="1437968"/>
                </a:cubicBezTo>
                <a:cubicBezTo>
                  <a:pt x="936028" y="1443150"/>
                  <a:pt x="931832" y="1447349"/>
                  <a:pt x="926648" y="1447349"/>
                </a:cubicBezTo>
                <a:cubicBezTo>
                  <a:pt x="921462" y="1447349"/>
                  <a:pt x="917267" y="1443150"/>
                  <a:pt x="917267" y="1437968"/>
                </a:cubicBezTo>
                <a:cubicBezTo>
                  <a:pt x="917267" y="1432787"/>
                  <a:pt x="921462" y="1428588"/>
                  <a:pt x="926648" y="1428588"/>
                </a:cubicBezTo>
                <a:close/>
                <a:moveTo>
                  <a:pt x="988049" y="1428076"/>
                </a:moveTo>
                <a:cubicBezTo>
                  <a:pt x="993507" y="1428076"/>
                  <a:pt x="997941" y="1432506"/>
                  <a:pt x="997941" y="1437969"/>
                </a:cubicBezTo>
                <a:cubicBezTo>
                  <a:pt x="997941" y="1443432"/>
                  <a:pt x="993507" y="1447861"/>
                  <a:pt x="988049" y="1447861"/>
                </a:cubicBezTo>
                <a:cubicBezTo>
                  <a:pt x="982591" y="1447861"/>
                  <a:pt x="978157" y="1443432"/>
                  <a:pt x="978157" y="1437969"/>
                </a:cubicBezTo>
                <a:cubicBezTo>
                  <a:pt x="978157" y="1432506"/>
                  <a:pt x="982591" y="1428076"/>
                  <a:pt x="988049" y="1428076"/>
                </a:cubicBezTo>
                <a:close/>
                <a:moveTo>
                  <a:pt x="1050132" y="1427734"/>
                </a:moveTo>
                <a:cubicBezTo>
                  <a:pt x="1055778" y="1427734"/>
                  <a:pt x="1060366" y="1432316"/>
                  <a:pt x="1060366" y="1437968"/>
                </a:cubicBezTo>
                <a:cubicBezTo>
                  <a:pt x="1060366" y="1443620"/>
                  <a:pt x="1055778" y="1448202"/>
                  <a:pt x="1050132" y="1448202"/>
                </a:cubicBezTo>
                <a:cubicBezTo>
                  <a:pt x="1044487" y="1448202"/>
                  <a:pt x="1039899" y="1443620"/>
                  <a:pt x="1039899" y="1437968"/>
                </a:cubicBezTo>
                <a:cubicBezTo>
                  <a:pt x="1039899" y="1432316"/>
                  <a:pt x="1044487" y="1427734"/>
                  <a:pt x="1050132" y="1427734"/>
                </a:cubicBezTo>
                <a:close/>
                <a:moveTo>
                  <a:pt x="1111217" y="1427089"/>
                </a:moveTo>
                <a:cubicBezTo>
                  <a:pt x="1117152" y="1427089"/>
                  <a:pt x="1121962" y="1431900"/>
                  <a:pt x="1121962" y="1437834"/>
                </a:cubicBezTo>
                <a:cubicBezTo>
                  <a:pt x="1121962" y="1443769"/>
                  <a:pt x="1117152" y="1448579"/>
                  <a:pt x="1111217" y="1448579"/>
                </a:cubicBezTo>
                <a:cubicBezTo>
                  <a:pt x="1105283" y="1448579"/>
                  <a:pt x="1100472" y="1443769"/>
                  <a:pt x="1100472" y="1437834"/>
                </a:cubicBezTo>
                <a:cubicBezTo>
                  <a:pt x="1100472" y="1431900"/>
                  <a:pt x="1105283" y="1427089"/>
                  <a:pt x="1111217" y="1427089"/>
                </a:cubicBezTo>
                <a:close/>
                <a:moveTo>
                  <a:pt x="1172253" y="1426882"/>
                </a:moveTo>
                <a:cubicBezTo>
                  <a:pt x="1178376" y="1426882"/>
                  <a:pt x="1183339" y="1431846"/>
                  <a:pt x="1183339" y="1437969"/>
                </a:cubicBezTo>
                <a:cubicBezTo>
                  <a:pt x="1183254" y="1444053"/>
                  <a:pt x="1178342" y="1448963"/>
                  <a:pt x="1172253" y="1449055"/>
                </a:cubicBezTo>
                <a:cubicBezTo>
                  <a:pt x="1166164" y="1448963"/>
                  <a:pt x="1161252" y="1444053"/>
                  <a:pt x="1161167" y="1437969"/>
                </a:cubicBezTo>
                <a:cubicBezTo>
                  <a:pt x="1161167" y="1431846"/>
                  <a:pt x="1166130" y="1426882"/>
                  <a:pt x="1172253" y="1426882"/>
                </a:cubicBezTo>
                <a:close/>
                <a:moveTo>
                  <a:pt x="1233654" y="1426540"/>
                </a:moveTo>
                <a:cubicBezTo>
                  <a:pt x="1239965" y="1426540"/>
                  <a:pt x="1245081" y="1431657"/>
                  <a:pt x="1245081" y="1437968"/>
                </a:cubicBezTo>
                <a:cubicBezTo>
                  <a:pt x="1245081" y="1444279"/>
                  <a:pt x="1239965" y="1449395"/>
                  <a:pt x="1233654" y="1449395"/>
                </a:cubicBezTo>
                <a:cubicBezTo>
                  <a:pt x="1227344" y="1449395"/>
                  <a:pt x="1222227" y="1444279"/>
                  <a:pt x="1222227" y="1437968"/>
                </a:cubicBezTo>
                <a:cubicBezTo>
                  <a:pt x="1222227" y="1431657"/>
                  <a:pt x="1227344" y="1426540"/>
                  <a:pt x="1233654" y="1426540"/>
                </a:cubicBezTo>
                <a:close/>
                <a:moveTo>
                  <a:pt x="1971151" y="1426199"/>
                </a:moveTo>
                <a:cubicBezTo>
                  <a:pt x="1977650" y="1426199"/>
                  <a:pt x="1982920" y="1431468"/>
                  <a:pt x="1982920" y="1437968"/>
                </a:cubicBezTo>
                <a:cubicBezTo>
                  <a:pt x="1982920" y="1444468"/>
                  <a:pt x="1977650" y="1449737"/>
                  <a:pt x="1971151" y="1449737"/>
                </a:cubicBezTo>
                <a:cubicBezTo>
                  <a:pt x="1964653" y="1449737"/>
                  <a:pt x="1959383" y="1444468"/>
                  <a:pt x="1959383" y="1437968"/>
                </a:cubicBezTo>
                <a:cubicBezTo>
                  <a:pt x="1959383" y="1431468"/>
                  <a:pt x="1964653" y="1426199"/>
                  <a:pt x="1971151" y="1426199"/>
                </a:cubicBezTo>
                <a:close/>
                <a:moveTo>
                  <a:pt x="1295055" y="1426199"/>
                </a:moveTo>
                <a:cubicBezTo>
                  <a:pt x="1301553" y="1426199"/>
                  <a:pt x="1306823" y="1431468"/>
                  <a:pt x="1306823" y="1437968"/>
                </a:cubicBezTo>
                <a:cubicBezTo>
                  <a:pt x="1306823" y="1444468"/>
                  <a:pt x="1301553" y="1449737"/>
                  <a:pt x="1295055" y="1449737"/>
                </a:cubicBezTo>
                <a:cubicBezTo>
                  <a:pt x="1288557" y="1449737"/>
                  <a:pt x="1283287" y="1444468"/>
                  <a:pt x="1283287" y="1437968"/>
                </a:cubicBezTo>
                <a:cubicBezTo>
                  <a:pt x="1283287" y="1431468"/>
                  <a:pt x="1288557" y="1426199"/>
                  <a:pt x="1295055" y="1426199"/>
                </a:cubicBezTo>
                <a:close/>
                <a:moveTo>
                  <a:pt x="1357138" y="1425858"/>
                </a:moveTo>
                <a:cubicBezTo>
                  <a:pt x="1363824" y="1425858"/>
                  <a:pt x="1369248" y="1431281"/>
                  <a:pt x="1369248" y="1437968"/>
                </a:cubicBezTo>
                <a:cubicBezTo>
                  <a:pt x="1369248" y="1444656"/>
                  <a:pt x="1363824" y="1450078"/>
                  <a:pt x="1357138" y="1450078"/>
                </a:cubicBezTo>
                <a:cubicBezTo>
                  <a:pt x="1350452" y="1450078"/>
                  <a:pt x="1345029" y="1444656"/>
                  <a:pt x="1345029" y="1437968"/>
                </a:cubicBezTo>
                <a:cubicBezTo>
                  <a:pt x="1345029" y="1431281"/>
                  <a:pt x="1350452" y="1425858"/>
                  <a:pt x="1357138" y="1425858"/>
                </a:cubicBezTo>
                <a:close/>
                <a:moveTo>
                  <a:pt x="1417858" y="1425518"/>
                </a:moveTo>
                <a:cubicBezTo>
                  <a:pt x="1417977" y="1425516"/>
                  <a:pt x="1418079" y="1425516"/>
                  <a:pt x="1418198" y="1425518"/>
                </a:cubicBezTo>
                <a:cubicBezTo>
                  <a:pt x="1424987" y="1425613"/>
                  <a:pt x="1430411" y="1431187"/>
                  <a:pt x="1430309" y="1437969"/>
                </a:cubicBezTo>
                <a:cubicBezTo>
                  <a:pt x="1430309" y="1444845"/>
                  <a:pt x="1424731" y="1450419"/>
                  <a:pt x="1417858" y="1450419"/>
                </a:cubicBezTo>
                <a:cubicBezTo>
                  <a:pt x="1410984" y="1450419"/>
                  <a:pt x="1405407" y="1444845"/>
                  <a:pt x="1405407" y="1437969"/>
                </a:cubicBezTo>
                <a:cubicBezTo>
                  <a:pt x="1405407" y="1431092"/>
                  <a:pt x="1410984" y="1425518"/>
                  <a:pt x="1417858" y="1425518"/>
                </a:cubicBezTo>
                <a:close/>
                <a:moveTo>
                  <a:pt x="1479258" y="1425177"/>
                </a:moveTo>
                <a:cubicBezTo>
                  <a:pt x="1479378" y="1425175"/>
                  <a:pt x="1479480" y="1425175"/>
                  <a:pt x="1479599" y="1425177"/>
                </a:cubicBezTo>
                <a:cubicBezTo>
                  <a:pt x="1486575" y="1425272"/>
                  <a:pt x="1492152" y="1430998"/>
                  <a:pt x="1492050" y="1437969"/>
                </a:cubicBezTo>
                <a:cubicBezTo>
                  <a:pt x="1492050" y="1445033"/>
                  <a:pt x="1486320" y="1450761"/>
                  <a:pt x="1479258" y="1450761"/>
                </a:cubicBezTo>
                <a:cubicBezTo>
                  <a:pt x="1472231" y="1450669"/>
                  <a:pt x="1466552" y="1444996"/>
                  <a:pt x="1466467" y="1437969"/>
                </a:cubicBezTo>
                <a:cubicBezTo>
                  <a:pt x="1466467" y="1430904"/>
                  <a:pt x="1472197" y="1425177"/>
                  <a:pt x="1479258" y="1425177"/>
                </a:cubicBezTo>
                <a:close/>
                <a:moveTo>
                  <a:pt x="1540660" y="1425005"/>
                </a:moveTo>
                <a:cubicBezTo>
                  <a:pt x="1547823" y="1425005"/>
                  <a:pt x="1553622" y="1430810"/>
                  <a:pt x="1553622" y="1437968"/>
                </a:cubicBezTo>
                <a:cubicBezTo>
                  <a:pt x="1553622" y="1445126"/>
                  <a:pt x="1547823" y="1450930"/>
                  <a:pt x="1540660" y="1450930"/>
                </a:cubicBezTo>
                <a:cubicBezTo>
                  <a:pt x="1533497" y="1450930"/>
                  <a:pt x="1527698" y="1445126"/>
                  <a:pt x="1527698" y="1437968"/>
                </a:cubicBezTo>
                <a:cubicBezTo>
                  <a:pt x="1527698" y="1430810"/>
                  <a:pt x="1533497" y="1425005"/>
                  <a:pt x="1540660" y="1425005"/>
                </a:cubicBezTo>
                <a:close/>
                <a:moveTo>
                  <a:pt x="1602061" y="1424836"/>
                </a:moveTo>
                <a:cubicBezTo>
                  <a:pt x="1602181" y="1424834"/>
                  <a:pt x="1602283" y="1424834"/>
                  <a:pt x="1602403" y="1424836"/>
                </a:cubicBezTo>
                <a:cubicBezTo>
                  <a:pt x="1609566" y="1424931"/>
                  <a:pt x="1615297" y="1430810"/>
                  <a:pt x="1615195" y="1437969"/>
                </a:cubicBezTo>
                <a:cubicBezTo>
                  <a:pt x="1615195" y="1445223"/>
                  <a:pt x="1609311" y="1451102"/>
                  <a:pt x="1602061" y="1451102"/>
                </a:cubicBezTo>
                <a:cubicBezTo>
                  <a:pt x="1594847" y="1451010"/>
                  <a:pt x="1589014" y="1445183"/>
                  <a:pt x="1588929" y="1437969"/>
                </a:cubicBezTo>
                <a:cubicBezTo>
                  <a:pt x="1588929" y="1430715"/>
                  <a:pt x="1594813" y="1424836"/>
                  <a:pt x="1602061" y="1424836"/>
                </a:cubicBezTo>
                <a:close/>
                <a:moveTo>
                  <a:pt x="1664145" y="1424664"/>
                </a:moveTo>
                <a:cubicBezTo>
                  <a:pt x="1671496" y="1424664"/>
                  <a:pt x="1677449" y="1430620"/>
                  <a:pt x="1677449" y="1437968"/>
                </a:cubicBezTo>
                <a:cubicBezTo>
                  <a:pt x="1677449" y="1445316"/>
                  <a:pt x="1671496" y="1451272"/>
                  <a:pt x="1664145" y="1451272"/>
                </a:cubicBezTo>
                <a:cubicBezTo>
                  <a:pt x="1656794" y="1451272"/>
                  <a:pt x="1650842" y="1445316"/>
                  <a:pt x="1650842" y="1437968"/>
                </a:cubicBezTo>
                <a:cubicBezTo>
                  <a:pt x="1650842" y="1430620"/>
                  <a:pt x="1656794" y="1424664"/>
                  <a:pt x="1664145" y="1424664"/>
                </a:cubicBezTo>
                <a:close/>
                <a:moveTo>
                  <a:pt x="1909067" y="1424494"/>
                </a:moveTo>
                <a:cubicBezTo>
                  <a:pt x="1916504" y="1424494"/>
                  <a:pt x="1922542" y="1430527"/>
                  <a:pt x="1922542" y="1437969"/>
                </a:cubicBezTo>
                <a:cubicBezTo>
                  <a:pt x="1922542" y="1445410"/>
                  <a:pt x="1916504" y="1451443"/>
                  <a:pt x="1909067" y="1451443"/>
                </a:cubicBezTo>
                <a:cubicBezTo>
                  <a:pt x="1901665" y="1451351"/>
                  <a:pt x="1895679" y="1445373"/>
                  <a:pt x="1895594" y="1437969"/>
                </a:cubicBezTo>
                <a:cubicBezTo>
                  <a:pt x="1895594" y="1430527"/>
                  <a:pt x="1901631" y="1424494"/>
                  <a:pt x="1909067" y="1424494"/>
                </a:cubicBezTo>
                <a:close/>
                <a:moveTo>
                  <a:pt x="1847667" y="1424494"/>
                </a:moveTo>
                <a:cubicBezTo>
                  <a:pt x="1855103" y="1424494"/>
                  <a:pt x="1861141" y="1430527"/>
                  <a:pt x="1861141" y="1437969"/>
                </a:cubicBezTo>
                <a:cubicBezTo>
                  <a:pt x="1861141" y="1445410"/>
                  <a:pt x="1855103" y="1451443"/>
                  <a:pt x="1847667" y="1451443"/>
                </a:cubicBezTo>
                <a:cubicBezTo>
                  <a:pt x="1840264" y="1451351"/>
                  <a:pt x="1834278" y="1445373"/>
                  <a:pt x="1834193" y="1437969"/>
                </a:cubicBezTo>
                <a:cubicBezTo>
                  <a:pt x="1834193" y="1430527"/>
                  <a:pt x="1840230" y="1424494"/>
                  <a:pt x="1847667" y="1424494"/>
                </a:cubicBezTo>
                <a:close/>
                <a:moveTo>
                  <a:pt x="1786265" y="1424494"/>
                </a:moveTo>
                <a:cubicBezTo>
                  <a:pt x="1793701" y="1424494"/>
                  <a:pt x="1799739" y="1430527"/>
                  <a:pt x="1799739" y="1437969"/>
                </a:cubicBezTo>
                <a:cubicBezTo>
                  <a:pt x="1799739" y="1445410"/>
                  <a:pt x="1793701" y="1451443"/>
                  <a:pt x="1786265" y="1451443"/>
                </a:cubicBezTo>
                <a:cubicBezTo>
                  <a:pt x="1778863" y="1451351"/>
                  <a:pt x="1772876" y="1445373"/>
                  <a:pt x="1772791" y="1437969"/>
                </a:cubicBezTo>
                <a:cubicBezTo>
                  <a:pt x="1772791" y="1430527"/>
                  <a:pt x="1778828" y="1424494"/>
                  <a:pt x="1786265" y="1424494"/>
                </a:cubicBezTo>
                <a:close/>
                <a:moveTo>
                  <a:pt x="1724864" y="1424494"/>
                </a:moveTo>
                <a:cubicBezTo>
                  <a:pt x="1732300" y="1424494"/>
                  <a:pt x="1738338" y="1430527"/>
                  <a:pt x="1738338" y="1437969"/>
                </a:cubicBezTo>
                <a:cubicBezTo>
                  <a:pt x="1738338" y="1445410"/>
                  <a:pt x="1732300" y="1451443"/>
                  <a:pt x="1724864" y="1451443"/>
                </a:cubicBezTo>
                <a:cubicBezTo>
                  <a:pt x="1717462" y="1451351"/>
                  <a:pt x="1711475" y="1445373"/>
                  <a:pt x="1711390" y="1437969"/>
                </a:cubicBezTo>
                <a:cubicBezTo>
                  <a:pt x="1711390" y="1430527"/>
                  <a:pt x="1717427" y="1424494"/>
                  <a:pt x="1724864" y="1424494"/>
                </a:cubicBezTo>
                <a:close/>
                <a:moveTo>
                  <a:pt x="5629" y="1375714"/>
                </a:moveTo>
                <a:lnTo>
                  <a:pt x="6481" y="1376567"/>
                </a:lnTo>
                <a:cubicBezTo>
                  <a:pt x="6209" y="1376719"/>
                  <a:pt x="5884" y="1376719"/>
                  <a:pt x="5629" y="1376567"/>
                </a:cubicBezTo>
                <a:cubicBezTo>
                  <a:pt x="5355" y="1376692"/>
                  <a:pt x="5049" y="1376692"/>
                  <a:pt x="4776" y="1376567"/>
                </a:cubicBezTo>
                <a:cubicBezTo>
                  <a:pt x="4776" y="1376096"/>
                  <a:pt x="5151" y="1375714"/>
                  <a:pt x="5629" y="1375714"/>
                </a:cubicBezTo>
                <a:close/>
                <a:moveTo>
                  <a:pt x="67030" y="1374862"/>
                </a:moveTo>
                <a:cubicBezTo>
                  <a:pt x="67149" y="1374848"/>
                  <a:pt x="67269" y="1374848"/>
                  <a:pt x="67388" y="1374862"/>
                </a:cubicBezTo>
                <a:cubicBezTo>
                  <a:pt x="68241" y="1374962"/>
                  <a:pt x="68838" y="1375725"/>
                  <a:pt x="68735" y="1376567"/>
                </a:cubicBezTo>
                <a:cubicBezTo>
                  <a:pt x="68735" y="1377509"/>
                  <a:pt x="67968" y="1378273"/>
                  <a:pt x="67030" y="1378273"/>
                </a:cubicBezTo>
                <a:cubicBezTo>
                  <a:pt x="66126" y="1378193"/>
                  <a:pt x="65410" y="1377475"/>
                  <a:pt x="65325" y="1376567"/>
                </a:cubicBezTo>
                <a:cubicBezTo>
                  <a:pt x="65325" y="1375626"/>
                  <a:pt x="66092" y="1374862"/>
                  <a:pt x="67030" y="1374862"/>
                </a:cubicBezTo>
                <a:close/>
                <a:moveTo>
                  <a:pt x="129114" y="1374179"/>
                </a:moveTo>
                <a:cubicBezTo>
                  <a:pt x="130427" y="1374179"/>
                  <a:pt x="131502" y="1375249"/>
                  <a:pt x="131502" y="1376567"/>
                </a:cubicBezTo>
                <a:cubicBezTo>
                  <a:pt x="131502" y="1377886"/>
                  <a:pt x="130427" y="1378955"/>
                  <a:pt x="129114" y="1378955"/>
                </a:cubicBezTo>
                <a:cubicBezTo>
                  <a:pt x="127834" y="1378872"/>
                  <a:pt x="126811" y="1377850"/>
                  <a:pt x="126726" y="1376567"/>
                </a:cubicBezTo>
                <a:cubicBezTo>
                  <a:pt x="126726" y="1375249"/>
                  <a:pt x="127800" y="1374179"/>
                  <a:pt x="129114" y="1374179"/>
                </a:cubicBezTo>
                <a:close/>
                <a:moveTo>
                  <a:pt x="189833" y="1373497"/>
                </a:moveTo>
                <a:cubicBezTo>
                  <a:pt x="191521" y="1373497"/>
                  <a:pt x="192902" y="1374872"/>
                  <a:pt x="192902" y="1376568"/>
                </a:cubicBezTo>
                <a:cubicBezTo>
                  <a:pt x="192902" y="1378263"/>
                  <a:pt x="191521" y="1379638"/>
                  <a:pt x="189833" y="1379638"/>
                </a:cubicBezTo>
                <a:cubicBezTo>
                  <a:pt x="188144" y="1379638"/>
                  <a:pt x="186763" y="1378263"/>
                  <a:pt x="186763" y="1376568"/>
                </a:cubicBezTo>
                <a:cubicBezTo>
                  <a:pt x="186763" y="1374872"/>
                  <a:pt x="188144" y="1373497"/>
                  <a:pt x="189833" y="1373497"/>
                </a:cubicBezTo>
                <a:close/>
                <a:moveTo>
                  <a:pt x="251234" y="1372814"/>
                </a:moveTo>
                <a:cubicBezTo>
                  <a:pt x="253298" y="1372814"/>
                  <a:pt x="254986" y="1374494"/>
                  <a:pt x="254986" y="1376567"/>
                </a:cubicBezTo>
                <a:cubicBezTo>
                  <a:pt x="254986" y="1378639"/>
                  <a:pt x="253298" y="1380319"/>
                  <a:pt x="251234" y="1380319"/>
                </a:cubicBezTo>
                <a:cubicBezTo>
                  <a:pt x="249170" y="1380319"/>
                  <a:pt x="247482" y="1378639"/>
                  <a:pt x="247482" y="1376567"/>
                </a:cubicBezTo>
                <a:cubicBezTo>
                  <a:pt x="247482" y="1374494"/>
                  <a:pt x="249170" y="1372814"/>
                  <a:pt x="251234" y="1372814"/>
                </a:cubicBezTo>
                <a:close/>
                <a:moveTo>
                  <a:pt x="312635" y="1371962"/>
                </a:moveTo>
                <a:cubicBezTo>
                  <a:pt x="312754" y="1371957"/>
                  <a:pt x="312874" y="1371957"/>
                  <a:pt x="312976" y="1371962"/>
                </a:cubicBezTo>
                <a:cubicBezTo>
                  <a:pt x="315330" y="1372058"/>
                  <a:pt x="317172" y="1374043"/>
                  <a:pt x="317069" y="1376397"/>
                </a:cubicBezTo>
                <a:cubicBezTo>
                  <a:pt x="317069" y="1378846"/>
                  <a:pt x="315091" y="1380831"/>
                  <a:pt x="312635" y="1380831"/>
                </a:cubicBezTo>
                <a:cubicBezTo>
                  <a:pt x="310179" y="1380831"/>
                  <a:pt x="308201" y="1378846"/>
                  <a:pt x="308201" y="1376397"/>
                </a:cubicBezTo>
                <a:cubicBezTo>
                  <a:pt x="308201" y="1373948"/>
                  <a:pt x="310179" y="1371962"/>
                  <a:pt x="312635" y="1371962"/>
                </a:cubicBezTo>
                <a:close/>
                <a:moveTo>
                  <a:pt x="374402" y="1371486"/>
                </a:moveTo>
                <a:cubicBezTo>
                  <a:pt x="377134" y="1371486"/>
                  <a:pt x="379348" y="1373700"/>
                  <a:pt x="379348" y="1376432"/>
                </a:cubicBezTo>
                <a:cubicBezTo>
                  <a:pt x="379348" y="1379164"/>
                  <a:pt x="377134" y="1381378"/>
                  <a:pt x="374402" y="1381378"/>
                </a:cubicBezTo>
                <a:cubicBezTo>
                  <a:pt x="371670" y="1381378"/>
                  <a:pt x="369456" y="1379164"/>
                  <a:pt x="369456" y="1376432"/>
                </a:cubicBezTo>
                <a:cubicBezTo>
                  <a:pt x="369456" y="1373700"/>
                  <a:pt x="371670" y="1371486"/>
                  <a:pt x="374402" y="1371486"/>
                </a:cubicBezTo>
                <a:close/>
                <a:moveTo>
                  <a:pt x="436120" y="1370938"/>
                </a:moveTo>
                <a:cubicBezTo>
                  <a:pt x="439224" y="1370938"/>
                  <a:pt x="441748" y="1373458"/>
                  <a:pt x="441748" y="1376567"/>
                </a:cubicBezTo>
                <a:cubicBezTo>
                  <a:pt x="441748" y="1379676"/>
                  <a:pt x="439224" y="1382195"/>
                  <a:pt x="436120" y="1382195"/>
                </a:cubicBezTo>
                <a:cubicBezTo>
                  <a:pt x="433015" y="1382195"/>
                  <a:pt x="430492" y="1379676"/>
                  <a:pt x="430492" y="1376567"/>
                </a:cubicBezTo>
                <a:cubicBezTo>
                  <a:pt x="430492" y="1373458"/>
                  <a:pt x="433015" y="1370938"/>
                  <a:pt x="436120" y="1370938"/>
                </a:cubicBezTo>
                <a:close/>
                <a:moveTo>
                  <a:pt x="496838" y="1370256"/>
                </a:moveTo>
                <a:cubicBezTo>
                  <a:pt x="496957" y="1370253"/>
                  <a:pt x="497077" y="1370253"/>
                  <a:pt x="497179" y="1370256"/>
                </a:cubicBezTo>
                <a:cubicBezTo>
                  <a:pt x="500573" y="1370352"/>
                  <a:pt x="503251" y="1373178"/>
                  <a:pt x="503149" y="1376567"/>
                </a:cubicBezTo>
                <a:cubicBezTo>
                  <a:pt x="503149" y="1380051"/>
                  <a:pt x="500318" y="1382877"/>
                  <a:pt x="496838" y="1382877"/>
                </a:cubicBezTo>
                <a:cubicBezTo>
                  <a:pt x="493393" y="1382787"/>
                  <a:pt x="490613" y="1380014"/>
                  <a:pt x="490528" y="1376567"/>
                </a:cubicBezTo>
                <a:cubicBezTo>
                  <a:pt x="490528" y="1373082"/>
                  <a:pt x="493359" y="1370256"/>
                  <a:pt x="496838" y="1370256"/>
                </a:cubicBezTo>
                <a:close/>
                <a:moveTo>
                  <a:pt x="558606" y="1369610"/>
                </a:moveTo>
                <a:cubicBezTo>
                  <a:pt x="562374" y="1369610"/>
                  <a:pt x="565429" y="1372664"/>
                  <a:pt x="565429" y="1376432"/>
                </a:cubicBezTo>
                <a:cubicBezTo>
                  <a:pt x="565429" y="1380200"/>
                  <a:pt x="562374" y="1383255"/>
                  <a:pt x="558606" y="1383255"/>
                </a:cubicBezTo>
                <a:cubicBezTo>
                  <a:pt x="554838" y="1383255"/>
                  <a:pt x="551784" y="1380200"/>
                  <a:pt x="551784" y="1376432"/>
                </a:cubicBezTo>
                <a:cubicBezTo>
                  <a:pt x="551784" y="1372664"/>
                  <a:pt x="554838" y="1369610"/>
                  <a:pt x="558606" y="1369610"/>
                </a:cubicBezTo>
                <a:close/>
                <a:moveTo>
                  <a:pt x="619641" y="1369233"/>
                </a:moveTo>
                <a:cubicBezTo>
                  <a:pt x="623683" y="1369233"/>
                  <a:pt x="626975" y="1372517"/>
                  <a:pt x="626975" y="1376567"/>
                </a:cubicBezTo>
                <a:cubicBezTo>
                  <a:pt x="626975" y="1380618"/>
                  <a:pt x="623683" y="1383902"/>
                  <a:pt x="619641" y="1383902"/>
                </a:cubicBezTo>
                <a:cubicBezTo>
                  <a:pt x="615633" y="1383811"/>
                  <a:pt x="612392" y="1380581"/>
                  <a:pt x="612307" y="1376567"/>
                </a:cubicBezTo>
                <a:cubicBezTo>
                  <a:pt x="612307" y="1372517"/>
                  <a:pt x="615599" y="1369233"/>
                  <a:pt x="619641" y="1369233"/>
                </a:cubicBezTo>
                <a:close/>
                <a:moveTo>
                  <a:pt x="681042" y="1368550"/>
                </a:moveTo>
                <a:cubicBezTo>
                  <a:pt x="685477" y="1368550"/>
                  <a:pt x="689059" y="1372139"/>
                  <a:pt x="689059" y="1376567"/>
                </a:cubicBezTo>
                <a:cubicBezTo>
                  <a:pt x="689059" y="1380994"/>
                  <a:pt x="685477" y="1384583"/>
                  <a:pt x="681042" y="1384583"/>
                </a:cubicBezTo>
                <a:cubicBezTo>
                  <a:pt x="676608" y="1384583"/>
                  <a:pt x="673027" y="1380994"/>
                  <a:pt x="673027" y="1376567"/>
                </a:cubicBezTo>
                <a:cubicBezTo>
                  <a:pt x="673027" y="1372139"/>
                  <a:pt x="676608" y="1368550"/>
                  <a:pt x="681042" y="1368550"/>
                </a:cubicBezTo>
                <a:close/>
                <a:moveTo>
                  <a:pt x="743126" y="1368039"/>
                </a:moveTo>
                <a:cubicBezTo>
                  <a:pt x="747833" y="1368039"/>
                  <a:pt x="751653" y="1371858"/>
                  <a:pt x="751653" y="1376567"/>
                </a:cubicBezTo>
                <a:cubicBezTo>
                  <a:pt x="751653" y="1381277"/>
                  <a:pt x="747833" y="1385095"/>
                  <a:pt x="743126" y="1385095"/>
                </a:cubicBezTo>
                <a:cubicBezTo>
                  <a:pt x="738452" y="1385005"/>
                  <a:pt x="734683" y="1381239"/>
                  <a:pt x="734598" y="1376567"/>
                </a:cubicBezTo>
                <a:cubicBezTo>
                  <a:pt x="734598" y="1371858"/>
                  <a:pt x="738418" y="1368039"/>
                  <a:pt x="743126" y="1368039"/>
                </a:cubicBezTo>
                <a:close/>
                <a:moveTo>
                  <a:pt x="803845" y="1367528"/>
                </a:moveTo>
                <a:cubicBezTo>
                  <a:pt x="803964" y="1367526"/>
                  <a:pt x="804067" y="1367526"/>
                  <a:pt x="804186" y="1367528"/>
                </a:cubicBezTo>
                <a:cubicBezTo>
                  <a:pt x="809081" y="1367623"/>
                  <a:pt x="812987" y="1371671"/>
                  <a:pt x="812885" y="1376567"/>
                </a:cubicBezTo>
                <a:cubicBezTo>
                  <a:pt x="812885" y="1381560"/>
                  <a:pt x="808843" y="1385607"/>
                  <a:pt x="803845" y="1385607"/>
                </a:cubicBezTo>
                <a:cubicBezTo>
                  <a:pt x="798848" y="1385607"/>
                  <a:pt x="794806" y="1381560"/>
                  <a:pt x="794806" y="1376567"/>
                </a:cubicBezTo>
                <a:cubicBezTo>
                  <a:pt x="794806" y="1371575"/>
                  <a:pt x="798848" y="1367528"/>
                  <a:pt x="803845" y="1367528"/>
                </a:cubicBezTo>
                <a:close/>
                <a:moveTo>
                  <a:pt x="865246" y="1367015"/>
                </a:moveTo>
                <a:cubicBezTo>
                  <a:pt x="870516" y="1367015"/>
                  <a:pt x="874797" y="1371291"/>
                  <a:pt x="874797" y="1376567"/>
                </a:cubicBezTo>
                <a:cubicBezTo>
                  <a:pt x="874797" y="1381842"/>
                  <a:pt x="870516" y="1386118"/>
                  <a:pt x="865246" y="1386118"/>
                </a:cubicBezTo>
                <a:cubicBezTo>
                  <a:pt x="859976" y="1386118"/>
                  <a:pt x="855695" y="1381842"/>
                  <a:pt x="855695" y="1376567"/>
                </a:cubicBezTo>
                <a:cubicBezTo>
                  <a:pt x="855695" y="1371291"/>
                  <a:pt x="859976" y="1367015"/>
                  <a:pt x="865246" y="1367015"/>
                </a:cubicBezTo>
                <a:close/>
                <a:moveTo>
                  <a:pt x="926647" y="1366504"/>
                </a:moveTo>
                <a:cubicBezTo>
                  <a:pt x="926767" y="1366502"/>
                  <a:pt x="926869" y="1366502"/>
                  <a:pt x="926988" y="1366504"/>
                </a:cubicBezTo>
                <a:cubicBezTo>
                  <a:pt x="932446" y="1366599"/>
                  <a:pt x="936812" y="1371104"/>
                  <a:pt x="936710" y="1376567"/>
                </a:cubicBezTo>
                <a:cubicBezTo>
                  <a:pt x="936710" y="1382123"/>
                  <a:pt x="932208" y="1386630"/>
                  <a:pt x="926647" y="1386630"/>
                </a:cubicBezTo>
                <a:cubicBezTo>
                  <a:pt x="921121" y="1386539"/>
                  <a:pt x="916669" y="1382086"/>
                  <a:pt x="916585" y="1376567"/>
                </a:cubicBezTo>
                <a:cubicBezTo>
                  <a:pt x="916585" y="1371010"/>
                  <a:pt x="921087" y="1366504"/>
                  <a:pt x="926647" y="1366504"/>
                </a:cubicBezTo>
                <a:close/>
                <a:moveTo>
                  <a:pt x="988048" y="1365992"/>
                </a:moveTo>
                <a:cubicBezTo>
                  <a:pt x="993881" y="1365992"/>
                  <a:pt x="998623" y="1370727"/>
                  <a:pt x="998623" y="1376567"/>
                </a:cubicBezTo>
                <a:cubicBezTo>
                  <a:pt x="998623" y="1382407"/>
                  <a:pt x="993881" y="1387142"/>
                  <a:pt x="988048" y="1387142"/>
                </a:cubicBezTo>
                <a:cubicBezTo>
                  <a:pt x="982215" y="1387142"/>
                  <a:pt x="977474" y="1382407"/>
                  <a:pt x="977474" y="1376567"/>
                </a:cubicBezTo>
                <a:cubicBezTo>
                  <a:pt x="977474" y="1370727"/>
                  <a:pt x="982215" y="1365992"/>
                  <a:pt x="988048" y="1365992"/>
                </a:cubicBezTo>
                <a:close/>
                <a:moveTo>
                  <a:pt x="1050132" y="1365480"/>
                </a:moveTo>
                <a:cubicBezTo>
                  <a:pt x="1056255" y="1365480"/>
                  <a:pt x="1061218" y="1370444"/>
                  <a:pt x="1061218" y="1376567"/>
                </a:cubicBezTo>
                <a:cubicBezTo>
                  <a:pt x="1061133" y="1382651"/>
                  <a:pt x="1056221" y="1387561"/>
                  <a:pt x="1050132" y="1387653"/>
                </a:cubicBezTo>
                <a:cubicBezTo>
                  <a:pt x="1044043" y="1387561"/>
                  <a:pt x="1039131" y="1382651"/>
                  <a:pt x="1039046" y="1376567"/>
                </a:cubicBezTo>
                <a:cubicBezTo>
                  <a:pt x="1039046" y="1370444"/>
                  <a:pt x="1044009" y="1365480"/>
                  <a:pt x="1050132" y="1365480"/>
                </a:cubicBezTo>
                <a:close/>
                <a:moveTo>
                  <a:pt x="1110851" y="1365139"/>
                </a:moveTo>
                <a:cubicBezTo>
                  <a:pt x="1117161" y="1365139"/>
                  <a:pt x="1122278" y="1370256"/>
                  <a:pt x="1122278" y="1376567"/>
                </a:cubicBezTo>
                <a:cubicBezTo>
                  <a:pt x="1122278" y="1382878"/>
                  <a:pt x="1117161" y="1387994"/>
                  <a:pt x="1110851" y="1387994"/>
                </a:cubicBezTo>
                <a:cubicBezTo>
                  <a:pt x="1104540" y="1387994"/>
                  <a:pt x="1099424" y="1382878"/>
                  <a:pt x="1099424" y="1376567"/>
                </a:cubicBezTo>
                <a:cubicBezTo>
                  <a:pt x="1099424" y="1370256"/>
                  <a:pt x="1104540" y="1365139"/>
                  <a:pt x="1110851" y="1365139"/>
                </a:cubicBezTo>
                <a:close/>
                <a:moveTo>
                  <a:pt x="1172253" y="1364628"/>
                </a:moveTo>
                <a:cubicBezTo>
                  <a:pt x="1178853" y="1364628"/>
                  <a:pt x="1184192" y="1369974"/>
                  <a:pt x="1184192" y="1376568"/>
                </a:cubicBezTo>
                <a:cubicBezTo>
                  <a:pt x="1184192" y="1383161"/>
                  <a:pt x="1178853" y="1388507"/>
                  <a:pt x="1172253" y="1388507"/>
                </a:cubicBezTo>
                <a:cubicBezTo>
                  <a:pt x="1165703" y="1388415"/>
                  <a:pt x="1160399" y="1383124"/>
                  <a:pt x="1160314" y="1376568"/>
                </a:cubicBezTo>
                <a:cubicBezTo>
                  <a:pt x="1160314" y="1369974"/>
                  <a:pt x="1165652" y="1364628"/>
                  <a:pt x="1172253" y="1364628"/>
                </a:cubicBezTo>
                <a:close/>
                <a:moveTo>
                  <a:pt x="1233654" y="1364286"/>
                </a:moveTo>
                <a:cubicBezTo>
                  <a:pt x="1240442" y="1364286"/>
                  <a:pt x="1245934" y="1369785"/>
                  <a:pt x="1245934" y="1376567"/>
                </a:cubicBezTo>
                <a:cubicBezTo>
                  <a:pt x="1245934" y="1383348"/>
                  <a:pt x="1240442" y="1388847"/>
                  <a:pt x="1233654" y="1388847"/>
                </a:cubicBezTo>
                <a:cubicBezTo>
                  <a:pt x="1226916" y="1388755"/>
                  <a:pt x="1221459" y="1383311"/>
                  <a:pt x="1221374" y="1376567"/>
                </a:cubicBezTo>
                <a:cubicBezTo>
                  <a:pt x="1221374" y="1369785"/>
                  <a:pt x="1226865" y="1364286"/>
                  <a:pt x="1233654" y="1364286"/>
                </a:cubicBezTo>
                <a:close/>
                <a:moveTo>
                  <a:pt x="1971152" y="1364117"/>
                </a:moveTo>
                <a:cubicBezTo>
                  <a:pt x="1971271" y="1364115"/>
                  <a:pt x="1971373" y="1364115"/>
                  <a:pt x="1971492" y="1364117"/>
                </a:cubicBezTo>
                <a:cubicBezTo>
                  <a:pt x="1978281" y="1364212"/>
                  <a:pt x="1983705" y="1369786"/>
                  <a:pt x="1983603" y="1376568"/>
                </a:cubicBezTo>
                <a:cubicBezTo>
                  <a:pt x="1983603" y="1383444"/>
                  <a:pt x="1978025" y="1389018"/>
                  <a:pt x="1971152" y="1389018"/>
                </a:cubicBezTo>
                <a:cubicBezTo>
                  <a:pt x="1964278" y="1389018"/>
                  <a:pt x="1958701" y="1383444"/>
                  <a:pt x="1958701" y="1376568"/>
                </a:cubicBezTo>
                <a:cubicBezTo>
                  <a:pt x="1958701" y="1369691"/>
                  <a:pt x="1964278" y="1364117"/>
                  <a:pt x="1971152" y="1364117"/>
                </a:cubicBezTo>
                <a:close/>
                <a:moveTo>
                  <a:pt x="1295055" y="1363945"/>
                </a:moveTo>
                <a:cubicBezTo>
                  <a:pt x="1302031" y="1363945"/>
                  <a:pt x="1307676" y="1369596"/>
                  <a:pt x="1307676" y="1376567"/>
                </a:cubicBezTo>
                <a:cubicBezTo>
                  <a:pt x="1307676" y="1383538"/>
                  <a:pt x="1302031" y="1389188"/>
                  <a:pt x="1295055" y="1389188"/>
                </a:cubicBezTo>
                <a:cubicBezTo>
                  <a:pt x="1288079" y="1389188"/>
                  <a:pt x="1282434" y="1383538"/>
                  <a:pt x="1282434" y="1376567"/>
                </a:cubicBezTo>
                <a:cubicBezTo>
                  <a:pt x="1282434" y="1369596"/>
                  <a:pt x="1288079" y="1363945"/>
                  <a:pt x="1295055" y="1363945"/>
                </a:cubicBezTo>
                <a:close/>
                <a:moveTo>
                  <a:pt x="1357138" y="1363604"/>
                </a:moveTo>
                <a:cubicBezTo>
                  <a:pt x="1364097" y="1363599"/>
                  <a:pt x="1369828" y="1369096"/>
                  <a:pt x="1370101" y="1376055"/>
                </a:cubicBezTo>
                <a:cubicBezTo>
                  <a:pt x="1370101" y="1383214"/>
                  <a:pt x="1364302" y="1389018"/>
                  <a:pt x="1357138" y="1389018"/>
                </a:cubicBezTo>
                <a:cubicBezTo>
                  <a:pt x="1350180" y="1389023"/>
                  <a:pt x="1344449" y="1383526"/>
                  <a:pt x="1344176" y="1376567"/>
                </a:cubicBezTo>
                <a:cubicBezTo>
                  <a:pt x="1344176" y="1369409"/>
                  <a:pt x="1349975" y="1363604"/>
                  <a:pt x="1357138" y="1363604"/>
                </a:cubicBezTo>
                <a:close/>
                <a:moveTo>
                  <a:pt x="1417857" y="1363263"/>
                </a:moveTo>
                <a:cubicBezTo>
                  <a:pt x="1425208" y="1363263"/>
                  <a:pt x="1431161" y="1369219"/>
                  <a:pt x="1431161" y="1376567"/>
                </a:cubicBezTo>
                <a:cubicBezTo>
                  <a:pt x="1431161" y="1383915"/>
                  <a:pt x="1425208" y="1389871"/>
                  <a:pt x="1417857" y="1389871"/>
                </a:cubicBezTo>
                <a:cubicBezTo>
                  <a:pt x="1410506" y="1389871"/>
                  <a:pt x="1404554" y="1383915"/>
                  <a:pt x="1404554" y="1376567"/>
                </a:cubicBezTo>
                <a:cubicBezTo>
                  <a:pt x="1404554" y="1369219"/>
                  <a:pt x="1410506" y="1363263"/>
                  <a:pt x="1417857" y="1363263"/>
                </a:cubicBezTo>
                <a:close/>
                <a:moveTo>
                  <a:pt x="1479259" y="1363092"/>
                </a:moveTo>
                <a:cubicBezTo>
                  <a:pt x="1486695" y="1363092"/>
                  <a:pt x="1492733" y="1369125"/>
                  <a:pt x="1492733" y="1376567"/>
                </a:cubicBezTo>
                <a:cubicBezTo>
                  <a:pt x="1492733" y="1384008"/>
                  <a:pt x="1486695" y="1390041"/>
                  <a:pt x="1479259" y="1390041"/>
                </a:cubicBezTo>
                <a:cubicBezTo>
                  <a:pt x="1471857" y="1389949"/>
                  <a:pt x="1465870" y="1383971"/>
                  <a:pt x="1465785" y="1376567"/>
                </a:cubicBezTo>
                <a:cubicBezTo>
                  <a:pt x="1465785" y="1369125"/>
                  <a:pt x="1471822" y="1363092"/>
                  <a:pt x="1479259" y="1363092"/>
                </a:cubicBezTo>
                <a:close/>
                <a:moveTo>
                  <a:pt x="1541026" y="1362617"/>
                </a:moveTo>
                <a:cubicBezTo>
                  <a:pt x="1548656" y="1362617"/>
                  <a:pt x="1554842" y="1368802"/>
                  <a:pt x="1554842" y="1376432"/>
                </a:cubicBezTo>
                <a:cubicBezTo>
                  <a:pt x="1554842" y="1384062"/>
                  <a:pt x="1548656" y="1390248"/>
                  <a:pt x="1541026" y="1390248"/>
                </a:cubicBezTo>
                <a:cubicBezTo>
                  <a:pt x="1533396" y="1390248"/>
                  <a:pt x="1527211" y="1384062"/>
                  <a:pt x="1527211" y="1376432"/>
                </a:cubicBezTo>
                <a:cubicBezTo>
                  <a:pt x="1527211" y="1368802"/>
                  <a:pt x="1533396" y="1362617"/>
                  <a:pt x="1541026" y="1362617"/>
                </a:cubicBezTo>
                <a:close/>
                <a:moveTo>
                  <a:pt x="1602061" y="1362581"/>
                </a:moveTo>
                <a:cubicBezTo>
                  <a:pt x="1609787" y="1362581"/>
                  <a:pt x="1616047" y="1368843"/>
                  <a:pt x="1616047" y="1376567"/>
                </a:cubicBezTo>
                <a:cubicBezTo>
                  <a:pt x="1616047" y="1384292"/>
                  <a:pt x="1609787" y="1390553"/>
                  <a:pt x="1602061" y="1390553"/>
                </a:cubicBezTo>
                <a:cubicBezTo>
                  <a:pt x="1594335" y="1390553"/>
                  <a:pt x="1588076" y="1384292"/>
                  <a:pt x="1588076" y="1376567"/>
                </a:cubicBezTo>
                <a:cubicBezTo>
                  <a:pt x="1588076" y="1368843"/>
                  <a:pt x="1594335" y="1362581"/>
                  <a:pt x="1602061" y="1362581"/>
                </a:cubicBezTo>
                <a:close/>
                <a:moveTo>
                  <a:pt x="1724864" y="1362410"/>
                </a:moveTo>
                <a:cubicBezTo>
                  <a:pt x="1732675" y="1362410"/>
                  <a:pt x="1739020" y="1368748"/>
                  <a:pt x="1739020" y="1376567"/>
                </a:cubicBezTo>
                <a:cubicBezTo>
                  <a:pt x="1739020" y="1384385"/>
                  <a:pt x="1732675" y="1390723"/>
                  <a:pt x="1724864" y="1390723"/>
                </a:cubicBezTo>
                <a:cubicBezTo>
                  <a:pt x="1717086" y="1390631"/>
                  <a:pt x="1710792" y="1384346"/>
                  <a:pt x="1710708" y="1376567"/>
                </a:cubicBezTo>
                <a:cubicBezTo>
                  <a:pt x="1710708" y="1368748"/>
                  <a:pt x="1717052" y="1362410"/>
                  <a:pt x="1724864" y="1362410"/>
                </a:cubicBezTo>
                <a:close/>
                <a:moveTo>
                  <a:pt x="1664145" y="1362410"/>
                </a:moveTo>
                <a:cubicBezTo>
                  <a:pt x="1671956" y="1362410"/>
                  <a:pt x="1678301" y="1368748"/>
                  <a:pt x="1678301" y="1376567"/>
                </a:cubicBezTo>
                <a:cubicBezTo>
                  <a:pt x="1678301" y="1384385"/>
                  <a:pt x="1671956" y="1390723"/>
                  <a:pt x="1664145" y="1390723"/>
                </a:cubicBezTo>
                <a:cubicBezTo>
                  <a:pt x="1656367" y="1390631"/>
                  <a:pt x="1650073" y="1384346"/>
                  <a:pt x="1649989" y="1376567"/>
                </a:cubicBezTo>
                <a:cubicBezTo>
                  <a:pt x="1649989" y="1368748"/>
                  <a:pt x="1656333" y="1362410"/>
                  <a:pt x="1664145" y="1362410"/>
                </a:cubicBezTo>
                <a:close/>
                <a:moveTo>
                  <a:pt x="1909067" y="1362240"/>
                </a:moveTo>
                <a:cubicBezTo>
                  <a:pt x="1909187" y="1362238"/>
                  <a:pt x="1909289" y="1362238"/>
                  <a:pt x="1909409" y="1362240"/>
                </a:cubicBezTo>
                <a:cubicBezTo>
                  <a:pt x="1917221" y="1362335"/>
                  <a:pt x="1923497" y="1368748"/>
                  <a:pt x="1923395" y="1376567"/>
                </a:cubicBezTo>
                <a:cubicBezTo>
                  <a:pt x="1923395" y="1384479"/>
                  <a:pt x="1916982" y="1390894"/>
                  <a:pt x="1909067" y="1390894"/>
                </a:cubicBezTo>
                <a:cubicBezTo>
                  <a:pt x="1901188" y="1390802"/>
                  <a:pt x="1894826" y="1384441"/>
                  <a:pt x="1894741" y="1376567"/>
                </a:cubicBezTo>
                <a:cubicBezTo>
                  <a:pt x="1894741" y="1368654"/>
                  <a:pt x="1901154" y="1362240"/>
                  <a:pt x="1909067" y="1362240"/>
                </a:cubicBezTo>
                <a:close/>
                <a:moveTo>
                  <a:pt x="1847666" y="1362240"/>
                </a:moveTo>
                <a:cubicBezTo>
                  <a:pt x="1847786" y="1362238"/>
                  <a:pt x="1847888" y="1362238"/>
                  <a:pt x="1848007" y="1362240"/>
                </a:cubicBezTo>
                <a:cubicBezTo>
                  <a:pt x="1855819" y="1362335"/>
                  <a:pt x="1862095" y="1368748"/>
                  <a:pt x="1861993" y="1376567"/>
                </a:cubicBezTo>
                <a:cubicBezTo>
                  <a:pt x="1861993" y="1384479"/>
                  <a:pt x="1855580" y="1390894"/>
                  <a:pt x="1847666" y="1390894"/>
                </a:cubicBezTo>
                <a:cubicBezTo>
                  <a:pt x="1839787" y="1390802"/>
                  <a:pt x="1833424" y="1384441"/>
                  <a:pt x="1833340" y="1376567"/>
                </a:cubicBezTo>
                <a:cubicBezTo>
                  <a:pt x="1833340" y="1368654"/>
                  <a:pt x="1839752" y="1362240"/>
                  <a:pt x="1847666" y="1362240"/>
                </a:cubicBezTo>
                <a:close/>
                <a:moveTo>
                  <a:pt x="1786265" y="1362240"/>
                </a:moveTo>
                <a:cubicBezTo>
                  <a:pt x="1786385" y="1362238"/>
                  <a:pt x="1786487" y="1362238"/>
                  <a:pt x="1786606" y="1362240"/>
                </a:cubicBezTo>
                <a:cubicBezTo>
                  <a:pt x="1794418" y="1362335"/>
                  <a:pt x="1800695" y="1368748"/>
                  <a:pt x="1800592" y="1376567"/>
                </a:cubicBezTo>
                <a:cubicBezTo>
                  <a:pt x="1800592" y="1384479"/>
                  <a:pt x="1794179" y="1390894"/>
                  <a:pt x="1786265" y="1390894"/>
                </a:cubicBezTo>
                <a:cubicBezTo>
                  <a:pt x="1778386" y="1390802"/>
                  <a:pt x="1772024" y="1384441"/>
                  <a:pt x="1771939" y="1376567"/>
                </a:cubicBezTo>
                <a:cubicBezTo>
                  <a:pt x="1771939" y="1368654"/>
                  <a:pt x="1778352" y="1362240"/>
                  <a:pt x="1786265" y="1362240"/>
                </a:cubicBezTo>
                <a:close/>
                <a:moveTo>
                  <a:pt x="5628" y="1313801"/>
                </a:moveTo>
                <a:cubicBezTo>
                  <a:pt x="5748" y="1313783"/>
                  <a:pt x="5867" y="1313783"/>
                  <a:pt x="6004" y="1313801"/>
                </a:cubicBezTo>
                <a:cubicBezTo>
                  <a:pt x="6652" y="1313904"/>
                  <a:pt x="7095" y="1314514"/>
                  <a:pt x="6993" y="1315166"/>
                </a:cubicBezTo>
                <a:cubicBezTo>
                  <a:pt x="6993" y="1315920"/>
                  <a:pt x="6378" y="1316530"/>
                  <a:pt x="5628" y="1316530"/>
                </a:cubicBezTo>
                <a:cubicBezTo>
                  <a:pt x="4912" y="1316454"/>
                  <a:pt x="4332" y="1315886"/>
                  <a:pt x="4264" y="1315166"/>
                </a:cubicBezTo>
                <a:cubicBezTo>
                  <a:pt x="4264" y="1314412"/>
                  <a:pt x="4878" y="1313801"/>
                  <a:pt x="5628" y="1313801"/>
                </a:cubicBezTo>
                <a:close/>
                <a:moveTo>
                  <a:pt x="67029" y="1312948"/>
                </a:moveTo>
                <a:cubicBezTo>
                  <a:pt x="68258" y="1312948"/>
                  <a:pt x="69247" y="1313941"/>
                  <a:pt x="69247" y="1315166"/>
                </a:cubicBezTo>
                <a:cubicBezTo>
                  <a:pt x="69247" y="1316390"/>
                  <a:pt x="68258" y="1317383"/>
                  <a:pt x="67029" y="1317383"/>
                </a:cubicBezTo>
                <a:cubicBezTo>
                  <a:pt x="65802" y="1317383"/>
                  <a:pt x="64813" y="1316390"/>
                  <a:pt x="64813" y="1315166"/>
                </a:cubicBezTo>
                <a:cubicBezTo>
                  <a:pt x="64813" y="1313941"/>
                  <a:pt x="65802" y="1312948"/>
                  <a:pt x="67029" y="1312948"/>
                </a:cubicBezTo>
                <a:close/>
                <a:moveTo>
                  <a:pt x="129113" y="1312267"/>
                </a:moveTo>
                <a:cubicBezTo>
                  <a:pt x="129232" y="1312260"/>
                  <a:pt x="129352" y="1312260"/>
                  <a:pt x="129471" y="1312267"/>
                </a:cubicBezTo>
                <a:cubicBezTo>
                  <a:pt x="130973" y="1312364"/>
                  <a:pt x="132115" y="1313662"/>
                  <a:pt x="132013" y="1315166"/>
                </a:cubicBezTo>
                <a:cubicBezTo>
                  <a:pt x="132013" y="1316768"/>
                  <a:pt x="130716" y="1318066"/>
                  <a:pt x="129113" y="1318066"/>
                </a:cubicBezTo>
                <a:cubicBezTo>
                  <a:pt x="127544" y="1317980"/>
                  <a:pt x="126299" y="1316730"/>
                  <a:pt x="126214" y="1315166"/>
                </a:cubicBezTo>
                <a:cubicBezTo>
                  <a:pt x="126214" y="1313565"/>
                  <a:pt x="127510" y="1312267"/>
                  <a:pt x="129113" y="1312267"/>
                </a:cubicBezTo>
                <a:close/>
                <a:moveTo>
                  <a:pt x="190199" y="1311450"/>
                </a:moveTo>
                <a:cubicBezTo>
                  <a:pt x="192177" y="1311450"/>
                  <a:pt x="193780" y="1313054"/>
                  <a:pt x="193780" y="1315032"/>
                </a:cubicBezTo>
                <a:cubicBezTo>
                  <a:pt x="193780" y="1317010"/>
                  <a:pt x="192177" y="1318613"/>
                  <a:pt x="190199" y="1318613"/>
                </a:cubicBezTo>
                <a:cubicBezTo>
                  <a:pt x="188221" y="1318613"/>
                  <a:pt x="186617" y="1317010"/>
                  <a:pt x="186617" y="1315032"/>
                </a:cubicBezTo>
                <a:cubicBezTo>
                  <a:pt x="186617" y="1313054"/>
                  <a:pt x="188221" y="1311450"/>
                  <a:pt x="190199" y="1311450"/>
                </a:cubicBezTo>
                <a:close/>
                <a:moveTo>
                  <a:pt x="251234" y="1310901"/>
                </a:moveTo>
                <a:cubicBezTo>
                  <a:pt x="253587" y="1310901"/>
                  <a:pt x="255498" y="1312810"/>
                  <a:pt x="255498" y="1315165"/>
                </a:cubicBezTo>
                <a:cubicBezTo>
                  <a:pt x="255498" y="1317521"/>
                  <a:pt x="253587" y="1319429"/>
                  <a:pt x="251234" y="1319429"/>
                </a:cubicBezTo>
                <a:cubicBezTo>
                  <a:pt x="248880" y="1319429"/>
                  <a:pt x="246970" y="1317521"/>
                  <a:pt x="246970" y="1315165"/>
                </a:cubicBezTo>
                <a:cubicBezTo>
                  <a:pt x="246970" y="1312810"/>
                  <a:pt x="248880" y="1310901"/>
                  <a:pt x="251234" y="1310901"/>
                </a:cubicBezTo>
                <a:close/>
                <a:moveTo>
                  <a:pt x="312635" y="1310219"/>
                </a:moveTo>
                <a:cubicBezTo>
                  <a:pt x="315364" y="1310219"/>
                  <a:pt x="317581" y="1312433"/>
                  <a:pt x="317581" y="1315166"/>
                </a:cubicBezTo>
                <a:cubicBezTo>
                  <a:pt x="317581" y="1317898"/>
                  <a:pt x="315364" y="1320112"/>
                  <a:pt x="312635" y="1320112"/>
                </a:cubicBezTo>
                <a:cubicBezTo>
                  <a:pt x="309906" y="1320112"/>
                  <a:pt x="307689" y="1317898"/>
                  <a:pt x="307689" y="1315166"/>
                </a:cubicBezTo>
                <a:cubicBezTo>
                  <a:pt x="307689" y="1312433"/>
                  <a:pt x="309906" y="1310219"/>
                  <a:pt x="312635" y="1310219"/>
                </a:cubicBezTo>
                <a:close/>
                <a:moveTo>
                  <a:pt x="374036" y="1309537"/>
                </a:moveTo>
                <a:cubicBezTo>
                  <a:pt x="377140" y="1309537"/>
                  <a:pt x="379665" y="1312057"/>
                  <a:pt x="379665" y="1315166"/>
                </a:cubicBezTo>
                <a:cubicBezTo>
                  <a:pt x="379665" y="1318275"/>
                  <a:pt x="377140" y="1320794"/>
                  <a:pt x="374036" y="1320794"/>
                </a:cubicBezTo>
                <a:cubicBezTo>
                  <a:pt x="370932" y="1320794"/>
                  <a:pt x="368408" y="1318275"/>
                  <a:pt x="368408" y="1315166"/>
                </a:cubicBezTo>
                <a:cubicBezTo>
                  <a:pt x="368408" y="1312057"/>
                  <a:pt x="370932" y="1309537"/>
                  <a:pt x="374036" y="1309537"/>
                </a:cubicBezTo>
                <a:close/>
                <a:moveTo>
                  <a:pt x="436119" y="1309025"/>
                </a:moveTo>
                <a:cubicBezTo>
                  <a:pt x="439326" y="1309014"/>
                  <a:pt x="441987" y="1311464"/>
                  <a:pt x="442259" y="1314654"/>
                </a:cubicBezTo>
                <a:cubicBezTo>
                  <a:pt x="442259" y="1318045"/>
                  <a:pt x="439514" y="1320794"/>
                  <a:pt x="436119" y="1320794"/>
                </a:cubicBezTo>
                <a:cubicBezTo>
                  <a:pt x="432913" y="1320806"/>
                  <a:pt x="430252" y="1318355"/>
                  <a:pt x="429980" y="1315166"/>
                </a:cubicBezTo>
                <a:cubicBezTo>
                  <a:pt x="429980" y="1311775"/>
                  <a:pt x="432725" y="1309025"/>
                  <a:pt x="436119" y="1309025"/>
                </a:cubicBezTo>
                <a:close/>
                <a:moveTo>
                  <a:pt x="496839" y="1308343"/>
                </a:moveTo>
                <a:cubicBezTo>
                  <a:pt x="500608" y="1308343"/>
                  <a:pt x="503661" y="1311398"/>
                  <a:pt x="503661" y="1315166"/>
                </a:cubicBezTo>
                <a:cubicBezTo>
                  <a:pt x="503661" y="1318933"/>
                  <a:pt x="500608" y="1321988"/>
                  <a:pt x="496839" y="1321988"/>
                </a:cubicBezTo>
                <a:cubicBezTo>
                  <a:pt x="493069" y="1321988"/>
                  <a:pt x="490017" y="1318933"/>
                  <a:pt x="490017" y="1315166"/>
                </a:cubicBezTo>
                <a:cubicBezTo>
                  <a:pt x="490017" y="1311398"/>
                  <a:pt x="493069" y="1308343"/>
                  <a:pt x="496839" y="1308343"/>
                </a:cubicBezTo>
                <a:close/>
                <a:moveTo>
                  <a:pt x="558239" y="1307831"/>
                </a:moveTo>
                <a:cubicBezTo>
                  <a:pt x="562282" y="1307831"/>
                  <a:pt x="565573" y="1311115"/>
                  <a:pt x="565573" y="1315165"/>
                </a:cubicBezTo>
                <a:cubicBezTo>
                  <a:pt x="565573" y="1319216"/>
                  <a:pt x="562282" y="1322499"/>
                  <a:pt x="558239" y="1322499"/>
                </a:cubicBezTo>
                <a:cubicBezTo>
                  <a:pt x="554231" y="1322409"/>
                  <a:pt x="550990" y="1319179"/>
                  <a:pt x="550906" y="1315165"/>
                </a:cubicBezTo>
                <a:cubicBezTo>
                  <a:pt x="550906" y="1311115"/>
                  <a:pt x="554197" y="1307831"/>
                  <a:pt x="558239" y="1307831"/>
                </a:cubicBezTo>
                <a:close/>
                <a:moveTo>
                  <a:pt x="619641" y="1307149"/>
                </a:moveTo>
                <a:cubicBezTo>
                  <a:pt x="624075" y="1307149"/>
                  <a:pt x="627657" y="1310738"/>
                  <a:pt x="627657" y="1315166"/>
                </a:cubicBezTo>
                <a:cubicBezTo>
                  <a:pt x="627657" y="1319593"/>
                  <a:pt x="624075" y="1323182"/>
                  <a:pt x="619641" y="1323182"/>
                </a:cubicBezTo>
                <a:cubicBezTo>
                  <a:pt x="615206" y="1323182"/>
                  <a:pt x="611625" y="1319593"/>
                  <a:pt x="611625" y="1315166"/>
                </a:cubicBezTo>
                <a:cubicBezTo>
                  <a:pt x="611625" y="1310738"/>
                  <a:pt x="615206" y="1307149"/>
                  <a:pt x="619641" y="1307149"/>
                </a:cubicBezTo>
                <a:close/>
                <a:moveTo>
                  <a:pt x="681409" y="1306503"/>
                </a:moveTo>
                <a:cubicBezTo>
                  <a:pt x="686119" y="1306503"/>
                  <a:pt x="689937" y="1310321"/>
                  <a:pt x="689937" y="1315031"/>
                </a:cubicBezTo>
                <a:cubicBezTo>
                  <a:pt x="689937" y="1319741"/>
                  <a:pt x="686119" y="1323559"/>
                  <a:pt x="681409" y="1323559"/>
                </a:cubicBezTo>
                <a:cubicBezTo>
                  <a:pt x="676699" y="1323559"/>
                  <a:pt x="672881" y="1319741"/>
                  <a:pt x="672881" y="1315031"/>
                </a:cubicBezTo>
                <a:cubicBezTo>
                  <a:pt x="672881" y="1310321"/>
                  <a:pt x="676699" y="1306503"/>
                  <a:pt x="681409" y="1306503"/>
                </a:cubicBezTo>
                <a:close/>
                <a:moveTo>
                  <a:pt x="743126" y="1305955"/>
                </a:moveTo>
                <a:cubicBezTo>
                  <a:pt x="748209" y="1305955"/>
                  <a:pt x="752336" y="1310080"/>
                  <a:pt x="752336" y="1315166"/>
                </a:cubicBezTo>
                <a:cubicBezTo>
                  <a:pt x="752336" y="1320252"/>
                  <a:pt x="748209" y="1324376"/>
                  <a:pt x="743126" y="1324376"/>
                </a:cubicBezTo>
                <a:cubicBezTo>
                  <a:pt x="738078" y="1324285"/>
                  <a:pt x="734001" y="1320214"/>
                  <a:pt x="733916" y="1315166"/>
                </a:cubicBezTo>
                <a:cubicBezTo>
                  <a:pt x="733916" y="1310080"/>
                  <a:pt x="738043" y="1305955"/>
                  <a:pt x="743126" y="1305955"/>
                </a:cubicBezTo>
                <a:close/>
                <a:moveTo>
                  <a:pt x="803845" y="1305444"/>
                </a:moveTo>
                <a:cubicBezTo>
                  <a:pt x="803964" y="1305442"/>
                  <a:pt x="804066" y="1305442"/>
                  <a:pt x="804185" y="1305444"/>
                </a:cubicBezTo>
                <a:cubicBezTo>
                  <a:pt x="809456" y="1305539"/>
                  <a:pt x="813669" y="1309892"/>
                  <a:pt x="813567" y="1315166"/>
                </a:cubicBezTo>
                <a:cubicBezTo>
                  <a:pt x="813567" y="1320535"/>
                  <a:pt x="809217" y="1324887"/>
                  <a:pt x="803845" y="1324887"/>
                </a:cubicBezTo>
                <a:cubicBezTo>
                  <a:pt x="798506" y="1324797"/>
                  <a:pt x="794208" y="1320497"/>
                  <a:pt x="794123" y="1315166"/>
                </a:cubicBezTo>
                <a:cubicBezTo>
                  <a:pt x="794123" y="1309796"/>
                  <a:pt x="798472" y="1305444"/>
                  <a:pt x="803845" y="1305444"/>
                </a:cubicBezTo>
                <a:close/>
                <a:moveTo>
                  <a:pt x="865246" y="1304932"/>
                </a:moveTo>
                <a:cubicBezTo>
                  <a:pt x="870892" y="1304932"/>
                  <a:pt x="875480" y="1309514"/>
                  <a:pt x="875480" y="1315166"/>
                </a:cubicBezTo>
                <a:cubicBezTo>
                  <a:pt x="875480" y="1320818"/>
                  <a:pt x="870892" y="1325400"/>
                  <a:pt x="865246" y="1325400"/>
                </a:cubicBezTo>
                <a:cubicBezTo>
                  <a:pt x="859601" y="1325400"/>
                  <a:pt x="855013" y="1320818"/>
                  <a:pt x="855013" y="1315166"/>
                </a:cubicBezTo>
                <a:cubicBezTo>
                  <a:pt x="855013" y="1309514"/>
                  <a:pt x="859601" y="1304932"/>
                  <a:pt x="865246" y="1304932"/>
                </a:cubicBezTo>
                <a:close/>
                <a:moveTo>
                  <a:pt x="988048" y="1303739"/>
                </a:moveTo>
                <a:cubicBezTo>
                  <a:pt x="988168" y="1303737"/>
                  <a:pt x="988270" y="1303737"/>
                  <a:pt x="988389" y="1303739"/>
                </a:cubicBezTo>
                <a:cubicBezTo>
                  <a:pt x="994513" y="1303834"/>
                  <a:pt x="999408" y="1308874"/>
                  <a:pt x="999305" y="1314996"/>
                </a:cubicBezTo>
                <a:cubicBezTo>
                  <a:pt x="999305" y="1321213"/>
                  <a:pt x="994257" y="1326253"/>
                  <a:pt x="988048" y="1326253"/>
                </a:cubicBezTo>
                <a:cubicBezTo>
                  <a:pt x="981874" y="1326160"/>
                  <a:pt x="976876" y="1321175"/>
                  <a:pt x="976792" y="1314996"/>
                </a:cubicBezTo>
                <a:cubicBezTo>
                  <a:pt x="976792" y="1308779"/>
                  <a:pt x="981823" y="1303739"/>
                  <a:pt x="988048" y="1303739"/>
                </a:cubicBezTo>
                <a:close/>
                <a:moveTo>
                  <a:pt x="1110851" y="1303738"/>
                </a:moveTo>
                <a:cubicBezTo>
                  <a:pt x="1117537" y="1303738"/>
                  <a:pt x="1122961" y="1309161"/>
                  <a:pt x="1122961" y="1315848"/>
                </a:cubicBezTo>
                <a:cubicBezTo>
                  <a:pt x="1122961" y="1322536"/>
                  <a:pt x="1117537" y="1327958"/>
                  <a:pt x="1110851" y="1327958"/>
                </a:cubicBezTo>
                <a:cubicBezTo>
                  <a:pt x="1104165" y="1327958"/>
                  <a:pt x="1098742" y="1322536"/>
                  <a:pt x="1098742" y="1315848"/>
                </a:cubicBezTo>
                <a:cubicBezTo>
                  <a:pt x="1098742" y="1309161"/>
                  <a:pt x="1104165" y="1303738"/>
                  <a:pt x="1110851" y="1303738"/>
                </a:cubicBezTo>
                <a:close/>
                <a:moveTo>
                  <a:pt x="1050132" y="1303738"/>
                </a:moveTo>
                <a:cubicBezTo>
                  <a:pt x="1056631" y="1303738"/>
                  <a:pt x="1061901" y="1309007"/>
                  <a:pt x="1061901" y="1315507"/>
                </a:cubicBezTo>
                <a:cubicBezTo>
                  <a:pt x="1061901" y="1322007"/>
                  <a:pt x="1056631" y="1327276"/>
                  <a:pt x="1050132" y="1327276"/>
                </a:cubicBezTo>
                <a:cubicBezTo>
                  <a:pt x="1043634" y="1327276"/>
                  <a:pt x="1038364" y="1322007"/>
                  <a:pt x="1038364" y="1315507"/>
                </a:cubicBezTo>
                <a:cubicBezTo>
                  <a:pt x="1038364" y="1309007"/>
                  <a:pt x="1043634" y="1303738"/>
                  <a:pt x="1050132" y="1303738"/>
                </a:cubicBezTo>
                <a:close/>
                <a:moveTo>
                  <a:pt x="926648" y="1303738"/>
                </a:moveTo>
                <a:cubicBezTo>
                  <a:pt x="932583" y="1303738"/>
                  <a:pt x="937393" y="1308550"/>
                  <a:pt x="937393" y="1314484"/>
                </a:cubicBezTo>
                <a:cubicBezTo>
                  <a:pt x="937393" y="1320417"/>
                  <a:pt x="932583" y="1325229"/>
                  <a:pt x="926648" y="1325229"/>
                </a:cubicBezTo>
                <a:cubicBezTo>
                  <a:pt x="920746" y="1325137"/>
                  <a:pt x="915988" y="1320380"/>
                  <a:pt x="915903" y="1314484"/>
                </a:cubicBezTo>
                <a:cubicBezTo>
                  <a:pt x="915903" y="1308550"/>
                  <a:pt x="920712" y="1303738"/>
                  <a:pt x="926648" y="1303738"/>
                </a:cubicBezTo>
                <a:close/>
                <a:moveTo>
                  <a:pt x="1172253" y="1302544"/>
                </a:moveTo>
                <a:cubicBezTo>
                  <a:pt x="1179229" y="1302544"/>
                  <a:pt x="1184874" y="1308195"/>
                  <a:pt x="1184874" y="1315166"/>
                </a:cubicBezTo>
                <a:cubicBezTo>
                  <a:pt x="1184874" y="1322137"/>
                  <a:pt x="1179229" y="1327787"/>
                  <a:pt x="1172253" y="1327787"/>
                </a:cubicBezTo>
                <a:cubicBezTo>
                  <a:pt x="1165277" y="1327787"/>
                  <a:pt x="1159632" y="1322137"/>
                  <a:pt x="1159632" y="1315166"/>
                </a:cubicBezTo>
                <a:cubicBezTo>
                  <a:pt x="1159632" y="1308195"/>
                  <a:pt x="1165277" y="1302544"/>
                  <a:pt x="1172253" y="1302544"/>
                </a:cubicBezTo>
                <a:close/>
                <a:moveTo>
                  <a:pt x="1233654" y="1302203"/>
                </a:moveTo>
                <a:cubicBezTo>
                  <a:pt x="1240817" y="1302203"/>
                  <a:pt x="1246616" y="1308008"/>
                  <a:pt x="1246616" y="1315166"/>
                </a:cubicBezTo>
                <a:cubicBezTo>
                  <a:pt x="1246616" y="1322324"/>
                  <a:pt x="1240817" y="1328128"/>
                  <a:pt x="1233654" y="1328128"/>
                </a:cubicBezTo>
                <a:cubicBezTo>
                  <a:pt x="1226491" y="1328128"/>
                  <a:pt x="1220692" y="1322324"/>
                  <a:pt x="1220692" y="1315166"/>
                </a:cubicBezTo>
                <a:cubicBezTo>
                  <a:pt x="1220692" y="1308008"/>
                  <a:pt x="1226491" y="1302203"/>
                  <a:pt x="1233654" y="1302203"/>
                </a:cubicBezTo>
                <a:close/>
                <a:moveTo>
                  <a:pt x="1971151" y="1302033"/>
                </a:moveTo>
                <a:cubicBezTo>
                  <a:pt x="1971271" y="1302031"/>
                  <a:pt x="1971373" y="1302031"/>
                  <a:pt x="1971492" y="1302033"/>
                </a:cubicBezTo>
                <a:cubicBezTo>
                  <a:pt x="1978656" y="1302128"/>
                  <a:pt x="1984387" y="1308007"/>
                  <a:pt x="1984284" y="1315166"/>
                </a:cubicBezTo>
                <a:cubicBezTo>
                  <a:pt x="1984284" y="1322420"/>
                  <a:pt x="1978400" y="1328299"/>
                  <a:pt x="1971151" y="1328299"/>
                </a:cubicBezTo>
                <a:cubicBezTo>
                  <a:pt x="1963937" y="1328207"/>
                  <a:pt x="1958103" y="1322380"/>
                  <a:pt x="1958019" y="1315166"/>
                </a:cubicBezTo>
                <a:cubicBezTo>
                  <a:pt x="1958019" y="1307912"/>
                  <a:pt x="1963903" y="1302033"/>
                  <a:pt x="1971151" y="1302033"/>
                </a:cubicBezTo>
                <a:close/>
                <a:moveTo>
                  <a:pt x="1295055" y="1301862"/>
                </a:moveTo>
                <a:cubicBezTo>
                  <a:pt x="1302406" y="1301862"/>
                  <a:pt x="1308359" y="1307818"/>
                  <a:pt x="1308359" y="1315166"/>
                </a:cubicBezTo>
                <a:cubicBezTo>
                  <a:pt x="1308359" y="1322514"/>
                  <a:pt x="1302406" y="1328470"/>
                  <a:pt x="1295055" y="1328470"/>
                </a:cubicBezTo>
                <a:cubicBezTo>
                  <a:pt x="1287704" y="1328470"/>
                  <a:pt x="1281752" y="1322514"/>
                  <a:pt x="1281752" y="1315166"/>
                </a:cubicBezTo>
                <a:cubicBezTo>
                  <a:pt x="1281752" y="1307818"/>
                  <a:pt x="1287704" y="1301862"/>
                  <a:pt x="1295055" y="1301862"/>
                </a:cubicBezTo>
                <a:close/>
                <a:moveTo>
                  <a:pt x="1357138" y="1301521"/>
                </a:moveTo>
                <a:cubicBezTo>
                  <a:pt x="1364677" y="1301521"/>
                  <a:pt x="1370783" y="1307631"/>
                  <a:pt x="1370783" y="1315166"/>
                </a:cubicBezTo>
                <a:cubicBezTo>
                  <a:pt x="1370783" y="1322702"/>
                  <a:pt x="1364677" y="1328811"/>
                  <a:pt x="1357138" y="1328811"/>
                </a:cubicBezTo>
                <a:cubicBezTo>
                  <a:pt x="1349600" y="1328811"/>
                  <a:pt x="1343494" y="1322702"/>
                  <a:pt x="1343494" y="1315166"/>
                </a:cubicBezTo>
                <a:cubicBezTo>
                  <a:pt x="1343494" y="1307631"/>
                  <a:pt x="1349600" y="1301521"/>
                  <a:pt x="1357138" y="1301521"/>
                </a:cubicBezTo>
                <a:close/>
                <a:moveTo>
                  <a:pt x="1417858" y="1301180"/>
                </a:moveTo>
                <a:cubicBezTo>
                  <a:pt x="1425584" y="1301180"/>
                  <a:pt x="1431844" y="1307442"/>
                  <a:pt x="1431844" y="1315166"/>
                </a:cubicBezTo>
                <a:cubicBezTo>
                  <a:pt x="1431844" y="1322891"/>
                  <a:pt x="1425584" y="1329152"/>
                  <a:pt x="1417858" y="1329152"/>
                </a:cubicBezTo>
                <a:cubicBezTo>
                  <a:pt x="1410131" y="1329152"/>
                  <a:pt x="1403872" y="1322891"/>
                  <a:pt x="1403872" y="1315166"/>
                </a:cubicBezTo>
                <a:cubicBezTo>
                  <a:pt x="1403872" y="1307442"/>
                  <a:pt x="1410131" y="1301180"/>
                  <a:pt x="1417858" y="1301180"/>
                </a:cubicBezTo>
                <a:close/>
                <a:moveTo>
                  <a:pt x="1479258" y="1300839"/>
                </a:moveTo>
                <a:cubicBezTo>
                  <a:pt x="1479378" y="1300837"/>
                  <a:pt x="1479480" y="1300837"/>
                  <a:pt x="1479599" y="1300839"/>
                </a:cubicBezTo>
                <a:cubicBezTo>
                  <a:pt x="1487411" y="1300934"/>
                  <a:pt x="1493688" y="1307347"/>
                  <a:pt x="1493585" y="1315166"/>
                </a:cubicBezTo>
                <a:cubicBezTo>
                  <a:pt x="1493585" y="1323078"/>
                  <a:pt x="1487172" y="1329493"/>
                  <a:pt x="1479258" y="1329493"/>
                </a:cubicBezTo>
                <a:cubicBezTo>
                  <a:pt x="1471379" y="1329401"/>
                  <a:pt x="1465017" y="1323040"/>
                  <a:pt x="1464932" y="1315166"/>
                </a:cubicBezTo>
                <a:cubicBezTo>
                  <a:pt x="1464932" y="1307253"/>
                  <a:pt x="1471345" y="1300839"/>
                  <a:pt x="1479258" y="1300839"/>
                </a:cubicBezTo>
                <a:close/>
                <a:moveTo>
                  <a:pt x="1540660" y="1300668"/>
                </a:moveTo>
                <a:cubicBezTo>
                  <a:pt x="1548659" y="1300668"/>
                  <a:pt x="1555157" y="1307160"/>
                  <a:pt x="1555157" y="1315166"/>
                </a:cubicBezTo>
                <a:cubicBezTo>
                  <a:pt x="1555157" y="1323172"/>
                  <a:pt x="1548659" y="1329663"/>
                  <a:pt x="1540660" y="1329663"/>
                </a:cubicBezTo>
                <a:cubicBezTo>
                  <a:pt x="1532661" y="1329663"/>
                  <a:pt x="1526163" y="1323172"/>
                  <a:pt x="1526163" y="1315166"/>
                </a:cubicBezTo>
                <a:cubicBezTo>
                  <a:pt x="1526163" y="1307160"/>
                  <a:pt x="1532661" y="1300668"/>
                  <a:pt x="1540660" y="1300668"/>
                </a:cubicBezTo>
                <a:close/>
                <a:moveTo>
                  <a:pt x="1602061" y="1300498"/>
                </a:moveTo>
                <a:cubicBezTo>
                  <a:pt x="1602181" y="1300496"/>
                  <a:pt x="1602283" y="1300496"/>
                  <a:pt x="1602403" y="1300498"/>
                </a:cubicBezTo>
                <a:cubicBezTo>
                  <a:pt x="1610402" y="1300593"/>
                  <a:pt x="1616832" y="1307160"/>
                  <a:pt x="1616730" y="1315166"/>
                </a:cubicBezTo>
                <a:cubicBezTo>
                  <a:pt x="1616730" y="1323267"/>
                  <a:pt x="1610163" y="1329834"/>
                  <a:pt x="1602061" y="1329834"/>
                </a:cubicBezTo>
                <a:cubicBezTo>
                  <a:pt x="1593994" y="1329742"/>
                  <a:pt x="1587479" y="1323228"/>
                  <a:pt x="1587394" y="1315166"/>
                </a:cubicBezTo>
                <a:cubicBezTo>
                  <a:pt x="1587394" y="1307064"/>
                  <a:pt x="1593960" y="1300498"/>
                  <a:pt x="1602061" y="1300498"/>
                </a:cubicBezTo>
                <a:close/>
                <a:moveTo>
                  <a:pt x="1664145" y="1300327"/>
                </a:moveTo>
                <a:cubicBezTo>
                  <a:pt x="1672332" y="1300327"/>
                  <a:pt x="1678984" y="1306971"/>
                  <a:pt x="1678984" y="1315166"/>
                </a:cubicBezTo>
                <a:cubicBezTo>
                  <a:pt x="1678984" y="1323361"/>
                  <a:pt x="1672332" y="1330005"/>
                  <a:pt x="1664145" y="1330005"/>
                </a:cubicBezTo>
                <a:cubicBezTo>
                  <a:pt x="1655958" y="1330005"/>
                  <a:pt x="1649307" y="1323361"/>
                  <a:pt x="1649307" y="1315166"/>
                </a:cubicBezTo>
                <a:cubicBezTo>
                  <a:pt x="1649307" y="1306971"/>
                  <a:pt x="1655958" y="1300327"/>
                  <a:pt x="1664145" y="1300327"/>
                </a:cubicBezTo>
                <a:close/>
                <a:moveTo>
                  <a:pt x="1724864" y="1300157"/>
                </a:moveTo>
                <a:cubicBezTo>
                  <a:pt x="1724983" y="1300155"/>
                  <a:pt x="1725086" y="1300155"/>
                  <a:pt x="1725205" y="1300157"/>
                </a:cubicBezTo>
                <a:cubicBezTo>
                  <a:pt x="1733409" y="1300252"/>
                  <a:pt x="1739976" y="1306971"/>
                  <a:pt x="1739873" y="1315166"/>
                </a:cubicBezTo>
                <a:cubicBezTo>
                  <a:pt x="1739873" y="1315224"/>
                  <a:pt x="1739873" y="1315280"/>
                  <a:pt x="1739873" y="1315338"/>
                </a:cubicBezTo>
                <a:cubicBezTo>
                  <a:pt x="1739771" y="1323532"/>
                  <a:pt x="1733051" y="1330098"/>
                  <a:pt x="1724864" y="1330005"/>
                </a:cubicBezTo>
                <a:cubicBezTo>
                  <a:pt x="1716643" y="1330005"/>
                  <a:pt x="1709940" y="1323389"/>
                  <a:pt x="1709855" y="1315166"/>
                </a:cubicBezTo>
                <a:cubicBezTo>
                  <a:pt x="1709855" y="1306877"/>
                  <a:pt x="1716575" y="1300157"/>
                  <a:pt x="1724864" y="1300157"/>
                </a:cubicBezTo>
                <a:close/>
                <a:moveTo>
                  <a:pt x="1909067" y="1299986"/>
                </a:moveTo>
                <a:cubicBezTo>
                  <a:pt x="1917459" y="1299986"/>
                  <a:pt x="1924247" y="1306783"/>
                  <a:pt x="1924247" y="1315166"/>
                </a:cubicBezTo>
                <a:cubicBezTo>
                  <a:pt x="1924247" y="1315224"/>
                  <a:pt x="1924247" y="1315281"/>
                  <a:pt x="1924247" y="1315338"/>
                </a:cubicBezTo>
                <a:cubicBezTo>
                  <a:pt x="1924145" y="1323626"/>
                  <a:pt x="1917357" y="1330269"/>
                  <a:pt x="1909067" y="1330175"/>
                </a:cubicBezTo>
                <a:cubicBezTo>
                  <a:pt x="1909016" y="1330175"/>
                  <a:pt x="1908948" y="1330177"/>
                  <a:pt x="1908897" y="1330177"/>
                </a:cubicBezTo>
                <a:cubicBezTo>
                  <a:pt x="1900608" y="1330175"/>
                  <a:pt x="1893888" y="1323455"/>
                  <a:pt x="1893888" y="1315166"/>
                </a:cubicBezTo>
                <a:cubicBezTo>
                  <a:pt x="1893888" y="1306783"/>
                  <a:pt x="1900676" y="1299986"/>
                  <a:pt x="1909067" y="1299986"/>
                </a:cubicBezTo>
                <a:close/>
                <a:moveTo>
                  <a:pt x="1847667" y="1299986"/>
                </a:moveTo>
                <a:cubicBezTo>
                  <a:pt x="1856058" y="1299986"/>
                  <a:pt x="1862846" y="1306783"/>
                  <a:pt x="1862846" y="1315166"/>
                </a:cubicBezTo>
                <a:cubicBezTo>
                  <a:pt x="1862846" y="1315224"/>
                  <a:pt x="1862846" y="1315281"/>
                  <a:pt x="1862846" y="1315338"/>
                </a:cubicBezTo>
                <a:cubicBezTo>
                  <a:pt x="1862744" y="1323626"/>
                  <a:pt x="1855956" y="1330269"/>
                  <a:pt x="1847667" y="1330175"/>
                </a:cubicBezTo>
                <a:cubicBezTo>
                  <a:pt x="1847615" y="1330175"/>
                  <a:pt x="1847547" y="1330177"/>
                  <a:pt x="1847496" y="1330177"/>
                </a:cubicBezTo>
                <a:cubicBezTo>
                  <a:pt x="1839207" y="1330175"/>
                  <a:pt x="1832487" y="1323455"/>
                  <a:pt x="1832487" y="1315166"/>
                </a:cubicBezTo>
                <a:cubicBezTo>
                  <a:pt x="1832487" y="1306783"/>
                  <a:pt x="1839275" y="1299986"/>
                  <a:pt x="1847667" y="1299986"/>
                </a:cubicBezTo>
                <a:close/>
                <a:moveTo>
                  <a:pt x="1786266" y="1299986"/>
                </a:moveTo>
                <a:cubicBezTo>
                  <a:pt x="1794657" y="1299986"/>
                  <a:pt x="1801445" y="1306783"/>
                  <a:pt x="1801445" y="1315166"/>
                </a:cubicBezTo>
                <a:cubicBezTo>
                  <a:pt x="1801445" y="1315224"/>
                  <a:pt x="1801445" y="1315281"/>
                  <a:pt x="1801445" y="1315338"/>
                </a:cubicBezTo>
                <a:cubicBezTo>
                  <a:pt x="1801343" y="1323626"/>
                  <a:pt x="1794555" y="1330269"/>
                  <a:pt x="1786266" y="1330175"/>
                </a:cubicBezTo>
                <a:cubicBezTo>
                  <a:pt x="1786215" y="1330175"/>
                  <a:pt x="1786146" y="1330177"/>
                  <a:pt x="1786095" y="1330177"/>
                </a:cubicBezTo>
                <a:cubicBezTo>
                  <a:pt x="1777806" y="1330175"/>
                  <a:pt x="1771086" y="1323455"/>
                  <a:pt x="1771086" y="1315166"/>
                </a:cubicBezTo>
                <a:cubicBezTo>
                  <a:pt x="1771086" y="1306783"/>
                  <a:pt x="1777874" y="1299986"/>
                  <a:pt x="1786266" y="1299986"/>
                </a:cubicBezTo>
                <a:close/>
                <a:moveTo>
                  <a:pt x="5628" y="1252571"/>
                </a:moveTo>
                <a:cubicBezTo>
                  <a:pt x="5747" y="1252557"/>
                  <a:pt x="5867" y="1252557"/>
                  <a:pt x="5986" y="1252571"/>
                </a:cubicBezTo>
                <a:cubicBezTo>
                  <a:pt x="6839" y="1252671"/>
                  <a:pt x="7436" y="1253434"/>
                  <a:pt x="7333" y="1254276"/>
                </a:cubicBezTo>
                <a:cubicBezTo>
                  <a:pt x="7333" y="1255218"/>
                  <a:pt x="6566" y="1255982"/>
                  <a:pt x="5628" y="1255982"/>
                </a:cubicBezTo>
                <a:cubicBezTo>
                  <a:pt x="4724" y="1255902"/>
                  <a:pt x="4008" y="1255184"/>
                  <a:pt x="3923" y="1254276"/>
                </a:cubicBezTo>
                <a:cubicBezTo>
                  <a:pt x="3923" y="1253335"/>
                  <a:pt x="4690" y="1252571"/>
                  <a:pt x="5628" y="1252571"/>
                </a:cubicBezTo>
                <a:close/>
                <a:moveTo>
                  <a:pt x="67029" y="1251035"/>
                </a:moveTo>
                <a:cubicBezTo>
                  <a:pt x="68530" y="1251035"/>
                  <a:pt x="69758" y="1252257"/>
                  <a:pt x="69758" y="1253764"/>
                </a:cubicBezTo>
                <a:cubicBezTo>
                  <a:pt x="69758" y="1255272"/>
                  <a:pt x="68530" y="1256493"/>
                  <a:pt x="67029" y="1256493"/>
                </a:cubicBezTo>
                <a:cubicBezTo>
                  <a:pt x="65528" y="1256493"/>
                  <a:pt x="64301" y="1255272"/>
                  <a:pt x="64301" y="1253764"/>
                </a:cubicBezTo>
                <a:cubicBezTo>
                  <a:pt x="64301" y="1252257"/>
                  <a:pt x="65528" y="1251035"/>
                  <a:pt x="67029" y="1251035"/>
                </a:cubicBezTo>
                <a:close/>
                <a:moveTo>
                  <a:pt x="129113" y="1250353"/>
                </a:moveTo>
                <a:cubicBezTo>
                  <a:pt x="130989" y="1250353"/>
                  <a:pt x="132524" y="1251880"/>
                  <a:pt x="132524" y="1253765"/>
                </a:cubicBezTo>
                <a:cubicBezTo>
                  <a:pt x="132524" y="1255649"/>
                  <a:pt x="130989" y="1257176"/>
                  <a:pt x="129113" y="1257176"/>
                </a:cubicBezTo>
                <a:cubicBezTo>
                  <a:pt x="127237" y="1257176"/>
                  <a:pt x="125702" y="1255649"/>
                  <a:pt x="125702" y="1253765"/>
                </a:cubicBezTo>
                <a:cubicBezTo>
                  <a:pt x="125702" y="1251880"/>
                  <a:pt x="127237" y="1250353"/>
                  <a:pt x="129113" y="1250353"/>
                </a:cubicBezTo>
                <a:close/>
                <a:moveTo>
                  <a:pt x="189832" y="1249671"/>
                </a:moveTo>
                <a:cubicBezTo>
                  <a:pt x="189951" y="1249666"/>
                  <a:pt x="190071" y="1249666"/>
                  <a:pt x="190173" y="1249671"/>
                </a:cubicBezTo>
                <a:cubicBezTo>
                  <a:pt x="192339" y="1249768"/>
                  <a:pt x="194028" y="1251600"/>
                  <a:pt x="193925" y="1253765"/>
                </a:cubicBezTo>
                <a:cubicBezTo>
                  <a:pt x="193925" y="1256026"/>
                  <a:pt x="192100" y="1257858"/>
                  <a:pt x="189832" y="1257858"/>
                </a:cubicBezTo>
                <a:cubicBezTo>
                  <a:pt x="187563" y="1257858"/>
                  <a:pt x="185739" y="1256026"/>
                  <a:pt x="185739" y="1253765"/>
                </a:cubicBezTo>
                <a:cubicBezTo>
                  <a:pt x="185739" y="1251505"/>
                  <a:pt x="187563" y="1249671"/>
                  <a:pt x="189832" y="1249671"/>
                </a:cubicBezTo>
                <a:close/>
                <a:moveTo>
                  <a:pt x="251233" y="1248989"/>
                </a:moveTo>
                <a:cubicBezTo>
                  <a:pt x="251352" y="1248984"/>
                  <a:pt x="251472" y="1248984"/>
                  <a:pt x="251574" y="1248989"/>
                </a:cubicBezTo>
                <a:cubicBezTo>
                  <a:pt x="254116" y="1249085"/>
                  <a:pt x="256111" y="1251224"/>
                  <a:pt x="256009" y="1253765"/>
                </a:cubicBezTo>
                <a:cubicBezTo>
                  <a:pt x="256009" y="1256402"/>
                  <a:pt x="253877" y="1258541"/>
                  <a:pt x="251233" y="1258541"/>
                </a:cubicBezTo>
                <a:cubicBezTo>
                  <a:pt x="248641" y="1258452"/>
                  <a:pt x="246543" y="1256364"/>
                  <a:pt x="246458" y="1253765"/>
                </a:cubicBezTo>
                <a:cubicBezTo>
                  <a:pt x="246458" y="1251128"/>
                  <a:pt x="248590" y="1248989"/>
                  <a:pt x="251233" y="1248989"/>
                </a:cubicBezTo>
                <a:close/>
                <a:moveTo>
                  <a:pt x="312635" y="1248306"/>
                </a:moveTo>
                <a:cubicBezTo>
                  <a:pt x="315654" y="1248306"/>
                  <a:pt x="318092" y="1250751"/>
                  <a:pt x="318092" y="1253764"/>
                </a:cubicBezTo>
                <a:cubicBezTo>
                  <a:pt x="318092" y="1256778"/>
                  <a:pt x="315654" y="1259222"/>
                  <a:pt x="312635" y="1259222"/>
                </a:cubicBezTo>
                <a:cubicBezTo>
                  <a:pt x="309649" y="1259134"/>
                  <a:pt x="307262" y="1256741"/>
                  <a:pt x="307177" y="1253764"/>
                </a:cubicBezTo>
                <a:cubicBezTo>
                  <a:pt x="307177" y="1250751"/>
                  <a:pt x="309616" y="1248306"/>
                  <a:pt x="312635" y="1248306"/>
                </a:cubicBezTo>
                <a:close/>
                <a:moveTo>
                  <a:pt x="374035" y="1247624"/>
                </a:moveTo>
                <a:cubicBezTo>
                  <a:pt x="377430" y="1247624"/>
                  <a:pt x="380176" y="1250374"/>
                  <a:pt x="380176" y="1253765"/>
                </a:cubicBezTo>
                <a:cubicBezTo>
                  <a:pt x="380176" y="1257155"/>
                  <a:pt x="377430" y="1259905"/>
                  <a:pt x="374035" y="1259905"/>
                </a:cubicBezTo>
                <a:cubicBezTo>
                  <a:pt x="370642" y="1259905"/>
                  <a:pt x="367896" y="1257155"/>
                  <a:pt x="367896" y="1253765"/>
                </a:cubicBezTo>
                <a:cubicBezTo>
                  <a:pt x="367896" y="1250374"/>
                  <a:pt x="370642" y="1247624"/>
                  <a:pt x="374035" y="1247624"/>
                </a:cubicBezTo>
                <a:close/>
                <a:moveTo>
                  <a:pt x="436120" y="1247113"/>
                </a:moveTo>
                <a:cubicBezTo>
                  <a:pt x="436239" y="1247110"/>
                  <a:pt x="436359" y="1247110"/>
                  <a:pt x="436461" y="1247113"/>
                </a:cubicBezTo>
                <a:cubicBezTo>
                  <a:pt x="440043" y="1247209"/>
                  <a:pt x="442874" y="1250186"/>
                  <a:pt x="442772" y="1253765"/>
                </a:cubicBezTo>
                <a:cubicBezTo>
                  <a:pt x="442772" y="1257439"/>
                  <a:pt x="439787" y="1260417"/>
                  <a:pt x="436120" y="1260417"/>
                </a:cubicBezTo>
                <a:cubicBezTo>
                  <a:pt x="432486" y="1260326"/>
                  <a:pt x="429553" y="1257401"/>
                  <a:pt x="429468" y="1253765"/>
                </a:cubicBezTo>
                <a:cubicBezTo>
                  <a:pt x="429468" y="1250091"/>
                  <a:pt x="432453" y="1247113"/>
                  <a:pt x="436120" y="1247113"/>
                </a:cubicBezTo>
                <a:close/>
                <a:moveTo>
                  <a:pt x="496838" y="1246430"/>
                </a:moveTo>
                <a:cubicBezTo>
                  <a:pt x="500881" y="1246430"/>
                  <a:pt x="504172" y="1249714"/>
                  <a:pt x="504172" y="1253764"/>
                </a:cubicBezTo>
                <a:cubicBezTo>
                  <a:pt x="504172" y="1257815"/>
                  <a:pt x="500881" y="1261099"/>
                  <a:pt x="496838" y="1261099"/>
                </a:cubicBezTo>
                <a:cubicBezTo>
                  <a:pt x="492831" y="1261008"/>
                  <a:pt x="489590" y="1257778"/>
                  <a:pt x="489505" y="1253764"/>
                </a:cubicBezTo>
                <a:cubicBezTo>
                  <a:pt x="489505" y="1249714"/>
                  <a:pt x="492796" y="1246430"/>
                  <a:pt x="496838" y="1246430"/>
                </a:cubicBezTo>
                <a:close/>
                <a:moveTo>
                  <a:pt x="558240" y="1245748"/>
                </a:moveTo>
                <a:cubicBezTo>
                  <a:pt x="562675" y="1245748"/>
                  <a:pt x="566256" y="1249337"/>
                  <a:pt x="566256" y="1253765"/>
                </a:cubicBezTo>
                <a:cubicBezTo>
                  <a:pt x="566256" y="1258192"/>
                  <a:pt x="562675" y="1261781"/>
                  <a:pt x="558240" y="1261781"/>
                </a:cubicBezTo>
                <a:cubicBezTo>
                  <a:pt x="553805" y="1261781"/>
                  <a:pt x="550224" y="1258192"/>
                  <a:pt x="550224" y="1253765"/>
                </a:cubicBezTo>
                <a:cubicBezTo>
                  <a:pt x="550224" y="1249337"/>
                  <a:pt x="553805" y="1245748"/>
                  <a:pt x="558240" y="1245748"/>
                </a:cubicBezTo>
                <a:close/>
                <a:moveTo>
                  <a:pt x="619642" y="1245236"/>
                </a:moveTo>
                <a:cubicBezTo>
                  <a:pt x="624349" y="1245236"/>
                  <a:pt x="628169" y="1249055"/>
                  <a:pt x="628169" y="1253764"/>
                </a:cubicBezTo>
                <a:cubicBezTo>
                  <a:pt x="628169" y="1258474"/>
                  <a:pt x="624349" y="1262292"/>
                  <a:pt x="619642" y="1262292"/>
                </a:cubicBezTo>
                <a:cubicBezTo>
                  <a:pt x="614968" y="1262202"/>
                  <a:pt x="611199" y="1258436"/>
                  <a:pt x="611114" y="1253764"/>
                </a:cubicBezTo>
                <a:cubicBezTo>
                  <a:pt x="611114" y="1249055"/>
                  <a:pt x="614934" y="1245236"/>
                  <a:pt x="619642" y="1245236"/>
                </a:cubicBezTo>
                <a:close/>
                <a:moveTo>
                  <a:pt x="681042" y="1244554"/>
                </a:moveTo>
                <a:cubicBezTo>
                  <a:pt x="686125" y="1244554"/>
                  <a:pt x="690253" y="1248679"/>
                  <a:pt x="690253" y="1253765"/>
                </a:cubicBezTo>
                <a:cubicBezTo>
                  <a:pt x="690253" y="1258851"/>
                  <a:pt x="686125" y="1262975"/>
                  <a:pt x="681042" y="1262975"/>
                </a:cubicBezTo>
                <a:cubicBezTo>
                  <a:pt x="675960" y="1262975"/>
                  <a:pt x="671833" y="1258851"/>
                  <a:pt x="671833" y="1253765"/>
                </a:cubicBezTo>
                <a:cubicBezTo>
                  <a:pt x="671833" y="1248679"/>
                  <a:pt x="675960" y="1244554"/>
                  <a:pt x="681042" y="1244554"/>
                </a:cubicBezTo>
                <a:close/>
                <a:moveTo>
                  <a:pt x="743126" y="1244043"/>
                </a:moveTo>
                <a:cubicBezTo>
                  <a:pt x="743245" y="1244041"/>
                  <a:pt x="743347" y="1244041"/>
                  <a:pt x="743466" y="1244043"/>
                </a:cubicBezTo>
                <a:cubicBezTo>
                  <a:pt x="748737" y="1244138"/>
                  <a:pt x="752950" y="1248491"/>
                  <a:pt x="752848" y="1253765"/>
                </a:cubicBezTo>
                <a:cubicBezTo>
                  <a:pt x="752848" y="1259134"/>
                  <a:pt x="748498" y="1263486"/>
                  <a:pt x="743126" y="1263486"/>
                </a:cubicBezTo>
                <a:cubicBezTo>
                  <a:pt x="737787" y="1263396"/>
                  <a:pt x="733489" y="1259096"/>
                  <a:pt x="733404" y="1253765"/>
                </a:cubicBezTo>
                <a:cubicBezTo>
                  <a:pt x="733404" y="1248395"/>
                  <a:pt x="737753" y="1244043"/>
                  <a:pt x="743126" y="1244043"/>
                </a:cubicBezTo>
                <a:close/>
                <a:moveTo>
                  <a:pt x="803844" y="1243360"/>
                </a:moveTo>
                <a:cubicBezTo>
                  <a:pt x="809592" y="1243360"/>
                  <a:pt x="814249" y="1248018"/>
                  <a:pt x="814249" y="1253765"/>
                </a:cubicBezTo>
                <a:cubicBezTo>
                  <a:pt x="814249" y="1259511"/>
                  <a:pt x="809592" y="1264169"/>
                  <a:pt x="803844" y="1264169"/>
                </a:cubicBezTo>
                <a:cubicBezTo>
                  <a:pt x="798131" y="1264077"/>
                  <a:pt x="793525" y="1259473"/>
                  <a:pt x="793441" y="1253765"/>
                </a:cubicBezTo>
                <a:cubicBezTo>
                  <a:pt x="793441" y="1248018"/>
                  <a:pt x="798096" y="1243360"/>
                  <a:pt x="803844" y="1243360"/>
                </a:cubicBezTo>
                <a:close/>
                <a:moveTo>
                  <a:pt x="865247" y="1242849"/>
                </a:moveTo>
                <a:cubicBezTo>
                  <a:pt x="865366" y="1242847"/>
                  <a:pt x="865468" y="1242847"/>
                  <a:pt x="865588" y="1242849"/>
                </a:cubicBezTo>
                <a:cubicBezTo>
                  <a:pt x="871523" y="1242944"/>
                  <a:pt x="876265" y="1247831"/>
                  <a:pt x="876162" y="1253764"/>
                </a:cubicBezTo>
                <a:cubicBezTo>
                  <a:pt x="876162" y="1259794"/>
                  <a:pt x="871267" y="1264680"/>
                  <a:pt x="865247" y="1264680"/>
                </a:cubicBezTo>
                <a:cubicBezTo>
                  <a:pt x="859226" y="1264680"/>
                  <a:pt x="854331" y="1259794"/>
                  <a:pt x="854331" y="1253764"/>
                </a:cubicBezTo>
                <a:cubicBezTo>
                  <a:pt x="854331" y="1247735"/>
                  <a:pt x="859226" y="1242849"/>
                  <a:pt x="865247" y="1242849"/>
                </a:cubicBezTo>
                <a:close/>
                <a:moveTo>
                  <a:pt x="926647" y="1242337"/>
                </a:moveTo>
                <a:cubicBezTo>
                  <a:pt x="932958" y="1242337"/>
                  <a:pt x="938074" y="1247454"/>
                  <a:pt x="938074" y="1253765"/>
                </a:cubicBezTo>
                <a:cubicBezTo>
                  <a:pt x="938074" y="1260076"/>
                  <a:pt x="932958" y="1265192"/>
                  <a:pt x="926647" y="1265192"/>
                </a:cubicBezTo>
                <a:cubicBezTo>
                  <a:pt x="920337" y="1265192"/>
                  <a:pt x="915220" y="1260076"/>
                  <a:pt x="915220" y="1253765"/>
                </a:cubicBezTo>
                <a:cubicBezTo>
                  <a:pt x="915220" y="1247454"/>
                  <a:pt x="920337" y="1242337"/>
                  <a:pt x="926647" y="1242337"/>
                </a:cubicBezTo>
                <a:close/>
                <a:moveTo>
                  <a:pt x="988048" y="1241825"/>
                </a:moveTo>
                <a:cubicBezTo>
                  <a:pt x="994649" y="1241825"/>
                  <a:pt x="999988" y="1247171"/>
                  <a:pt x="999988" y="1253765"/>
                </a:cubicBezTo>
                <a:cubicBezTo>
                  <a:pt x="999988" y="1260358"/>
                  <a:pt x="994649" y="1265704"/>
                  <a:pt x="988048" y="1265704"/>
                </a:cubicBezTo>
                <a:cubicBezTo>
                  <a:pt x="981499" y="1265612"/>
                  <a:pt x="976195" y="1260319"/>
                  <a:pt x="976110" y="1253765"/>
                </a:cubicBezTo>
                <a:cubicBezTo>
                  <a:pt x="976110" y="1247171"/>
                  <a:pt x="981448" y="1241825"/>
                  <a:pt x="988048" y="1241825"/>
                </a:cubicBezTo>
                <a:close/>
                <a:moveTo>
                  <a:pt x="1050133" y="1241314"/>
                </a:moveTo>
                <a:cubicBezTo>
                  <a:pt x="1050252" y="1241312"/>
                  <a:pt x="1050354" y="1241312"/>
                  <a:pt x="1050473" y="1241314"/>
                </a:cubicBezTo>
                <a:cubicBezTo>
                  <a:pt x="1057262" y="1241409"/>
                  <a:pt x="1062686" y="1246983"/>
                  <a:pt x="1062584" y="1253765"/>
                </a:cubicBezTo>
                <a:cubicBezTo>
                  <a:pt x="1062584" y="1260641"/>
                  <a:pt x="1057006" y="1266215"/>
                  <a:pt x="1050133" y="1266215"/>
                </a:cubicBezTo>
                <a:cubicBezTo>
                  <a:pt x="1043259" y="1266215"/>
                  <a:pt x="1037682" y="1260641"/>
                  <a:pt x="1037682" y="1253765"/>
                </a:cubicBezTo>
                <a:cubicBezTo>
                  <a:pt x="1037682" y="1246888"/>
                  <a:pt x="1043259" y="1241314"/>
                  <a:pt x="1050133" y="1241314"/>
                </a:cubicBezTo>
                <a:close/>
                <a:moveTo>
                  <a:pt x="1110851" y="1240973"/>
                </a:moveTo>
                <a:cubicBezTo>
                  <a:pt x="1110971" y="1240971"/>
                  <a:pt x="1111073" y="1240971"/>
                  <a:pt x="1111192" y="1240973"/>
                </a:cubicBezTo>
                <a:cubicBezTo>
                  <a:pt x="1118169" y="1241068"/>
                  <a:pt x="1123746" y="1246794"/>
                  <a:pt x="1123643" y="1253765"/>
                </a:cubicBezTo>
                <a:cubicBezTo>
                  <a:pt x="1123643" y="1260829"/>
                  <a:pt x="1117913" y="1266557"/>
                  <a:pt x="1110851" y="1266557"/>
                </a:cubicBezTo>
                <a:cubicBezTo>
                  <a:pt x="1103825" y="1266465"/>
                  <a:pt x="1098145" y="1260792"/>
                  <a:pt x="1098060" y="1253765"/>
                </a:cubicBezTo>
                <a:cubicBezTo>
                  <a:pt x="1098060" y="1246700"/>
                  <a:pt x="1103790" y="1240973"/>
                  <a:pt x="1110851" y="1240973"/>
                </a:cubicBezTo>
                <a:close/>
                <a:moveTo>
                  <a:pt x="1172252" y="1240461"/>
                </a:moveTo>
                <a:cubicBezTo>
                  <a:pt x="1179603" y="1240461"/>
                  <a:pt x="1185556" y="1246417"/>
                  <a:pt x="1185556" y="1253765"/>
                </a:cubicBezTo>
                <a:cubicBezTo>
                  <a:pt x="1185556" y="1261113"/>
                  <a:pt x="1179603" y="1267069"/>
                  <a:pt x="1172252" y="1267069"/>
                </a:cubicBezTo>
                <a:cubicBezTo>
                  <a:pt x="1164901" y="1267069"/>
                  <a:pt x="1158949" y="1261113"/>
                  <a:pt x="1158949" y="1253765"/>
                </a:cubicBezTo>
                <a:cubicBezTo>
                  <a:pt x="1158949" y="1246417"/>
                  <a:pt x="1164901" y="1240461"/>
                  <a:pt x="1172252" y="1240461"/>
                </a:cubicBezTo>
                <a:close/>
                <a:moveTo>
                  <a:pt x="1970835" y="1239815"/>
                </a:moveTo>
                <a:cubicBezTo>
                  <a:pt x="1978465" y="1239815"/>
                  <a:pt x="1984651" y="1246000"/>
                  <a:pt x="1984651" y="1253630"/>
                </a:cubicBezTo>
                <a:cubicBezTo>
                  <a:pt x="1984651" y="1261260"/>
                  <a:pt x="1978465" y="1267446"/>
                  <a:pt x="1970835" y="1267446"/>
                </a:cubicBezTo>
                <a:cubicBezTo>
                  <a:pt x="1963205" y="1267446"/>
                  <a:pt x="1957020" y="1261260"/>
                  <a:pt x="1957020" y="1253630"/>
                </a:cubicBezTo>
                <a:cubicBezTo>
                  <a:pt x="1957020" y="1246000"/>
                  <a:pt x="1963205" y="1239815"/>
                  <a:pt x="1970835" y="1239815"/>
                </a:cubicBezTo>
                <a:close/>
                <a:moveTo>
                  <a:pt x="1234020" y="1239815"/>
                </a:moveTo>
                <a:cubicBezTo>
                  <a:pt x="1241650" y="1239815"/>
                  <a:pt x="1247836" y="1246000"/>
                  <a:pt x="1247836" y="1253630"/>
                </a:cubicBezTo>
                <a:cubicBezTo>
                  <a:pt x="1247836" y="1261260"/>
                  <a:pt x="1241650" y="1267446"/>
                  <a:pt x="1234020" y="1267446"/>
                </a:cubicBezTo>
                <a:cubicBezTo>
                  <a:pt x="1226390" y="1267446"/>
                  <a:pt x="1220205" y="1261260"/>
                  <a:pt x="1220205" y="1253630"/>
                </a:cubicBezTo>
                <a:cubicBezTo>
                  <a:pt x="1220205" y="1246000"/>
                  <a:pt x="1226390" y="1239815"/>
                  <a:pt x="1234020" y="1239815"/>
                </a:cubicBezTo>
                <a:close/>
                <a:moveTo>
                  <a:pt x="1295055" y="1239608"/>
                </a:moveTo>
                <a:cubicBezTo>
                  <a:pt x="1302866" y="1239608"/>
                  <a:pt x="1309211" y="1245946"/>
                  <a:pt x="1309211" y="1253765"/>
                </a:cubicBezTo>
                <a:cubicBezTo>
                  <a:pt x="1309211" y="1261583"/>
                  <a:pt x="1302866" y="1267921"/>
                  <a:pt x="1295055" y="1267921"/>
                </a:cubicBezTo>
                <a:cubicBezTo>
                  <a:pt x="1287277" y="1267829"/>
                  <a:pt x="1280984" y="1261544"/>
                  <a:pt x="1280899" y="1253765"/>
                </a:cubicBezTo>
                <a:cubicBezTo>
                  <a:pt x="1280899" y="1245946"/>
                  <a:pt x="1287244" y="1239608"/>
                  <a:pt x="1295055" y="1239608"/>
                </a:cubicBezTo>
                <a:close/>
                <a:moveTo>
                  <a:pt x="1357138" y="1239267"/>
                </a:moveTo>
                <a:cubicBezTo>
                  <a:pt x="1365137" y="1239267"/>
                  <a:pt x="1371636" y="1245759"/>
                  <a:pt x="1371636" y="1253765"/>
                </a:cubicBezTo>
                <a:cubicBezTo>
                  <a:pt x="1371636" y="1261771"/>
                  <a:pt x="1365137" y="1268262"/>
                  <a:pt x="1357138" y="1268262"/>
                </a:cubicBezTo>
                <a:cubicBezTo>
                  <a:pt x="1349139" y="1268262"/>
                  <a:pt x="1342641" y="1261771"/>
                  <a:pt x="1342641" y="1253765"/>
                </a:cubicBezTo>
                <a:cubicBezTo>
                  <a:pt x="1342641" y="1245759"/>
                  <a:pt x="1349139" y="1239267"/>
                  <a:pt x="1357138" y="1239267"/>
                </a:cubicBezTo>
                <a:close/>
                <a:moveTo>
                  <a:pt x="1417857" y="1238926"/>
                </a:moveTo>
                <a:cubicBezTo>
                  <a:pt x="1426044" y="1238926"/>
                  <a:pt x="1432696" y="1245570"/>
                  <a:pt x="1432696" y="1253765"/>
                </a:cubicBezTo>
                <a:cubicBezTo>
                  <a:pt x="1432696" y="1261960"/>
                  <a:pt x="1426044" y="1268604"/>
                  <a:pt x="1417857" y="1268604"/>
                </a:cubicBezTo>
                <a:cubicBezTo>
                  <a:pt x="1409670" y="1268604"/>
                  <a:pt x="1403019" y="1261960"/>
                  <a:pt x="1403019" y="1253765"/>
                </a:cubicBezTo>
                <a:cubicBezTo>
                  <a:pt x="1403019" y="1245570"/>
                  <a:pt x="1409653" y="1238926"/>
                  <a:pt x="1417857" y="1238926"/>
                </a:cubicBezTo>
                <a:close/>
                <a:moveTo>
                  <a:pt x="1479259" y="1238756"/>
                </a:moveTo>
                <a:cubicBezTo>
                  <a:pt x="1479378" y="1238754"/>
                  <a:pt x="1479481" y="1238754"/>
                  <a:pt x="1479600" y="1238756"/>
                </a:cubicBezTo>
                <a:cubicBezTo>
                  <a:pt x="1487804" y="1238850"/>
                  <a:pt x="1494370" y="1245570"/>
                  <a:pt x="1494268" y="1253765"/>
                </a:cubicBezTo>
                <a:cubicBezTo>
                  <a:pt x="1494268" y="1253821"/>
                  <a:pt x="1494268" y="1253879"/>
                  <a:pt x="1494268" y="1253937"/>
                </a:cubicBezTo>
                <a:cubicBezTo>
                  <a:pt x="1494166" y="1262131"/>
                  <a:pt x="1487446" y="1268697"/>
                  <a:pt x="1479259" y="1268604"/>
                </a:cubicBezTo>
                <a:cubicBezTo>
                  <a:pt x="1471038" y="1268604"/>
                  <a:pt x="1464335" y="1261988"/>
                  <a:pt x="1464250" y="1253765"/>
                </a:cubicBezTo>
                <a:cubicBezTo>
                  <a:pt x="1464250" y="1245476"/>
                  <a:pt x="1470970" y="1238756"/>
                  <a:pt x="1479259" y="1238756"/>
                </a:cubicBezTo>
                <a:close/>
                <a:moveTo>
                  <a:pt x="1540660" y="1238414"/>
                </a:moveTo>
                <a:cubicBezTo>
                  <a:pt x="1549137" y="1238414"/>
                  <a:pt x="1556011" y="1245286"/>
                  <a:pt x="1556011" y="1253765"/>
                </a:cubicBezTo>
                <a:cubicBezTo>
                  <a:pt x="1556011" y="1253823"/>
                  <a:pt x="1556011" y="1253879"/>
                  <a:pt x="1556011" y="1253937"/>
                </a:cubicBezTo>
                <a:cubicBezTo>
                  <a:pt x="1555908" y="1262320"/>
                  <a:pt x="1549052" y="1269038"/>
                  <a:pt x="1540660" y="1268945"/>
                </a:cubicBezTo>
                <a:cubicBezTo>
                  <a:pt x="1532252" y="1268945"/>
                  <a:pt x="1525412" y="1262175"/>
                  <a:pt x="1525310" y="1253765"/>
                </a:cubicBezTo>
                <a:cubicBezTo>
                  <a:pt x="1525310" y="1245286"/>
                  <a:pt x="1532183" y="1238414"/>
                  <a:pt x="1540660" y="1238414"/>
                </a:cubicBezTo>
                <a:close/>
                <a:moveTo>
                  <a:pt x="1602061" y="1238243"/>
                </a:moveTo>
                <a:cubicBezTo>
                  <a:pt x="1610640" y="1238243"/>
                  <a:pt x="1617582" y="1245192"/>
                  <a:pt x="1617582" y="1253764"/>
                </a:cubicBezTo>
                <a:cubicBezTo>
                  <a:pt x="1617582" y="1253821"/>
                  <a:pt x="1617582" y="1253879"/>
                  <a:pt x="1617582" y="1253937"/>
                </a:cubicBezTo>
                <a:cubicBezTo>
                  <a:pt x="1617480" y="1262413"/>
                  <a:pt x="1610538" y="1269208"/>
                  <a:pt x="1602061" y="1269115"/>
                </a:cubicBezTo>
                <a:cubicBezTo>
                  <a:pt x="1602010" y="1269115"/>
                  <a:pt x="1601942" y="1269116"/>
                  <a:pt x="1601891" y="1269116"/>
                </a:cubicBezTo>
                <a:cubicBezTo>
                  <a:pt x="1593414" y="1269115"/>
                  <a:pt x="1586541" y="1262243"/>
                  <a:pt x="1586541" y="1253764"/>
                </a:cubicBezTo>
                <a:cubicBezTo>
                  <a:pt x="1586541" y="1245192"/>
                  <a:pt x="1593482" y="1238243"/>
                  <a:pt x="1602061" y="1238243"/>
                </a:cubicBezTo>
                <a:close/>
                <a:moveTo>
                  <a:pt x="1663829" y="1237939"/>
                </a:moveTo>
                <a:cubicBezTo>
                  <a:pt x="1672496" y="1237939"/>
                  <a:pt x="1679521" y="1244964"/>
                  <a:pt x="1679521" y="1253630"/>
                </a:cubicBezTo>
                <a:cubicBezTo>
                  <a:pt x="1679521" y="1262297"/>
                  <a:pt x="1672496" y="1269322"/>
                  <a:pt x="1663829" y="1269322"/>
                </a:cubicBezTo>
                <a:cubicBezTo>
                  <a:pt x="1655163" y="1269322"/>
                  <a:pt x="1648138" y="1262297"/>
                  <a:pt x="1648138" y="1253630"/>
                </a:cubicBezTo>
                <a:cubicBezTo>
                  <a:pt x="1648138" y="1244964"/>
                  <a:pt x="1655163" y="1237939"/>
                  <a:pt x="1663829" y="1237939"/>
                </a:cubicBezTo>
                <a:close/>
                <a:moveTo>
                  <a:pt x="1724863" y="1237903"/>
                </a:moveTo>
                <a:cubicBezTo>
                  <a:pt x="1724983" y="1237901"/>
                  <a:pt x="1725085" y="1237901"/>
                  <a:pt x="1725204" y="1237903"/>
                </a:cubicBezTo>
                <a:cubicBezTo>
                  <a:pt x="1733869" y="1237997"/>
                  <a:pt x="1740828" y="1245099"/>
                  <a:pt x="1740725" y="1253765"/>
                </a:cubicBezTo>
                <a:cubicBezTo>
                  <a:pt x="1740725" y="1253821"/>
                  <a:pt x="1740725" y="1253879"/>
                  <a:pt x="1740725" y="1253937"/>
                </a:cubicBezTo>
                <a:cubicBezTo>
                  <a:pt x="1740623" y="1262601"/>
                  <a:pt x="1733528" y="1269550"/>
                  <a:pt x="1724863" y="1269456"/>
                </a:cubicBezTo>
                <a:cubicBezTo>
                  <a:pt x="1716165" y="1269456"/>
                  <a:pt x="1709087" y="1262458"/>
                  <a:pt x="1709002" y="1253765"/>
                </a:cubicBezTo>
                <a:cubicBezTo>
                  <a:pt x="1709002" y="1245005"/>
                  <a:pt x="1716097" y="1237903"/>
                  <a:pt x="1724863" y="1237903"/>
                </a:cubicBezTo>
                <a:close/>
                <a:moveTo>
                  <a:pt x="1909068" y="1237732"/>
                </a:moveTo>
                <a:cubicBezTo>
                  <a:pt x="1917920" y="1237732"/>
                  <a:pt x="1925100" y="1244911"/>
                  <a:pt x="1925100" y="1253765"/>
                </a:cubicBezTo>
                <a:cubicBezTo>
                  <a:pt x="1924998" y="1262552"/>
                  <a:pt x="1917852" y="1269627"/>
                  <a:pt x="1909068" y="1269627"/>
                </a:cubicBezTo>
                <a:cubicBezTo>
                  <a:pt x="1900284" y="1269627"/>
                  <a:pt x="1893120" y="1262552"/>
                  <a:pt x="1893036" y="1253765"/>
                </a:cubicBezTo>
                <a:cubicBezTo>
                  <a:pt x="1893036" y="1244911"/>
                  <a:pt x="1900216" y="1237732"/>
                  <a:pt x="1909068" y="1237732"/>
                </a:cubicBezTo>
                <a:close/>
                <a:moveTo>
                  <a:pt x="1847666" y="1237732"/>
                </a:moveTo>
                <a:cubicBezTo>
                  <a:pt x="1856518" y="1237732"/>
                  <a:pt x="1863699" y="1244911"/>
                  <a:pt x="1863699" y="1253765"/>
                </a:cubicBezTo>
                <a:cubicBezTo>
                  <a:pt x="1863613" y="1262552"/>
                  <a:pt x="1856450" y="1269627"/>
                  <a:pt x="1847666" y="1269627"/>
                </a:cubicBezTo>
                <a:cubicBezTo>
                  <a:pt x="1838882" y="1269627"/>
                  <a:pt x="1831736" y="1262552"/>
                  <a:pt x="1831634" y="1253765"/>
                </a:cubicBezTo>
                <a:cubicBezTo>
                  <a:pt x="1831634" y="1244911"/>
                  <a:pt x="1838814" y="1237732"/>
                  <a:pt x="1847666" y="1237732"/>
                </a:cubicBezTo>
                <a:close/>
                <a:moveTo>
                  <a:pt x="1786265" y="1237732"/>
                </a:moveTo>
                <a:cubicBezTo>
                  <a:pt x="1795117" y="1237732"/>
                  <a:pt x="1802298" y="1244911"/>
                  <a:pt x="1802298" y="1253765"/>
                </a:cubicBezTo>
                <a:cubicBezTo>
                  <a:pt x="1802212" y="1262552"/>
                  <a:pt x="1795049" y="1269627"/>
                  <a:pt x="1786265" y="1269627"/>
                </a:cubicBezTo>
                <a:cubicBezTo>
                  <a:pt x="1777481" y="1269627"/>
                  <a:pt x="1770318" y="1262552"/>
                  <a:pt x="1770233" y="1253765"/>
                </a:cubicBezTo>
                <a:cubicBezTo>
                  <a:pt x="1770233" y="1244911"/>
                  <a:pt x="1777413" y="1237732"/>
                  <a:pt x="1786265" y="1237732"/>
                </a:cubicBezTo>
                <a:close/>
                <a:moveTo>
                  <a:pt x="5628" y="1190316"/>
                </a:moveTo>
                <a:cubicBezTo>
                  <a:pt x="6754" y="1190316"/>
                  <a:pt x="7675" y="1191232"/>
                  <a:pt x="7675" y="1192363"/>
                </a:cubicBezTo>
                <a:cubicBezTo>
                  <a:pt x="7675" y="1193494"/>
                  <a:pt x="6754" y="1194410"/>
                  <a:pt x="5628" y="1194410"/>
                </a:cubicBezTo>
                <a:cubicBezTo>
                  <a:pt x="4537" y="1194328"/>
                  <a:pt x="3666" y="1193458"/>
                  <a:pt x="3582" y="1192363"/>
                </a:cubicBezTo>
                <a:cubicBezTo>
                  <a:pt x="3582" y="1191232"/>
                  <a:pt x="4502" y="1190316"/>
                  <a:pt x="5628" y="1190316"/>
                </a:cubicBezTo>
                <a:close/>
                <a:moveTo>
                  <a:pt x="67030" y="1189123"/>
                </a:moveTo>
                <a:cubicBezTo>
                  <a:pt x="67149" y="1189116"/>
                  <a:pt x="67269" y="1189116"/>
                  <a:pt x="67388" y="1189123"/>
                </a:cubicBezTo>
                <a:cubicBezTo>
                  <a:pt x="69077" y="1189220"/>
                  <a:pt x="70373" y="1190671"/>
                  <a:pt x="70270" y="1192363"/>
                </a:cubicBezTo>
                <a:cubicBezTo>
                  <a:pt x="70270" y="1194152"/>
                  <a:pt x="68821" y="1195604"/>
                  <a:pt x="67030" y="1195604"/>
                </a:cubicBezTo>
                <a:cubicBezTo>
                  <a:pt x="65273" y="1195518"/>
                  <a:pt x="63874" y="1194116"/>
                  <a:pt x="63790" y="1192363"/>
                </a:cubicBezTo>
                <a:cubicBezTo>
                  <a:pt x="63790" y="1190574"/>
                  <a:pt x="65239" y="1189123"/>
                  <a:pt x="67030" y="1189123"/>
                </a:cubicBezTo>
                <a:close/>
                <a:moveTo>
                  <a:pt x="129114" y="1188440"/>
                </a:moveTo>
                <a:cubicBezTo>
                  <a:pt x="131280" y="1188440"/>
                  <a:pt x="133037" y="1190197"/>
                  <a:pt x="133037" y="1192363"/>
                </a:cubicBezTo>
                <a:cubicBezTo>
                  <a:pt x="133037" y="1194529"/>
                  <a:pt x="131280" y="1196286"/>
                  <a:pt x="129114" y="1196286"/>
                </a:cubicBezTo>
                <a:cubicBezTo>
                  <a:pt x="126982" y="1196199"/>
                  <a:pt x="125276" y="1194492"/>
                  <a:pt x="125191" y="1192363"/>
                </a:cubicBezTo>
                <a:cubicBezTo>
                  <a:pt x="125191" y="1190197"/>
                  <a:pt x="126947" y="1188440"/>
                  <a:pt x="129114" y="1188440"/>
                </a:cubicBezTo>
                <a:close/>
                <a:moveTo>
                  <a:pt x="189832" y="1187758"/>
                </a:moveTo>
                <a:cubicBezTo>
                  <a:pt x="192374" y="1187758"/>
                  <a:pt x="194437" y="1189821"/>
                  <a:pt x="194437" y="1192364"/>
                </a:cubicBezTo>
                <a:cubicBezTo>
                  <a:pt x="194437" y="1194907"/>
                  <a:pt x="192374" y="1196969"/>
                  <a:pt x="189832" y="1196969"/>
                </a:cubicBezTo>
                <a:cubicBezTo>
                  <a:pt x="187291" y="1196969"/>
                  <a:pt x="185228" y="1194907"/>
                  <a:pt x="185228" y="1192364"/>
                </a:cubicBezTo>
                <a:cubicBezTo>
                  <a:pt x="185228" y="1189821"/>
                  <a:pt x="187291" y="1187758"/>
                  <a:pt x="189832" y="1187758"/>
                </a:cubicBezTo>
                <a:close/>
                <a:moveTo>
                  <a:pt x="251234" y="1187076"/>
                </a:moveTo>
                <a:cubicBezTo>
                  <a:pt x="254150" y="1187076"/>
                  <a:pt x="256521" y="1189444"/>
                  <a:pt x="256521" y="1192364"/>
                </a:cubicBezTo>
                <a:cubicBezTo>
                  <a:pt x="256521" y="1195284"/>
                  <a:pt x="254150" y="1197651"/>
                  <a:pt x="251234" y="1197651"/>
                </a:cubicBezTo>
                <a:cubicBezTo>
                  <a:pt x="248317" y="1197651"/>
                  <a:pt x="245947" y="1195284"/>
                  <a:pt x="245947" y="1192364"/>
                </a:cubicBezTo>
                <a:cubicBezTo>
                  <a:pt x="245947" y="1189444"/>
                  <a:pt x="248317" y="1187076"/>
                  <a:pt x="251234" y="1187076"/>
                </a:cubicBezTo>
                <a:close/>
                <a:moveTo>
                  <a:pt x="312635" y="1186394"/>
                </a:moveTo>
                <a:cubicBezTo>
                  <a:pt x="312754" y="1186391"/>
                  <a:pt x="312874" y="1186391"/>
                  <a:pt x="312976" y="1186394"/>
                </a:cubicBezTo>
                <a:cubicBezTo>
                  <a:pt x="316182" y="1186490"/>
                  <a:pt x="318707" y="1189162"/>
                  <a:pt x="318604" y="1192364"/>
                </a:cubicBezTo>
                <a:cubicBezTo>
                  <a:pt x="318604" y="1195660"/>
                  <a:pt x="315927" y="1198333"/>
                  <a:pt x="312635" y="1198333"/>
                </a:cubicBezTo>
                <a:cubicBezTo>
                  <a:pt x="309343" y="1198333"/>
                  <a:pt x="306666" y="1195660"/>
                  <a:pt x="306666" y="1192364"/>
                </a:cubicBezTo>
                <a:cubicBezTo>
                  <a:pt x="306666" y="1189067"/>
                  <a:pt x="309343" y="1186394"/>
                  <a:pt x="312635" y="1186394"/>
                </a:cubicBezTo>
                <a:close/>
                <a:moveTo>
                  <a:pt x="374036" y="1185712"/>
                </a:moveTo>
                <a:cubicBezTo>
                  <a:pt x="374156" y="1185709"/>
                  <a:pt x="374275" y="1185709"/>
                  <a:pt x="374378" y="1185712"/>
                </a:cubicBezTo>
                <a:cubicBezTo>
                  <a:pt x="377959" y="1185807"/>
                  <a:pt x="380791" y="1188785"/>
                  <a:pt x="380688" y="1192364"/>
                </a:cubicBezTo>
                <a:cubicBezTo>
                  <a:pt x="380688" y="1196038"/>
                  <a:pt x="377704" y="1199016"/>
                  <a:pt x="374036" y="1199016"/>
                </a:cubicBezTo>
                <a:cubicBezTo>
                  <a:pt x="370403" y="1198925"/>
                  <a:pt x="367470" y="1196000"/>
                  <a:pt x="367385" y="1192364"/>
                </a:cubicBezTo>
                <a:cubicBezTo>
                  <a:pt x="367385" y="1188690"/>
                  <a:pt x="370369" y="1185712"/>
                  <a:pt x="374036" y="1185712"/>
                </a:cubicBezTo>
                <a:close/>
                <a:moveTo>
                  <a:pt x="436119" y="1185199"/>
                </a:moveTo>
                <a:cubicBezTo>
                  <a:pt x="440076" y="1185199"/>
                  <a:pt x="443283" y="1188406"/>
                  <a:pt x="443283" y="1192363"/>
                </a:cubicBezTo>
                <a:cubicBezTo>
                  <a:pt x="443283" y="1196320"/>
                  <a:pt x="440076" y="1199526"/>
                  <a:pt x="436119" y="1199526"/>
                </a:cubicBezTo>
                <a:cubicBezTo>
                  <a:pt x="432162" y="1199526"/>
                  <a:pt x="428956" y="1196320"/>
                  <a:pt x="428956" y="1192363"/>
                </a:cubicBezTo>
                <a:cubicBezTo>
                  <a:pt x="428956" y="1188406"/>
                  <a:pt x="432162" y="1185199"/>
                  <a:pt x="436119" y="1185199"/>
                </a:cubicBezTo>
                <a:close/>
                <a:moveTo>
                  <a:pt x="558240" y="1184347"/>
                </a:moveTo>
                <a:cubicBezTo>
                  <a:pt x="562947" y="1184347"/>
                  <a:pt x="566767" y="1188166"/>
                  <a:pt x="566767" y="1192875"/>
                </a:cubicBezTo>
                <a:cubicBezTo>
                  <a:pt x="566767" y="1197585"/>
                  <a:pt x="562947" y="1201403"/>
                  <a:pt x="558240" y="1201403"/>
                </a:cubicBezTo>
                <a:cubicBezTo>
                  <a:pt x="553566" y="1201313"/>
                  <a:pt x="549797" y="1197547"/>
                  <a:pt x="549712" y="1192875"/>
                </a:cubicBezTo>
                <a:cubicBezTo>
                  <a:pt x="549712" y="1188166"/>
                  <a:pt x="553532" y="1184347"/>
                  <a:pt x="558240" y="1184347"/>
                </a:cubicBezTo>
                <a:close/>
                <a:moveTo>
                  <a:pt x="496838" y="1184347"/>
                </a:moveTo>
                <a:cubicBezTo>
                  <a:pt x="496957" y="1184344"/>
                  <a:pt x="497060" y="1184344"/>
                  <a:pt x="497179" y="1184347"/>
                </a:cubicBezTo>
                <a:cubicBezTo>
                  <a:pt x="501426" y="1184442"/>
                  <a:pt x="504786" y="1187954"/>
                  <a:pt x="504684" y="1192193"/>
                </a:cubicBezTo>
                <a:cubicBezTo>
                  <a:pt x="504684" y="1196527"/>
                  <a:pt x="501170" y="1200038"/>
                  <a:pt x="496838" y="1200038"/>
                </a:cubicBezTo>
                <a:cubicBezTo>
                  <a:pt x="492540" y="1199948"/>
                  <a:pt x="489078" y="1196487"/>
                  <a:pt x="488993" y="1192193"/>
                </a:cubicBezTo>
                <a:cubicBezTo>
                  <a:pt x="488993" y="1187859"/>
                  <a:pt x="492506" y="1184347"/>
                  <a:pt x="496838" y="1184347"/>
                </a:cubicBezTo>
                <a:close/>
                <a:moveTo>
                  <a:pt x="619641" y="1183153"/>
                </a:moveTo>
                <a:cubicBezTo>
                  <a:pt x="624724" y="1183153"/>
                  <a:pt x="628851" y="1187278"/>
                  <a:pt x="628851" y="1192364"/>
                </a:cubicBezTo>
                <a:cubicBezTo>
                  <a:pt x="628851" y="1197450"/>
                  <a:pt x="624724" y="1201574"/>
                  <a:pt x="619641" y="1201574"/>
                </a:cubicBezTo>
                <a:cubicBezTo>
                  <a:pt x="614558" y="1201574"/>
                  <a:pt x="610431" y="1197450"/>
                  <a:pt x="610431" y="1192364"/>
                </a:cubicBezTo>
                <a:cubicBezTo>
                  <a:pt x="610431" y="1187278"/>
                  <a:pt x="614558" y="1183153"/>
                  <a:pt x="619641" y="1183153"/>
                </a:cubicBezTo>
                <a:close/>
                <a:moveTo>
                  <a:pt x="681042" y="1182642"/>
                </a:moveTo>
                <a:cubicBezTo>
                  <a:pt x="681162" y="1182640"/>
                  <a:pt x="681264" y="1182640"/>
                  <a:pt x="681383" y="1182642"/>
                </a:cubicBezTo>
                <a:cubicBezTo>
                  <a:pt x="686654" y="1182737"/>
                  <a:pt x="690867" y="1187090"/>
                  <a:pt x="690764" y="1192364"/>
                </a:cubicBezTo>
                <a:cubicBezTo>
                  <a:pt x="690764" y="1197733"/>
                  <a:pt x="686415" y="1202085"/>
                  <a:pt x="681042" y="1202085"/>
                </a:cubicBezTo>
                <a:cubicBezTo>
                  <a:pt x="675704" y="1201995"/>
                  <a:pt x="671406" y="1197695"/>
                  <a:pt x="671321" y="1192364"/>
                </a:cubicBezTo>
                <a:cubicBezTo>
                  <a:pt x="671321" y="1186994"/>
                  <a:pt x="675670" y="1182642"/>
                  <a:pt x="681042" y="1182642"/>
                </a:cubicBezTo>
                <a:close/>
                <a:moveTo>
                  <a:pt x="743125" y="1181959"/>
                </a:moveTo>
                <a:cubicBezTo>
                  <a:pt x="748873" y="1181959"/>
                  <a:pt x="753529" y="1186617"/>
                  <a:pt x="753529" y="1192364"/>
                </a:cubicBezTo>
                <a:cubicBezTo>
                  <a:pt x="753529" y="1198110"/>
                  <a:pt x="748873" y="1202768"/>
                  <a:pt x="743125" y="1202768"/>
                </a:cubicBezTo>
                <a:cubicBezTo>
                  <a:pt x="737412" y="1202676"/>
                  <a:pt x="732806" y="1198070"/>
                  <a:pt x="732722" y="1192364"/>
                </a:cubicBezTo>
                <a:cubicBezTo>
                  <a:pt x="732722" y="1186617"/>
                  <a:pt x="737377" y="1181959"/>
                  <a:pt x="743125" y="1181959"/>
                </a:cubicBezTo>
                <a:close/>
                <a:moveTo>
                  <a:pt x="803845" y="1181448"/>
                </a:moveTo>
                <a:cubicBezTo>
                  <a:pt x="803964" y="1181446"/>
                  <a:pt x="804067" y="1181446"/>
                  <a:pt x="804186" y="1181448"/>
                </a:cubicBezTo>
                <a:cubicBezTo>
                  <a:pt x="810122" y="1181543"/>
                  <a:pt x="814863" y="1186430"/>
                  <a:pt x="814761" y="1192363"/>
                </a:cubicBezTo>
                <a:cubicBezTo>
                  <a:pt x="814761" y="1198393"/>
                  <a:pt x="809866" y="1203279"/>
                  <a:pt x="803845" y="1203279"/>
                </a:cubicBezTo>
                <a:cubicBezTo>
                  <a:pt x="797824" y="1203279"/>
                  <a:pt x="792930" y="1198393"/>
                  <a:pt x="792930" y="1192363"/>
                </a:cubicBezTo>
                <a:cubicBezTo>
                  <a:pt x="792930" y="1186334"/>
                  <a:pt x="797824" y="1181448"/>
                  <a:pt x="803845" y="1181448"/>
                </a:cubicBezTo>
                <a:close/>
                <a:moveTo>
                  <a:pt x="865246" y="1180935"/>
                </a:moveTo>
                <a:cubicBezTo>
                  <a:pt x="871557" y="1180935"/>
                  <a:pt x="876673" y="1186052"/>
                  <a:pt x="876673" y="1192363"/>
                </a:cubicBezTo>
                <a:cubicBezTo>
                  <a:pt x="876673" y="1198673"/>
                  <a:pt x="871557" y="1203790"/>
                  <a:pt x="865246" y="1203790"/>
                </a:cubicBezTo>
                <a:cubicBezTo>
                  <a:pt x="858936" y="1203790"/>
                  <a:pt x="853819" y="1198673"/>
                  <a:pt x="853819" y="1192363"/>
                </a:cubicBezTo>
                <a:cubicBezTo>
                  <a:pt x="853819" y="1186052"/>
                  <a:pt x="858936" y="1180935"/>
                  <a:pt x="865246" y="1180935"/>
                </a:cubicBezTo>
                <a:close/>
                <a:moveTo>
                  <a:pt x="926648" y="1180253"/>
                </a:moveTo>
                <a:cubicBezTo>
                  <a:pt x="933334" y="1180253"/>
                  <a:pt x="938757" y="1185676"/>
                  <a:pt x="938757" y="1192363"/>
                </a:cubicBezTo>
                <a:cubicBezTo>
                  <a:pt x="938757" y="1199051"/>
                  <a:pt x="933334" y="1204473"/>
                  <a:pt x="926648" y="1204473"/>
                </a:cubicBezTo>
                <a:cubicBezTo>
                  <a:pt x="919962" y="1204473"/>
                  <a:pt x="914538" y="1199051"/>
                  <a:pt x="914538" y="1192363"/>
                </a:cubicBezTo>
                <a:cubicBezTo>
                  <a:pt x="914538" y="1185676"/>
                  <a:pt x="919962" y="1180253"/>
                  <a:pt x="926648" y="1180253"/>
                </a:cubicBezTo>
                <a:close/>
                <a:moveTo>
                  <a:pt x="988049" y="1179742"/>
                </a:moveTo>
                <a:cubicBezTo>
                  <a:pt x="995025" y="1179742"/>
                  <a:pt x="1000670" y="1185393"/>
                  <a:pt x="1000670" y="1192364"/>
                </a:cubicBezTo>
                <a:cubicBezTo>
                  <a:pt x="1000670" y="1199335"/>
                  <a:pt x="995025" y="1204985"/>
                  <a:pt x="988049" y="1204985"/>
                </a:cubicBezTo>
                <a:cubicBezTo>
                  <a:pt x="981073" y="1204985"/>
                  <a:pt x="975428" y="1199335"/>
                  <a:pt x="975428" y="1192364"/>
                </a:cubicBezTo>
                <a:cubicBezTo>
                  <a:pt x="975428" y="1185393"/>
                  <a:pt x="981073" y="1179742"/>
                  <a:pt x="988049" y="1179742"/>
                </a:cubicBezTo>
                <a:close/>
                <a:moveTo>
                  <a:pt x="1050132" y="1179231"/>
                </a:moveTo>
                <a:cubicBezTo>
                  <a:pt x="1050252" y="1179229"/>
                  <a:pt x="1050354" y="1179229"/>
                  <a:pt x="1050473" y="1179231"/>
                </a:cubicBezTo>
                <a:cubicBezTo>
                  <a:pt x="1057637" y="1179326"/>
                  <a:pt x="1063368" y="1185205"/>
                  <a:pt x="1063265" y="1192364"/>
                </a:cubicBezTo>
                <a:cubicBezTo>
                  <a:pt x="1063265" y="1199618"/>
                  <a:pt x="1057381" y="1205497"/>
                  <a:pt x="1050132" y="1205497"/>
                </a:cubicBezTo>
                <a:cubicBezTo>
                  <a:pt x="1042918" y="1205405"/>
                  <a:pt x="1037084" y="1199578"/>
                  <a:pt x="1037000" y="1192364"/>
                </a:cubicBezTo>
                <a:cubicBezTo>
                  <a:pt x="1037000" y="1185110"/>
                  <a:pt x="1042884" y="1179231"/>
                  <a:pt x="1050132" y="1179231"/>
                </a:cubicBezTo>
                <a:close/>
                <a:moveTo>
                  <a:pt x="1110851" y="1178718"/>
                </a:moveTo>
                <a:cubicBezTo>
                  <a:pt x="1118390" y="1178718"/>
                  <a:pt x="1124496" y="1184828"/>
                  <a:pt x="1124496" y="1192363"/>
                </a:cubicBezTo>
                <a:cubicBezTo>
                  <a:pt x="1124496" y="1199898"/>
                  <a:pt x="1118390" y="1206008"/>
                  <a:pt x="1110851" y="1206008"/>
                </a:cubicBezTo>
                <a:cubicBezTo>
                  <a:pt x="1103313" y="1206008"/>
                  <a:pt x="1097207" y="1199898"/>
                  <a:pt x="1097207" y="1192363"/>
                </a:cubicBezTo>
                <a:cubicBezTo>
                  <a:pt x="1097207" y="1184828"/>
                  <a:pt x="1103313" y="1178718"/>
                  <a:pt x="1110851" y="1178718"/>
                </a:cubicBezTo>
                <a:close/>
                <a:moveTo>
                  <a:pt x="1172253" y="1178377"/>
                </a:moveTo>
                <a:cubicBezTo>
                  <a:pt x="1179979" y="1178377"/>
                  <a:pt x="1186239" y="1184639"/>
                  <a:pt x="1186239" y="1192363"/>
                </a:cubicBezTo>
                <a:cubicBezTo>
                  <a:pt x="1186239" y="1200088"/>
                  <a:pt x="1179979" y="1206349"/>
                  <a:pt x="1172253" y="1206349"/>
                </a:cubicBezTo>
                <a:cubicBezTo>
                  <a:pt x="1164526" y="1206349"/>
                  <a:pt x="1158267" y="1200088"/>
                  <a:pt x="1158267" y="1192363"/>
                </a:cubicBezTo>
                <a:cubicBezTo>
                  <a:pt x="1158267" y="1184639"/>
                  <a:pt x="1164526" y="1178377"/>
                  <a:pt x="1172253" y="1178377"/>
                </a:cubicBezTo>
                <a:close/>
                <a:moveTo>
                  <a:pt x="1233654" y="1177865"/>
                </a:moveTo>
                <a:cubicBezTo>
                  <a:pt x="1241653" y="1177865"/>
                  <a:pt x="1248151" y="1184357"/>
                  <a:pt x="1248151" y="1192363"/>
                </a:cubicBezTo>
                <a:cubicBezTo>
                  <a:pt x="1248151" y="1200369"/>
                  <a:pt x="1241653" y="1206860"/>
                  <a:pt x="1233654" y="1206860"/>
                </a:cubicBezTo>
                <a:cubicBezTo>
                  <a:pt x="1225655" y="1206860"/>
                  <a:pt x="1219157" y="1200369"/>
                  <a:pt x="1219157" y="1192363"/>
                </a:cubicBezTo>
                <a:cubicBezTo>
                  <a:pt x="1219157" y="1184357"/>
                  <a:pt x="1225655" y="1177865"/>
                  <a:pt x="1233654" y="1177865"/>
                </a:cubicBezTo>
                <a:close/>
                <a:moveTo>
                  <a:pt x="1971151" y="1177696"/>
                </a:moveTo>
                <a:cubicBezTo>
                  <a:pt x="1971271" y="1177694"/>
                  <a:pt x="1971373" y="1177694"/>
                  <a:pt x="1971492" y="1177696"/>
                </a:cubicBezTo>
                <a:cubicBezTo>
                  <a:pt x="1979509" y="1177791"/>
                  <a:pt x="1985922" y="1184358"/>
                  <a:pt x="1985819" y="1192364"/>
                </a:cubicBezTo>
                <a:cubicBezTo>
                  <a:pt x="1985819" y="1200465"/>
                  <a:pt x="1979253" y="1207032"/>
                  <a:pt x="1971151" y="1207032"/>
                </a:cubicBezTo>
                <a:cubicBezTo>
                  <a:pt x="1963084" y="1206940"/>
                  <a:pt x="1956568" y="1200426"/>
                  <a:pt x="1956484" y="1192364"/>
                </a:cubicBezTo>
                <a:cubicBezTo>
                  <a:pt x="1956484" y="1184262"/>
                  <a:pt x="1963050" y="1177696"/>
                  <a:pt x="1971151" y="1177696"/>
                </a:cubicBezTo>
                <a:close/>
                <a:moveTo>
                  <a:pt x="1295055" y="1177524"/>
                </a:moveTo>
                <a:cubicBezTo>
                  <a:pt x="1303242" y="1177524"/>
                  <a:pt x="1309894" y="1184168"/>
                  <a:pt x="1309894" y="1192363"/>
                </a:cubicBezTo>
                <a:cubicBezTo>
                  <a:pt x="1309894" y="1200558"/>
                  <a:pt x="1303242" y="1207202"/>
                  <a:pt x="1295055" y="1207202"/>
                </a:cubicBezTo>
                <a:cubicBezTo>
                  <a:pt x="1286869" y="1207202"/>
                  <a:pt x="1280217" y="1200558"/>
                  <a:pt x="1280217" y="1192363"/>
                </a:cubicBezTo>
                <a:cubicBezTo>
                  <a:pt x="1280217" y="1184168"/>
                  <a:pt x="1286851" y="1177524"/>
                  <a:pt x="1295055" y="1177524"/>
                </a:cubicBezTo>
                <a:close/>
                <a:moveTo>
                  <a:pt x="1357139" y="1177183"/>
                </a:moveTo>
                <a:cubicBezTo>
                  <a:pt x="1365530" y="1177183"/>
                  <a:pt x="1372319" y="1183980"/>
                  <a:pt x="1372319" y="1192363"/>
                </a:cubicBezTo>
                <a:cubicBezTo>
                  <a:pt x="1372319" y="1192421"/>
                  <a:pt x="1372319" y="1192477"/>
                  <a:pt x="1372319" y="1192535"/>
                </a:cubicBezTo>
                <a:cubicBezTo>
                  <a:pt x="1372216" y="1200823"/>
                  <a:pt x="1365428" y="1207466"/>
                  <a:pt x="1357139" y="1207372"/>
                </a:cubicBezTo>
                <a:cubicBezTo>
                  <a:pt x="1357088" y="1207372"/>
                  <a:pt x="1357019" y="1207374"/>
                  <a:pt x="1356968" y="1207374"/>
                </a:cubicBezTo>
                <a:cubicBezTo>
                  <a:pt x="1348679" y="1207372"/>
                  <a:pt x="1341959" y="1200652"/>
                  <a:pt x="1341959" y="1192363"/>
                </a:cubicBezTo>
                <a:cubicBezTo>
                  <a:pt x="1341959" y="1183980"/>
                  <a:pt x="1348747" y="1177183"/>
                  <a:pt x="1357139" y="1177183"/>
                </a:cubicBezTo>
                <a:close/>
                <a:moveTo>
                  <a:pt x="1417858" y="1176842"/>
                </a:moveTo>
                <a:cubicBezTo>
                  <a:pt x="1426436" y="1176842"/>
                  <a:pt x="1433378" y="1183791"/>
                  <a:pt x="1433378" y="1192363"/>
                </a:cubicBezTo>
                <a:cubicBezTo>
                  <a:pt x="1433378" y="1192421"/>
                  <a:pt x="1433378" y="1192478"/>
                  <a:pt x="1433378" y="1192536"/>
                </a:cubicBezTo>
                <a:cubicBezTo>
                  <a:pt x="1433276" y="1201012"/>
                  <a:pt x="1426334" y="1207807"/>
                  <a:pt x="1417858" y="1207714"/>
                </a:cubicBezTo>
                <a:cubicBezTo>
                  <a:pt x="1417806" y="1207714"/>
                  <a:pt x="1417738" y="1207715"/>
                  <a:pt x="1417687" y="1207715"/>
                </a:cubicBezTo>
                <a:cubicBezTo>
                  <a:pt x="1409210" y="1207714"/>
                  <a:pt x="1402337" y="1200842"/>
                  <a:pt x="1402337" y="1192363"/>
                </a:cubicBezTo>
                <a:cubicBezTo>
                  <a:pt x="1402337" y="1183791"/>
                  <a:pt x="1409279" y="1176842"/>
                  <a:pt x="1417858" y="1176842"/>
                </a:cubicBezTo>
                <a:close/>
                <a:moveTo>
                  <a:pt x="1479258" y="1176502"/>
                </a:moveTo>
                <a:cubicBezTo>
                  <a:pt x="1479378" y="1176500"/>
                  <a:pt x="1479480" y="1176500"/>
                  <a:pt x="1479599" y="1176502"/>
                </a:cubicBezTo>
                <a:cubicBezTo>
                  <a:pt x="1488264" y="1176597"/>
                  <a:pt x="1495223" y="1183698"/>
                  <a:pt x="1495120" y="1192364"/>
                </a:cubicBezTo>
                <a:cubicBezTo>
                  <a:pt x="1495120" y="1192422"/>
                  <a:pt x="1495120" y="1192478"/>
                  <a:pt x="1495120" y="1192536"/>
                </a:cubicBezTo>
                <a:cubicBezTo>
                  <a:pt x="1495018" y="1201200"/>
                  <a:pt x="1487923" y="1208149"/>
                  <a:pt x="1479258" y="1208055"/>
                </a:cubicBezTo>
                <a:cubicBezTo>
                  <a:pt x="1470560" y="1208055"/>
                  <a:pt x="1463499" y="1201057"/>
                  <a:pt x="1463397" y="1192364"/>
                </a:cubicBezTo>
                <a:cubicBezTo>
                  <a:pt x="1463397" y="1183604"/>
                  <a:pt x="1470492" y="1176502"/>
                  <a:pt x="1479258" y="1176502"/>
                </a:cubicBezTo>
                <a:close/>
                <a:moveTo>
                  <a:pt x="1540660" y="1176160"/>
                </a:moveTo>
                <a:cubicBezTo>
                  <a:pt x="1541069" y="1176155"/>
                  <a:pt x="1541479" y="1176165"/>
                  <a:pt x="1541888" y="1176190"/>
                </a:cubicBezTo>
                <a:cubicBezTo>
                  <a:pt x="1550723" y="1176757"/>
                  <a:pt x="1557426" y="1184379"/>
                  <a:pt x="1556863" y="1193216"/>
                </a:cubicBezTo>
                <a:cubicBezTo>
                  <a:pt x="1556863" y="1193274"/>
                  <a:pt x="1556863" y="1193330"/>
                  <a:pt x="1556863" y="1193388"/>
                </a:cubicBezTo>
                <a:cubicBezTo>
                  <a:pt x="1556761" y="1202242"/>
                  <a:pt x="1549512" y="1209342"/>
                  <a:pt x="1540660" y="1209248"/>
                </a:cubicBezTo>
                <a:cubicBezTo>
                  <a:pt x="1531961" y="1208827"/>
                  <a:pt x="1524968" y="1201914"/>
                  <a:pt x="1524457" y="1193216"/>
                </a:cubicBezTo>
                <a:cubicBezTo>
                  <a:pt x="1524439" y="1184120"/>
                  <a:pt x="1531569" y="1176615"/>
                  <a:pt x="1540660" y="1176160"/>
                </a:cubicBezTo>
                <a:close/>
                <a:moveTo>
                  <a:pt x="1602061" y="1175989"/>
                </a:moveTo>
                <a:cubicBezTo>
                  <a:pt x="1611476" y="1175989"/>
                  <a:pt x="1619117" y="1183625"/>
                  <a:pt x="1619117" y="1193045"/>
                </a:cubicBezTo>
                <a:cubicBezTo>
                  <a:pt x="1619117" y="1202465"/>
                  <a:pt x="1611476" y="1210101"/>
                  <a:pt x="1602061" y="1210101"/>
                </a:cubicBezTo>
                <a:cubicBezTo>
                  <a:pt x="1592647" y="1210101"/>
                  <a:pt x="1585006" y="1202465"/>
                  <a:pt x="1585006" y="1193045"/>
                </a:cubicBezTo>
                <a:cubicBezTo>
                  <a:pt x="1585006" y="1183625"/>
                  <a:pt x="1592647" y="1175989"/>
                  <a:pt x="1602061" y="1175989"/>
                </a:cubicBezTo>
                <a:close/>
                <a:moveTo>
                  <a:pt x="1664144" y="1175819"/>
                </a:moveTo>
                <a:cubicBezTo>
                  <a:pt x="1673559" y="1175819"/>
                  <a:pt x="1681200" y="1183455"/>
                  <a:pt x="1681200" y="1192875"/>
                </a:cubicBezTo>
                <a:cubicBezTo>
                  <a:pt x="1681200" y="1202295"/>
                  <a:pt x="1673559" y="1209931"/>
                  <a:pt x="1664144" y="1209931"/>
                </a:cubicBezTo>
                <a:cubicBezTo>
                  <a:pt x="1654730" y="1209931"/>
                  <a:pt x="1647089" y="1202295"/>
                  <a:pt x="1647089" y="1192875"/>
                </a:cubicBezTo>
                <a:cubicBezTo>
                  <a:pt x="1647089" y="1183455"/>
                  <a:pt x="1654730" y="1175819"/>
                  <a:pt x="1664144" y="1175819"/>
                </a:cubicBezTo>
                <a:close/>
                <a:moveTo>
                  <a:pt x="1724863" y="1175648"/>
                </a:moveTo>
                <a:cubicBezTo>
                  <a:pt x="1734278" y="1175648"/>
                  <a:pt x="1741919" y="1183284"/>
                  <a:pt x="1741919" y="1192704"/>
                </a:cubicBezTo>
                <a:cubicBezTo>
                  <a:pt x="1741919" y="1202124"/>
                  <a:pt x="1734278" y="1209760"/>
                  <a:pt x="1724863" y="1209760"/>
                </a:cubicBezTo>
                <a:cubicBezTo>
                  <a:pt x="1715449" y="1209760"/>
                  <a:pt x="1707808" y="1202124"/>
                  <a:pt x="1707808" y="1192704"/>
                </a:cubicBezTo>
                <a:cubicBezTo>
                  <a:pt x="1707808" y="1183284"/>
                  <a:pt x="1715449" y="1175648"/>
                  <a:pt x="1724863" y="1175648"/>
                </a:cubicBezTo>
                <a:close/>
                <a:moveTo>
                  <a:pt x="1909067" y="1175478"/>
                </a:moveTo>
                <a:cubicBezTo>
                  <a:pt x="1918482" y="1175478"/>
                  <a:pt x="1926123" y="1183114"/>
                  <a:pt x="1926123" y="1192534"/>
                </a:cubicBezTo>
                <a:cubicBezTo>
                  <a:pt x="1926123" y="1201954"/>
                  <a:pt x="1918482" y="1209590"/>
                  <a:pt x="1909067" y="1209590"/>
                </a:cubicBezTo>
                <a:cubicBezTo>
                  <a:pt x="1899653" y="1209590"/>
                  <a:pt x="1892012" y="1201954"/>
                  <a:pt x="1892012" y="1192534"/>
                </a:cubicBezTo>
                <a:cubicBezTo>
                  <a:pt x="1892012" y="1183114"/>
                  <a:pt x="1899653" y="1175478"/>
                  <a:pt x="1909067" y="1175478"/>
                </a:cubicBezTo>
                <a:close/>
                <a:moveTo>
                  <a:pt x="1847666" y="1175478"/>
                </a:moveTo>
                <a:cubicBezTo>
                  <a:pt x="1857081" y="1175478"/>
                  <a:pt x="1864722" y="1183114"/>
                  <a:pt x="1864722" y="1192534"/>
                </a:cubicBezTo>
                <a:cubicBezTo>
                  <a:pt x="1864722" y="1201954"/>
                  <a:pt x="1857081" y="1209590"/>
                  <a:pt x="1847666" y="1209590"/>
                </a:cubicBezTo>
                <a:cubicBezTo>
                  <a:pt x="1838252" y="1209590"/>
                  <a:pt x="1830611" y="1201954"/>
                  <a:pt x="1830611" y="1192534"/>
                </a:cubicBezTo>
                <a:cubicBezTo>
                  <a:pt x="1830611" y="1183114"/>
                  <a:pt x="1838252" y="1175478"/>
                  <a:pt x="1847666" y="1175478"/>
                </a:cubicBezTo>
                <a:close/>
                <a:moveTo>
                  <a:pt x="1786265" y="1175478"/>
                </a:moveTo>
                <a:cubicBezTo>
                  <a:pt x="1795680" y="1175478"/>
                  <a:pt x="1803321" y="1183114"/>
                  <a:pt x="1803321" y="1192534"/>
                </a:cubicBezTo>
                <a:cubicBezTo>
                  <a:pt x="1803321" y="1201954"/>
                  <a:pt x="1795680" y="1209590"/>
                  <a:pt x="1786265" y="1209590"/>
                </a:cubicBezTo>
                <a:cubicBezTo>
                  <a:pt x="1776851" y="1209590"/>
                  <a:pt x="1769210" y="1201954"/>
                  <a:pt x="1769210" y="1192534"/>
                </a:cubicBezTo>
                <a:cubicBezTo>
                  <a:pt x="1769210" y="1183114"/>
                  <a:pt x="1776851" y="1175478"/>
                  <a:pt x="1786265" y="1175478"/>
                </a:cubicBezTo>
                <a:close/>
                <a:moveTo>
                  <a:pt x="5629" y="1128574"/>
                </a:moveTo>
                <a:cubicBezTo>
                  <a:pt x="6942" y="1128574"/>
                  <a:pt x="8016" y="1129644"/>
                  <a:pt x="8016" y="1130962"/>
                </a:cubicBezTo>
                <a:cubicBezTo>
                  <a:pt x="8016" y="1132281"/>
                  <a:pt x="6942" y="1133350"/>
                  <a:pt x="5629" y="1133350"/>
                </a:cubicBezTo>
                <a:cubicBezTo>
                  <a:pt x="4349" y="1133266"/>
                  <a:pt x="3326" y="1132245"/>
                  <a:pt x="3241" y="1130962"/>
                </a:cubicBezTo>
                <a:cubicBezTo>
                  <a:pt x="3241" y="1129644"/>
                  <a:pt x="4315" y="1128574"/>
                  <a:pt x="5629" y="1128574"/>
                </a:cubicBezTo>
                <a:close/>
                <a:moveTo>
                  <a:pt x="67029" y="1127380"/>
                </a:moveTo>
                <a:cubicBezTo>
                  <a:pt x="69008" y="1127380"/>
                  <a:pt x="70611" y="1128984"/>
                  <a:pt x="70611" y="1130962"/>
                </a:cubicBezTo>
                <a:cubicBezTo>
                  <a:pt x="70611" y="1132941"/>
                  <a:pt x="69008" y="1134544"/>
                  <a:pt x="67029" y="1134544"/>
                </a:cubicBezTo>
                <a:cubicBezTo>
                  <a:pt x="65085" y="1134457"/>
                  <a:pt x="63533" y="1132903"/>
                  <a:pt x="63448" y="1130962"/>
                </a:cubicBezTo>
                <a:cubicBezTo>
                  <a:pt x="63448" y="1128984"/>
                  <a:pt x="65051" y="1127380"/>
                  <a:pt x="67029" y="1127380"/>
                </a:cubicBezTo>
                <a:close/>
                <a:moveTo>
                  <a:pt x="129114" y="1126698"/>
                </a:moveTo>
                <a:cubicBezTo>
                  <a:pt x="131467" y="1126698"/>
                  <a:pt x="133378" y="1128607"/>
                  <a:pt x="133378" y="1130962"/>
                </a:cubicBezTo>
                <a:cubicBezTo>
                  <a:pt x="133378" y="1133318"/>
                  <a:pt x="131467" y="1135226"/>
                  <a:pt x="129114" y="1135226"/>
                </a:cubicBezTo>
                <a:cubicBezTo>
                  <a:pt x="126760" y="1135226"/>
                  <a:pt x="124850" y="1133318"/>
                  <a:pt x="124850" y="1130962"/>
                </a:cubicBezTo>
                <a:cubicBezTo>
                  <a:pt x="124850" y="1128607"/>
                  <a:pt x="126760" y="1126698"/>
                  <a:pt x="129114" y="1126698"/>
                </a:cubicBezTo>
                <a:close/>
                <a:moveTo>
                  <a:pt x="190199" y="1125881"/>
                </a:moveTo>
                <a:cubicBezTo>
                  <a:pt x="192931" y="1125881"/>
                  <a:pt x="195145" y="1128095"/>
                  <a:pt x="195145" y="1130827"/>
                </a:cubicBezTo>
                <a:cubicBezTo>
                  <a:pt x="195145" y="1133559"/>
                  <a:pt x="192931" y="1135773"/>
                  <a:pt x="190199" y="1135773"/>
                </a:cubicBezTo>
                <a:cubicBezTo>
                  <a:pt x="187467" y="1135773"/>
                  <a:pt x="185253" y="1133559"/>
                  <a:pt x="185253" y="1130827"/>
                </a:cubicBezTo>
                <a:cubicBezTo>
                  <a:pt x="185253" y="1128095"/>
                  <a:pt x="187467" y="1125881"/>
                  <a:pt x="190199" y="1125881"/>
                </a:cubicBezTo>
                <a:close/>
                <a:moveTo>
                  <a:pt x="251234" y="1125163"/>
                </a:moveTo>
                <a:cubicBezTo>
                  <a:pt x="254440" y="1125163"/>
                  <a:pt x="257032" y="1127759"/>
                  <a:pt x="257032" y="1130963"/>
                </a:cubicBezTo>
                <a:cubicBezTo>
                  <a:pt x="257032" y="1134166"/>
                  <a:pt x="254440" y="1136761"/>
                  <a:pt x="251234" y="1136761"/>
                </a:cubicBezTo>
                <a:cubicBezTo>
                  <a:pt x="248061" y="1136673"/>
                  <a:pt x="245520" y="1134128"/>
                  <a:pt x="245435" y="1130963"/>
                </a:cubicBezTo>
                <a:cubicBezTo>
                  <a:pt x="245435" y="1127759"/>
                  <a:pt x="248027" y="1125163"/>
                  <a:pt x="251234" y="1125163"/>
                </a:cubicBezTo>
                <a:close/>
                <a:moveTo>
                  <a:pt x="312635" y="1124480"/>
                </a:moveTo>
                <a:cubicBezTo>
                  <a:pt x="316216" y="1124480"/>
                  <a:pt x="319116" y="1127382"/>
                  <a:pt x="319116" y="1130962"/>
                </a:cubicBezTo>
                <a:cubicBezTo>
                  <a:pt x="319116" y="1134542"/>
                  <a:pt x="316216" y="1137443"/>
                  <a:pt x="312635" y="1137443"/>
                </a:cubicBezTo>
                <a:cubicBezTo>
                  <a:pt x="309053" y="1137443"/>
                  <a:pt x="306154" y="1134542"/>
                  <a:pt x="306154" y="1130962"/>
                </a:cubicBezTo>
                <a:cubicBezTo>
                  <a:pt x="306154" y="1127382"/>
                  <a:pt x="309053" y="1124480"/>
                  <a:pt x="312635" y="1124480"/>
                </a:cubicBezTo>
                <a:close/>
                <a:moveTo>
                  <a:pt x="374036" y="1123798"/>
                </a:moveTo>
                <a:cubicBezTo>
                  <a:pt x="377993" y="1123798"/>
                  <a:pt x="381199" y="1127005"/>
                  <a:pt x="381199" y="1130962"/>
                </a:cubicBezTo>
                <a:cubicBezTo>
                  <a:pt x="381199" y="1134919"/>
                  <a:pt x="377993" y="1138125"/>
                  <a:pt x="374036" y="1138125"/>
                </a:cubicBezTo>
                <a:cubicBezTo>
                  <a:pt x="370079" y="1138125"/>
                  <a:pt x="366873" y="1134919"/>
                  <a:pt x="366873" y="1130962"/>
                </a:cubicBezTo>
                <a:cubicBezTo>
                  <a:pt x="366873" y="1127005"/>
                  <a:pt x="370079" y="1123798"/>
                  <a:pt x="374036" y="1123798"/>
                </a:cubicBezTo>
                <a:close/>
                <a:moveTo>
                  <a:pt x="436120" y="1123286"/>
                </a:moveTo>
                <a:cubicBezTo>
                  <a:pt x="440367" y="1123286"/>
                  <a:pt x="443795" y="1126723"/>
                  <a:pt x="443795" y="1130962"/>
                </a:cubicBezTo>
                <a:cubicBezTo>
                  <a:pt x="443795" y="1135200"/>
                  <a:pt x="440367" y="1138637"/>
                  <a:pt x="436120" y="1138637"/>
                </a:cubicBezTo>
                <a:cubicBezTo>
                  <a:pt x="431873" y="1138637"/>
                  <a:pt x="428445" y="1135200"/>
                  <a:pt x="428445" y="1130962"/>
                </a:cubicBezTo>
                <a:cubicBezTo>
                  <a:pt x="428445" y="1126723"/>
                  <a:pt x="431873" y="1123286"/>
                  <a:pt x="436120" y="1123286"/>
                </a:cubicBezTo>
                <a:close/>
                <a:moveTo>
                  <a:pt x="496839" y="1122604"/>
                </a:moveTo>
                <a:cubicBezTo>
                  <a:pt x="501461" y="1122604"/>
                  <a:pt x="505196" y="1126347"/>
                  <a:pt x="505196" y="1130962"/>
                </a:cubicBezTo>
                <a:cubicBezTo>
                  <a:pt x="505196" y="1135577"/>
                  <a:pt x="501461" y="1139319"/>
                  <a:pt x="496839" y="1139319"/>
                </a:cubicBezTo>
                <a:cubicBezTo>
                  <a:pt x="492217" y="1139319"/>
                  <a:pt x="488482" y="1135577"/>
                  <a:pt x="488482" y="1130962"/>
                </a:cubicBezTo>
                <a:cubicBezTo>
                  <a:pt x="488482" y="1126347"/>
                  <a:pt x="492217" y="1122604"/>
                  <a:pt x="496839" y="1122604"/>
                </a:cubicBezTo>
                <a:close/>
                <a:moveTo>
                  <a:pt x="558240" y="1121923"/>
                </a:moveTo>
                <a:cubicBezTo>
                  <a:pt x="558359" y="1121921"/>
                  <a:pt x="558462" y="1121921"/>
                  <a:pt x="558581" y="1121923"/>
                </a:cubicBezTo>
                <a:cubicBezTo>
                  <a:pt x="563476" y="1122018"/>
                  <a:pt x="567382" y="1126066"/>
                  <a:pt x="567280" y="1130962"/>
                </a:cubicBezTo>
                <a:cubicBezTo>
                  <a:pt x="567280" y="1135955"/>
                  <a:pt x="563238" y="1140002"/>
                  <a:pt x="558240" y="1140002"/>
                </a:cubicBezTo>
                <a:cubicBezTo>
                  <a:pt x="553243" y="1140002"/>
                  <a:pt x="549201" y="1135955"/>
                  <a:pt x="549201" y="1130962"/>
                </a:cubicBezTo>
                <a:cubicBezTo>
                  <a:pt x="549201" y="1125970"/>
                  <a:pt x="553243" y="1121923"/>
                  <a:pt x="558240" y="1121923"/>
                </a:cubicBezTo>
                <a:close/>
                <a:moveTo>
                  <a:pt x="619642" y="1121240"/>
                </a:moveTo>
                <a:cubicBezTo>
                  <a:pt x="619761" y="1121238"/>
                  <a:pt x="619863" y="1121238"/>
                  <a:pt x="619982" y="1121240"/>
                </a:cubicBezTo>
                <a:cubicBezTo>
                  <a:pt x="625253" y="1121335"/>
                  <a:pt x="629466" y="1125688"/>
                  <a:pt x="629363" y="1130962"/>
                </a:cubicBezTo>
                <a:cubicBezTo>
                  <a:pt x="629363" y="1136331"/>
                  <a:pt x="625014" y="1140684"/>
                  <a:pt x="619642" y="1140684"/>
                </a:cubicBezTo>
                <a:cubicBezTo>
                  <a:pt x="614303" y="1140593"/>
                  <a:pt x="610005" y="1136293"/>
                  <a:pt x="609920" y="1130962"/>
                </a:cubicBezTo>
                <a:cubicBezTo>
                  <a:pt x="609920" y="1125592"/>
                  <a:pt x="614269" y="1121240"/>
                  <a:pt x="619642" y="1121240"/>
                </a:cubicBezTo>
                <a:close/>
                <a:moveTo>
                  <a:pt x="681042" y="1120558"/>
                </a:moveTo>
                <a:cubicBezTo>
                  <a:pt x="686790" y="1120558"/>
                  <a:pt x="691447" y="1125216"/>
                  <a:pt x="691447" y="1130963"/>
                </a:cubicBezTo>
                <a:cubicBezTo>
                  <a:pt x="691447" y="1136709"/>
                  <a:pt x="686790" y="1141367"/>
                  <a:pt x="681042" y="1141367"/>
                </a:cubicBezTo>
                <a:cubicBezTo>
                  <a:pt x="675329" y="1141275"/>
                  <a:pt x="670724" y="1136671"/>
                  <a:pt x="670639" y="1130963"/>
                </a:cubicBezTo>
                <a:cubicBezTo>
                  <a:pt x="670639" y="1125216"/>
                  <a:pt x="675295" y="1120558"/>
                  <a:pt x="681042" y="1120558"/>
                </a:cubicBezTo>
                <a:close/>
                <a:moveTo>
                  <a:pt x="743126" y="1120047"/>
                </a:moveTo>
                <a:cubicBezTo>
                  <a:pt x="743245" y="1120045"/>
                  <a:pt x="743347" y="1120045"/>
                  <a:pt x="743467" y="1120047"/>
                </a:cubicBezTo>
                <a:cubicBezTo>
                  <a:pt x="749402" y="1120142"/>
                  <a:pt x="754144" y="1125029"/>
                  <a:pt x="754042" y="1130963"/>
                </a:cubicBezTo>
                <a:cubicBezTo>
                  <a:pt x="754042" y="1136992"/>
                  <a:pt x="749146" y="1141878"/>
                  <a:pt x="743126" y="1141878"/>
                </a:cubicBezTo>
                <a:cubicBezTo>
                  <a:pt x="737105" y="1141878"/>
                  <a:pt x="732210" y="1136992"/>
                  <a:pt x="732210" y="1130963"/>
                </a:cubicBezTo>
                <a:cubicBezTo>
                  <a:pt x="732210" y="1124933"/>
                  <a:pt x="737105" y="1120047"/>
                  <a:pt x="743126" y="1120047"/>
                </a:cubicBezTo>
                <a:close/>
                <a:moveTo>
                  <a:pt x="803844" y="1119364"/>
                </a:moveTo>
                <a:cubicBezTo>
                  <a:pt x="803964" y="1119362"/>
                  <a:pt x="804066" y="1119362"/>
                  <a:pt x="804185" y="1119364"/>
                </a:cubicBezTo>
                <a:cubicBezTo>
                  <a:pt x="810497" y="1119459"/>
                  <a:pt x="815545" y="1124651"/>
                  <a:pt x="815442" y="1130962"/>
                </a:cubicBezTo>
                <a:cubicBezTo>
                  <a:pt x="815442" y="1137368"/>
                  <a:pt x="810258" y="1142560"/>
                  <a:pt x="803844" y="1142560"/>
                </a:cubicBezTo>
                <a:cubicBezTo>
                  <a:pt x="797483" y="1142468"/>
                  <a:pt x="792332" y="1137329"/>
                  <a:pt x="792247" y="1130962"/>
                </a:cubicBezTo>
                <a:cubicBezTo>
                  <a:pt x="792247" y="1124555"/>
                  <a:pt x="797431" y="1119364"/>
                  <a:pt x="803844" y="1119364"/>
                </a:cubicBezTo>
                <a:close/>
                <a:moveTo>
                  <a:pt x="865246" y="1118852"/>
                </a:moveTo>
                <a:cubicBezTo>
                  <a:pt x="871932" y="1118852"/>
                  <a:pt x="877356" y="1124274"/>
                  <a:pt x="877356" y="1130962"/>
                </a:cubicBezTo>
                <a:cubicBezTo>
                  <a:pt x="877356" y="1137650"/>
                  <a:pt x="871932" y="1143072"/>
                  <a:pt x="865246" y="1143072"/>
                </a:cubicBezTo>
                <a:cubicBezTo>
                  <a:pt x="858560" y="1143072"/>
                  <a:pt x="853137" y="1137650"/>
                  <a:pt x="853137" y="1130962"/>
                </a:cubicBezTo>
                <a:cubicBezTo>
                  <a:pt x="853137" y="1124274"/>
                  <a:pt x="858560" y="1118852"/>
                  <a:pt x="865246" y="1118852"/>
                </a:cubicBezTo>
                <a:close/>
                <a:moveTo>
                  <a:pt x="926647" y="1118340"/>
                </a:moveTo>
                <a:cubicBezTo>
                  <a:pt x="933623" y="1118340"/>
                  <a:pt x="939268" y="1123991"/>
                  <a:pt x="939268" y="1130962"/>
                </a:cubicBezTo>
                <a:cubicBezTo>
                  <a:pt x="939268" y="1137933"/>
                  <a:pt x="933623" y="1143583"/>
                  <a:pt x="926647" y="1143583"/>
                </a:cubicBezTo>
                <a:cubicBezTo>
                  <a:pt x="919722" y="1143491"/>
                  <a:pt x="914111" y="1137893"/>
                  <a:pt x="914026" y="1130962"/>
                </a:cubicBezTo>
                <a:cubicBezTo>
                  <a:pt x="914026" y="1123991"/>
                  <a:pt x="919671" y="1118340"/>
                  <a:pt x="926647" y="1118340"/>
                </a:cubicBezTo>
                <a:close/>
                <a:moveTo>
                  <a:pt x="988048" y="1117658"/>
                </a:moveTo>
                <a:cubicBezTo>
                  <a:pt x="995399" y="1117658"/>
                  <a:pt x="1001352" y="1123614"/>
                  <a:pt x="1001352" y="1130962"/>
                </a:cubicBezTo>
                <a:cubicBezTo>
                  <a:pt x="1001352" y="1138310"/>
                  <a:pt x="995399" y="1144266"/>
                  <a:pt x="988048" y="1144266"/>
                </a:cubicBezTo>
                <a:cubicBezTo>
                  <a:pt x="980697" y="1144266"/>
                  <a:pt x="974745" y="1138310"/>
                  <a:pt x="974745" y="1130962"/>
                </a:cubicBezTo>
                <a:cubicBezTo>
                  <a:pt x="974745" y="1123614"/>
                  <a:pt x="980697" y="1117658"/>
                  <a:pt x="988048" y="1117658"/>
                </a:cubicBezTo>
                <a:close/>
                <a:moveTo>
                  <a:pt x="1049816" y="1117012"/>
                </a:moveTo>
                <a:cubicBezTo>
                  <a:pt x="1057446" y="1117012"/>
                  <a:pt x="1063632" y="1123197"/>
                  <a:pt x="1063632" y="1130827"/>
                </a:cubicBezTo>
                <a:cubicBezTo>
                  <a:pt x="1063632" y="1138457"/>
                  <a:pt x="1057446" y="1144642"/>
                  <a:pt x="1049816" y="1144642"/>
                </a:cubicBezTo>
                <a:cubicBezTo>
                  <a:pt x="1042186" y="1144642"/>
                  <a:pt x="1036001" y="1138457"/>
                  <a:pt x="1036001" y="1130827"/>
                </a:cubicBezTo>
                <a:cubicBezTo>
                  <a:pt x="1036001" y="1123197"/>
                  <a:pt x="1042186" y="1117012"/>
                  <a:pt x="1049816" y="1117012"/>
                </a:cubicBezTo>
                <a:close/>
                <a:moveTo>
                  <a:pt x="1172253" y="1116124"/>
                </a:moveTo>
                <a:cubicBezTo>
                  <a:pt x="1172372" y="1116122"/>
                  <a:pt x="1172475" y="1116122"/>
                  <a:pt x="1172594" y="1116124"/>
                </a:cubicBezTo>
                <a:cubicBezTo>
                  <a:pt x="1180610" y="1116219"/>
                  <a:pt x="1187023" y="1122786"/>
                  <a:pt x="1186921" y="1130792"/>
                </a:cubicBezTo>
                <a:cubicBezTo>
                  <a:pt x="1186921" y="1138893"/>
                  <a:pt x="1180355" y="1145460"/>
                  <a:pt x="1172253" y="1145460"/>
                </a:cubicBezTo>
                <a:cubicBezTo>
                  <a:pt x="1164186" y="1145368"/>
                  <a:pt x="1157670" y="1138854"/>
                  <a:pt x="1157585" y="1130792"/>
                </a:cubicBezTo>
                <a:cubicBezTo>
                  <a:pt x="1157585" y="1122690"/>
                  <a:pt x="1164151" y="1116124"/>
                  <a:pt x="1172253" y="1116124"/>
                </a:cubicBezTo>
                <a:close/>
                <a:moveTo>
                  <a:pt x="1971151" y="1116123"/>
                </a:moveTo>
                <a:cubicBezTo>
                  <a:pt x="1979628" y="1116123"/>
                  <a:pt x="1986501" y="1122995"/>
                  <a:pt x="1986501" y="1131474"/>
                </a:cubicBezTo>
                <a:cubicBezTo>
                  <a:pt x="1986501" y="1131532"/>
                  <a:pt x="1986501" y="1131588"/>
                  <a:pt x="1986501" y="1131646"/>
                </a:cubicBezTo>
                <a:cubicBezTo>
                  <a:pt x="1986399" y="1140029"/>
                  <a:pt x="1979542" y="1146747"/>
                  <a:pt x="1971151" y="1146654"/>
                </a:cubicBezTo>
                <a:cubicBezTo>
                  <a:pt x="1962742" y="1146654"/>
                  <a:pt x="1955886" y="1139886"/>
                  <a:pt x="1955801" y="1131474"/>
                </a:cubicBezTo>
                <a:cubicBezTo>
                  <a:pt x="1955801" y="1122995"/>
                  <a:pt x="1962674" y="1116123"/>
                  <a:pt x="1971151" y="1116123"/>
                </a:cubicBezTo>
                <a:close/>
                <a:moveTo>
                  <a:pt x="1295055" y="1116123"/>
                </a:moveTo>
                <a:cubicBezTo>
                  <a:pt x="1303634" y="1116123"/>
                  <a:pt x="1310576" y="1123072"/>
                  <a:pt x="1310576" y="1131644"/>
                </a:cubicBezTo>
                <a:cubicBezTo>
                  <a:pt x="1310576" y="1131702"/>
                  <a:pt x="1310576" y="1131759"/>
                  <a:pt x="1310576" y="1131817"/>
                </a:cubicBezTo>
                <a:cubicBezTo>
                  <a:pt x="1310474" y="1140293"/>
                  <a:pt x="1303532" y="1147088"/>
                  <a:pt x="1295055" y="1146995"/>
                </a:cubicBezTo>
                <a:cubicBezTo>
                  <a:pt x="1295004" y="1146995"/>
                  <a:pt x="1294936" y="1146996"/>
                  <a:pt x="1294885" y="1146996"/>
                </a:cubicBezTo>
                <a:cubicBezTo>
                  <a:pt x="1286408" y="1146995"/>
                  <a:pt x="1279535" y="1140123"/>
                  <a:pt x="1279535" y="1131644"/>
                </a:cubicBezTo>
                <a:cubicBezTo>
                  <a:pt x="1279535" y="1123072"/>
                  <a:pt x="1286476" y="1116123"/>
                  <a:pt x="1295055" y="1116123"/>
                </a:cubicBezTo>
                <a:close/>
                <a:moveTo>
                  <a:pt x="1233654" y="1116123"/>
                </a:moveTo>
                <a:cubicBezTo>
                  <a:pt x="1242045" y="1116123"/>
                  <a:pt x="1248833" y="1122920"/>
                  <a:pt x="1248833" y="1131303"/>
                </a:cubicBezTo>
                <a:cubicBezTo>
                  <a:pt x="1248833" y="1131361"/>
                  <a:pt x="1248833" y="1131417"/>
                  <a:pt x="1248833" y="1131475"/>
                </a:cubicBezTo>
                <a:cubicBezTo>
                  <a:pt x="1248731" y="1139763"/>
                  <a:pt x="1241943" y="1146406"/>
                  <a:pt x="1233654" y="1146312"/>
                </a:cubicBezTo>
                <a:cubicBezTo>
                  <a:pt x="1233602" y="1146312"/>
                  <a:pt x="1233534" y="1146314"/>
                  <a:pt x="1233483" y="1146314"/>
                </a:cubicBezTo>
                <a:cubicBezTo>
                  <a:pt x="1225194" y="1146312"/>
                  <a:pt x="1218474" y="1139592"/>
                  <a:pt x="1218474" y="1131303"/>
                </a:cubicBezTo>
                <a:cubicBezTo>
                  <a:pt x="1218474" y="1122920"/>
                  <a:pt x="1225262" y="1116123"/>
                  <a:pt x="1233654" y="1116123"/>
                </a:cubicBezTo>
                <a:close/>
                <a:moveTo>
                  <a:pt x="1110851" y="1116123"/>
                </a:moveTo>
                <a:cubicBezTo>
                  <a:pt x="1118662" y="1116123"/>
                  <a:pt x="1125007" y="1122461"/>
                  <a:pt x="1125007" y="1130280"/>
                </a:cubicBezTo>
                <a:cubicBezTo>
                  <a:pt x="1125007" y="1138098"/>
                  <a:pt x="1118662" y="1144436"/>
                  <a:pt x="1110851" y="1144436"/>
                </a:cubicBezTo>
                <a:cubicBezTo>
                  <a:pt x="1103073" y="1144344"/>
                  <a:pt x="1096779" y="1138059"/>
                  <a:pt x="1096695" y="1130280"/>
                </a:cubicBezTo>
                <a:cubicBezTo>
                  <a:pt x="1096695" y="1122461"/>
                  <a:pt x="1103039" y="1116123"/>
                  <a:pt x="1110851" y="1116123"/>
                </a:cubicBezTo>
                <a:close/>
                <a:moveTo>
                  <a:pt x="1357138" y="1114929"/>
                </a:moveTo>
                <a:cubicBezTo>
                  <a:pt x="1365990" y="1114929"/>
                  <a:pt x="1373171" y="1122108"/>
                  <a:pt x="1373171" y="1130962"/>
                </a:cubicBezTo>
                <a:cubicBezTo>
                  <a:pt x="1373085" y="1139749"/>
                  <a:pt x="1365922" y="1146824"/>
                  <a:pt x="1357138" y="1146824"/>
                </a:cubicBezTo>
                <a:cubicBezTo>
                  <a:pt x="1348354" y="1146824"/>
                  <a:pt x="1341191" y="1139749"/>
                  <a:pt x="1341106" y="1130962"/>
                </a:cubicBezTo>
                <a:cubicBezTo>
                  <a:pt x="1341106" y="1122108"/>
                  <a:pt x="1348286" y="1114929"/>
                  <a:pt x="1357138" y="1114929"/>
                </a:cubicBezTo>
                <a:close/>
                <a:moveTo>
                  <a:pt x="1417857" y="1114588"/>
                </a:moveTo>
                <a:cubicBezTo>
                  <a:pt x="1427272" y="1114588"/>
                  <a:pt x="1434913" y="1122224"/>
                  <a:pt x="1434913" y="1131644"/>
                </a:cubicBezTo>
                <a:cubicBezTo>
                  <a:pt x="1434453" y="1140730"/>
                  <a:pt x="1426948" y="1147859"/>
                  <a:pt x="1417857" y="1147847"/>
                </a:cubicBezTo>
                <a:cubicBezTo>
                  <a:pt x="1408767" y="1147859"/>
                  <a:pt x="1401262" y="1140730"/>
                  <a:pt x="1400802" y="1131644"/>
                </a:cubicBezTo>
                <a:cubicBezTo>
                  <a:pt x="1400802" y="1122224"/>
                  <a:pt x="1408443" y="1114588"/>
                  <a:pt x="1417857" y="1114588"/>
                </a:cubicBezTo>
                <a:close/>
                <a:moveTo>
                  <a:pt x="1479258" y="1114247"/>
                </a:moveTo>
                <a:cubicBezTo>
                  <a:pt x="1488673" y="1114247"/>
                  <a:pt x="1496314" y="1121883"/>
                  <a:pt x="1496314" y="1131303"/>
                </a:cubicBezTo>
                <a:cubicBezTo>
                  <a:pt x="1496314" y="1140723"/>
                  <a:pt x="1488673" y="1148359"/>
                  <a:pt x="1479258" y="1148359"/>
                </a:cubicBezTo>
                <a:cubicBezTo>
                  <a:pt x="1469844" y="1148359"/>
                  <a:pt x="1462203" y="1140723"/>
                  <a:pt x="1462203" y="1131303"/>
                </a:cubicBezTo>
                <a:cubicBezTo>
                  <a:pt x="1462203" y="1121883"/>
                  <a:pt x="1469844" y="1114247"/>
                  <a:pt x="1479258" y="1114247"/>
                </a:cubicBezTo>
                <a:close/>
                <a:moveTo>
                  <a:pt x="1540660" y="1114076"/>
                </a:moveTo>
                <a:cubicBezTo>
                  <a:pt x="1550075" y="1114076"/>
                  <a:pt x="1557716" y="1121712"/>
                  <a:pt x="1557716" y="1131132"/>
                </a:cubicBezTo>
                <a:cubicBezTo>
                  <a:pt x="1557716" y="1140552"/>
                  <a:pt x="1550075" y="1148188"/>
                  <a:pt x="1540660" y="1148188"/>
                </a:cubicBezTo>
                <a:cubicBezTo>
                  <a:pt x="1531246" y="1148188"/>
                  <a:pt x="1523605" y="1140552"/>
                  <a:pt x="1523605" y="1131132"/>
                </a:cubicBezTo>
                <a:cubicBezTo>
                  <a:pt x="1523605" y="1121712"/>
                  <a:pt x="1531246" y="1114076"/>
                  <a:pt x="1540660" y="1114076"/>
                </a:cubicBezTo>
                <a:close/>
                <a:moveTo>
                  <a:pt x="1602061" y="1113735"/>
                </a:moveTo>
                <a:cubicBezTo>
                  <a:pt x="1611476" y="1113735"/>
                  <a:pt x="1619117" y="1121371"/>
                  <a:pt x="1619117" y="1130791"/>
                </a:cubicBezTo>
                <a:cubicBezTo>
                  <a:pt x="1619117" y="1140211"/>
                  <a:pt x="1611476" y="1147847"/>
                  <a:pt x="1602061" y="1147847"/>
                </a:cubicBezTo>
                <a:cubicBezTo>
                  <a:pt x="1592647" y="1147847"/>
                  <a:pt x="1585006" y="1140211"/>
                  <a:pt x="1585006" y="1130791"/>
                </a:cubicBezTo>
                <a:cubicBezTo>
                  <a:pt x="1585006" y="1121371"/>
                  <a:pt x="1592647" y="1113735"/>
                  <a:pt x="1602061" y="1113735"/>
                </a:cubicBezTo>
                <a:close/>
                <a:moveTo>
                  <a:pt x="1664144" y="1113565"/>
                </a:moveTo>
                <a:cubicBezTo>
                  <a:pt x="1673559" y="1113565"/>
                  <a:pt x="1681200" y="1121201"/>
                  <a:pt x="1681200" y="1130621"/>
                </a:cubicBezTo>
                <a:cubicBezTo>
                  <a:pt x="1681200" y="1140041"/>
                  <a:pt x="1673559" y="1147677"/>
                  <a:pt x="1664144" y="1147677"/>
                </a:cubicBezTo>
                <a:cubicBezTo>
                  <a:pt x="1654730" y="1147677"/>
                  <a:pt x="1647089" y="1140041"/>
                  <a:pt x="1647089" y="1130621"/>
                </a:cubicBezTo>
                <a:cubicBezTo>
                  <a:pt x="1647089" y="1121201"/>
                  <a:pt x="1654730" y="1113565"/>
                  <a:pt x="1664144" y="1113565"/>
                </a:cubicBezTo>
                <a:close/>
                <a:moveTo>
                  <a:pt x="1786265" y="1113394"/>
                </a:moveTo>
                <a:cubicBezTo>
                  <a:pt x="1795680" y="1113394"/>
                  <a:pt x="1803321" y="1121030"/>
                  <a:pt x="1803321" y="1130450"/>
                </a:cubicBezTo>
                <a:cubicBezTo>
                  <a:pt x="1803321" y="1139870"/>
                  <a:pt x="1795680" y="1147506"/>
                  <a:pt x="1786265" y="1147506"/>
                </a:cubicBezTo>
                <a:cubicBezTo>
                  <a:pt x="1776851" y="1147506"/>
                  <a:pt x="1769210" y="1139870"/>
                  <a:pt x="1769210" y="1130450"/>
                </a:cubicBezTo>
                <a:cubicBezTo>
                  <a:pt x="1769210" y="1121030"/>
                  <a:pt x="1776851" y="1113394"/>
                  <a:pt x="1786265" y="1113394"/>
                </a:cubicBezTo>
                <a:close/>
                <a:moveTo>
                  <a:pt x="1724863" y="1113394"/>
                </a:moveTo>
                <a:cubicBezTo>
                  <a:pt x="1734278" y="1113394"/>
                  <a:pt x="1741919" y="1121030"/>
                  <a:pt x="1741919" y="1130450"/>
                </a:cubicBezTo>
                <a:cubicBezTo>
                  <a:pt x="1741919" y="1139870"/>
                  <a:pt x="1734278" y="1147506"/>
                  <a:pt x="1724863" y="1147506"/>
                </a:cubicBezTo>
                <a:cubicBezTo>
                  <a:pt x="1715449" y="1147506"/>
                  <a:pt x="1707808" y="1139870"/>
                  <a:pt x="1707808" y="1130450"/>
                </a:cubicBezTo>
                <a:cubicBezTo>
                  <a:pt x="1707808" y="1121030"/>
                  <a:pt x="1715449" y="1113394"/>
                  <a:pt x="1724863" y="1113394"/>
                </a:cubicBezTo>
                <a:close/>
                <a:moveTo>
                  <a:pt x="1909434" y="1113089"/>
                </a:moveTo>
                <a:cubicBezTo>
                  <a:pt x="1919231" y="1113089"/>
                  <a:pt x="1927172" y="1121031"/>
                  <a:pt x="1927172" y="1130827"/>
                </a:cubicBezTo>
                <a:cubicBezTo>
                  <a:pt x="1927172" y="1140624"/>
                  <a:pt x="1919231" y="1148565"/>
                  <a:pt x="1909434" y="1148565"/>
                </a:cubicBezTo>
                <a:cubicBezTo>
                  <a:pt x="1899638" y="1148565"/>
                  <a:pt x="1891696" y="1140624"/>
                  <a:pt x="1891696" y="1130827"/>
                </a:cubicBezTo>
                <a:cubicBezTo>
                  <a:pt x="1891696" y="1121031"/>
                  <a:pt x="1899638" y="1113089"/>
                  <a:pt x="1909434" y="1113089"/>
                </a:cubicBezTo>
                <a:close/>
                <a:moveTo>
                  <a:pt x="1848033" y="1113089"/>
                </a:moveTo>
                <a:cubicBezTo>
                  <a:pt x="1857830" y="1113089"/>
                  <a:pt x="1865771" y="1121031"/>
                  <a:pt x="1865771" y="1130827"/>
                </a:cubicBezTo>
                <a:cubicBezTo>
                  <a:pt x="1865771" y="1140624"/>
                  <a:pt x="1857830" y="1148565"/>
                  <a:pt x="1848033" y="1148565"/>
                </a:cubicBezTo>
                <a:cubicBezTo>
                  <a:pt x="1838237" y="1148565"/>
                  <a:pt x="1830295" y="1140624"/>
                  <a:pt x="1830295" y="1130827"/>
                </a:cubicBezTo>
                <a:cubicBezTo>
                  <a:pt x="1830295" y="1121031"/>
                  <a:pt x="1838237" y="1113089"/>
                  <a:pt x="1848033" y="1113089"/>
                </a:cubicBezTo>
                <a:close/>
                <a:moveTo>
                  <a:pt x="5629" y="1066831"/>
                </a:moveTo>
                <a:cubicBezTo>
                  <a:pt x="7129" y="1066831"/>
                  <a:pt x="8358" y="1068053"/>
                  <a:pt x="8358" y="1069560"/>
                </a:cubicBezTo>
                <a:cubicBezTo>
                  <a:pt x="8358" y="1071068"/>
                  <a:pt x="7129" y="1072289"/>
                  <a:pt x="5629" y="1072289"/>
                </a:cubicBezTo>
                <a:cubicBezTo>
                  <a:pt x="4127" y="1072289"/>
                  <a:pt x="2900" y="1071068"/>
                  <a:pt x="2900" y="1069560"/>
                </a:cubicBezTo>
                <a:cubicBezTo>
                  <a:pt x="2900" y="1068053"/>
                  <a:pt x="4127" y="1066831"/>
                  <a:pt x="5629" y="1066831"/>
                </a:cubicBezTo>
                <a:close/>
                <a:moveTo>
                  <a:pt x="189833" y="1064955"/>
                </a:moveTo>
                <a:cubicBezTo>
                  <a:pt x="192852" y="1064955"/>
                  <a:pt x="195291" y="1067400"/>
                  <a:pt x="195291" y="1070413"/>
                </a:cubicBezTo>
                <a:cubicBezTo>
                  <a:pt x="195291" y="1073427"/>
                  <a:pt x="192852" y="1075871"/>
                  <a:pt x="189833" y="1075871"/>
                </a:cubicBezTo>
                <a:cubicBezTo>
                  <a:pt x="186848" y="1075783"/>
                  <a:pt x="184460" y="1073390"/>
                  <a:pt x="184375" y="1070413"/>
                </a:cubicBezTo>
                <a:cubicBezTo>
                  <a:pt x="184375" y="1067400"/>
                  <a:pt x="186814" y="1064955"/>
                  <a:pt x="189833" y="1064955"/>
                </a:cubicBezTo>
                <a:close/>
                <a:moveTo>
                  <a:pt x="129113" y="1064955"/>
                </a:moveTo>
                <a:cubicBezTo>
                  <a:pt x="129232" y="1064950"/>
                  <a:pt x="129352" y="1064950"/>
                  <a:pt x="129454" y="1064955"/>
                </a:cubicBezTo>
                <a:cubicBezTo>
                  <a:pt x="131996" y="1065051"/>
                  <a:pt x="133991" y="1067190"/>
                  <a:pt x="133889" y="1069731"/>
                </a:cubicBezTo>
                <a:cubicBezTo>
                  <a:pt x="133889" y="1072368"/>
                  <a:pt x="131757" y="1074507"/>
                  <a:pt x="129113" y="1074507"/>
                </a:cubicBezTo>
                <a:cubicBezTo>
                  <a:pt x="126521" y="1074418"/>
                  <a:pt x="124423" y="1072330"/>
                  <a:pt x="124338" y="1069731"/>
                </a:cubicBezTo>
                <a:cubicBezTo>
                  <a:pt x="124338" y="1067094"/>
                  <a:pt x="126470" y="1064955"/>
                  <a:pt x="129113" y="1064955"/>
                </a:cubicBezTo>
                <a:close/>
                <a:moveTo>
                  <a:pt x="67030" y="1064955"/>
                </a:moveTo>
                <a:cubicBezTo>
                  <a:pt x="67150" y="1064950"/>
                  <a:pt x="67269" y="1064950"/>
                  <a:pt x="67371" y="1064955"/>
                </a:cubicBezTo>
                <a:cubicBezTo>
                  <a:pt x="69537" y="1065051"/>
                  <a:pt x="71226" y="1066884"/>
                  <a:pt x="71124" y="1069049"/>
                </a:cubicBezTo>
                <a:cubicBezTo>
                  <a:pt x="71124" y="1071309"/>
                  <a:pt x="69299" y="1073142"/>
                  <a:pt x="67030" y="1073142"/>
                </a:cubicBezTo>
                <a:cubicBezTo>
                  <a:pt x="64761" y="1073142"/>
                  <a:pt x="62937" y="1071309"/>
                  <a:pt x="62937" y="1069049"/>
                </a:cubicBezTo>
                <a:cubicBezTo>
                  <a:pt x="62937" y="1066789"/>
                  <a:pt x="64761" y="1064955"/>
                  <a:pt x="67030" y="1064955"/>
                </a:cubicBezTo>
                <a:close/>
                <a:moveTo>
                  <a:pt x="251234" y="1063420"/>
                </a:moveTo>
                <a:cubicBezTo>
                  <a:pt x="254628" y="1063420"/>
                  <a:pt x="257374" y="1066170"/>
                  <a:pt x="257374" y="1069560"/>
                </a:cubicBezTo>
                <a:cubicBezTo>
                  <a:pt x="257374" y="1072951"/>
                  <a:pt x="254628" y="1075701"/>
                  <a:pt x="251234" y="1075701"/>
                </a:cubicBezTo>
                <a:cubicBezTo>
                  <a:pt x="247840" y="1075701"/>
                  <a:pt x="245094" y="1072951"/>
                  <a:pt x="245094" y="1069560"/>
                </a:cubicBezTo>
                <a:cubicBezTo>
                  <a:pt x="245094" y="1066170"/>
                  <a:pt x="247840" y="1063420"/>
                  <a:pt x="251234" y="1063420"/>
                </a:cubicBezTo>
                <a:close/>
                <a:moveTo>
                  <a:pt x="312635" y="1062738"/>
                </a:moveTo>
                <a:cubicBezTo>
                  <a:pt x="316404" y="1062738"/>
                  <a:pt x="319458" y="1065793"/>
                  <a:pt x="319458" y="1069561"/>
                </a:cubicBezTo>
                <a:cubicBezTo>
                  <a:pt x="319458" y="1073328"/>
                  <a:pt x="316404" y="1076383"/>
                  <a:pt x="312635" y="1076383"/>
                </a:cubicBezTo>
                <a:cubicBezTo>
                  <a:pt x="308866" y="1076383"/>
                  <a:pt x="305813" y="1073328"/>
                  <a:pt x="305813" y="1069561"/>
                </a:cubicBezTo>
                <a:cubicBezTo>
                  <a:pt x="305813" y="1065793"/>
                  <a:pt x="308866" y="1062738"/>
                  <a:pt x="312635" y="1062738"/>
                </a:cubicBezTo>
                <a:close/>
                <a:moveTo>
                  <a:pt x="374036" y="1062056"/>
                </a:moveTo>
                <a:cubicBezTo>
                  <a:pt x="374155" y="1062053"/>
                  <a:pt x="374257" y="1062053"/>
                  <a:pt x="374377" y="1062056"/>
                </a:cubicBezTo>
                <a:cubicBezTo>
                  <a:pt x="378437" y="1062151"/>
                  <a:pt x="381643" y="1065511"/>
                  <a:pt x="381540" y="1069560"/>
                </a:cubicBezTo>
                <a:cubicBezTo>
                  <a:pt x="381540" y="1073705"/>
                  <a:pt x="378180" y="1077065"/>
                  <a:pt x="374036" y="1077065"/>
                </a:cubicBezTo>
                <a:cubicBezTo>
                  <a:pt x="369891" y="1077065"/>
                  <a:pt x="366532" y="1073705"/>
                  <a:pt x="366532" y="1069560"/>
                </a:cubicBezTo>
                <a:cubicBezTo>
                  <a:pt x="366532" y="1065416"/>
                  <a:pt x="369891" y="1062056"/>
                  <a:pt x="374036" y="1062056"/>
                </a:cubicBezTo>
                <a:close/>
                <a:moveTo>
                  <a:pt x="436120" y="1061374"/>
                </a:moveTo>
                <a:cubicBezTo>
                  <a:pt x="436239" y="1061372"/>
                  <a:pt x="436341" y="1061372"/>
                  <a:pt x="436461" y="1061374"/>
                </a:cubicBezTo>
                <a:cubicBezTo>
                  <a:pt x="440895" y="1061469"/>
                  <a:pt x="444409" y="1065134"/>
                  <a:pt x="444307" y="1069560"/>
                </a:cubicBezTo>
                <a:cubicBezTo>
                  <a:pt x="444307" y="1074082"/>
                  <a:pt x="440640" y="1077747"/>
                  <a:pt x="436120" y="1077747"/>
                </a:cubicBezTo>
                <a:cubicBezTo>
                  <a:pt x="431634" y="1077657"/>
                  <a:pt x="428018" y="1074044"/>
                  <a:pt x="427933" y="1069560"/>
                </a:cubicBezTo>
                <a:cubicBezTo>
                  <a:pt x="427933" y="1065039"/>
                  <a:pt x="431600" y="1061374"/>
                  <a:pt x="436120" y="1061374"/>
                </a:cubicBezTo>
                <a:close/>
                <a:moveTo>
                  <a:pt x="496838" y="1060691"/>
                </a:moveTo>
                <a:cubicBezTo>
                  <a:pt x="501733" y="1060691"/>
                  <a:pt x="505707" y="1064662"/>
                  <a:pt x="505707" y="1069560"/>
                </a:cubicBezTo>
                <a:cubicBezTo>
                  <a:pt x="505707" y="1074459"/>
                  <a:pt x="501733" y="1078430"/>
                  <a:pt x="496838" y="1078430"/>
                </a:cubicBezTo>
                <a:cubicBezTo>
                  <a:pt x="491977" y="1078339"/>
                  <a:pt x="488055" y="1074420"/>
                  <a:pt x="487970" y="1069560"/>
                </a:cubicBezTo>
                <a:cubicBezTo>
                  <a:pt x="487970" y="1064662"/>
                  <a:pt x="491944" y="1060691"/>
                  <a:pt x="496838" y="1060691"/>
                </a:cubicBezTo>
                <a:close/>
                <a:moveTo>
                  <a:pt x="558240" y="1060009"/>
                </a:moveTo>
                <a:cubicBezTo>
                  <a:pt x="563510" y="1060009"/>
                  <a:pt x="567791" y="1064285"/>
                  <a:pt x="567791" y="1069561"/>
                </a:cubicBezTo>
                <a:cubicBezTo>
                  <a:pt x="567791" y="1074836"/>
                  <a:pt x="563510" y="1079112"/>
                  <a:pt x="558240" y="1079112"/>
                </a:cubicBezTo>
                <a:cubicBezTo>
                  <a:pt x="552970" y="1079112"/>
                  <a:pt x="548689" y="1074836"/>
                  <a:pt x="548689" y="1069561"/>
                </a:cubicBezTo>
                <a:cubicBezTo>
                  <a:pt x="548689" y="1064285"/>
                  <a:pt x="552970" y="1060009"/>
                  <a:pt x="558240" y="1060009"/>
                </a:cubicBezTo>
                <a:close/>
                <a:moveTo>
                  <a:pt x="619641" y="1059327"/>
                </a:moveTo>
                <a:cubicBezTo>
                  <a:pt x="625287" y="1059327"/>
                  <a:pt x="629874" y="1063909"/>
                  <a:pt x="629874" y="1069561"/>
                </a:cubicBezTo>
                <a:cubicBezTo>
                  <a:pt x="629874" y="1075213"/>
                  <a:pt x="625287" y="1079795"/>
                  <a:pt x="619641" y="1079795"/>
                </a:cubicBezTo>
                <a:cubicBezTo>
                  <a:pt x="613995" y="1079795"/>
                  <a:pt x="609408" y="1075213"/>
                  <a:pt x="609408" y="1069561"/>
                </a:cubicBezTo>
                <a:cubicBezTo>
                  <a:pt x="609408" y="1063909"/>
                  <a:pt x="613995" y="1059327"/>
                  <a:pt x="619641" y="1059327"/>
                </a:cubicBezTo>
                <a:close/>
                <a:moveTo>
                  <a:pt x="681042" y="1058645"/>
                </a:moveTo>
                <a:cubicBezTo>
                  <a:pt x="681162" y="1058643"/>
                  <a:pt x="681264" y="1058643"/>
                  <a:pt x="681384" y="1058645"/>
                </a:cubicBezTo>
                <a:cubicBezTo>
                  <a:pt x="687319" y="1058740"/>
                  <a:pt x="692061" y="1063627"/>
                  <a:pt x="691958" y="1069560"/>
                </a:cubicBezTo>
                <a:cubicBezTo>
                  <a:pt x="691958" y="1075590"/>
                  <a:pt x="687063" y="1080476"/>
                  <a:pt x="681042" y="1080476"/>
                </a:cubicBezTo>
                <a:cubicBezTo>
                  <a:pt x="675021" y="1080476"/>
                  <a:pt x="670127" y="1075590"/>
                  <a:pt x="670127" y="1069560"/>
                </a:cubicBezTo>
                <a:cubicBezTo>
                  <a:pt x="670127" y="1063531"/>
                  <a:pt x="675021" y="1058645"/>
                  <a:pt x="681042" y="1058645"/>
                </a:cubicBezTo>
                <a:close/>
                <a:moveTo>
                  <a:pt x="743126" y="1058133"/>
                </a:moveTo>
                <a:cubicBezTo>
                  <a:pt x="749437" y="1058133"/>
                  <a:pt x="754554" y="1063250"/>
                  <a:pt x="754554" y="1069561"/>
                </a:cubicBezTo>
                <a:cubicBezTo>
                  <a:pt x="754554" y="1075872"/>
                  <a:pt x="749437" y="1080988"/>
                  <a:pt x="743126" y="1080988"/>
                </a:cubicBezTo>
                <a:cubicBezTo>
                  <a:pt x="736816" y="1080988"/>
                  <a:pt x="731699" y="1075872"/>
                  <a:pt x="731699" y="1069561"/>
                </a:cubicBezTo>
                <a:cubicBezTo>
                  <a:pt x="731699" y="1063250"/>
                  <a:pt x="736816" y="1058133"/>
                  <a:pt x="743126" y="1058133"/>
                </a:cubicBezTo>
                <a:close/>
                <a:moveTo>
                  <a:pt x="803845" y="1057451"/>
                </a:moveTo>
                <a:cubicBezTo>
                  <a:pt x="810531" y="1057451"/>
                  <a:pt x="815955" y="1062874"/>
                  <a:pt x="815955" y="1069561"/>
                </a:cubicBezTo>
                <a:cubicBezTo>
                  <a:pt x="815955" y="1076249"/>
                  <a:pt x="810531" y="1081671"/>
                  <a:pt x="803845" y="1081671"/>
                </a:cubicBezTo>
                <a:cubicBezTo>
                  <a:pt x="797159" y="1081671"/>
                  <a:pt x="791736" y="1076249"/>
                  <a:pt x="791736" y="1069561"/>
                </a:cubicBezTo>
                <a:cubicBezTo>
                  <a:pt x="791736" y="1062874"/>
                  <a:pt x="797159" y="1057451"/>
                  <a:pt x="803845" y="1057451"/>
                </a:cubicBezTo>
                <a:close/>
                <a:moveTo>
                  <a:pt x="865246" y="1056769"/>
                </a:moveTo>
                <a:cubicBezTo>
                  <a:pt x="865366" y="1056767"/>
                  <a:pt x="865468" y="1056767"/>
                  <a:pt x="865587" y="1056769"/>
                </a:cubicBezTo>
                <a:cubicBezTo>
                  <a:pt x="872563" y="1056864"/>
                  <a:pt x="878140" y="1062590"/>
                  <a:pt x="878038" y="1069561"/>
                </a:cubicBezTo>
                <a:cubicBezTo>
                  <a:pt x="878038" y="1076625"/>
                  <a:pt x="872308" y="1082353"/>
                  <a:pt x="865246" y="1082353"/>
                </a:cubicBezTo>
                <a:cubicBezTo>
                  <a:pt x="858219" y="1082261"/>
                  <a:pt x="852540" y="1076588"/>
                  <a:pt x="852455" y="1069561"/>
                </a:cubicBezTo>
                <a:cubicBezTo>
                  <a:pt x="852455" y="1062496"/>
                  <a:pt x="858185" y="1056769"/>
                  <a:pt x="865246" y="1056769"/>
                </a:cubicBezTo>
                <a:close/>
                <a:moveTo>
                  <a:pt x="926647" y="1056257"/>
                </a:moveTo>
                <a:cubicBezTo>
                  <a:pt x="933998" y="1056257"/>
                  <a:pt x="939951" y="1062213"/>
                  <a:pt x="939951" y="1069561"/>
                </a:cubicBezTo>
                <a:cubicBezTo>
                  <a:pt x="939951" y="1076909"/>
                  <a:pt x="933998" y="1082865"/>
                  <a:pt x="926647" y="1082865"/>
                </a:cubicBezTo>
                <a:cubicBezTo>
                  <a:pt x="919296" y="1082865"/>
                  <a:pt x="913344" y="1076909"/>
                  <a:pt x="913344" y="1069561"/>
                </a:cubicBezTo>
                <a:cubicBezTo>
                  <a:pt x="913344" y="1062213"/>
                  <a:pt x="919296" y="1056257"/>
                  <a:pt x="926647" y="1056257"/>
                </a:cubicBezTo>
                <a:close/>
                <a:moveTo>
                  <a:pt x="988415" y="1055611"/>
                </a:moveTo>
                <a:cubicBezTo>
                  <a:pt x="996045" y="1055611"/>
                  <a:pt x="1002231" y="1061796"/>
                  <a:pt x="1002231" y="1069426"/>
                </a:cubicBezTo>
                <a:cubicBezTo>
                  <a:pt x="1002231" y="1077056"/>
                  <a:pt x="996045" y="1083242"/>
                  <a:pt x="988415" y="1083242"/>
                </a:cubicBezTo>
                <a:cubicBezTo>
                  <a:pt x="980785" y="1083242"/>
                  <a:pt x="974600" y="1077056"/>
                  <a:pt x="974600" y="1069426"/>
                </a:cubicBezTo>
                <a:cubicBezTo>
                  <a:pt x="974600" y="1061796"/>
                  <a:pt x="980785" y="1055611"/>
                  <a:pt x="988415" y="1055611"/>
                </a:cubicBezTo>
                <a:close/>
                <a:moveTo>
                  <a:pt x="1050132" y="1055234"/>
                </a:moveTo>
                <a:cubicBezTo>
                  <a:pt x="1050252" y="1055232"/>
                  <a:pt x="1050354" y="1055232"/>
                  <a:pt x="1050473" y="1055234"/>
                </a:cubicBezTo>
                <a:cubicBezTo>
                  <a:pt x="1058285" y="1055329"/>
                  <a:pt x="1064562" y="1061742"/>
                  <a:pt x="1064459" y="1069561"/>
                </a:cubicBezTo>
                <a:cubicBezTo>
                  <a:pt x="1064459" y="1077473"/>
                  <a:pt x="1058046" y="1083888"/>
                  <a:pt x="1050132" y="1083888"/>
                </a:cubicBezTo>
                <a:cubicBezTo>
                  <a:pt x="1042253" y="1083796"/>
                  <a:pt x="1035891" y="1077435"/>
                  <a:pt x="1035806" y="1069561"/>
                </a:cubicBezTo>
                <a:cubicBezTo>
                  <a:pt x="1035806" y="1061648"/>
                  <a:pt x="1042219" y="1055234"/>
                  <a:pt x="1050132" y="1055234"/>
                </a:cubicBezTo>
                <a:close/>
                <a:moveTo>
                  <a:pt x="1110851" y="1054722"/>
                </a:moveTo>
                <a:cubicBezTo>
                  <a:pt x="1119038" y="1054722"/>
                  <a:pt x="1125690" y="1061366"/>
                  <a:pt x="1125690" y="1069561"/>
                </a:cubicBezTo>
                <a:cubicBezTo>
                  <a:pt x="1125690" y="1077756"/>
                  <a:pt x="1119038" y="1084400"/>
                  <a:pt x="1110851" y="1084400"/>
                </a:cubicBezTo>
                <a:cubicBezTo>
                  <a:pt x="1102664" y="1084400"/>
                  <a:pt x="1096013" y="1077756"/>
                  <a:pt x="1096013" y="1069561"/>
                </a:cubicBezTo>
                <a:cubicBezTo>
                  <a:pt x="1096013" y="1061366"/>
                  <a:pt x="1102647" y="1054722"/>
                  <a:pt x="1110851" y="1054722"/>
                </a:cubicBezTo>
                <a:close/>
                <a:moveTo>
                  <a:pt x="1172253" y="1054210"/>
                </a:moveTo>
                <a:cubicBezTo>
                  <a:pt x="1180730" y="1054210"/>
                  <a:pt x="1187603" y="1061082"/>
                  <a:pt x="1187603" y="1069561"/>
                </a:cubicBezTo>
                <a:cubicBezTo>
                  <a:pt x="1187603" y="1069619"/>
                  <a:pt x="1187603" y="1069675"/>
                  <a:pt x="1187603" y="1069733"/>
                </a:cubicBezTo>
                <a:cubicBezTo>
                  <a:pt x="1187500" y="1078116"/>
                  <a:pt x="1180644" y="1084834"/>
                  <a:pt x="1172253" y="1084741"/>
                </a:cubicBezTo>
                <a:cubicBezTo>
                  <a:pt x="1163844" y="1084741"/>
                  <a:pt x="1157005" y="1077973"/>
                  <a:pt x="1156903" y="1069561"/>
                </a:cubicBezTo>
                <a:cubicBezTo>
                  <a:pt x="1156903" y="1061082"/>
                  <a:pt x="1163776" y="1054210"/>
                  <a:pt x="1172253" y="1054210"/>
                </a:cubicBezTo>
                <a:close/>
                <a:moveTo>
                  <a:pt x="1234020" y="1053564"/>
                </a:moveTo>
                <a:cubicBezTo>
                  <a:pt x="1242780" y="1053564"/>
                  <a:pt x="1249882" y="1060666"/>
                  <a:pt x="1249882" y="1069426"/>
                </a:cubicBezTo>
                <a:cubicBezTo>
                  <a:pt x="1249882" y="1078186"/>
                  <a:pt x="1242780" y="1085288"/>
                  <a:pt x="1234020" y="1085288"/>
                </a:cubicBezTo>
                <a:cubicBezTo>
                  <a:pt x="1225260" y="1085288"/>
                  <a:pt x="1218158" y="1078186"/>
                  <a:pt x="1218158" y="1069426"/>
                </a:cubicBezTo>
                <a:cubicBezTo>
                  <a:pt x="1218158" y="1060666"/>
                  <a:pt x="1225260" y="1053564"/>
                  <a:pt x="1234020" y="1053564"/>
                </a:cubicBezTo>
                <a:close/>
                <a:moveTo>
                  <a:pt x="1971151" y="1053528"/>
                </a:moveTo>
                <a:cubicBezTo>
                  <a:pt x="1980003" y="1053528"/>
                  <a:pt x="1987184" y="1060707"/>
                  <a:pt x="1987184" y="1069561"/>
                </a:cubicBezTo>
                <a:cubicBezTo>
                  <a:pt x="1987098" y="1078348"/>
                  <a:pt x="1979935" y="1085423"/>
                  <a:pt x="1971151" y="1085423"/>
                </a:cubicBezTo>
                <a:cubicBezTo>
                  <a:pt x="1962367" y="1085423"/>
                  <a:pt x="1955204" y="1078348"/>
                  <a:pt x="1955119" y="1069561"/>
                </a:cubicBezTo>
                <a:cubicBezTo>
                  <a:pt x="1955119" y="1060707"/>
                  <a:pt x="1962299" y="1053528"/>
                  <a:pt x="1971151" y="1053528"/>
                </a:cubicBezTo>
                <a:close/>
                <a:moveTo>
                  <a:pt x="1295054" y="1053187"/>
                </a:moveTo>
                <a:cubicBezTo>
                  <a:pt x="1304469" y="1053187"/>
                  <a:pt x="1312110" y="1060823"/>
                  <a:pt x="1312110" y="1070243"/>
                </a:cubicBezTo>
                <a:cubicBezTo>
                  <a:pt x="1312110" y="1079663"/>
                  <a:pt x="1304469" y="1087299"/>
                  <a:pt x="1295054" y="1087299"/>
                </a:cubicBezTo>
                <a:cubicBezTo>
                  <a:pt x="1285640" y="1087299"/>
                  <a:pt x="1277999" y="1079663"/>
                  <a:pt x="1277999" y="1070243"/>
                </a:cubicBezTo>
                <a:cubicBezTo>
                  <a:pt x="1277999" y="1060823"/>
                  <a:pt x="1285640" y="1053187"/>
                  <a:pt x="1295054" y="1053187"/>
                </a:cubicBezTo>
                <a:close/>
                <a:moveTo>
                  <a:pt x="1357138" y="1052846"/>
                </a:moveTo>
                <a:cubicBezTo>
                  <a:pt x="1366553" y="1052846"/>
                  <a:pt x="1374194" y="1060482"/>
                  <a:pt x="1374194" y="1069902"/>
                </a:cubicBezTo>
                <a:cubicBezTo>
                  <a:pt x="1374194" y="1079322"/>
                  <a:pt x="1366553" y="1086958"/>
                  <a:pt x="1357138" y="1086958"/>
                </a:cubicBezTo>
                <a:cubicBezTo>
                  <a:pt x="1347724" y="1086958"/>
                  <a:pt x="1340083" y="1079322"/>
                  <a:pt x="1340083" y="1069902"/>
                </a:cubicBezTo>
                <a:cubicBezTo>
                  <a:pt x="1340083" y="1060482"/>
                  <a:pt x="1347724" y="1052846"/>
                  <a:pt x="1357138" y="1052846"/>
                </a:cubicBezTo>
                <a:close/>
                <a:moveTo>
                  <a:pt x="1417857" y="1052504"/>
                </a:moveTo>
                <a:cubicBezTo>
                  <a:pt x="1427272" y="1052504"/>
                  <a:pt x="1434913" y="1060140"/>
                  <a:pt x="1434913" y="1069560"/>
                </a:cubicBezTo>
                <a:cubicBezTo>
                  <a:pt x="1434913" y="1078980"/>
                  <a:pt x="1427272" y="1086616"/>
                  <a:pt x="1417857" y="1086616"/>
                </a:cubicBezTo>
                <a:cubicBezTo>
                  <a:pt x="1408443" y="1086616"/>
                  <a:pt x="1400802" y="1078980"/>
                  <a:pt x="1400802" y="1069560"/>
                </a:cubicBezTo>
                <a:cubicBezTo>
                  <a:pt x="1400802" y="1060140"/>
                  <a:pt x="1408443" y="1052504"/>
                  <a:pt x="1417857" y="1052504"/>
                </a:cubicBezTo>
                <a:close/>
                <a:moveTo>
                  <a:pt x="1479258" y="1052163"/>
                </a:moveTo>
                <a:cubicBezTo>
                  <a:pt x="1488673" y="1052163"/>
                  <a:pt x="1496314" y="1059799"/>
                  <a:pt x="1496314" y="1069219"/>
                </a:cubicBezTo>
                <a:cubicBezTo>
                  <a:pt x="1496314" y="1078639"/>
                  <a:pt x="1488673" y="1086275"/>
                  <a:pt x="1479258" y="1086275"/>
                </a:cubicBezTo>
                <a:cubicBezTo>
                  <a:pt x="1469844" y="1086275"/>
                  <a:pt x="1462203" y="1078639"/>
                  <a:pt x="1462203" y="1069219"/>
                </a:cubicBezTo>
                <a:cubicBezTo>
                  <a:pt x="1462203" y="1059799"/>
                  <a:pt x="1469844" y="1052163"/>
                  <a:pt x="1479258" y="1052163"/>
                </a:cubicBezTo>
                <a:close/>
                <a:moveTo>
                  <a:pt x="1541026" y="1051688"/>
                </a:moveTo>
                <a:cubicBezTo>
                  <a:pt x="1550823" y="1051688"/>
                  <a:pt x="1558764" y="1059630"/>
                  <a:pt x="1558764" y="1069426"/>
                </a:cubicBezTo>
                <a:cubicBezTo>
                  <a:pt x="1558764" y="1079223"/>
                  <a:pt x="1550823" y="1087164"/>
                  <a:pt x="1541026" y="1087164"/>
                </a:cubicBezTo>
                <a:cubicBezTo>
                  <a:pt x="1531230" y="1087164"/>
                  <a:pt x="1523288" y="1079223"/>
                  <a:pt x="1523288" y="1069426"/>
                </a:cubicBezTo>
                <a:cubicBezTo>
                  <a:pt x="1523288" y="1059630"/>
                  <a:pt x="1531230" y="1051688"/>
                  <a:pt x="1541026" y="1051688"/>
                </a:cubicBezTo>
                <a:close/>
                <a:moveTo>
                  <a:pt x="1602931" y="1051632"/>
                </a:moveTo>
                <a:cubicBezTo>
                  <a:pt x="1612363" y="1051642"/>
                  <a:pt x="1619987" y="1059288"/>
                  <a:pt x="1619970" y="1068708"/>
                </a:cubicBezTo>
                <a:cubicBezTo>
                  <a:pt x="1619970" y="1069000"/>
                  <a:pt x="1619970" y="1069291"/>
                  <a:pt x="1619953" y="1069583"/>
                </a:cubicBezTo>
                <a:cubicBezTo>
                  <a:pt x="1619476" y="1078989"/>
                  <a:pt x="1611476" y="1086235"/>
                  <a:pt x="1602061" y="1085764"/>
                </a:cubicBezTo>
                <a:cubicBezTo>
                  <a:pt x="1601771" y="1085779"/>
                  <a:pt x="1601481" y="1085786"/>
                  <a:pt x="1601191" y="1085786"/>
                </a:cubicBezTo>
                <a:cubicBezTo>
                  <a:pt x="1591760" y="1085774"/>
                  <a:pt x="1584135" y="1078128"/>
                  <a:pt x="1584153" y="1068708"/>
                </a:cubicBezTo>
                <a:cubicBezTo>
                  <a:pt x="1584153" y="1068416"/>
                  <a:pt x="1584153" y="1068125"/>
                  <a:pt x="1584170" y="1067833"/>
                </a:cubicBezTo>
                <a:cubicBezTo>
                  <a:pt x="1584647" y="1058427"/>
                  <a:pt x="1592647" y="1051181"/>
                  <a:pt x="1602061" y="1051652"/>
                </a:cubicBezTo>
                <a:cubicBezTo>
                  <a:pt x="1602352" y="1051637"/>
                  <a:pt x="1602641" y="1051630"/>
                  <a:pt x="1602931" y="1051632"/>
                </a:cubicBezTo>
                <a:close/>
                <a:moveTo>
                  <a:pt x="1664145" y="1051482"/>
                </a:moveTo>
                <a:cubicBezTo>
                  <a:pt x="1664264" y="1051480"/>
                  <a:pt x="1664367" y="1051480"/>
                  <a:pt x="1664486" y="1051482"/>
                </a:cubicBezTo>
                <a:cubicBezTo>
                  <a:pt x="1674378" y="1051576"/>
                  <a:pt x="1682327" y="1059670"/>
                  <a:pt x="1682224" y="1069561"/>
                </a:cubicBezTo>
                <a:cubicBezTo>
                  <a:pt x="1681763" y="1079184"/>
                  <a:pt x="1673781" y="1086719"/>
                  <a:pt x="1664145" y="1086617"/>
                </a:cubicBezTo>
                <a:cubicBezTo>
                  <a:pt x="1654543" y="1086632"/>
                  <a:pt x="1646611" y="1079145"/>
                  <a:pt x="1646066" y="1069561"/>
                </a:cubicBezTo>
                <a:cubicBezTo>
                  <a:pt x="1646066" y="1059576"/>
                  <a:pt x="1654167" y="1051482"/>
                  <a:pt x="1664145" y="1051482"/>
                </a:cubicBezTo>
                <a:close/>
                <a:moveTo>
                  <a:pt x="1724864" y="1051310"/>
                </a:moveTo>
                <a:cubicBezTo>
                  <a:pt x="1734944" y="1051310"/>
                  <a:pt x="1743113" y="1059482"/>
                  <a:pt x="1743113" y="1069560"/>
                </a:cubicBezTo>
                <a:cubicBezTo>
                  <a:pt x="1743113" y="1069618"/>
                  <a:pt x="1743113" y="1069675"/>
                  <a:pt x="1743113" y="1069733"/>
                </a:cubicBezTo>
                <a:cubicBezTo>
                  <a:pt x="1743011" y="1079715"/>
                  <a:pt x="1734841" y="1087733"/>
                  <a:pt x="1724864" y="1087640"/>
                </a:cubicBezTo>
                <a:cubicBezTo>
                  <a:pt x="1724813" y="1087640"/>
                  <a:pt x="1724744" y="1087640"/>
                  <a:pt x="1724693" y="1087640"/>
                </a:cubicBezTo>
                <a:cubicBezTo>
                  <a:pt x="1714715" y="1087640"/>
                  <a:pt x="1706614" y="1079545"/>
                  <a:pt x="1706614" y="1069560"/>
                </a:cubicBezTo>
                <a:cubicBezTo>
                  <a:pt x="1706614" y="1059482"/>
                  <a:pt x="1714783" y="1051310"/>
                  <a:pt x="1724864" y="1051310"/>
                </a:cubicBezTo>
                <a:close/>
                <a:moveTo>
                  <a:pt x="1786265" y="1051140"/>
                </a:moveTo>
                <a:cubicBezTo>
                  <a:pt x="1796447" y="1051140"/>
                  <a:pt x="1804685" y="1059387"/>
                  <a:pt x="1804685" y="1069561"/>
                </a:cubicBezTo>
                <a:cubicBezTo>
                  <a:pt x="1804685" y="1069619"/>
                  <a:pt x="1804685" y="1069675"/>
                  <a:pt x="1804685" y="1069733"/>
                </a:cubicBezTo>
                <a:cubicBezTo>
                  <a:pt x="1804583" y="1079811"/>
                  <a:pt x="1796345" y="1087904"/>
                  <a:pt x="1786265" y="1087811"/>
                </a:cubicBezTo>
                <a:cubicBezTo>
                  <a:pt x="1776151" y="1087811"/>
                  <a:pt x="1767947" y="1079668"/>
                  <a:pt x="1767845" y="1069561"/>
                </a:cubicBezTo>
                <a:cubicBezTo>
                  <a:pt x="1767845" y="1059387"/>
                  <a:pt x="1776100" y="1051140"/>
                  <a:pt x="1786265" y="1051140"/>
                </a:cubicBezTo>
                <a:close/>
                <a:moveTo>
                  <a:pt x="1909067" y="1050969"/>
                </a:moveTo>
                <a:cubicBezTo>
                  <a:pt x="1919335" y="1050969"/>
                  <a:pt x="1927659" y="1059293"/>
                  <a:pt x="1927659" y="1069560"/>
                </a:cubicBezTo>
                <a:cubicBezTo>
                  <a:pt x="1927659" y="1069617"/>
                  <a:pt x="1927659" y="1069675"/>
                  <a:pt x="1927659" y="1069731"/>
                </a:cubicBezTo>
                <a:cubicBezTo>
                  <a:pt x="1927556" y="1079905"/>
                  <a:pt x="1919233" y="1088075"/>
                  <a:pt x="1909067" y="1087981"/>
                </a:cubicBezTo>
                <a:cubicBezTo>
                  <a:pt x="1909016" y="1087981"/>
                  <a:pt x="1908948" y="1087981"/>
                  <a:pt x="1908897" y="1087981"/>
                </a:cubicBezTo>
                <a:cubicBezTo>
                  <a:pt x="1898715" y="1087981"/>
                  <a:pt x="1890477" y="1079734"/>
                  <a:pt x="1890477" y="1069560"/>
                </a:cubicBezTo>
                <a:cubicBezTo>
                  <a:pt x="1890477" y="1059293"/>
                  <a:pt x="1898800" y="1050969"/>
                  <a:pt x="1909067" y="1050969"/>
                </a:cubicBezTo>
                <a:close/>
                <a:moveTo>
                  <a:pt x="1847666" y="1050969"/>
                </a:moveTo>
                <a:cubicBezTo>
                  <a:pt x="1857934" y="1050969"/>
                  <a:pt x="1866257" y="1059293"/>
                  <a:pt x="1866257" y="1069560"/>
                </a:cubicBezTo>
                <a:cubicBezTo>
                  <a:pt x="1866257" y="1069617"/>
                  <a:pt x="1866257" y="1069675"/>
                  <a:pt x="1866257" y="1069731"/>
                </a:cubicBezTo>
                <a:cubicBezTo>
                  <a:pt x="1866155" y="1079905"/>
                  <a:pt x="1857831" y="1088075"/>
                  <a:pt x="1847666" y="1087981"/>
                </a:cubicBezTo>
                <a:cubicBezTo>
                  <a:pt x="1847615" y="1087981"/>
                  <a:pt x="1847547" y="1087981"/>
                  <a:pt x="1847496" y="1087981"/>
                </a:cubicBezTo>
                <a:cubicBezTo>
                  <a:pt x="1837330" y="1087981"/>
                  <a:pt x="1829076" y="1079734"/>
                  <a:pt x="1829076" y="1069560"/>
                </a:cubicBezTo>
                <a:cubicBezTo>
                  <a:pt x="1829076" y="1059293"/>
                  <a:pt x="1837398" y="1050969"/>
                  <a:pt x="1847666" y="1050969"/>
                </a:cubicBezTo>
                <a:close/>
                <a:moveTo>
                  <a:pt x="5629" y="1005089"/>
                </a:moveTo>
                <a:cubicBezTo>
                  <a:pt x="7318" y="1005089"/>
                  <a:pt x="8699" y="1006464"/>
                  <a:pt x="8699" y="1008160"/>
                </a:cubicBezTo>
                <a:cubicBezTo>
                  <a:pt x="8699" y="1009855"/>
                  <a:pt x="7318" y="1011230"/>
                  <a:pt x="5629" y="1011230"/>
                </a:cubicBezTo>
                <a:cubicBezTo>
                  <a:pt x="3941" y="1011230"/>
                  <a:pt x="2559" y="1009855"/>
                  <a:pt x="2559" y="1008160"/>
                </a:cubicBezTo>
                <a:cubicBezTo>
                  <a:pt x="2559" y="1006464"/>
                  <a:pt x="3941" y="1005089"/>
                  <a:pt x="5629" y="1005089"/>
                </a:cubicBezTo>
                <a:close/>
                <a:moveTo>
                  <a:pt x="67030" y="1003725"/>
                </a:moveTo>
                <a:cubicBezTo>
                  <a:pt x="67149" y="1003720"/>
                  <a:pt x="67269" y="1003720"/>
                  <a:pt x="67371" y="1003725"/>
                </a:cubicBezTo>
                <a:cubicBezTo>
                  <a:pt x="69725" y="1003821"/>
                  <a:pt x="71567" y="1005808"/>
                  <a:pt x="71464" y="1008160"/>
                </a:cubicBezTo>
                <a:cubicBezTo>
                  <a:pt x="71464" y="1010609"/>
                  <a:pt x="69486" y="1012594"/>
                  <a:pt x="67030" y="1012594"/>
                </a:cubicBezTo>
                <a:cubicBezTo>
                  <a:pt x="64574" y="1012594"/>
                  <a:pt x="62596" y="1010609"/>
                  <a:pt x="62596" y="1008160"/>
                </a:cubicBezTo>
                <a:cubicBezTo>
                  <a:pt x="62596" y="1005711"/>
                  <a:pt x="64574" y="1003725"/>
                  <a:pt x="67030" y="1003725"/>
                </a:cubicBezTo>
                <a:close/>
                <a:moveTo>
                  <a:pt x="129113" y="1003043"/>
                </a:moveTo>
                <a:cubicBezTo>
                  <a:pt x="129232" y="1003040"/>
                  <a:pt x="129352" y="1003040"/>
                  <a:pt x="129454" y="1003043"/>
                </a:cubicBezTo>
                <a:cubicBezTo>
                  <a:pt x="132183" y="1003139"/>
                  <a:pt x="134332" y="1005429"/>
                  <a:pt x="134230" y="1008160"/>
                </a:cubicBezTo>
                <a:cubicBezTo>
                  <a:pt x="134230" y="1010986"/>
                  <a:pt x="131944" y="1013277"/>
                  <a:pt x="129113" y="1013277"/>
                </a:cubicBezTo>
                <a:cubicBezTo>
                  <a:pt x="126333" y="1013188"/>
                  <a:pt x="124081" y="1010949"/>
                  <a:pt x="123997" y="1008160"/>
                </a:cubicBezTo>
                <a:cubicBezTo>
                  <a:pt x="123997" y="1005334"/>
                  <a:pt x="126282" y="1003043"/>
                  <a:pt x="129113" y="1003043"/>
                </a:cubicBezTo>
                <a:close/>
                <a:moveTo>
                  <a:pt x="189833" y="1002360"/>
                </a:moveTo>
                <a:cubicBezTo>
                  <a:pt x="193039" y="1002360"/>
                  <a:pt x="195631" y="1004956"/>
                  <a:pt x="195631" y="1008159"/>
                </a:cubicBezTo>
                <a:cubicBezTo>
                  <a:pt x="195631" y="1011363"/>
                  <a:pt x="193039" y="1013958"/>
                  <a:pt x="189833" y="1013958"/>
                </a:cubicBezTo>
                <a:cubicBezTo>
                  <a:pt x="186660" y="1013870"/>
                  <a:pt x="184119" y="1011325"/>
                  <a:pt x="184034" y="1008159"/>
                </a:cubicBezTo>
                <a:cubicBezTo>
                  <a:pt x="184034" y="1004956"/>
                  <a:pt x="186626" y="1002360"/>
                  <a:pt x="189833" y="1002360"/>
                </a:cubicBezTo>
                <a:close/>
                <a:moveTo>
                  <a:pt x="251234" y="1001508"/>
                </a:moveTo>
                <a:cubicBezTo>
                  <a:pt x="251353" y="1001505"/>
                  <a:pt x="251473" y="1001505"/>
                  <a:pt x="251575" y="1001508"/>
                </a:cubicBezTo>
                <a:cubicBezTo>
                  <a:pt x="255157" y="1001603"/>
                  <a:pt x="257988" y="1004581"/>
                  <a:pt x="257885" y="1008160"/>
                </a:cubicBezTo>
                <a:cubicBezTo>
                  <a:pt x="257885" y="1011834"/>
                  <a:pt x="254901" y="1014812"/>
                  <a:pt x="251234" y="1014812"/>
                </a:cubicBezTo>
                <a:cubicBezTo>
                  <a:pt x="247600" y="1014721"/>
                  <a:pt x="244667" y="1011796"/>
                  <a:pt x="244582" y="1008160"/>
                </a:cubicBezTo>
                <a:cubicBezTo>
                  <a:pt x="244582" y="1004486"/>
                  <a:pt x="247567" y="1001508"/>
                  <a:pt x="251234" y="1001508"/>
                </a:cubicBezTo>
                <a:close/>
                <a:moveTo>
                  <a:pt x="312635" y="1000825"/>
                </a:moveTo>
                <a:cubicBezTo>
                  <a:pt x="316677" y="1000825"/>
                  <a:pt x="319969" y="1004109"/>
                  <a:pt x="319969" y="1008159"/>
                </a:cubicBezTo>
                <a:cubicBezTo>
                  <a:pt x="319969" y="1012210"/>
                  <a:pt x="316677" y="1015494"/>
                  <a:pt x="312635" y="1015494"/>
                </a:cubicBezTo>
                <a:cubicBezTo>
                  <a:pt x="308627" y="1015403"/>
                  <a:pt x="305386" y="1012173"/>
                  <a:pt x="305301" y="1008159"/>
                </a:cubicBezTo>
                <a:cubicBezTo>
                  <a:pt x="305301" y="1004109"/>
                  <a:pt x="308593" y="1000825"/>
                  <a:pt x="312635" y="1000825"/>
                </a:cubicBezTo>
                <a:close/>
                <a:moveTo>
                  <a:pt x="374035" y="1000143"/>
                </a:moveTo>
                <a:cubicBezTo>
                  <a:pt x="378470" y="1000143"/>
                  <a:pt x="382052" y="1003732"/>
                  <a:pt x="382052" y="1008160"/>
                </a:cubicBezTo>
                <a:cubicBezTo>
                  <a:pt x="382052" y="1012588"/>
                  <a:pt x="378470" y="1016176"/>
                  <a:pt x="374035" y="1016176"/>
                </a:cubicBezTo>
                <a:cubicBezTo>
                  <a:pt x="369601" y="1016176"/>
                  <a:pt x="366020" y="1012588"/>
                  <a:pt x="366020" y="1008160"/>
                </a:cubicBezTo>
                <a:cubicBezTo>
                  <a:pt x="366020" y="1003732"/>
                  <a:pt x="369601" y="1000143"/>
                  <a:pt x="374035" y="1000143"/>
                </a:cubicBezTo>
                <a:close/>
                <a:moveTo>
                  <a:pt x="436119" y="999461"/>
                </a:moveTo>
                <a:cubicBezTo>
                  <a:pt x="440929" y="999461"/>
                  <a:pt x="444818" y="1003355"/>
                  <a:pt x="444818" y="1008160"/>
                </a:cubicBezTo>
                <a:cubicBezTo>
                  <a:pt x="444818" y="1012965"/>
                  <a:pt x="440929" y="1016858"/>
                  <a:pt x="436119" y="1016858"/>
                </a:cubicBezTo>
                <a:cubicBezTo>
                  <a:pt x="431309" y="1016858"/>
                  <a:pt x="427421" y="1012965"/>
                  <a:pt x="427421" y="1008160"/>
                </a:cubicBezTo>
                <a:cubicBezTo>
                  <a:pt x="427421" y="1003355"/>
                  <a:pt x="431309" y="999461"/>
                  <a:pt x="436119" y="999461"/>
                </a:cubicBezTo>
                <a:close/>
                <a:moveTo>
                  <a:pt x="496838" y="998779"/>
                </a:moveTo>
                <a:cubicBezTo>
                  <a:pt x="496957" y="998777"/>
                  <a:pt x="497060" y="998777"/>
                  <a:pt x="497179" y="998779"/>
                </a:cubicBezTo>
                <a:cubicBezTo>
                  <a:pt x="502262" y="998874"/>
                  <a:pt x="506321" y="1003073"/>
                  <a:pt x="506219" y="1008159"/>
                </a:cubicBezTo>
                <a:cubicBezTo>
                  <a:pt x="506219" y="1013341"/>
                  <a:pt x="502023" y="1017540"/>
                  <a:pt x="496838" y="1017540"/>
                </a:cubicBezTo>
                <a:cubicBezTo>
                  <a:pt x="491653" y="1017540"/>
                  <a:pt x="487458" y="1013341"/>
                  <a:pt x="487458" y="1008159"/>
                </a:cubicBezTo>
                <a:cubicBezTo>
                  <a:pt x="487458" y="1002978"/>
                  <a:pt x="491653" y="998779"/>
                  <a:pt x="496838" y="998779"/>
                </a:cubicBezTo>
                <a:close/>
                <a:moveTo>
                  <a:pt x="558239" y="998097"/>
                </a:moveTo>
                <a:cubicBezTo>
                  <a:pt x="558359" y="998095"/>
                  <a:pt x="558461" y="998095"/>
                  <a:pt x="558580" y="998097"/>
                </a:cubicBezTo>
                <a:cubicBezTo>
                  <a:pt x="564038" y="998192"/>
                  <a:pt x="568405" y="1002697"/>
                  <a:pt x="568302" y="1008160"/>
                </a:cubicBezTo>
                <a:cubicBezTo>
                  <a:pt x="568302" y="1013716"/>
                  <a:pt x="563800" y="1018223"/>
                  <a:pt x="558239" y="1018223"/>
                </a:cubicBezTo>
                <a:cubicBezTo>
                  <a:pt x="552713" y="1018131"/>
                  <a:pt x="548262" y="1013679"/>
                  <a:pt x="548177" y="1008160"/>
                </a:cubicBezTo>
                <a:cubicBezTo>
                  <a:pt x="548177" y="1002603"/>
                  <a:pt x="552679" y="998097"/>
                  <a:pt x="558239" y="998097"/>
                </a:cubicBezTo>
                <a:close/>
                <a:moveTo>
                  <a:pt x="743126" y="996733"/>
                </a:moveTo>
                <a:cubicBezTo>
                  <a:pt x="749812" y="996733"/>
                  <a:pt x="755236" y="1002155"/>
                  <a:pt x="755236" y="1008842"/>
                </a:cubicBezTo>
                <a:cubicBezTo>
                  <a:pt x="755236" y="1015530"/>
                  <a:pt x="749812" y="1020952"/>
                  <a:pt x="743126" y="1020952"/>
                </a:cubicBezTo>
                <a:cubicBezTo>
                  <a:pt x="736440" y="1020952"/>
                  <a:pt x="731017" y="1015530"/>
                  <a:pt x="731017" y="1008842"/>
                </a:cubicBezTo>
                <a:cubicBezTo>
                  <a:pt x="731017" y="1002155"/>
                  <a:pt x="736440" y="996733"/>
                  <a:pt x="743126" y="996733"/>
                </a:cubicBezTo>
                <a:close/>
                <a:moveTo>
                  <a:pt x="681042" y="996733"/>
                </a:moveTo>
                <a:cubicBezTo>
                  <a:pt x="687353" y="996733"/>
                  <a:pt x="692469" y="1001849"/>
                  <a:pt x="692469" y="1008160"/>
                </a:cubicBezTo>
                <a:cubicBezTo>
                  <a:pt x="692469" y="1014471"/>
                  <a:pt x="687353" y="1019587"/>
                  <a:pt x="681042" y="1019587"/>
                </a:cubicBezTo>
                <a:cubicBezTo>
                  <a:pt x="674731" y="1019587"/>
                  <a:pt x="669615" y="1014471"/>
                  <a:pt x="669615" y="1008160"/>
                </a:cubicBezTo>
                <a:cubicBezTo>
                  <a:pt x="669615" y="1001849"/>
                  <a:pt x="674731" y="996733"/>
                  <a:pt x="681042" y="996733"/>
                </a:cubicBezTo>
                <a:close/>
                <a:moveTo>
                  <a:pt x="619641" y="996733"/>
                </a:moveTo>
                <a:cubicBezTo>
                  <a:pt x="625576" y="996733"/>
                  <a:pt x="630386" y="1001544"/>
                  <a:pt x="630386" y="1007478"/>
                </a:cubicBezTo>
                <a:cubicBezTo>
                  <a:pt x="630386" y="1013411"/>
                  <a:pt x="625576" y="1018223"/>
                  <a:pt x="619641" y="1018223"/>
                </a:cubicBezTo>
                <a:cubicBezTo>
                  <a:pt x="613739" y="1018131"/>
                  <a:pt x="608981" y="1013374"/>
                  <a:pt x="608896" y="1007478"/>
                </a:cubicBezTo>
                <a:cubicBezTo>
                  <a:pt x="608896" y="1001544"/>
                  <a:pt x="613705" y="996733"/>
                  <a:pt x="619641" y="996733"/>
                </a:cubicBezTo>
                <a:close/>
                <a:moveTo>
                  <a:pt x="803845" y="995538"/>
                </a:moveTo>
                <a:cubicBezTo>
                  <a:pt x="810821" y="995538"/>
                  <a:pt x="816466" y="1001189"/>
                  <a:pt x="816466" y="1008160"/>
                </a:cubicBezTo>
                <a:cubicBezTo>
                  <a:pt x="816466" y="1015131"/>
                  <a:pt x="810821" y="1020781"/>
                  <a:pt x="803845" y="1020781"/>
                </a:cubicBezTo>
                <a:cubicBezTo>
                  <a:pt x="796869" y="1020781"/>
                  <a:pt x="791224" y="1015131"/>
                  <a:pt x="791224" y="1008160"/>
                </a:cubicBezTo>
                <a:cubicBezTo>
                  <a:pt x="791224" y="1001189"/>
                  <a:pt x="796869" y="995538"/>
                  <a:pt x="803845" y="995538"/>
                </a:cubicBezTo>
                <a:close/>
                <a:moveTo>
                  <a:pt x="865246" y="994856"/>
                </a:moveTo>
                <a:cubicBezTo>
                  <a:pt x="872597" y="994856"/>
                  <a:pt x="878550" y="1000811"/>
                  <a:pt x="878550" y="1008159"/>
                </a:cubicBezTo>
                <a:cubicBezTo>
                  <a:pt x="878550" y="1015507"/>
                  <a:pt x="872597" y="1021463"/>
                  <a:pt x="865246" y="1021463"/>
                </a:cubicBezTo>
                <a:cubicBezTo>
                  <a:pt x="857895" y="1021463"/>
                  <a:pt x="851943" y="1015507"/>
                  <a:pt x="851943" y="1008159"/>
                </a:cubicBezTo>
                <a:cubicBezTo>
                  <a:pt x="851943" y="1000811"/>
                  <a:pt x="857895" y="994856"/>
                  <a:pt x="865246" y="994856"/>
                </a:cubicBezTo>
                <a:close/>
                <a:moveTo>
                  <a:pt x="926648" y="994345"/>
                </a:moveTo>
                <a:cubicBezTo>
                  <a:pt x="934272" y="994345"/>
                  <a:pt x="940463" y="1000529"/>
                  <a:pt x="940463" y="1008160"/>
                </a:cubicBezTo>
                <a:cubicBezTo>
                  <a:pt x="940463" y="1015789"/>
                  <a:pt x="934272" y="1021975"/>
                  <a:pt x="926648" y="1021975"/>
                </a:cubicBezTo>
                <a:cubicBezTo>
                  <a:pt x="919058" y="1021883"/>
                  <a:pt x="912917" y="1015751"/>
                  <a:pt x="912833" y="1008160"/>
                </a:cubicBezTo>
                <a:cubicBezTo>
                  <a:pt x="912833" y="1000529"/>
                  <a:pt x="919023" y="994345"/>
                  <a:pt x="926648" y="994345"/>
                </a:cubicBezTo>
                <a:close/>
                <a:moveTo>
                  <a:pt x="988049" y="993663"/>
                </a:moveTo>
                <a:cubicBezTo>
                  <a:pt x="996048" y="993663"/>
                  <a:pt x="1002546" y="1000154"/>
                  <a:pt x="1002546" y="1008160"/>
                </a:cubicBezTo>
                <a:cubicBezTo>
                  <a:pt x="1002546" y="1016166"/>
                  <a:pt x="996048" y="1022657"/>
                  <a:pt x="988049" y="1022657"/>
                </a:cubicBezTo>
                <a:cubicBezTo>
                  <a:pt x="980050" y="1022657"/>
                  <a:pt x="973552" y="1016166"/>
                  <a:pt x="973552" y="1008160"/>
                </a:cubicBezTo>
                <a:cubicBezTo>
                  <a:pt x="973552" y="1000154"/>
                  <a:pt x="980050" y="993663"/>
                  <a:pt x="988049" y="993663"/>
                </a:cubicBezTo>
                <a:close/>
                <a:moveTo>
                  <a:pt x="1050132" y="993152"/>
                </a:moveTo>
                <a:cubicBezTo>
                  <a:pt x="1050251" y="993150"/>
                  <a:pt x="1050354" y="993150"/>
                  <a:pt x="1050473" y="993152"/>
                </a:cubicBezTo>
                <a:cubicBezTo>
                  <a:pt x="1058677" y="993247"/>
                  <a:pt x="1065243" y="999966"/>
                  <a:pt x="1065141" y="1008160"/>
                </a:cubicBezTo>
                <a:cubicBezTo>
                  <a:pt x="1065141" y="1008218"/>
                  <a:pt x="1065141" y="1008274"/>
                  <a:pt x="1065141" y="1008332"/>
                </a:cubicBezTo>
                <a:cubicBezTo>
                  <a:pt x="1065039" y="1016526"/>
                  <a:pt x="1058319" y="1023092"/>
                  <a:pt x="1050132" y="1022999"/>
                </a:cubicBezTo>
                <a:cubicBezTo>
                  <a:pt x="1041911" y="1022999"/>
                  <a:pt x="1035208" y="1016383"/>
                  <a:pt x="1035123" y="1008160"/>
                </a:cubicBezTo>
                <a:cubicBezTo>
                  <a:pt x="1035123" y="999871"/>
                  <a:pt x="1041843" y="993152"/>
                  <a:pt x="1050132" y="993152"/>
                </a:cubicBezTo>
                <a:close/>
                <a:moveTo>
                  <a:pt x="1110852" y="992639"/>
                </a:moveTo>
                <a:cubicBezTo>
                  <a:pt x="1119430" y="992639"/>
                  <a:pt x="1126372" y="999587"/>
                  <a:pt x="1126372" y="1008159"/>
                </a:cubicBezTo>
                <a:cubicBezTo>
                  <a:pt x="1126372" y="1008217"/>
                  <a:pt x="1126372" y="1008273"/>
                  <a:pt x="1126372" y="1008332"/>
                </a:cubicBezTo>
                <a:cubicBezTo>
                  <a:pt x="1126270" y="1016808"/>
                  <a:pt x="1119328" y="1023603"/>
                  <a:pt x="1110852" y="1023510"/>
                </a:cubicBezTo>
                <a:cubicBezTo>
                  <a:pt x="1110800" y="1023510"/>
                  <a:pt x="1110732" y="1023511"/>
                  <a:pt x="1110681" y="1023511"/>
                </a:cubicBezTo>
                <a:cubicBezTo>
                  <a:pt x="1102204" y="1023510"/>
                  <a:pt x="1095331" y="1016638"/>
                  <a:pt x="1095331" y="1008159"/>
                </a:cubicBezTo>
                <a:cubicBezTo>
                  <a:pt x="1095331" y="999587"/>
                  <a:pt x="1102273" y="992639"/>
                  <a:pt x="1110852" y="992639"/>
                </a:cubicBezTo>
                <a:close/>
                <a:moveTo>
                  <a:pt x="1172618" y="991994"/>
                </a:moveTo>
                <a:cubicBezTo>
                  <a:pt x="1181473" y="991994"/>
                  <a:pt x="1188651" y="999171"/>
                  <a:pt x="1188651" y="1008026"/>
                </a:cubicBezTo>
                <a:cubicBezTo>
                  <a:pt x="1188651" y="1016880"/>
                  <a:pt x="1181473" y="1024058"/>
                  <a:pt x="1172618" y="1024058"/>
                </a:cubicBezTo>
                <a:cubicBezTo>
                  <a:pt x="1163764" y="1024058"/>
                  <a:pt x="1156586" y="1016880"/>
                  <a:pt x="1156586" y="1008026"/>
                </a:cubicBezTo>
                <a:cubicBezTo>
                  <a:pt x="1156586" y="999171"/>
                  <a:pt x="1163764" y="991994"/>
                  <a:pt x="1172618" y="991994"/>
                </a:cubicBezTo>
                <a:close/>
                <a:moveTo>
                  <a:pt x="1233653" y="991616"/>
                </a:moveTo>
                <a:cubicBezTo>
                  <a:pt x="1243068" y="991616"/>
                  <a:pt x="1250709" y="999251"/>
                  <a:pt x="1250709" y="1008671"/>
                </a:cubicBezTo>
                <a:cubicBezTo>
                  <a:pt x="1250709" y="1018091"/>
                  <a:pt x="1243068" y="1025727"/>
                  <a:pt x="1233653" y="1025727"/>
                </a:cubicBezTo>
                <a:cubicBezTo>
                  <a:pt x="1224239" y="1025727"/>
                  <a:pt x="1216598" y="1018091"/>
                  <a:pt x="1216598" y="1008671"/>
                </a:cubicBezTo>
                <a:cubicBezTo>
                  <a:pt x="1216598" y="999251"/>
                  <a:pt x="1224239" y="991616"/>
                  <a:pt x="1233653" y="991616"/>
                </a:cubicBezTo>
                <a:close/>
                <a:moveTo>
                  <a:pt x="1971151" y="991444"/>
                </a:moveTo>
                <a:cubicBezTo>
                  <a:pt x="1980566" y="991444"/>
                  <a:pt x="1988207" y="999080"/>
                  <a:pt x="1988207" y="1008500"/>
                </a:cubicBezTo>
                <a:cubicBezTo>
                  <a:pt x="1988207" y="1017920"/>
                  <a:pt x="1980566" y="1025556"/>
                  <a:pt x="1971151" y="1025556"/>
                </a:cubicBezTo>
                <a:cubicBezTo>
                  <a:pt x="1961737" y="1025556"/>
                  <a:pt x="1954096" y="1017920"/>
                  <a:pt x="1954096" y="1008500"/>
                </a:cubicBezTo>
                <a:cubicBezTo>
                  <a:pt x="1954096" y="999080"/>
                  <a:pt x="1961737" y="991444"/>
                  <a:pt x="1971151" y="991444"/>
                </a:cubicBezTo>
                <a:close/>
                <a:moveTo>
                  <a:pt x="1295054" y="991104"/>
                </a:moveTo>
                <a:cubicBezTo>
                  <a:pt x="1304469" y="991104"/>
                  <a:pt x="1312110" y="998739"/>
                  <a:pt x="1312110" y="1008159"/>
                </a:cubicBezTo>
                <a:cubicBezTo>
                  <a:pt x="1312110" y="1017579"/>
                  <a:pt x="1304469" y="1025215"/>
                  <a:pt x="1295054" y="1025215"/>
                </a:cubicBezTo>
                <a:cubicBezTo>
                  <a:pt x="1285640" y="1025215"/>
                  <a:pt x="1277999" y="1017579"/>
                  <a:pt x="1277999" y="1008159"/>
                </a:cubicBezTo>
                <a:cubicBezTo>
                  <a:pt x="1277999" y="998739"/>
                  <a:pt x="1285640" y="991104"/>
                  <a:pt x="1295054" y="991104"/>
                </a:cubicBezTo>
                <a:close/>
                <a:moveTo>
                  <a:pt x="1357138" y="990763"/>
                </a:moveTo>
                <a:cubicBezTo>
                  <a:pt x="1366553" y="990763"/>
                  <a:pt x="1374194" y="998398"/>
                  <a:pt x="1374194" y="1007818"/>
                </a:cubicBezTo>
                <a:cubicBezTo>
                  <a:pt x="1374194" y="1017238"/>
                  <a:pt x="1366553" y="1024874"/>
                  <a:pt x="1357138" y="1024874"/>
                </a:cubicBezTo>
                <a:cubicBezTo>
                  <a:pt x="1347724" y="1024874"/>
                  <a:pt x="1340083" y="1017238"/>
                  <a:pt x="1340083" y="1007818"/>
                </a:cubicBezTo>
                <a:cubicBezTo>
                  <a:pt x="1340083" y="998398"/>
                  <a:pt x="1347724" y="990763"/>
                  <a:pt x="1357138" y="990763"/>
                </a:cubicBezTo>
                <a:close/>
                <a:moveTo>
                  <a:pt x="1418727" y="990232"/>
                </a:moveTo>
                <a:cubicBezTo>
                  <a:pt x="1428159" y="990242"/>
                  <a:pt x="1435783" y="997887"/>
                  <a:pt x="1435766" y="1007307"/>
                </a:cubicBezTo>
                <a:cubicBezTo>
                  <a:pt x="1435766" y="1007599"/>
                  <a:pt x="1435766" y="1007890"/>
                  <a:pt x="1435749" y="1008182"/>
                </a:cubicBezTo>
                <a:cubicBezTo>
                  <a:pt x="1435271" y="1017588"/>
                  <a:pt x="1427272" y="1024834"/>
                  <a:pt x="1417857" y="1024363"/>
                </a:cubicBezTo>
                <a:cubicBezTo>
                  <a:pt x="1417567" y="1024378"/>
                  <a:pt x="1417277" y="1024385"/>
                  <a:pt x="1416987" y="1024385"/>
                </a:cubicBezTo>
                <a:cubicBezTo>
                  <a:pt x="1407555" y="1024373"/>
                  <a:pt x="1399931" y="1016727"/>
                  <a:pt x="1399949" y="1007307"/>
                </a:cubicBezTo>
                <a:cubicBezTo>
                  <a:pt x="1399949" y="1007015"/>
                  <a:pt x="1399949" y="1006724"/>
                  <a:pt x="1399965" y="1006432"/>
                </a:cubicBezTo>
                <a:cubicBezTo>
                  <a:pt x="1400443" y="997026"/>
                  <a:pt x="1408442" y="989781"/>
                  <a:pt x="1417857" y="990252"/>
                </a:cubicBezTo>
                <a:cubicBezTo>
                  <a:pt x="1418147" y="990237"/>
                  <a:pt x="1418437" y="990230"/>
                  <a:pt x="1418727" y="990232"/>
                </a:cubicBezTo>
                <a:close/>
                <a:moveTo>
                  <a:pt x="1479259" y="989910"/>
                </a:moveTo>
                <a:cubicBezTo>
                  <a:pt x="1489339" y="989910"/>
                  <a:pt x="1497508" y="998081"/>
                  <a:pt x="1497508" y="1008159"/>
                </a:cubicBezTo>
                <a:cubicBezTo>
                  <a:pt x="1497508" y="1008217"/>
                  <a:pt x="1497508" y="1008274"/>
                  <a:pt x="1497508" y="1008332"/>
                </a:cubicBezTo>
                <a:cubicBezTo>
                  <a:pt x="1497406" y="1018314"/>
                  <a:pt x="1489236" y="1026332"/>
                  <a:pt x="1479259" y="1026239"/>
                </a:cubicBezTo>
                <a:cubicBezTo>
                  <a:pt x="1479208" y="1026239"/>
                  <a:pt x="1479139" y="1026239"/>
                  <a:pt x="1479088" y="1026239"/>
                </a:cubicBezTo>
                <a:cubicBezTo>
                  <a:pt x="1469110" y="1026239"/>
                  <a:pt x="1461009" y="1018144"/>
                  <a:pt x="1461009" y="1008159"/>
                </a:cubicBezTo>
                <a:cubicBezTo>
                  <a:pt x="1461009" y="998081"/>
                  <a:pt x="1469178" y="989910"/>
                  <a:pt x="1479259" y="989910"/>
                </a:cubicBezTo>
                <a:close/>
                <a:moveTo>
                  <a:pt x="1540660" y="989740"/>
                </a:moveTo>
                <a:cubicBezTo>
                  <a:pt x="1550842" y="989740"/>
                  <a:pt x="1559080" y="997986"/>
                  <a:pt x="1559080" y="1008160"/>
                </a:cubicBezTo>
                <a:cubicBezTo>
                  <a:pt x="1559080" y="1008216"/>
                  <a:pt x="1559080" y="1008274"/>
                  <a:pt x="1559080" y="1008330"/>
                </a:cubicBezTo>
                <a:cubicBezTo>
                  <a:pt x="1558978" y="1018411"/>
                  <a:pt x="1550740" y="1026503"/>
                  <a:pt x="1540660" y="1026410"/>
                </a:cubicBezTo>
                <a:cubicBezTo>
                  <a:pt x="1530546" y="1026410"/>
                  <a:pt x="1522342" y="1018267"/>
                  <a:pt x="1522240" y="1008160"/>
                </a:cubicBezTo>
                <a:cubicBezTo>
                  <a:pt x="1522240" y="997986"/>
                  <a:pt x="1530495" y="989740"/>
                  <a:pt x="1540660" y="989740"/>
                </a:cubicBezTo>
                <a:close/>
                <a:moveTo>
                  <a:pt x="1602061" y="989399"/>
                </a:moveTo>
                <a:cubicBezTo>
                  <a:pt x="1612414" y="989399"/>
                  <a:pt x="1620822" y="997798"/>
                  <a:pt x="1620822" y="1008160"/>
                </a:cubicBezTo>
                <a:cubicBezTo>
                  <a:pt x="1620822" y="1008216"/>
                  <a:pt x="1620822" y="1008274"/>
                  <a:pt x="1620822" y="1008331"/>
                </a:cubicBezTo>
                <a:cubicBezTo>
                  <a:pt x="1620720" y="1018598"/>
                  <a:pt x="1612329" y="1026845"/>
                  <a:pt x="1602061" y="1026751"/>
                </a:cubicBezTo>
                <a:cubicBezTo>
                  <a:pt x="1591759" y="1026751"/>
                  <a:pt x="1583385" y="1018455"/>
                  <a:pt x="1583300" y="1008160"/>
                </a:cubicBezTo>
                <a:cubicBezTo>
                  <a:pt x="1583300" y="997798"/>
                  <a:pt x="1591691" y="989399"/>
                  <a:pt x="1602061" y="989399"/>
                </a:cubicBezTo>
                <a:close/>
                <a:moveTo>
                  <a:pt x="1664144" y="989228"/>
                </a:moveTo>
                <a:cubicBezTo>
                  <a:pt x="1674600" y="989228"/>
                  <a:pt x="1683076" y="997704"/>
                  <a:pt x="1683076" y="1008160"/>
                </a:cubicBezTo>
                <a:cubicBezTo>
                  <a:pt x="1682991" y="1018548"/>
                  <a:pt x="1674532" y="1026921"/>
                  <a:pt x="1664144" y="1026921"/>
                </a:cubicBezTo>
                <a:cubicBezTo>
                  <a:pt x="1653757" y="1026921"/>
                  <a:pt x="1645315" y="1018548"/>
                  <a:pt x="1645213" y="1008160"/>
                </a:cubicBezTo>
                <a:cubicBezTo>
                  <a:pt x="1645213" y="997704"/>
                  <a:pt x="1653689" y="989228"/>
                  <a:pt x="1664144" y="989228"/>
                </a:cubicBezTo>
                <a:close/>
                <a:moveTo>
                  <a:pt x="1724864" y="989058"/>
                </a:moveTo>
                <a:cubicBezTo>
                  <a:pt x="1735422" y="989058"/>
                  <a:pt x="1743967" y="997609"/>
                  <a:pt x="1743967" y="1008160"/>
                </a:cubicBezTo>
                <a:cubicBezTo>
                  <a:pt x="1743865" y="1018644"/>
                  <a:pt x="1735353" y="1027092"/>
                  <a:pt x="1724864" y="1027092"/>
                </a:cubicBezTo>
                <a:cubicBezTo>
                  <a:pt x="1714375" y="1027092"/>
                  <a:pt x="1705847" y="1018644"/>
                  <a:pt x="1705762" y="1008160"/>
                </a:cubicBezTo>
                <a:cubicBezTo>
                  <a:pt x="1705762" y="997609"/>
                  <a:pt x="1714307" y="989058"/>
                  <a:pt x="1724864" y="989058"/>
                </a:cubicBezTo>
                <a:close/>
                <a:moveTo>
                  <a:pt x="1909434" y="988753"/>
                </a:moveTo>
                <a:cubicBezTo>
                  <a:pt x="1920079" y="988753"/>
                  <a:pt x="1928707" y="997381"/>
                  <a:pt x="1928707" y="1008025"/>
                </a:cubicBezTo>
                <a:cubicBezTo>
                  <a:pt x="1928707" y="1018669"/>
                  <a:pt x="1920078" y="1027298"/>
                  <a:pt x="1909434" y="1027298"/>
                </a:cubicBezTo>
                <a:cubicBezTo>
                  <a:pt x="1898790" y="1027298"/>
                  <a:pt x="1890161" y="1018670"/>
                  <a:pt x="1890161" y="1008025"/>
                </a:cubicBezTo>
                <a:cubicBezTo>
                  <a:pt x="1890161" y="997381"/>
                  <a:pt x="1898790" y="988753"/>
                  <a:pt x="1909434" y="988753"/>
                </a:cubicBezTo>
                <a:close/>
                <a:moveTo>
                  <a:pt x="1848033" y="988753"/>
                </a:moveTo>
                <a:cubicBezTo>
                  <a:pt x="1858678" y="988753"/>
                  <a:pt x="1867306" y="997381"/>
                  <a:pt x="1867306" y="1008025"/>
                </a:cubicBezTo>
                <a:cubicBezTo>
                  <a:pt x="1867306" y="1018669"/>
                  <a:pt x="1858677" y="1027298"/>
                  <a:pt x="1848033" y="1027298"/>
                </a:cubicBezTo>
                <a:cubicBezTo>
                  <a:pt x="1837389" y="1027298"/>
                  <a:pt x="1828760" y="1018670"/>
                  <a:pt x="1828760" y="1008025"/>
                </a:cubicBezTo>
                <a:cubicBezTo>
                  <a:pt x="1828760" y="997381"/>
                  <a:pt x="1837389" y="988753"/>
                  <a:pt x="1848033" y="988753"/>
                </a:cubicBezTo>
                <a:close/>
                <a:moveTo>
                  <a:pt x="1786631" y="988753"/>
                </a:moveTo>
                <a:cubicBezTo>
                  <a:pt x="1797276" y="988753"/>
                  <a:pt x="1805904" y="997381"/>
                  <a:pt x="1805904" y="1008025"/>
                </a:cubicBezTo>
                <a:cubicBezTo>
                  <a:pt x="1805904" y="1018669"/>
                  <a:pt x="1797275" y="1027298"/>
                  <a:pt x="1786631" y="1027298"/>
                </a:cubicBezTo>
                <a:cubicBezTo>
                  <a:pt x="1775987" y="1027298"/>
                  <a:pt x="1767358" y="1018670"/>
                  <a:pt x="1767358" y="1008025"/>
                </a:cubicBezTo>
                <a:cubicBezTo>
                  <a:pt x="1767358" y="997381"/>
                  <a:pt x="1775987" y="988753"/>
                  <a:pt x="1786631" y="988753"/>
                </a:cubicBezTo>
                <a:close/>
                <a:moveTo>
                  <a:pt x="5628" y="943519"/>
                </a:moveTo>
                <a:cubicBezTo>
                  <a:pt x="5747" y="943512"/>
                  <a:pt x="5867" y="943512"/>
                  <a:pt x="5986" y="943519"/>
                </a:cubicBezTo>
                <a:cubicBezTo>
                  <a:pt x="7675" y="943617"/>
                  <a:pt x="8971" y="945066"/>
                  <a:pt x="8869" y="946760"/>
                </a:cubicBezTo>
                <a:cubicBezTo>
                  <a:pt x="8869" y="948549"/>
                  <a:pt x="7419" y="950000"/>
                  <a:pt x="5628" y="950000"/>
                </a:cubicBezTo>
                <a:cubicBezTo>
                  <a:pt x="3872" y="949914"/>
                  <a:pt x="2473" y="948512"/>
                  <a:pt x="2388" y="946760"/>
                </a:cubicBezTo>
                <a:cubicBezTo>
                  <a:pt x="2388" y="944970"/>
                  <a:pt x="3837" y="943519"/>
                  <a:pt x="5628" y="943519"/>
                </a:cubicBezTo>
                <a:close/>
                <a:moveTo>
                  <a:pt x="67029" y="941983"/>
                </a:moveTo>
                <a:cubicBezTo>
                  <a:pt x="67149" y="941978"/>
                  <a:pt x="67268" y="941978"/>
                  <a:pt x="67371" y="941983"/>
                </a:cubicBezTo>
                <a:cubicBezTo>
                  <a:pt x="69912" y="942079"/>
                  <a:pt x="71907" y="944218"/>
                  <a:pt x="71805" y="946760"/>
                </a:cubicBezTo>
                <a:cubicBezTo>
                  <a:pt x="71805" y="949397"/>
                  <a:pt x="69673" y="951536"/>
                  <a:pt x="67029" y="951536"/>
                </a:cubicBezTo>
                <a:cubicBezTo>
                  <a:pt x="64437" y="951446"/>
                  <a:pt x="62339" y="949358"/>
                  <a:pt x="62254" y="946760"/>
                </a:cubicBezTo>
                <a:cubicBezTo>
                  <a:pt x="62254" y="944123"/>
                  <a:pt x="64386" y="941983"/>
                  <a:pt x="67029" y="941983"/>
                </a:cubicBezTo>
                <a:close/>
                <a:moveTo>
                  <a:pt x="129114" y="941301"/>
                </a:moveTo>
                <a:cubicBezTo>
                  <a:pt x="132133" y="941301"/>
                  <a:pt x="134572" y="943747"/>
                  <a:pt x="134572" y="946760"/>
                </a:cubicBezTo>
                <a:cubicBezTo>
                  <a:pt x="134572" y="949774"/>
                  <a:pt x="132133" y="952217"/>
                  <a:pt x="129114" y="952217"/>
                </a:cubicBezTo>
                <a:cubicBezTo>
                  <a:pt x="126129" y="952129"/>
                  <a:pt x="123741" y="949736"/>
                  <a:pt x="123656" y="946760"/>
                </a:cubicBezTo>
                <a:cubicBezTo>
                  <a:pt x="123656" y="943747"/>
                  <a:pt x="126095" y="941301"/>
                  <a:pt x="129114" y="941301"/>
                </a:cubicBezTo>
                <a:close/>
                <a:moveTo>
                  <a:pt x="189832" y="940449"/>
                </a:moveTo>
                <a:cubicBezTo>
                  <a:pt x="189951" y="940446"/>
                  <a:pt x="190071" y="940446"/>
                  <a:pt x="190173" y="940449"/>
                </a:cubicBezTo>
                <a:cubicBezTo>
                  <a:pt x="193567" y="940544"/>
                  <a:pt x="196245" y="943371"/>
                  <a:pt x="196143" y="946761"/>
                </a:cubicBezTo>
                <a:cubicBezTo>
                  <a:pt x="196143" y="950244"/>
                  <a:pt x="193312" y="953070"/>
                  <a:pt x="189832" y="953070"/>
                </a:cubicBezTo>
                <a:cubicBezTo>
                  <a:pt x="186387" y="952980"/>
                  <a:pt x="183607" y="950207"/>
                  <a:pt x="183522" y="946761"/>
                </a:cubicBezTo>
                <a:cubicBezTo>
                  <a:pt x="183522" y="943275"/>
                  <a:pt x="186353" y="940449"/>
                  <a:pt x="189832" y="940449"/>
                </a:cubicBezTo>
                <a:close/>
                <a:moveTo>
                  <a:pt x="251234" y="939767"/>
                </a:moveTo>
                <a:cubicBezTo>
                  <a:pt x="255088" y="939767"/>
                  <a:pt x="258227" y="942898"/>
                  <a:pt x="258227" y="946760"/>
                </a:cubicBezTo>
                <a:cubicBezTo>
                  <a:pt x="258227" y="950621"/>
                  <a:pt x="255088" y="953753"/>
                  <a:pt x="251234" y="953753"/>
                </a:cubicBezTo>
                <a:cubicBezTo>
                  <a:pt x="247413" y="953662"/>
                  <a:pt x="244326" y="950583"/>
                  <a:pt x="244241" y="946760"/>
                </a:cubicBezTo>
                <a:cubicBezTo>
                  <a:pt x="244241" y="942898"/>
                  <a:pt x="247379" y="939767"/>
                  <a:pt x="251234" y="939767"/>
                </a:cubicBezTo>
                <a:close/>
                <a:moveTo>
                  <a:pt x="312635" y="939085"/>
                </a:moveTo>
                <a:cubicBezTo>
                  <a:pt x="316882" y="939085"/>
                  <a:pt x="320310" y="942522"/>
                  <a:pt x="320310" y="946761"/>
                </a:cubicBezTo>
                <a:cubicBezTo>
                  <a:pt x="320310" y="950998"/>
                  <a:pt x="316882" y="954435"/>
                  <a:pt x="312635" y="954435"/>
                </a:cubicBezTo>
                <a:cubicBezTo>
                  <a:pt x="308388" y="954435"/>
                  <a:pt x="304960" y="950998"/>
                  <a:pt x="304960" y="946761"/>
                </a:cubicBezTo>
                <a:cubicBezTo>
                  <a:pt x="304960" y="942522"/>
                  <a:pt x="308388" y="939085"/>
                  <a:pt x="312635" y="939085"/>
                </a:cubicBezTo>
                <a:close/>
                <a:moveTo>
                  <a:pt x="374036" y="938231"/>
                </a:moveTo>
                <a:cubicBezTo>
                  <a:pt x="378743" y="938231"/>
                  <a:pt x="382563" y="942050"/>
                  <a:pt x="382563" y="946760"/>
                </a:cubicBezTo>
                <a:cubicBezTo>
                  <a:pt x="382563" y="951469"/>
                  <a:pt x="378743" y="955287"/>
                  <a:pt x="374036" y="955287"/>
                </a:cubicBezTo>
                <a:cubicBezTo>
                  <a:pt x="369362" y="955197"/>
                  <a:pt x="365593" y="951431"/>
                  <a:pt x="365508" y="946760"/>
                </a:cubicBezTo>
                <a:cubicBezTo>
                  <a:pt x="365508" y="942050"/>
                  <a:pt x="369329" y="938231"/>
                  <a:pt x="374036" y="938231"/>
                </a:cubicBezTo>
                <a:close/>
                <a:moveTo>
                  <a:pt x="436120" y="937550"/>
                </a:moveTo>
                <a:cubicBezTo>
                  <a:pt x="441203" y="937550"/>
                  <a:pt x="445330" y="941674"/>
                  <a:pt x="445330" y="946761"/>
                </a:cubicBezTo>
                <a:cubicBezTo>
                  <a:pt x="445330" y="951847"/>
                  <a:pt x="441203" y="955970"/>
                  <a:pt x="436120" y="955970"/>
                </a:cubicBezTo>
                <a:cubicBezTo>
                  <a:pt x="431072" y="955880"/>
                  <a:pt x="426995" y="951809"/>
                  <a:pt x="426910" y="946761"/>
                </a:cubicBezTo>
                <a:cubicBezTo>
                  <a:pt x="426910" y="941674"/>
                  <a:pt x="431037" y="937550"/>
                  <a:pt x="436120" y="937550"/>
                </a:cubicBezTo>
                <a:close/>
                <a:moveTo>
                  <a:pt x="496839" y="936867"/>
                </a:moveTo>
                <a:cubicBezTo>
                  <a:pt x="502297" y="936867"/>
                  <a:pt x="506731" y="941297"/>
                  <a:pt x="506731" y="946760"/>
                </a:cubicBezTo>
                <a:cubicBezTo>
                  <a:pt x="506731" y="952223"/>
                  <a:pt x="502297" y="956651"/>
                  <a:pt x="496839" y="956651"/>
                </a:cubicBezTo>
                <a:cubicBezTo>
                  <a:pt x="491381" y="956651"/>
                  <a:pt x="486947" y="952223"/>
                  <a:pt x="486947" y="946760"/>
                </a:cubicBezTo>
                <a:cubicBezTo>
                  <a:pt x="486947" y="941297"/>
                  <a:pt x="491381" y="936867"/>
                  <a:pt x="496839" y="936867"/>
                </a:cubicBezTo>
                <a:close/>
                <a:moveTo>
                  <a:pt x="558240" y="936185"/>
                </a:moveTo>
                <a:cubicBezTo>
                  <a:pt x="564073" y="936185"/>
                  <a:pt x="568815" y="940920"/>
                  <a:pt x="568815" y="946760"/>
                </a:cubicBezTo>
                <a:cubicBezTo>
                  <a:pt x="568815" y="952599"/>
                  <a:pt x="564073" y="957334"/>
                  <a:pt x="558240" y="957334"/>
                </a:cubicBezTo>
                <a:cubicBezTo>
                  <a:pt x="552407" y="957334"/>
                  <a:pt x="547666" y="952599"/>
                  <a:pt x="547666" y="946760"/>
                </a:cubicBezTo>
                <a:cubicBezTo>
                  <a:pt x="547666" y="940920"/>
                  <a:pt x="552407" y="936185"/>
                  <a:pt x="558240" y="936185"/>
                </a:cubicBezTo>
                <a:close/>
                <a:moveTo>
                  <a:pt x="619642" y="935504"/>
                </a:moveTo>
                <a:cubicBezTo>
                  <a:pt x="619761" y="935502"/>
                  <a:pt x="619863" y="935502"/>
                  <a:pt x="619982" y="935504"/>
                </a:cubicBezTo>
                <a:cubicBezTo>
                  <a:pt x="626106" y="935599"/>
                  <a:pt x="631001" y="940638"/>
                  <a:pt x="630898" y="946761"/>
                </a:cubicBezTo>
                <a:cubicBezTo>
                  <a:pt x="630898" y="952978"/>
                  <a:pt x="625867" y="958017"/>
                  <a:pt x="619642" y="958017"/>
                </a:cubicBezTo>
                <a:cubicBezTo>
                  <a:pt x="613467" y="957925"/>
                  <a:pt x="608470" y="952939"/>
                  <a:pt x="608385" y="946761"/>
                </a:cubicBezTo>
                <a:cubicBezTo>
                  <a:pt x="608385" y="940543"/>
                  <a:pt x="613433" y="935504"/>
                  <a:pt x="619642" y="935504"/>
                </a:cubicBezTo>
                <a:close/>
                <a:moveTo>
                  <a:pt x="681042" y="934821"/>
                </a:moveTo>
                <a:cubicBezTo>
                  <a:pt x="687643" y="934821"/>
                  <a:pt x="692982" y="940166"/>
                  <a:pt x="692982" y="946761"/>
                </a:cubicBezTo>
                <a:cubicBezTo>
                  <a:pt x="692982" y="953353"/>
                  <a:pt x="687643" y="958699"/>
                  <a:pt x="681042" y="958699"/>
                </a:cubicBezTo>
                <a:cubicBezTo>
                  <a:pt x="674493" y="958608"/>
                  <a:pt x="669189" y="953317"/>
                  <a:pt x="669104" y="946761"/>
                </a:cubicBezTo>
                <a:cubicBezTo>
                  <a:pt x="669104" y="940166"/>
                  <a:pt x="674442" y="934821"/>
                  <a:pt x="681042" y="934821"/>
                </a:cubicBezTo>
                <a:close/>
                <a:moveTo>
                  <a:pt x="743126" y="934139"/>
                </a:moveTo>
                <a:cubicBezTo>
                  <a:pt x="750102" y="934139"/>
                  <a:pt x="755747" y="939790"/>
                  <a:pt x="755747" y="946761"/>
                </a:cubicBezTo>
                <a:cubicBezTo>
                  <a:pt x="755747" y="953731"/>
                  <a:pt x="750102" y="959381"/>
                  <a:pt x="743126" y="959381"/>
                </a:cubicBezTo>
                <a:cubicBezTo>
                  <a:pt x="736150" y="959381"/>
                  <a:pt x="730505" y="953731"/>
                  <a:pt x="730505" y="946761"/>
                </a:cubicBezTo>
                <a:cubicBezTo>
                  <a:pt x="730505" y="939790"/>
                  <a:pt x="736150" y="934139"/>
                  <a:pt x="743126" y="934139"/>
                </a:cubicBezTo>
                <a:close/>
                <a:moveTo>
                  <a:pt x="803845" y="933456"/>
                </a:moveTo>
                <a:cubicBezTo>
                  <a:pt x="811196" y="933456"/>
                  <a:pt x="817149" y="939412"/>
                  <a:pt x="817149" y="946760"/>
                </a:cubicBezTo>
                <a:cubicBezTo>
                  <a:pt x="817149" y="954107"/>
                  <a:pt x="811196" y="960063"/>
                  <a:pt x="803845" y="960063"/>
                </a:cubicBezTo>
                <a:cubicBezTo>
                  <a:pt x="796494" y="960063"/>
                  <a:pt x="790542" y="954107"/>
                  <a:pt x="790542" y="946760"/>
                </a:cubicBezTo>
                <a:cubicBezTo>
                  <a:pt x="790542" y="939412"/>
                  <a:pt x="796494" y="933456"/>
                  <a:pt x="803845" y="933456"/>
                </a:cubicBezTo>
                <a:close/>
                <a:moveTo>
                  <a:pt x="865612" y="932811"/>
                </a:moveTo>
                <a:cubicBezTo>
                  <a:pt x="873242" y="932811"/>
                  <a:pt x="879428" y="938995"/>
                  <a:pt x="879428" y="946625"/>
                </a:cubicBezTo>
                <a:cubicBezTo>
                  <a:pt x="879428" y="954255"/>
                  <a:pt x="873242" y="960441"/>
                  <a:pt x="865612" y="960441"/>
                </a:cubicBezTo>
                <a:cubicBezTo>
                  <a:pt x="857982" y="960441"/>
                  <a:pt x="851797" y="954255"/>
                  <a:pt x="851797" y="946625"/>
                </a:cubicBezTo>
                <a:cubicBezTo>
                  <a:pt x="851797" y="938995"/>
                  <a:pt x="857982" y="932811"/>
                  <a:pt x="865612" y="932811"/>
                </a:cubicBezTo>
                <a:close/>
                <a:moveTo>
                  <a:pt x="926647" y="932262"/>
                </a:moveTo>
                <a:cubicBezTo>
                  <a:pt x="934646" y="932262"/>
                  <a:pt x="941144" y="938754"/>
                  <a:pt x="941144" y="946760"/>
                </a:cubicBezTo>
                <a:cubicBezTo>
                  <a:pt x="941144" y="954765"/>
                  <a:pt x="934646" y="961257"/>
                  <a:pt x="926647" y="961257"/>
                </a:cubicBezTo>
                <a:cubicBezTo>
                  <a:pt x="918648" y="961257"/>
                  <a:pt x="912150" y="954765"/>
                  <a:pt x="912150" y="946760"/>
                </a:cubicBezTo>
                <a:cubicBezTo>
                  <a:pt x="912150" y="938754"/>
                  <a:pt x="918648" y="932262"/>
                  <a:pt x="926647" y="932262"/>
                </a:cubicBezTo>
                <a:close/>
                <a:moveTo>
                  <a:pt x="988048" y="931751"/>
                </a:moveTo>
                <a:cubicBezTo>
                  <a:pt x="988168" y="931749"/>
                  <a:pt x="988270" y="931749"/>
                  <a:pt x="988390" y="931751"/>
                </a:cubicBezTo>
                <a:cubicBezTo>
                  <a:pt x="996593" y="931846"/>
                  <a:pt x="1003160" y="938565"/>
                  <a:pt x="1003058" y="946760"/>
                </a:cubicBezTo>
                <a:cubicBezTo>
                  <a:pt x="1003058" y="946817"/>
                  <a:pt x="1003058" y="946874"/>
                  <a:pt x="1003058" y="946931"/>
                </a:cubicBezTo>
                <a:cubicBezTo>
                  <a:pt x="1002956" y="955126"/>
                  <a:pt x="996235" y="961691"/>
                  <a:pt x="988048" y="961599"/>
                </a:cubicBezTo>
                <a:cubicBezTo>
                  <a:pt x="979827" y="961599"/>
                  <a:pt x="973124" y="954982"/>
                  <a:pt x="973040" y="946760"/>
                </a:cubicBezTo>
                <a:cubicBezTo>
                  <a:pt x="973040" y="938471"/>
                  <a:pt x="979759" y="931751"/>
                  <a:pt x="988048" y="931751"/>
                </a:cubicBezTo>
                <a:close/>
                <a:moveTo>
                  <a:pt x="1049816" y="930934"/>
                </a:moveTo>
                <a:cubicBezTo>
                  <a:pt x="1058483" y="930934"/>
                  <a:pt x="1065508" y="937959"/>
                  <a:pt x="1065508" y="946625"/>
                </a:cubicBezTo>
                <a:cubicBezTo>
                  <a:pt x="1065508" y="955292"/>
                  <a:pt x="1058483" y="962317"/>
                  <a:pt x="1049816" y="962317"/>
                </a:cubicBezTo>
                <a:cubicBezTo>
                  <a:pt x="1041150" y="962317"/>
                  <a:pt x="1034125" y="955290"/>
                  <a:pt x="1034125" y="946625"/>
                </a:cubicBezTo>
                <a:cubicBezTo>
                  <a:pt x="1034125" y="937959"/>
                  <a:pt x="1041150" y="930934"/>
                  <a:pt x="1049816" y="930934"/>
                </a:cubicBezTo>
                <a:close/>
                <a:moveTo>
                  <a:pt x="1110851" y="930558"/>
                </a:moveTo>
                <a:cubicBezTo>
                  <a:pt x="1110970" y="930556"/>
                  <a:pt x="1111073" y="930556"/>
                  <a:pt x="1111192" y="930558"/>
                </a:cubicBezTo>
                <a:cubicBezTo>
                  <a:pt x="1120044" y="930652"/>
                  <a:pt x="1127156" y="937907"/>
                  <a:pt x="1127054" y="946761"/>
                </a:cubicBezTo>
                <a:cubicBezTo>
                  <a:pt x="1127054" y="946819"/>
                  <a:pt x="1127054" y="946874"/>
                  <a:pt x="1127054" y="946932"/>
                </a:cubicBezTo>
                <a:cubicBezTo>
                  <a:pt x="1126952" y="955786"/>
                  <a:pt x="1119703" y="962886"/>
                  <a:pt x="1110851" y="962792"/>
                </a:cubicBezTo>
                <a:cubicBezTo>
                  <a:pt x="1102152" y="962371"/>
                  <a:pt x="1095160" y="955459"/>
                  <a:pt x="1094648" y="946761"/>
                </a:cubicBezTo>
                <a:cubicBezTo>
                  <a:pt x="1095074" y="937995"/>
                  <a:pt x="1102084" y="930986"/>
                  <a:pt x="1110851" y="930558"/>
                </a:cubicBezTo>
                <a:close/>
                <a:moveTo>
                  <a:pt x="1172252" y="930045"/>
                </a:moveTo>
                <a:cubicBezTo>
                  <a:pt x="1181667" y="930045"/>
                  <a:pt x="1189308" y="937680"/>
                  <a:pt x="1189308" y="947101"/>
                </a:cubicBezTo>
                <a:cubicBezTo>
                  <a:pt x="1189308" y="956521"/>
                  <a:pt x="1181667" y="964156"/>
                  <a:pt x="1172252" y="964156"/>
                </a:cubicBezTo>
                <a:cubicBezTo>
                  <a:pt x="1162838" y="964156"/>
                  <a:pt x="1155197" y="956521"/>
                  <a:pt x="1155197" y="947101"/>
                </a:cubicBezTo>
                <a:cubicBezTo>
                  <a:pt x="1155197" y="937680"/>
                  <a:pt x="1162838" y="930045"/>
                  <a:pt x="1172252" y="930045"/>
                </a:cubicBezTo>
                <a:close/>
                <a:moveTo>
                  <a:pt x="1233653" y="929533"/>
                </a:moveTo>
                <a:cubicBezTo>
                  <a:pt x="1243068" y="929533"/>
                  <a:pt x="1250709" y="937169"/>
                  <a:pt x="1250709" y="946589"/>
                </a:cubicBezTo>
                <a:cubicBezTo>
                  <a:pt x="1250709" y="956008"/>
                  <a:pt x="1243068" y="963644"/>
                  <a:pt x="1233653" y="963644"/>
                </a:cubicBezTo>
                <a:cubicBezTo>
                  <a:pt x="1224239" y="963644"/>
                  <a:pt x="1216598" y="956008"/>
                  <a:pt x="1216598" y="946589"/>
                </a:cubicBezTo>
                <a:cubicBezTo>
                  <a:pt x="1216598" y="937169"/>
                  <a:pt x="1224239" y="929533"/>
                  <a:pt x="1233653" y="929533"/>
                </a:cubicBezTo>
                <a:close/>
                <a:moveTo>
                  <a:pt x="1971151" y="929364"/>
                </a:moveTo>
                <a:cubicBezTo>
                  <a:pt x="1980566" y="929364"/>
                  <a:pt x="1988207" y="936999"/>
                  <a:pt x="1988207" y="946418"/>
                </a:cubicBezTo>
                <a:cubicBezTo>
                  <a:pt x="1988207" y="955838"/>
                  <a:pt x="1980566" y="963474"/>
                  <a:pt x="1971151" y="963474"/>
                </a:cubicBezTo>
                <a:cubicBezTo>
                  <a:pt x="1961737" y="963474"/>
                  <a:pt x="1954096" y="955838"/>
                  <a:pt x="1954096" y="946418"/>
                </a:cubicBezTo>
                <a:cubicBezTo>
                  <a:pt x="1954096" y="936999"/>
                  <a:pt x="1961737" y="929364"/>
                  <a:pt x="1971151" y="929364"/>
                </a:cubicBezTo>
                <a:close/>
                <a:moveTo>
                  <a:pt x="1295421" y="928888"/>
                </a:moveTo>
                <a:cubicBezTo>
                  <a:pt x="1305218" y="928888"/>
                  <a:pt x="1313159" y="936830"/>
                  <a:pt x="1313159" y="946625"/>
                </a:cubicBezTo>
                <a:cubicBezTo>
                  <a:pt x="1313159" y="956422"/>
                  <a:pt x="1305218" y="964363"/>
                  <a:pt x="1295421" y="964363"/>
                </a:cubicBezTo>
                <a:cubicBezTo>
                  <a:pt x="1285625" y="964363"/>
                  <a:pt x="1277683" y="956422"/>
                  <a:pt x="1277683" y="946625"/>
                </a:cubicBezTo>
                <a:cubicBezTo>
                  <a:pt x="1277683" y="936830"/>
                  <a:pt x="1285625" y="928888"/>
                  <a:pt x="1295421" y="928888"/>
                </a:cubicBezTo>
                <a:close/>
                <a:moveTo>
                  <a:pt x="1479259" y="928510"/>
                </a:moveTo>
                <a:cubicBezTo>
                  <a:pt x="1489714" y="928510"/>
                  <a:pt x="1498191" y="936986"/>
                  <a:pt x="1498191" y="947443"/>
                </a:cubicBezTo>
                <a:cubicBezTo>
                  <a:pt x="1498106" y="957831"/>
                  <a:pt x="1489646" y="966203"/>
                  <a:pt x="1479259" y="966203"/>
                </a:cubicBezTo>
                <a:cubicBezTo>
                  <a:pt x="1468872" y="966203"/>
                  <a:pt x="1460429" y="957831"/>
                  <a:pt x="1460327" y="947443"/>
                </a:cubicBezTo>
                <a:cubicBezTo>
                  <a:pt x="1460327" y="936986"/>
                  <a:pt x="1468804" y="928510"/>
                  <a:pt x="1479259" y="928510"/>
                </a:cubicBezTo>
                <a:close/>
                <a:moveTo>
                  <a:pt x="1417857" y="928510"/>
                </a:moveTo>
                <a:cubicBezTo>
                  <a:pt x="1428125" y="928510"/>
                  <a:pt x="1436448" y="936834"/>
                  <a:pt x="1436448" y="947101"/>
                </a:cubicBezTo>
                <a:cubicBezTo>
                  <a:pt x="1436448" y="947158"/>
                  <a:pt x="1436448" y="947216"/>
                  <a:pt x="1436448" y="947271"/>
                </a:cubicBezTo>
                <a:cubicBezTo>
                  <a:pt x="1436346" y="957445"/>
                  <a:pt x="1428023" y="965615"/>
                  <a:pt x="1417857" y="965521"/>
                </a:cubicBezTo>
                <a:cubicBezTo>
                  <a:pt x="1417806" y="965521"/>
                  <a:pt x="1417738" y="965521"/>
                  <a:pt x="1417687" y="965521"/>
                </a:cubicBezTo>
                <a:cubicBezTo>
                  <a:pt x="1407505" y="965521"/>
                  <a:pt x="1399267" y="957274"/>
                  <a:pt x="1399267" y="947101"/>
                </a:cubicBezTo>
                <a:cubicBezTo>
                  <a:pt x="1399267" y="936834"/>
                  <a:pt x="1407590" y="928510"/>
                  <a:pt x="1417857" y="928510"/>
                </a:cubicBezTo>
                <a:close/>
                <a:moveTo>
                  <a:pt x="1357139" y="928510"/>
                </a:moveTo>
                <a:cubicBezTo>
                  <a:pt x="1366826" y="928971"/>
                  <a:pt x="1374382" y="937061"/>
                  <a:pt x="1374195" y="946760"/>
                </a:cubicBezTo>
                <a:cubicBezTo>
                  <a:pt x="1374212" y="956326"/>
                  <a:pt x="1366690" y="964214"/>
                  <a:pt x="1357139" y="964668"/>
                </a:cubicBezTo>
                <a:cubicBezTo>
                  <a:pt x="1347161" y="964668"/>
                  <a:pt x="1339060" y="956574"/>
                  <a:pt x="1339060" y="946590"/>
                </a:cubicBezTo>
                <a:cubicBezTo>
                  <a:pt x="1339060" y="936605"/>
                  <a:pt x="1347161" y="928510"/>
                  <a:pt x="1357139" y="928510"/>
                </a:cubicBezTo>
                <a:close/>
                <a:moveTo>
                  <a:pt x="1540660" y="927487"/>
                </a:moveTo>
                <a:cubicBezTo>
                  <a:pt x="1540779" y="927485"/>
                  <a:pt x="1540882" y="927485"/>
                  <a:pt x="1541001" y="927487"/>
                </a:cubicBezTo>
                <a:cubicBezTo>
                  <a:pt x="1551558" y="927581"/>
                  <a:pt x="1560035" y="936211"/>
                  <a:pt x="1559933" y="946760"/>
                </a:cubicBezTo>
                <a:cubicBezTo>
                  <a:pt x="1559933" y="946816"/>
                  <a:pt x="1559933" y="946874"/>
                  <a:pt x="1559933" y="946929"/>
                </a:cubicBezTo>
                <a:cubicBezTo>
                  <a:pt x="1559831" y="957480"/>
                  <a:pt x="1551217" y="965955"/>
                  <a:pt x="1540660" y="965862"/>
                </a:cubicBezTo>
                <a:cubicBezTo>
                  <a:pt x="1530085" y="965862"/>
                  <a:pt x="1521472" y="957337"/>
                  <a:pt x="1521387" y="946760"/>
                </a:cubicBezTo>
                <a:cubicBezTo>
                  <a:pt x="1521387" y="936115"/>
                  <a:pt x="1530017" y="927487"/>
                  <a:pt x="1540660" y="927487"/>
                </a:cubicBezTo>
                <a:close/>
                <a:moveTo>
                  <a:pt x="1602061" y="927316"/>
                </a:moveTo>
                <a:cubicBezTo>
                  <a:pt x="1612806" y="927316"/>
                  <a:pt x="1621505" y="936022"/>
                  <a:pt x="1621505" y="946760"/>
                </a:cubicBezTo>
                <a:cubicBezTo>
                  <a:pt x="1621505" y="946817"/>
                  <a:pt x="1621505" y="946874"/>
                  <a:pt x="1621505" y="946930"/>
                </a:cubicBezTo>
                <a:cubicBezTo>
                  <a:pt x="1621402" y="957574"/>
                  <a:pt x="1612704" y="966126"/>
                  <a:pt x="1602061" y="966033"/>
                </a:cubicBezTo>
                <a:cubicBezTo>
                  <a:pt x="1602010" y="966033"/>
                  <a:pt x="1601942" y="966033"/>
                  <a:pt x="1601891" y="966033"/>
                </a:cubicBezTo>
                <a:cubicBezTo>
                  <a:pt x="1591248" y="966033"/>
                  <a:pt x="1582618" y="957404"/>
                  <a:pt x="1582618" y="946760"/>
                </a:cubicBezTo>
                <a:cubicBezTo>
                  <a:pt x="1582618" y="936022"/>
                  <a:pt x="1591316" y="927316"/>
                  <a:pt x="1602061" y="927316"/>
                </a:cubicBezTo>
                <a:close/>
                <a:moveTo>
                  <a:pt x="1664144" y="926975"/>
                </a:moveTo>
                <a:cubicBezTo>
                  <a:pt x="1675077" y="926975"/>
                  <a:pt x="1683929" y="935834"/>
                  <a:pt x="1683929" y="946760"/>
                </a:cubicBezTo>
                <a:cubicBezTo>
                  <a:pt x="1683929" y="946817"/>
                  <a:pt x="1683929" y="946874"/>
                  <a:pt x="1683929" y="946930"/>
                </a:cubicBezTo>
                <a:cubicBezTo>
                  <a:pt x="1683827" y="957762"/>
                  <a:pt x="1674975" y="966467"/>
                  <a:pt x="1664144" y="966374"/>
                </a:cubicBezTo>
                <a:cubicBezTo>
                  <a:pt x="1664093" y="966374"/>
                  <a:pt x="1664025" y="966374"/>
                  <a:pt x="1663974" y="966374"/>
                </a:cubicBezTo>
                <a:cubicBezTo>
                  <a:pt x="1653144" y="966374"/>
                  <a:pt x="1644360" y="957592"/>
                  <a:pt x="1644360" y="946760"/>
                </a:cubicBezTo>
                <a:cubicBezTo>
                  <a:pt x="1644360" y="935834"/>
                  <a:pt x="1653212" y="926975"/>
                  <a:pt x="1664144" y="926975"/>
                </a:cubicBezTo>
                <a:close/>
                <a:moveTo>
                  <a:pt x="1724863" y="926804"/>
                </a:moveTo>
                <a:cubicBezTo>
                  <a:pt x="1735882" y="926804"/>
                  <a:pt x="1744819" y="935738"/>
                  <a:pt x="1744819" y="946760"/>
                </a:cubicBezTo>
                <a:cubicBezTo>
                  <a:pt x="1744819" y="946816"/>
                  <a:pt x="1744819" y="946874"/>
                  <a:pt x="1744819" y="946929"/>
                </a:cubicBezTo>
                <a:cubicBezTo>
                  <a:pt x="1744717" y="957857"/>
                  <a:pt x="1735796" y="966637"/>
                  <a:pt x="1724863" y="966544"/>
                </a:cubicBezTo>
                <a:cubicBezTo>
                  <a:pt x="1713931" y="966544"/>
                  <a:pt x="1705079" y="957686"/>
                  <a:pt x="1705079" y="946760"/>
                </a:cubicBezTo>
                <a:cubicBezTo>
                  <a:pt x="1705079" y="946704"/>
                  <a:pt x="1705079" y="946645"/>
                  <a:pt x="1705079" y="946589"/>
                </a:cubicBezTo>
                <a:cubicBezTo>
                  <a:pt x="1705079" y="935661"/>
                  <a:pt x="1713931" y="926804"/>
                  <a:pt x="1724863" y="926804"/>
                </a:cubicBezTo>
                <a:close/>
                <a:moveTo>
                  <a:pt x="1909067" y="926634"/>
                </a:moveTo>
                <a:cubicBezTo>
                  <a:pt x="1920188" y="926634"/>
                  <a:pt x="1929194" y="935645"/>
                  <a:pt x="1929194" y="946760"/>
                </a:cubicBezTo>
                <a:cubicBezTo>
                  <a:pt x="1929194" y="946817"/>
                  <a:pt x="1929194" y="946874"/>
                  <a:pt x="1929194" y="946930"/>
                </a:cubicBezTo>
                <a:cubicBezTo>
                  <a:pt x="1929091" y="957951"/>
                  <a:pt x="1920086" y="966809"/>
                  <a:pt x="1909067" y="966715"/>
                </a:cubicBezTo>
                <a:cubicBezTo>
                  <a:pt x="1909016" y="966715"/>
                  <a:pt x="1908948" y="966715"/>
                  <a:pt x="1908897" y="966715"/>
                </a:cubicBezTo>
                <a:cubicBezTo>
                  <a:pt x="1897879" y="966715"/>
                  <a:pt x="1888942" y="957781"/>
                  <a:pt x="1888942" y="946760"/>
                </a:cubicBezTo>
                <a:cubicBezTo>
                  <a:pt x="1888942" y="935645"/>
                  <a:pt x="1897947" y="926634"/>
                  <a:pt x="1909067" y="926634"/>
                </a:cubicBezTo>
                <a:close/>
                <a:moveTo>
                  <a:pt x="1847667" y="926634"/>
                </a:moveTo>
                <a:cubicBezTo>
                  <a:pt x="1858787" y="926634"/>
                  <a:pt x="1867793" y="935645"/>
                  <a:pt x="1867793" y="946760"/>
                </a:cubicBezTo>
                <a:cubicBezTo>
                  <a:pt x="1867793" y="946817"/>
                  <a:pt x="1867793" y="946874"/>
                  <a:pt x="1867793" y="946930"/>
                </a:cubicBezTo>
                <a:cubicBezTo>
                  <a:pt x="1867690" y="957951"/>
                  <a:pt x="1858685" y="966809"/>
                  <a:pt x="1847667" y="966715"/>
                </a:cubicBezTo>
                <a:cubicBezTo>
                  <a:pt x="1847615" y="966715"/>
                  <a:pt x="1847547" y="966715"/>
                  <a:pt x="1847496" y="966715"/>
                </a:cubicBezTo>
                <a:cubicBezTo>
                  <a:pt x="1836478" y="966715"/>
                  <a:pt x="1827541" y="957781"/>
                  <a:pt x="1827541" y="946760"/>
                </a:cubicBezTo>
                <a:cubicBezTo>
                  <a:pt x="1827541" y="935645"/>
                  <a:pt x="1836546" y="926634"/>
                  <a:pt x="1847667" y="926634"/>
                </a:cubicBezTo>
                <a:close/>
                <a:moveTo>
                  <a:pt x="1786606" y="926630"/>
                </a:moveTo>
                <a:cubicBezTo>
                  <a:pt x="1797727" y="926632"/>
                  <a:pt x="1806732" y="935644"/>
                  <a:pt x="1806732" y="946760"/>
                </a:cubicBezTo>
                <a:cubicBezTo>
                  <a:pt x="1806732" y="946816"/>
                  <a:pt x="1806732" y="946874"/>
                  <a:pt x="1806732" y="946929"/>
                </a:cubicBezTo>
                <a:cubicBezTo>
                  <a:pt x="1806630" y="957951"/>
                  <a:pt x="1797624" y="966808"/>
                  <a:pt x="1786606" y="966714"/>
                </a:cubicBezTo>
                <a:cubicBezTo>
                  <a:pt x="1786555" y="966714"/>
                  <a:pt x="1786487" y="966714"/>
                  <a:pt x="1786436" y="966714"/>
                </a:cubicBezTo>
                <a:cubicBezTo>
                  <a:pt x="1775418" y="966714"/>
                  <a:pt x="1766481" y="957780"/>
                  <a:pt x="1766481" y="946760"/>
                </a:cubicBezTo>
                <a:cubicBezTo>
                  <a:pt x="1766481" y="935776"/>
                  <a:pt x="1775281" y="926820"/>
                  <a:pt x="1786265" y="926634"/>
                </a:cubicBezTo>
                <a:cubicBezTo>
                  <a:pt x="1786385" y="926632"/>
                  <a:pt x="1786487" y="926630"/>
                  <a:pt x="1786606" y="926630"/>
                </a:cubicBezTo>
                <a:close/>
                <a:moveTo>
                  <a:pt x="5629" y="881778"/>
                </a:moveTo>
                <a:cubicBezTo>
                  <a:pt x="7607" y="881778"/>
                  <a:pt x="9210" y="883382"/>
                  <a:pt x="9210" y="885359"/>
                </a:cubicBezTo>
                <a:cubicBezTo>
                  <a:pt x="9210" y="887338"/>
                  <a:pt x="7607" y="888942"/>
                  <a:pt x="5629" y="888942"/>
                </a:cubicBezTo>
                <a:cubicBezTo>
                  <a:pt x="3684" y="888854"/>
                  <a:pt x="2132" y="887301"/>
                  <a:pt x="2047" y="885359"/>
                </a:cubicBezTo>
                <a:cubicBezTo>
                  <a:pt x="2047" y="883382"/>
                  <a:pt x="3650" y="881778"/>
                  <a:pt x="5629" y="881778"/>
                </a:cubicBezTo>
                <a:close/>
                <a:moveTo>
                  <a:pt x="67029" y="880242"/>
                </a:moveTo>
                <a:cubicBezTo>
                  <a:pt x="67149" y="880239"/>
                  <a:pt x="67268" y="880239"/>
                  <a:pt x="67371" y="880242"/>
                </a:cubicBezTo>
                <a:cubicBezTo>
                  <a:pt x="70100" y="880339"/>
                  <a:pt x="72248" y="882629"/>
                  <a:pt x="72146" y="885359"/>
                </a:cubicBezTo>
                <a:cubicBezTo>
                  <a:pt x="72146" y="888185"/>
                  <a:pt x="69861" y="890476"/>
                  <a:pt x="67029" y="890476"/>
                </a:cubicBezTo>
                <a:cubicBezTo>
                  <a:pt x="64249" y="890388"/>
                  <a:pt x="61998" y="888148"/>
                  <a:pt x="61913" y="885359"/>
                </a:cubicBezTo>
                <a:cubicBezTo>
                  <a:pt x="61913" y="882533"/>
                  <a:pt x="64198" y="880242"/>
                  <a:pt x="67029" y="880242"/>
                </a:cubicBezTo>
                <a:close/>
                <a:moveTo>
                  <a:pt x="129113" y="879389"/>
                </a:moveTo>
                <a:cubicBezTo>
                  <a:pt x="129232" y="879387"/>
                  <a:pt x="129352" y="879387"/>
                  <a:pt x="129454" y="879389"/>
                </a:cubicBezTo>
                <a:cubicBezTo>
                  <a:pt x="132661" y="879486"/>
                  <a:pt x="135185" y="882158"/>
                  <a:pt x="135083" y="885359"/>
                </a:cubicBezTo>
                <a:cubicBezTo>
                  <a:pt x="135083" y="888656"/>
                  <a:pt x="132405" y="891328"/>
                  <a:pt x="129113" y="891328"/>
                </a:cubicBezTo>
                <a:cubicBezTo>
                  <a:pt x="125822" y="891328"/>
                  <a:pt x="123144" y="888656"/>
                  <a:pt x="123144" y="885359"/>
                </a:cubicBezTo>
                <a:cubicBezTo>
                  <a:pt x="123144" y="882063"/>
                  <a:pt x="125822" y="879389"/>
                  <a:pt x="129113" y="879389"/>
                </a:cubicBezTo>
                <a:close/>
                <a:moveTo>
                  <a:pt x="189832" y="878708"/>
                </a:moveTo>
                <a:cubicBezTo>
                  <a:pt x="189951" y="878705"/>
                  <a:pt x="190071" y="878705"/>
                  <a:pt x="190173" y="878708"/>
                </a:cubicBezTo>
                <a:cubicBezTo>
                  <a:pt x="193755" y="878803"/>
                  <a:pt x="196586" y="881780"/>
                  <a:pt x="196484" y="885359"/>
                </a:cubicBezTo>
                <a:cubicBezTo>
                  <a:pt x="196484" y="889034"/>
                  <a:pt x="193499" y="892011"/>
                  <a:pt x="189832" y="892011"/>
                </a:cubicBezTo>
                <a:cubicBezTo>
                  <a:pt x="186199" y="891921"/>
                  <a:pt x="183265" y="888996"/>
                  <a:pt x="183181" y="885359"/>
                </a:cubicBezTo>
                <a:cubicBezTo>
                  <a:pt x="183181" y="881686"/>
                  <a:pt x="186165" y="878708"/>
                  <a:pt x="189832" y="878708"/>
                </a:cubicBezTo>
                <a:close/>
                <a:moveTo>
                  <a:pt x="312635" y="877343"/>
                </a:moveTo>
                <a:cubicBezTo>
                  <a:pt x="312754" y="877342"/>
                  <a:pt x="312856" y="877342"/>
                  <a:pt x="312976" y="877343"/>
                </a:cubicBezTo>
                <a:cubicBezTo>
                  <a:pt x="317410" y="877439"/>
                  <a:pt x="320924" y="881103"/>
                  <a:pt x="320821" y="885530"/>
                </a:cubicBezTo>
                <a:cubicBezTo>
                  <a:pt x="320821" y="890052"/>
                  <a:pt x="317154" y="893716"/>
                  <a:pt x="312635" y="893716"/>
                </a:cubicBezTo>
                <a:cubicBezTo>
                  <a:pt x="308149" y="893627"/>
                  <a:pt x="304533" y="890013"/>
                  <a:pt x="304448" y="885530"/>
                </a:cubicBezTo>
                <a:cubicBezTo>
                  <a:pt x="304448" y="881009"/>
                  <a:pt x="308115" y="877343"/>
                  <a:pt x="312635" y="877343"/>
                </a:cubicBezTo>
                <a:close/>
                <a:moveTo>
                  <a:pt x="251233" y="877343"/>
                </a:moveTo>
                <a:cubicBezTo>
                  <a:pt x="255276" y="877343"/>
                  <a:pt x="258567" y="880627"/>
                  <a:pt x="258567" y="884676"/>
                </a:cubicBezTo>
                <a:cubicBezTo>
                  <a:pt x="258567" y="888727"/>
                  <a:pt x="255276" y="892011"/>
                  <a:pt x="251233" y="892011"/>
                </a:cubicBezTo>
                <a:cubicBezTo>
                  <a:pt x="247225" y="891921"/>
                  <a:pt x="243984" y="888691"/>
                  <a:pt x="243900" y="884676"/>
                </a:cubicBezTo>
                <a:cubicBezTo>
                  <a:pt x="243900" y="880627"/>
                  <a:pt x="247191" y="877343"/>
                  <a:pt x="251233" y="877343"/>
                </a:cubicBezTo>
                <a:close/>
                <a:moveTo>
                  <a:pt x="374402" y="876357"/>
                </a:moveTo>
                <a:cubicBezTo>
                  <a:pt x="379300" y="876357"/>
                  <a:pt x="383271" y="880327"/>
                  <a:pt x="383271" y="885226"/>
                </a:cubicBezTo>
                <a:cubicBezTo>
                  <a:pt x="383271" y="890124"/>
                  <a:pt x="379300" y="894095"/>
                  <a:pt x="374402" y="894095"/>
                </a:cubicBezTo>
                <a:cubicBezTo>
                  <a:pt x="369504" y="894095"/>
                  <a:pt x="365533" y="890124"/>
                  <a:pt x="365533" y="885226"/>
                </a:cubicBezTo>
                <a:cubicBezTo>
                  <a:pt x="365533" y="880327"/>
                  <a:pt x="369504" y="876357"/>
                  <a:pt x="374402" y="876357"/>
                </a:cubicBezTo>
                <a:close/>
                <a:moveTo>
                  <a:pt x="436120" y="875808"/>
                </a:moveTo>
                <a:cubicBezTo>
                  <a:pt x="441203" y="875802"/>
                  <a:pt x="445398" y="879774"/>
                  <a:pt x="445671" y="884848"/>
                </a:cubicBezTo>
                <a:cubicBezTo>
                  <a:pt x="445671" y="890123"/>
                  <a:pt x="441390" y="894399"/>
                  <a:pt x="436120" y="894399"/>
                </a:cubicBezTo>
                <a:cubicBezTo>
                  <a:pt x="431037" y="894405"/>
                  <a:pt x="426841" y="890434"/>
                  <a:pt x="426569" y="885359"/>
                </a:cubicBezTo>
                <a:cubicBezTo>
                  <a:pt x="426569" y="880083"/>
                  <a:pt x="430850" y="875808"/>
                  <a:pt x="436120" y="875808"/>
                </a:cubicBezTo>
                <a:close/>
                <a:moveTo>
                  <a:pt x="496838" y="875126"/>
                </a:moveTo>
                <a:cubicBezTo>
                  <a:pt x="502484" y="875126"/>
                  <a:pt x="507072" y="879708"/>
                  <a:pt x="507072" y="885359"/>
                </a:cubicBezTo>
                <a:cubicBezTo>
                  <a:pt x="507072" y="891012"/>
                  <a:pt x="502484" y="895593"/>
                  <a:pt x="496838" y="895593"/>
                </a:cubicBezTo>
                <a:cubicBezTo>
                  <a:pt x="491193" y="895593"/>
                  <a:pt x="486605" y="891012"/>
                  <a:pt x="486605" y="885359"/>
                </a:cubicBezTo>
                <a:cubicBezTo>
                  <a:pt x="486605" y="879708"/>
                  <a:pt x="491193" y="875126"/>
                  <a:pt x="496838" y="875126"/>
                </a:cubicBezTo>
                <a:close/>
                <a:moveTo>
                  <a:pt x="558240" y="874273"/>
                </a:moveTo>
                <a:cubicBezTo>
                  <a:pt x="564363" y="874273"/>
                  <a:pt x="569326" y="879237"/>
                  <a:pt x="569326" y="885359"/>
                </a:cubicBezTo>
                <a:cubicBezTo>
                  <a:pt x="569241" y="891444"/>
                  <a:pt x="564329" y="896354"/>
                  <a:pt x="558240" y="896446"/>
                </a:cubicBezTo>
                <a:cubicBezTo>
                  <a:pt x="552151" y="896354"/>
                  <a:pt x="547239" y="891444"/>
                  <a:pt x="547154" y="885359"/>
                </a:cubicBezTo>
                <a:cubicBezTo>
                  <a:pt x="547154" y="879237"/>
                  <a:pt x="552117" y="874273"/>
                  <a:pt x="558240" y="874273"/>
                </a:cubicBezTo>
                <a:close/>
                <a:moveTo>
                  <a:pt x="619641" y="873591"/>
                </a:moveTo>
                <a:cubicBezTo>
                  <a:pt x="626139" y="873591"/>
                  <a:pt x="631410" y="878859"/>
                  <a:pt x="631410" y="885359"/>
                </a:cubicBezTo>
                <a:cubicBezTo>
                  <a:pt x="631410" y="891859"/>
                  <a:pt x="626139" y="897129"/>
                  <a:pt x="619641" y="897129"/>
                </a:cubicBezTo>
                <a:cubicBezTo>
                  <a:pt x="613143" y="897129"/>
                  <a:pt x="607873" y="891859"/>
                  <a:pt x="607873" y="885359"/>
                </a:cubicBezTo>
                <a:cubicBezTo>
                  <a:pt x="607873" y="878859"/>
                  <a:pt x="613143" y="873591"/>
                  <a:pt x="619641" y="873591"/>
                </a:cubicBezTo>
                <a:close/>
                <a:moveTo>
                  <a:pt x="681042" y="872910"/>
                </a:moveTo>
                <a:cubicBezTo>
                  <a:pt x="681162" y="872907"/>
                  <a:pt x="681264" y="872907"/>
                  <a:pt x="681383" y="872910"/>
                </a:cubicBezTo>
                <a:cubicBezTo>
                  <a:pt x="688172" y="873005"/>
                  <a:pt x="693596" y="878578"/>
                  <a:pt x="693493" y="885359"/>
                </a:cubicBezTo>
                <a:cubicBezTo>
                  <a:pt x="693493" y="892236"/>
                  <a:pt x="687916" y="897810"/>
                  <a:pt x="681042" y="897810"/>
                </a:cubicBezTo>
                <a:cubicBezTo>
                  <a:pt x="674169" y="897810"/>
                  <a:pt x="668592" y="892236"/>
                  <a:pt x="668592" y="885359"/>
                </a:cubicBezTo>
                <a:cubicBezTo>
                  <a:pt x="668592" y="878483"/>
                  <a:pt x="674169" y="872910"/>
                  <a:pt x="681042" y="872910"/>
                </a:cubicBezTo>
                <a:close/>
                <a:moveTo>
                  <a:pt x="743125" y="872227"/>
                </a:moveTo>
                <a:cubicBezTo>
                  <a:pt x="743245" y="872225"/>
                  <a:pt x="743347" y="872225"/>
                  <a:pt x="743466" y="872227"/>
                </a:cubicBezTo>
                <a:cubicBezTo>
                  <a:pt x="750630" y="872322"/>
                  <a:pt x="756361" y="878200"/>
                  <a:pt x="756258" y="885359"/>
                </a:cubicBezTo>
                <a:cubicBezTo>
                  <a:pt x="756258" y="892612"/>
                  <a:pt x="750374" y="898493"/>
                  <a:pt x="743125" y="898493"/>
                </a:cubicBezTo>
                <a:cubicBezTo>
                  <a:pt x="735911" y="898400"/>
                  <a:pt x="730077" y="892573"/>
                  <a:pt x="729993" y="885359"/>
                </a:cubicBezTo>
                <a:cubicBezTo>
                  <a:pt x="729993" y="878106"/>
                  <a:pt x="735877" y="872227"/>
                  <a:pt x="743125" y="872227"/>
                </a:cubicBezTo>
                <a:close/>
                <a:moveTo>
                  <a:pt x="804211" y="871410"/>
                </a:moveTo>
                <a:cubicBezTo>
                  <a:pt x="811841" y="871410"/>
                  <a:pt x="818027" y="877594"/>
                  <a:pt x="818027" y="885225"/>
                </a:cubicBezTo>
                <a:cubicBezTo>
                  <a:pt x="818027" y="892855"/>
                  <a:pt x="811841" y="899041"/>
                  <a:pt x="804211" y="899041"/>
                </a:cubicBezTo>
                <a:cubicBezTo>
                  <a:pt x="796581" y="899041"/>
                  <a:pt x="790396" y="892855"/>
                  <a:pt x="790396" y="885225"/>
                </a:cubicBezTo>
                <a:cubicBezTo>
                  <a:pt x="790396" y="877594"/>
                  <a:pt x="796581" y="871410"/>
                  <a:pt x="804211" y="871410"/>
                </a:cubicBezTo>
                <a:close/>
                <a:moveTo>
                  <a:pt x="865246" y="871033"/>
                </a:moveTo>
                <a:cubicBezTo>
                  <a:pt x="865366" y="871031"/>
                  <a:pt x="865468" y="871031"/>
                  <a:pt x="865587" y="871033"/>
                </a:cubicBezTo>
                <a:cubicBezTo>
                  <a:pt x="873399" y="871128"/>
                  <a:pt x="879676" y="877541"/>
                  <a:pt x="879573" y="885359"/>
                </a:cubicBezTo>
                <a:cubicBezTo>
                  <a:pt x="879573" y="893271"/>
                  <a:pt x="873160" y="899687"/>
                  <a:pt x="865246" y="899687"/>
                </a:cubicBezTo>
                <a:cubicBezTo>
                  <a:pt x="857367" y="899595"/>
                  <a:pt x="851005" y="893234"/>
                  <a:pt x="850920" y="885359"/>
                </a:cubicBezTo>
                <a:cubicBezTo>
                  <a:pt x="850920" y="877448"/>
                  <a:pt x="857333" y="871033"/>
                  <a:pt x="865246" y="871033"/>
                </a:cubicBezTo>
                <a:close/>
                <a:moveTo>
                  <a:pt x="926648" y="870351"/>
                </a:moveTo>
                <a:cubicBezTo>
                  <a:pt x="926767" y="870349"/>
                  <a:pt x="926870" y="870349"/>
                  <a:pt x="926989" y="870351"/>
                </a:cubicBezTo>
                <a:cubicBezTo>
                  <a:pt x="935192" y="870446"/>
                  <a:pt x="941759" y="877164"/>
                  <a:pt x="941657" y="885359"/>
                </a:cubicBezTo>
                <a:cubicBezTo>
                  <a:pt x="941657" y="885418"/>
                  <a:pt x="941657" y="885474"/>
                  <a:pt x="941657" y="885531"/>
                </a:cubicBezTo>
                <a:cubicBezTo>
                  <a:pt x="941555" y="893726"/>
                  <a:pt x="934834" y="900291"/>
                  <a:pt x="926648" y="900199"/>
                </a:cubicBezTo>
                <a:cubicBezTo>
                  <a:pt x="918427" y="900199"/>
                  <a:pt x="911724" y="893583"/>
                  <a:pt x="911639" y="885359"/>
                </a:cubicBezTo>
                <a:cubicBezTo>
                  <a:pt x="911639" y="877071"/>
                  <a:pt x="918358" y="870351"/>
                  <a:pt x="926648" y="870351"/>
                </a:cubicBezTo>
                <a:close/>
                <a:moveTo>
                  <a:pt x="988415" y="869535"/>
                </a:moveTo>
                <a:cubicBezTo>
                  <a:pt x="997082" y="869535"/>
                  <a:pt x="1004107" y="876559"/>
                  <a:pt x="1004107" y="885225"/>
                </a:cubicBezTo>
                <a:cubicBezTo>
                  <a:pt x="1004107" y="893891"/>
                  <a:pt x="997082" y="900917"/>
                  <a:pt x="988415" y="900917"/>
                </a:cubicBezTo>
                <a:cubicBezTo>
                  <a:pt x="979749" y="900917"/>
                  <a:pt x="972724" y="893891"/>
                  <a:pt x="972724" y="885225"/>
                </a:cubicBezTo>
                <a:cubicBezTo>
                  <a:pt x="972724" y="876559"/>
                  <a:pt x="979749" y="869535"/>
                  <a:pt x="988415" y="869535"/>
                </a:cubicBezTo>
                <a:close/>
                <a:moveTo>
                  <a:pt x="1050132" y="869158"/>
                </a:moveTo>
                <a:cubicBezTo>
                  <a:pt x="1050831" y="869111"/>
                  <a:pt x="1051548" y="869111"/>
                  <a:pt x="1052247" y="869158"/>
                </a:cubicBezTo>
                <a:cubicBezTo>
                  <a:pt x="1061082" y="869742"/>
                  <a:pt x="1067768" y="877378"/>
                  <a:pt x="1067188" y="886212"/>
                </a:cubicBezTo>
                <a:cubicBezTo>
                  <a:pt x="1067188" y="886564"/>
                  <a:pt x="1067171" y="886917"/>
                  <a:pt x="1067153" y="887269"/>
                </a:cubicBezTo>
                <a:cubicBezTo>
                  <a:pt x="1066591" y="896104"/>
                  <a:pt x="1058967" y="902810"/>
                  <a:pt x="1050132" y="902245"/>
                </a:cubicBezTo>
                <a:cubicBezTo>
                  <a:pt x="1041433" y="901824"/>
                  <a:pt x="1034440" y="894911"/>
                  <a:pt x="1033929" y="886212"/>
                </a:cubicBezTo>
                <a:cubicBezTo>
                  <a:pt x="1033912" y="877117"/>
                  <a:pt x="1041041" y="869613"/>
                  <a:pt x="1050132" y="869158"/>
                </a:cubicBezTo>
                <a:close/>
                <a:moveTo>
                  <a:pt x="1110851" y="868474"/>
                </a:moveTo>
                <a:cubicBezTo>
                  <a:pt x="1120266" y="868474"/>
                  <a:pt x="1127907" y="876110"/>
                  <a:pt x="1127907" y="885529"/>
                </a:cubicBezTo>
                <a:cubicBezTo>
                  <a:pt x="1127907" y="894950"/>
                  <a:pt x="1120266" y="902585"/>
                  <a:pt x="1110851" y="902585"/>
                </a:cubicBezTo>
                <a:cubicBezTo>
                  <a:pt x="1101437" y="902585"/>
                  <a:pt x="1093796" y="894950"/>
                  <a:pt x="1093796" y="885529"/>
                </a:cubicBezTo>
                <a:cubicBezTo>
                  <a:pt x="1093796" y="876110"/>
                  <a:pt x="1101437" y="868474"/>
                  <a:pt x="1110851" y="868474"/>
                </a:cubicBezTo>
                <a:close/>
                <a:moveTo>
                  <a:pt x="1172252" y="867963"/>
                </a:moveTo>
                <a:cubicBezTo>
                  <a:pt x="1181667" y="867963"/>
                  <a:pt x="1189308" y="875598"/>
                  <a:pt x="1189308" y="885019"/>
                </a:cubicBezTo>
                <a:cubicBezTo>
                  <a:pt x="1189308" y="894439"/>
                  <a:pt x="1181667" y="902075"/>
                  <a:pt x="1172252" y="902075"/>
                </a:cubicBezTo>
                <a:cubicBezTo>
                  <a:pt x="1162838" y="902075"/>
                  <a:pt x="1155197" y="894439"/>
                  <a:pt x="1155197" y="885019"/>
                </a:cubicBezTo>
                <a:cubicBezTo>
                  <a:pt x="1155197" y="875598"/>
                  <a:pt x="1162838" y="867963"/>
                  <a:pt x="1172252" y="867963"/>
                </a:cubicBezTo>
                <a:close/>
                <a:moveTo>
                  <a:pt x="1234523" y="867429"/>
                </a:moveTo>
                <a:cubicBezTo>
                  <a:pt x="1243955" y="867441"/>
                  <a:pt x="1251579" y="875087"/>
                  <a:pt x="1251562" y="884506"/>
                </a:cubicBezTo>
                <a:cubicBezTo>
                  <a:pt x="1251562" y="884799"/>
                  <a:pt x="1251562" y="885091"/>
                  <a:pt x="1251545" y="885382"/>
                </a:cubicBezTo>
                <a:cubicBezTo>
                  <a:pt x="1251068" y="894789"/>
                  <a:pt x="1243069" y="902033"/>
                  <a:pt x="1233654" y="901563"/>
                </a:cubicBezTo>
                <a:cubicBezTo>
                  <a:pt x="1233364" y="901579"/>
                  <a:pt x="1233074" y="901586"/>
                  <a:pt x="1232784" y="901584"/>
                </a:cubicBezTo>
                <a:cubicBezTo>
                  <a:pt x="1223352" y="901574"/>
                  <a:pt x="1215728" y="893927"/>
                  <a:pt x="1215745" y="884506"/>
                </a:cubicBezTo>
                <a:cubicBezTo>
                  <a:pt x="1215745" y="884216"/>
                  <a:pt x="1215745" y="883923"/>
                  <a:pt x="1215762" y="883632"/>
                </a:cubicBezTo>
                <a:cubicBezTo>
                  <a:pt x="1216240" y="874226"/>
                  <a:pt x="1224239" y="866981"/>
                  <a:pt x="1233654" y="867453"/>
                </a:cubicBezTo>
                <a:cubicBezTo>
                  <a:pt x="1233944" y="867437"/>
                  <a:pt x="1234233" y="867429"/>
                  <a:pt x="1234523" y="867429"/>
                </a:cubicBezTo>
                <a:close/>
                <a:moveTo>
                  <a:pt x="1971152" y="867110"/>
                </a:moveTo>
                <a:cubicBezTo>
                  <a:pt x="1980754" y="867741"/>
                  <a:pt x="1988225" y="875731"/>
                  <a:pt x="1988207" y="885359"/>
                </a:cubicBezTo>
                <a:cubicBezTo>
                  <a:pt x="1988225" y="894959"/>
                  <a:pt x="1980737" y="902897"/>
                  <a:pt x="1971152" y="903439"/>
                </a:cubicBezTo>
                <a:cubicBezTo>
                  <a:pt x="1971101" y="903439"/>
                  <a:pt x="1971032" y="903440"/>
                  <a:pt x="1970981" y="903440"/>
                </a:cubicBezTo>
                <a:cubicBezTo>
                  <a:pt x="1961003" y="903439"/>
                  <a:pt x="1952902" y="895344"/>
                  <a:pt x="1952902" y="885359"/>
                </a:cubicBezTo>
                <a:cubicBezTo>
                  <a:pt x="1952902" y="875282"/>
                  <a:pt x="1961071" y="867110"/>
                  <a:pt x="1971152" y="867110"/>
                </a:cubicBezTo>
                <a:close/>
                <a:moveTo>
                  <a:pt x="1295055" y="866939"/>
                </a:moveTo>
                <a:cubicBezTo>
                  <a:pt x="1305220" y="866939"/>
                  <a:pt x="1313475" y="875186"/>
                  <a:pt x="1313475" y="885359"/>
                </a:cubicBezTo>
                <a:cubicBezTo>
                  <a:pt x="1313475" y="885418"/>
                  <a:pt x="1313475" y="885474"/>
                  <a:pt x="1313475" y="885529"/>
                </a:cubicBezTo>
                <a:cubicBezTo>
                  <a:pt x="1313373" y="895610"/>
                  <a:pt x="1305135" y="903703"/>
                  <a:pt x="1295055" y="903609"/>
                </a:cubicBezTo>
                <a:cubicBezTo>
                  <a:pt x="1284941" y="903609"/>
                  <a:pt x="1276720" y="895467"/>
                  <a:pt x="1276635" y="885359"/>
                </a:cubicBezTo>
                <a:cubicBezTo>
                  <a:pt x="1276635" y="875186"/>
                  <a:pt x="1284890" y="866939"/>
                  <a:pt x="1295055" y="866939"/>
                </a:cubicBezTo>
                <a:close/>
                <a:moveTo>
                  <a:pt x="1357138" y="866598"/>
                </a:moveTo>
                <a:cubicBezTo>
                  <a:pt x="1367508" y="866598"/>
                  <a:pt x="1375900" y="874998"/>
                  <a:pt x="1375900" y="885359"/>
                </a:cubicBezTo>
                <a:cubicBezTo>
                  <a:pt x="1375900" y="885416"/>
                  <a:pt x="1375900" y="885474"/>
                  <a:pt x="1375900" y="885530"/>
                </a:cubicBezTo>
                <a:cubicBezTo>
                  <a:pt x="1375797" y="895797"/>
                  <a:pt x="1367406" y="904045"/>
                  <a:pt x="1357138" y="903951"/>
                </a:cubicBezTo>
                <a:cubicBezTo>
                  <a:pt x="1346836" y="903951"/>
                  <a:pt x="1338462" y="895655"/>
                  <a:pt x="1338377" y="885359"/>
                </a:cubicBezTo>
                <a:cubicBezTo>
                  <a:pt x="1338377" y="874998"/>
                  <a:pt x="1346768" y="866598"/>
                  <a:pt x="1357138" y="866598"/>
                </a:cubicBezTo>
                <a:close/>
                <a:moveTo>
                  <a:pt x="1417858" y="866088"/>
                </a:moveTo>
                <a:cubicBezTo>
                  <a:pt x="1417977" y="866085"/>
                  <a:pt x="1418080" y="866085"/>
                  <a:pt x="1418199" y="866088"/>
                </a:cubicBezTo>
                <a:cubicBezTo>
                  <a:pt x="1428757" y="866181"/>
                  <a:pt x="1437234" y="874811"/>
                  <a:pt x="1437131" y="885359"/>
                </a:cubicBezTo>
                <a:cubicBezTo>
                  <a:pt x="1437131" y="885416"/>
                  <a:pt x="1437131" y="885474"/>
                  <a:pt x="1437131" y="885530"/>
                </a:cubicBezTo>
                <a:cubicBezTo>
                  <a:pt x="1437029" y="896080"/>
                  <a:pt x="1428415" y="904555"/>
                  <a:pt x="1417858" y="904461"/>
                </a:cubicBezTo>
                <a:cubicBezTo>
                  <a:pt x="1407283" y="904461"/>
                  <a:pt x="1398670" y="895937"/>
                  <a:pt x="1398585" y="885359"/>
                </a:cubicBezTo>
                <a:cubicBezTo>
                  <a:pt x="1398585" y="874716"/>
                  <a:pt x="1407215" y="866088"/>
                  <a:pt x="1417858" y="866088"/>
                </a:cubicBezTo>
                <a:close/>
                <a:moveTo>
                  <a:pt x="1479258" y="865746"/>
                </a:moveTo>
                <a:cubicBezTo>
                  <a:pt x="1479309" y="865746"/>
                  <a:pt x="1479378" y="865746"/>
                  <a:pt x="1479429" y="865746"/>
                </a:cubicBezTo>
                <a:cubicBezTo>
                  <a:pt x="1490174" y="865842"/>
                  <a:pt x="1498804" y="874623"/>
                  <a:pt x="1498702" y="885360"/>
                </a:cubicBezTo>
                <a:cubicBezTo>
                  <a:pt x="1498702" y="885417"/>
                  <a:pt x="1498702" y="885475"/>
                  <a:pt x="1498702" y="885530"/>
                </a:cubicBezTo>
                <a:cubicBezTo>
                  <a:pt x="1498600" y="896269"/>
                  <a:pt x="1489833" y="904898"/>
                  <a:pt x="1479088" y="904804"/>
                </a:cubicBezTo>
                <a:cubicBezTo>
                  <a:pt x="1468326" y="904804"/>
                  <a:pt x="1459576" y="896126"/>
                  <a:pt x="1459474" y="885360"/>
                </a:cubicBezTo>
                <a:cubicBezTo>
                  <a:pt x="1459474" y="885304"/>
                  <a:pt x="1459474" y="885246"/>
                  <a:pt x="1459474" y="885189"/>
                </a:cubicBezTo>
                <a:cubicBezTo>
                  <a:pt x="1459576" y="874358"/>
                  <a:pt x="1468428" y="865652"/>
                  <a:pt x="1479258" y="865746"/>
                </a:cubicBezTo>
                <a:close/>
                <a:moveTo>
                  <a:pt x="1540660" y="865404"/>
                </a:moveTo>
                <a:cubicBezTo>
                  <a:pt x="1551678" y="865404"/>
                  <a:pt x="1560615" y="874338"/>
                  <a:pt x="1560615" y="885359"/>
                </a:cubicBezTo>
                <a:cubicBezTo>
                  <a:pt x="1560615" y="885418"/>
                  <a:pt x="1560615" y="885474"/>
                  <a:pt x="1560615" y="885529"/>
                </a:cubicBezTo>
                <a:cubicBezTo>
                  <a:pt x="1560513" y="896457"/>
                  <a:pt x="1551593" y="905237"/>
                  <a:pt x="1540660" y="905145"/>
                </a:cubicBezTo>
                <a:cubicBezTo>
                  <a:pt x="1529710" y="905145"/>
                  <a:pt x="1520790" y="896315"/>
                  <a:pt x="1520705" y="885359"/>
                </a:cubicBezTo>
                <a:cubicBezTo>
                  <a:pt x="1520705" y="874338"/>
                  <a:pt x="1529642" y="865404"/>
                  <a:pt x="1540660" y="865404"/>
                </a:cubicBezTo>
                <a:close/>
                <a:moveTo>
                  <a:pt x="1602061" y="865064"/>
                </a:moveTo>
                <a:cubicBezTo>
                  <a:pt x="1613267" y="865064"/>
                  <a:pt x="1622357" y="874151"/>
                  <a:pt x="1622357" y="885359"/>
                </a:cubicBezTo>
                <a:cubicBezTo>
                  <a:pt x="1622357" y="885416"/>
                  <a:pt x="1622357" y="885474"/>
                  <a:pt x="1622357" y="885530"/>
                </a:cubicBezTo>
                <a:cubicBezTo>
                  <a:pt x="1622255" y="896646"/>
                  <a:pt x="1613181" y="905579"/>
                  <a:pt x="1602061" y="905485"/>
                </a:cubicBezTo>
                <a:cubicBezTo>
                  <a:pt x="1590923" y="905485"/>
                  <a:pt x="1581849" y="896503"/>
                  <a:pt x="1581765" y="885359"/>
                </a:cubicBezTo>
                <a:cubicBezTo>
                  <a:pt x="1581765" y="874151"/>
                  <a:pt x="1590855" y="865064"/>
                  <a:pt x="1602061" y="865064"/>
                </a:cubicBezTo>
                <a:close/>
                <a:moveTo>
                  <a:pt x="1664145" y="864722"/>
                </a:moveTo>
                <a:cubicBezTo>
                  <a:pt x="1675538" y="864722"/>
                  <a:pt x="1684783" y="873962"/>
                  <a:pt x="1684783" y="885359"/>
                </a:cubicBezTo>
                <a:cubicBezTo>
                  <a:pt x="1684681" y="896692"/>
                  <a:pt x="1675470" y="905827"/>
                  <a:pt x="1664145" y="905827"/>
                </a:cubicBezTo>
                <a:cubicBezTo>
                  <a:pt x="1652820" y="905827"/>
                  <a:pt x="1643610" y="896692"/>
                  <a:pt x="1643508" y="885359"/>
                </a:cubicBezTo>
                <a:cubicBezTo>
                  <a:pt x="1643508" y="873962"/>
                  <a:pt x="1652752" y="864722"/>
                  <a:pt x="1664145" y="864722"/>
                </a:cubicBezTo>
                <a:close/>
                <a:moveTo>
                  <a:pt x="1786265" y="864553"/>
                </a:moveTo>
                <a:cubicBezTo>
                  <a:pt x="1786384" y="864551"/>
                  <a:pt x="1786487" y="864551"/>
                  <a:pt x="1786606" y="864553"/>
                </a:cubicBezTo>
                <a:cubicBezTo>
                  <a:pt x="1797999" y="864646"/>
                  <a:pt x="1807175" y="873963"/>
                  <a:pt x="1807073" y="885359"/>
                </a:cubicBezTo>
                <a:cubicBezTo>
                  <a:pt x="1807073" y="885418"/>
                  <a:pt x="1807073" y="885474"/>
                  <a:pt x="1807073" y="885530"/>
                </a:cubicBezTo>
                <a:cubicBezTo>
                  <a:pt x="1806970" y="896929"/>
                  <a:pt x="1797658" y="906090"/>
                  <a:pt x="1786265" y="905998"/>
                </a:cubicBezTo>
                <a:cubicBezTo>
                  <a:pt x="1774837" y="905998"/>
                  <a:pt x="1765542" y="896786"/>
                  <a:pt x="1765457" y="885359"/>
                </a:cubicBezTo>
                <a:cubicBezTo>
                  <a:pt x="1765457" y="873868"/>
                  <a:pt x="1774769" y="864553"/>
                  <a:pt x="1786265" y="864553"/>
                </a:cubicBezTo>
                <a:close/>
                <a:moveTo>
                  <a:pt x="1724864" y="864553"/>
                </a:moveTo>
                <a:cubicBezTo>
                  <a:pt x="1724983" y="864551"/>
                  <a:pt x="1725086" y="864551"/>
                  <a:pt x="1725205" y="864553"/>
                </a:cubicBezTo>
                <a:cubicBezTo>
                  <a:pt x="1736598" y="864646"/>
                  <a:pt x="1745775" y="873963"/>
                  <a:pt x="1745672" y="885359"/>
                </a:cubicBezTo>
                <a:cubicBezTo>
                  <a:pt x="1745672" y="885418"/>
                  <a:pt x="1745672" y="885474"/>
                  <a:pt x="1745672" y="885530"/>
                </a:cubicBezTo>
                <a:cubicBezTo>
                  <a:pt x="1745569" y="896929"/>
                  <a:pt x="1736257" y="906090"/>
                  <a:pt x="1724864" y="905998"/>
                </a:cubicBezTo>
                <a:cubicBezTo>
                  <a:pt x="1713437" y="905998"/>
                  <a:pt x="1704141" y="896786"/>
                  <a:pt x="1704056" y="885359"/>
                </a:cubicBezTo>
                <a:cubicBezTo>
                  <a:pt x="1704056" y="873868"/>
                  <a:pt x="1713368" y="864553"/>
                  <a:pt x="1724864" y="864553"/>
                </a:cubicBezTo>
                <a:close/>
                <a:moveTo>
                  <a:pt x="1909067" y="864382"/>
                </a:moveTo>
                <a:cubicBezTo>
                  <a:pt x="1920648" y="864382"/>
                  <a:pt x="1930046" y="873774"/>
                  <a:pt x="1930046" y="885359"/>
                </a:cubicBezTo>
                <a:cubicBezTo>
                  <a:pt x="1929961" y="896879"/>
                  <a:pt x="1920580" y="906168"/>
                  <a:pt x="1909067" y="906168"/>
                </a:cubicBezTo>
                <a:cubicBezTo>
                  <a:pt x="1897554" y="906168"/>
                  <a:pt x="1888174" y="896879"/>
                  <a:pt x="1888089" y="885359"/>
                </a:cubicBezTo>
                <a:cubicBezTo>
                  <a:pt x="1888089" y="873774"/>
                  <a:pt x="1897486" y="864382"/>
                  <a:pt x="1909067" y="864382"/>
                </a:cubicBezTo>
                <a:close/>
                <a:moveTo>
                  <a:pt x="1847667" y="864382"/>
                </a:moveTo>
                <a:cubicBezTo>
                  <a:pt x="1847718" y="864382"/>
                  <a:pt x="1847786" y="864382"/>
                  <a:pt x="1847837" y="864382"/>
                </a:cubicBezTo>
                <a:cubicBezTo>
                  <a:pt x="1859418" y="864382"/>
                  <a:pt x="1868816" y="873774"/>
                  <a:pt x="1868816" y="885359"/>
                </a:cubicBezTo>
                <a:cubicBezTo>
                  <a:pt x="1868816" y="885359"/>
                  <a:pt x="1868816" y="885362"/>
                  <a:pt x="1868816" y="885362"/>
                </a:cubicBezTo>
                <a:cubicBezTo>
                  <a:pt x="1868713" y="896948"/>
                  <a:pt x="1859247" y="906261"/>
                  <a:pt x="1847667" y="906168"/>
                </a:cubicBezTo>
                <a:cubicBezTo>
                  <a:pt x="1836153" y="906168"/>
                  <a:pt x="1826773" y="896879"/>
                  <a:pt x="1826688" y="885359"/>
                </a:cubicBezTo>
                <a:cubicBezTo>
                  <a:pt x="1826688" y="873774"/>
                  <a:pt x="1836085" y="864382"/>
                  <a:pt x="1847667" y="864382"/>
                </a:cubicBezTo>
                <a:close/>
                <a:moveTo>
                  <a:pt x="5629" y="820036"/>
                </a:moveTo>
                <a:cubicBezTo>
                  <a:pt x="7794" y="820036"/>
                  <a:pt x="9551" y="821793"/>
                  <a:pt x="9551" y="823959"/>
                </a:cubicBezTo>
                <a:cubicBezTo>
                  <a:pt x="9551" y="826125"/>
                  <a:pt x="7794" y="827882"/>
                  <a:pt x="5629" y="827882"/>
                </a:cubicBezTo>
                <a:cubicBezTo>
                  <a:pt x="3497" y="827795"/>
                  <a:pt x="1791" y="826090"/>
                  <a:pt x="1706" y="823959"/>
                </a:cubicBezTo>
                <a:cubicBezTo>
                  <a:pt x="1706" y="821793"/>
                  <a:pt x="3462" y="820036"/>
                  <a:pt x="5629" y="820036"/>
                </a:cubicBezTo>
                <a:close/>
                <a:moveTo>
                  <a:pt x="67029" y="818500"/>
                </a:moveTo>
                <a:cubicBezTo>
                  <a:pt x="70048" y="818500"/>
                  <a:pt x="72487" y="820945"/>
                  <a:pt x="72487" y="823959"/>
                </a:cubicBezTo>
                <a:cubicBezTo>
                  <a:pt x="72487" y="826973"/>
                  <a:pt x="70048" y="829417"/>
                  <a:pt x="67029" y="829417"/>
                </a:cubicBezTo>
                <a:cubicBezTo>
                  <a:pt x="64044" y="829328"/>
                  <a:pt x="61657" y="826936"/>
                  <a:pt x="61572" y="823959"/>
                </a:cubicBezTo>
                <a:cubicBezTo>
                  <a:pt x="61572" y="820945"/>
                  <a:pt x="64011" y="818500"/>
                  <a:pt x="67029" y="818500"/>
                </a:cubicBezTo>
                <a:close/>
                <a:moveTo>
                  <a:pt x="129113" y="817648"/>
                </a:moveTo>
                <a:cubicBezTo>
                  <a:pt x="129232" y="817646"/>
                  <a:pt x="129352" y="817646"/>
                  <a:pt x="129454" y="817648"/>
                </a:cubicBezTo>
                <a:cubicBezTo>
                  <a:pt x="132848" y="817744"/>
                  <a:pt x="135526" y="820571"/>
                  <a:pt x="135424" y="823960"/>
                </a:cubicBezTo>
                <a:cubicBezTo>
                  <a:pt x="135424" y="827444"/>
                  <a:pt x="132593" y="830270"/>
                  <a:pt x="129113" y="830270"/>
                </a:cubicBezTo>
                <a:cubicBezTo>
                  <a:pt x="125668" y="830180"/>
                  <a:pt x="122888" y="827407"/>
                  <a:pt x="122803" y="823960"/>
                </a:cubicBezTo>
                <a:cubicBezTo>
                  <a:pt x="122803" y="820474"/>
                  <a:pt x="125634" y="817648"/>
                  <a:pt x="129113" y="817648"/>
                </a:cubicBezTo>
                <a:close/>
                <a:moveTo>
                  <a:pt x="190199" y="816832"/>
                </a:moveTo>
                <a:cubicBezTo>
                  <a:pt x="194061" y="816832"/>
                  <a:pt x="197192" y="819963"/>
                  <a:pt x="197192" y="823825"/>
                </a:cubicBezTo>
                <a:cubicBezTo>
                  <a:pt x="197192" y="827687"/>
                  <a:pt x="194061" y="830818"/>
                  <a:pt x="190199" y="830818"/>
                </a:cubicBezTo>
                <a:cubicBezTo>
                  <a:pt x="186337" y="830818"/>
                  <a:pt x="183206" y="827687"/>
                  <a:pt x="183206" y="823825"/>
                </a:cubicBezTo>
                <a:cubicBezTo>
                  <a:pt x="183206" y="819963"/>
                  <a:pt x="186337" y="816832"/>
                  <a:pt x="190199" y="816832"/>
                </a:cubicBezTo>
                <a:close/>
                <a:moveTo>
                  <a:pt x="251233" y="816114"/>
                </a:moveTo>
                <a:cubicBezTo>
                  <a:pt x="251352" y="816111"/>
                  <a:pt x="251455" y="816111"/>
                  <a:pt x="251574" y="816114"/>
                </a:cubicBezTo>
                <a:cubicBezTo>
                  <a:pt x="255821" y="816209"/>
                  <a:pt x="259181" y="819721"/>
                  <a:pt x="259079" y="823960"/>
                </a:cubicBezTo>
                <a:cubicBezTo>
                  <a:pt x="259079" y="828293"/>
                  <a:pt x="255565" y="831804"/>
                  <a:pt x="251233" y="831804"/>
                </a:cubicBezTo>
                <a:cubicBezTo>
                  <a:pt x="246935" y="831716"/>
                  <a:pt x="243472" y="828253"/>
                  <a:pt x="243388" y="823960"/>
                </a:cubicBezTo>
                <a:cubicBezTo>
                  <a:pt x="243388" y="819627"/>
                  <a:pt x="246901" y="816114"/>
                  <a:pt x="251233" y="816114"/>
                </a:cubicBezTo>
                <a:close/>
                <a:moveTo>
                  <a:pt x="312635" y="815431"/>
                </a:moveTo>
                <a:cubicBezTo>
                  <a:pt x="317342" y="815431"/>
                  <a:pt x="321162" y="819250"/>
                  <a:pt x="321162" y="823959"/>
                </a:cubicBezTo>
                <a:cubicBezTo>
                  <a:pt x="321162" y="828669"/>
                  <a:pt x="317342" y="832486"/>
                  <a:pt x="312635" y="832486"/>
                </a:cubicBezTo>
                <a:cubicBezTo>
                  <a:pt x="307961" y="832397"/>
                  <a:pt x="304192" y="828631"/>
                  <a:pt x="304107" y="823959"/>
                </a:cubicBezTo>
                <a:cubicBezTo>
                  <a:pt x="304107" y="819250"/>
                  <a:pt x="307927" y="815431"/>
                  <a:pt x="312635" y="815431"/>
                </a:cubicBezTo>
                <a:close/>
                <a:moveTo>
                  <a:pt x="374035" y="814749"/>
                </a:moveTo>
                <a:cubicBezTo>
                  <a:pt x="379118" y="814749"/>
                  <a:pt x="383246" y="818874"/>
                  <a:pt x="383246" y="823960"/>
                </a:cubicBezTo>
                <a:cubicBezTo>
                  <a:pt x="383246" y="829046"/>
                  <a:pt x="379118" y="833170"/>
                  <a:pt x="374035" y="833170"/>
                </a:cubicBezTo>
                <a:cubicBezTo>
                  <a:pt x="368953" y="833170"/>
                  <a:pt x="364826" y="829046"/>
                  <a:pt x="364826" y="823960"/>
                </a:cubicBezTo>
                <a:cubicBezTo>
                  <a:pt x="364826" y="818874"/>
                  <a:pt x="368953" y="814749"/>
                  <a:pt x="374035" y="814749"/>
                </a:cubicBezTo>
                <a:close/>
                <a:moveTo>
                  <a:pt x="436119" y="813897"/>
                </a:moveTo>
                <a:cubicBezTo>
                  <a:pt x="436239" y="813894"/>
                  <a:pt x="436341" y="813894"/>
                  <a:pt x="436460" y="813897"/>
                </a:cubicBezTo>
                <a:cubicBezTo>
                  <a:pt x="441918" y="813992"/>
                  <a:pt x="446285" y="818496"/>
                  <a:pt x="446182" y="823960"/>
                </a:cubicBezTo>
                <a:cubicBezTo>
                  <a:pt x="446182" y="829517"/>
                  <a:pt x="441680" y="834022"/>
                  <a:pt x="436119" y="834022"/>
                </a:cubicBezTo>
                <a:cubicBezTo>
                  <a:pt x="430593" y="833931"/>
                  <a:pt x="426142" y="829479"/>
                  <a:pt x="426057" y="823960"/>
                </a:cubicBezTo>
                <a:cubicBezTo>
                  <a:pt x="426057" y="818403"/>
                  <a:pt x="430559" y="813897"/>
                  <a:pt x="436119" y="813897"/>
                </a:cubicBezTo>
                <a:close/>
                <a:moveTo>
                  <a:pt x="497205" y="813080"/>
                </a:moveTo>
                <a:cubicBezTo>
                  <a:pt x="503140" y="813080"/>
                  <a:pt x="507950" y="817891"/>
                  <a:pt x="507950" y="823825"/>
                </a:cubicBezTo>
                <a:cubicBezTo>
                  <a:pt x="507950" y="829760"/>
                  <a:pt x="503140" y="834570"/>
                  <a:pt x="497205" y="834570"/>
                </a:cubicBezTo>
                <a:cubicBezTo>
                  <a:pt x="491271" y="834570"/>
                  <a:pt x="486460" y="829760"/>
                  <a:pt x="486460" y="823825"/>
                </a:cubicBezTo>
                <a:cubicBezTo>
                  <a:pt x="486460" y="817891"/>
                  <a:pt x="491271" y="813080"/>
                  <a:pt x="497205" y="813080"/>
                </a:cubicBezTo>
                <a:close/>
                <a:moveTo>
                  <a:pt x="558240" y="812532"/>
                </a:moveTo>
                <a:cubicBezTo>
                  <a:pt x="564551" y="812532"/>
                  <a:pt x="569667" y="817648"/>
                  <a:pt x="569667" y="823960"/>
                </a:cubicBezTo>
                <a:cubicBezTo>
                  <a:pt x="569667" y="830270"/>
                  <a:pt x="564551" y="835386"/>
                  <a:pt x="558240" y="835386"/>
                </a:cubicBezTo>
                <a:cubicBezTo>
                  <a:pt x="551930" y="835386"/>
                  <a:pt x="546813" y="830270"/>
                  <a:pt x="546813" y="823960"/>
                </a:cubicBezTo>
                <a:cubicBezTo>
                  <a:pt x="546813" y="817648"/>
                  <a:pt x="551930" y="812532"/>
                  <a:pt x="558240" y="812532"/>
                </a:cubicBezTo>
                <a:close/>
                <a:moveTo>
                  <a:pt x="619642" y="811851"/>
                </a:moveTo>
                <a:cubicBezTo>
                  <a:pt x="626328" y="811851"/>
                  <a:pt x="631751" y="817272"/>
                  <a:pt x="631751" y="823960"/>
                </a:cubicBezTo>
                <a:cubicBezTo>
                  <a:pt x="631751" y="830648"/>
                  <a:pt x="626328" y="836070"/>
                  <a:pt x="619642" y="836070"/>
                </a:cubicBezTo>
                <a:cubicBezTo>
                  <a:pt x="612956" y="836070"/>
                  <a:pt x="607532" y="830648"/>
                  <a:pt x="607532" y="823960"/>
                </a:cubicBezTo>
                <a:cubicBezTo>
                  <a:pt x="607532" y="817272"/>
                  <a:pt x="612956" y="811851"/>
                  <a:pt x="619642" y="811851"/>
                </a:cubicBezTo>
                <a:close/>
                <a:moveTo>
                  <a:pt x="681042" y="811168"/>
                </a:moveTo>
                <a:cubicBezTo>
                  <a:pt x="681162" y="811166"/>
                  <a:pt x="681264" y="811166"/>
                  <a:pt x="681384" y="811168"/>
                </a:cubicBezTo>
                <a:cubicBezTo>
                  <a:pt x="688360" y="811263"/>
                  <a:pt x="693937" y="816989"/>
                  <a:pt x="693834" y="823960"/>
                </a:cubicBezTo>
                <a:cubicBezTo>
                  <a:pt x="693834" y="831023"/>
                  <a:pt x="688104" y="836752"/>
                  <a:pt x="681042" y="836752"/>
                </a:cubicBezTo>
                <a:cubicBezTo>
                  <a:pt x="674016" y="836658"/>
                  <a:pt x="668336" y="830987"/>
                  <a:pt x="668251" y="823960"/>
                </a:cubicBezTo>
                <a:cubicBezTo>
                  <a:pt x="668251" y="816894"/>
                  <a:pt x="673982" y="811168"/>
                  <a:pt x="681042" y="811168"/>
                </a:cubicBezTo>
                <a:close/>
                <a:moveTo>
                  <a:pt x="743126" y="810316"/>
                </a:moveTo>
                <a:cubicBezTo>
                  <a:pt x="750665" y="810316"/>
                  <a:pt x="756771" y="816425"/>
                  <a:pt x="756771" y="823960"/>
                </a:cubicBezTo>
                <a:cubicBezTo>
                  <a:pt x="756771" y="831495"/>
                  <a:pt x="750665" y="837605"/>
                  <a:pt x="743126" y="837605"/>
                </a:cubicBezTo>
                <a:cubicBezTo>
                  <a:pt x="735588" y="837605"/>
                  <a:pt x="729482" y="831495"/>
                  <a:pt x="729482" y="823960"/>
                </a:cubicBezTo>
                <a:cubicBezTo>
                  <a:pt x="729482" y="816425"/>
                  <a:pt x="735588" y="810316"/>
                  <a:pt x="743126" y="810316"/>
                </a:cubicBezTo>
                <a:close/>
                <a:moveTo>
                  <a:pt x="926648" y="809122"/>
                </a:moveTo>
                <a:cubicBezTo>
                  <a:pt x="935226" y="809122"/>
                  <a:pt x="942168" y="816071"/>
                  <a:pt x="942168" y="824642"/>
                </a:cubicBezTo>
                <a:cubicBezTo>
                  <a:pt x="942168" y="824699"/>
                  <a:pt x="942168" y="824757"/>
                  <a:pt x="942168" y="824814"/>
                </a:cubicBezTo>
                <a:cubicBezTo>
                  <a:pt x="942066" y="833291"/>
                  <a:pt x="935124" y="840086"/>
                  <a:pt x="926648" y="839992"/>
                </a:cubicBezTo>
                <a:cubicBezTo>
                  <a:pt x="926596" y="839992"/>
                  <a:pt x="926528" y="839994"/>
                  <a:pt x="926477" y="839994"/>
                </a:cubicBezTo>
                <a:cubicBezTo>
                  <a:pt x="918000" y="839992"/>
                  <a:pt x="911127" y="833121"/>
                  <a:pt x="911127" y="824642"/>
                </a:cubicBezTo>
                <a:cubicBezTo>
                  <a:pt x="911127" y="816071"/>
                  <a:pt x="918068" y="809122"/>
                  <a:pt x="926648" y="809122"/>
                </a:cubicBezTo>
                <a:close/>
                <a:moveTo>
                  <a:pt x="865246" y="809122"/>
                </a:moveTo>
                <a:cubicBezTo>
                  <a:pt x="873433" y="809122"/>
                  <a:pt x="880085" y="815765"/>
                  <a:pt x="880085" y="823960"/>
                </a:cubicBezTo>
                <a:cubicBezTo>
                  <a:pt x="880085" y="832154"/>
                  <a:pt x="873450" y="838799"/>
                  <a:pt x="865246" y="838799"/>
                </a:cubicBezTo>
                <a:cubicBezTo>
                  <a:pt x="857059" y="838799"/>
                  <a:pt x="850408" y="832154"/>
                  <a:pt x="850408" y="823960"/>
                </a:cubicBezTo>
                <a:cubicBezTo>
                  <a:pt x="850408" y="815765"/>
                  <a:pt x="857059" y="809122"/>
                  <a:pt x="865246" y="809122"/>
                </a:cubicBezTo>
                <a:close/>
                <a:moveTo>
                  <a:pt x="803844" y="809122"/>
                </a:moveTo>
                <a:cubicBezTo>
                  <a:pt x="803964" y="809119"/>
                  <a:pt x="804066" y="809119"/>
                  <a:pt x="804185" y="809122"/>
                </a:cubicBezTo>
                <a:cubicBezTo>
                  <a:pt x="811997" y="809216"/>
                  <a:pt x="818274" y="815629"/>
                  <a:pt x="818171" y="823448"/>
                </a:cubicBezTo>
                <a:cubicBezTo>
                  <a:pt x="818171" y="831360"/>
                  <a:pt x="811758" y="837775"/>
                  <a:pt x="803844" y="837775"/>
                </a:cubicBezTo>
                <a:cubicBezTo>
                  <a:pt x="795965" y="837683"/>
                  <a:pt x="789603" y="831321"/>
                  <a:pt x="789518" y="823448"/>
                </a:cubicBezTo>
                <a:cubicBezTo>
                  <a:pt x="789518" y="815536"/>
                  <a:pt x="795931" y="809122"/>
                  <a:pt x="803844" y="809122"/>
                </a:cubicBezTo>
                <a:close/>
                <a:moveTo>
                  <a:pt x="988048" y="807758"/>
                </a:moveTo>
                <a:cubicBezTo>
                  <a:pt x="988458" y="807753"/>
                  <a:pt x="988867" y="807762"/>
                  <a:pt x="989277" y="807787"/>
                </a:cubicBezTo>
                <a:cubicBezTo>
                  <a:pt x="998112" y="808355"/>
                  <a:pt x="1004814" y="815976"/>
                  <a:pt x="1004252" y="824813"/>
                </a:cubicBezTo>
                <a:cubicBezTo>
                  <a:pt x="1004252" y="824871"/>
                  <a:pt x="1004252" y="824927"/>
                  <a:pt x="1004252" y="824985"/>
                </a:cubicBezTo>
                <a:cubicBezTo>
                  <a:pt x="1004149" y="833838"/>
                  <a:pt x="996901" y="840939"/>
                  <a:pt x="988048" y="840845"/>
                </a:cubicBezTo>
                <a:cubicBezTo>
                  <a:pt x="979350" y="840424"/>
                  <a:pt x="972357" y="833511"/>
                  <a:pt x="971846" y="824813"/>
                </a:cubicBezTo>
                <a:cubicBezTo>
                  <a:pt x="971828" y="815717"/>
                  <a:pt x="978958" y="808212"/>
                  <a:pt x="988048" y="807758"/>
                </a:cubicBezTo>
                <a:close/>
                <a:moveTo>
                  <a:pt x="1050132" y="807074"/>
                </a:moveTo>
                <a:cubicBezTo>
                  <a:pt x="1059547" y="807074"/>
                  <a:pt x="1067188" y="814710"/>
                  <a:pt x="1067188" y="824130"/>
                </a:cubicBezTo>
                <a:cubicBezTo>
                  <a:pt x="1067188" y="833549"/>
                  <a:pt x="1059547" y="841186"/>
                  <a:pt x="1050132" y="841186"/>
                </a:cubicBezTo>
                <a:cubicBezTo>
                  <a:pt x="1040718" y="841186"/>
                  <a:pt x="1033077" y="833549"/>
                  <a:pt x="1033077" y="824130"/>
                </a:cubicBezTo>
                <a:cubicBezTo>
                  <a:pt x="1033077" y="814710"/>
                  <a:pt x="1040718" y="807074"/>
                  <a:pt x="1050132" y="807074"/>
                </a:cubicBezTo>
                <a:close/>
                <a:moveTo>
                  <a:pt x="1110851" y="806562"/>
                </a:moveTo>
                <a:cubicBezTo>
                  <a:pt x="1120266" y="806562"/>
                  <a:pt x="1127907" y="814198"/>
                  <a:pt x="1127907" y="823618"/>
                </a:cubicBezTo>
                <a:cubicBezTo>
                  <a:pt x="1127907" y="833038"/>
                  <a:pt x="1120266" y="840674"/>
                  <a:pt x="1110851" y="840674"/>
                </a:cubicBezTo>
                <a:cubicBezTo>
                  <a:pt x="1101437" y="840674"/>
                  <a:pt x="1093796" y="833038"/>
                  <a:pt x="1093796" y="823618"/>
                </a:cubicBezTo>
                <a:cubicBezTo>
                  <a:pt x="1093796" y="814198"/>
                  <a:pt x="1101437" y="806562"/>
                  <a:pt x="1110851" y="806562"/>
                </a:cubicBezTo>
                <a:close/>
                <a:moveTo>
                  <a:pt x="1172253" y="805881"/>
                </a:moveTo>
                <a:cubicBezTo>
                  <a:pt x="1172372" y="805880"/>
                  <a:pt x="1172475" y="805880"/>
                  <a:pt x="1172594" y="805881"/>
                </a:cubicBezTo>
                <a:cubicBezTo>
                  <a:pt x="1182486" y="805975"/>
                  <a:pt x="1190435" y="814069"/>
                  <a:pt x="1190332" y="823960"/>
                </a:cubicBezTo>
                <a:cubicBezTo>
                  <a:pt x="1189871" y="833583"/>
                  <a:pt x="1181889" y="841117"/>
                  <a:pt x="1172253" y="841016"/>
                </a:cubicBezTo>
                <a:cubicBezTo>
                  <a:pt x="1162650" y="841031"/>
                  <a:pt x="1154719" y="833544"/>
                  <a:pt x="1154174" y="823960"/>
                </a:cubicBezTo>
                <a:cubicBezTo>
                  <a:pt x="1154174" y="813975"/>
                  <a:pt x="1162275" y="805881"/>
                  <a:pt x="1172253" y="805881"/>
                </a:cubicBezTo>
                <a:close/>
                <a:moveTo>
                  <a:pt x="1233654" y="805539"/>
                </a:moveTo>
                <a:cubicBezTo>
                  <a:pt x="1243836" y="805539"/>
                  <a:pt x="1252074" y="813786"/>
                  <a:pt x="1252074" y="823960"/>
                </a:cubicBezTo>
                <a:cubicBezTo>
                  <a:pt x="1252074" y="824018"/>
                  <a:pt x="1252074" y="824074"/>
                  <a:pt x="1252074" y="824132"/>
                </a:cubicBezTo>
                <a:cubicBezTo>
                  <a:pt x="1251972" y="834211"/>
                  <a:pt x="1243734" y="842303"/>
                  <a:pt x="1233654" y="842209"/>
                </a:cubicBezTo>
                <a:cubicBezTo>
                  <a:pt x="1223540" y="842209"/>
                  <a:pt x="1215336" y="834067"/>
                  <a:pt x="1215234" y="823960"/>
                </a:cubicBezTo>
                <a:cubicBezTo>
                  <a:pt x="1215234" y="813786"/>
                  <a:pt x="1223489" y="805539"/>
                  <a:pt x="1233654" y="805539"/>
                </a:cubicBezTo>
                <a:close/>
                <a:moveTo>
                  <a:pt x="1971151" y="805028"/>
                </a:moveTo>
                <a:cubicBezTo>
                  <a:pt x="1971322" y="805028"/>
                  <a:pt x="1971492" y="805030"/>
                  <a:pt x="1971663" y="805034"/>
                </a:cubicBezTo>
                <a:cubicBezTo>
                  <a:pt x="1982119" y="805318"/>
                  <a:pt x="1990374" y="814020"/>
                  <a:pt x="1990083" y="824470"/>
                </a:cubicBezTo>
                <a:cubicBezTo>
                  <a:pt x="1989998" y="834859"/>
                  <a:pt x="1981539" y="843232"/>
                  <a:pt x="1971151" y="843232"/>
                </a:cubicBezTo>
                <a:cubicBezTo>
                  <a:pt x="1971032" y="843232"/>
                  <a:pt x="1970930" y="843231"/>
                  <a:pt x="1970811" y="843229"/>
                </a:cubicBezTo>
                <a:cubicBezTo>
                  <a:pt x="1960355" y="843042"/>
                  <a:pt x="1952032" y="834413"/>
                  <a:pt x="1952220" y="823960"/>
                </a:cubicBezTo>
                <a:cubicBezTo>
                  <a:pt x="1952220" y="813504"/>
                  <a:pt x="1960696" y="805028"/>
                  <a:pt x="1971151" y="805028"/>
                </a:cubicBezTo>
                <a:close/>
                <a:moveTo>
                  <a:pt x="1295055" y="804857"/>
                </a:moveTo>
                <a:cubicBezTo>
                  <a:pt x="1295175" y="804857"/>
                  <a:pt x="1295277" y="804859"/>
                  <a:pt x="1295396" y="804861"/>
                </a:cubicBezTo>
                <a:cubicBezTo>
                  <a:pt x="1305954" y="805049"/>
                  <a:pt x="1314345" y="813753"/>
                  <a:pt x="1314158" y="824301"/>
                </a:cubicBezTo>
                <a:cubicBezTo>
                  <a:pt x="1314056" y="834785"/>
                  <a:pt x="1305545" y="843232"/>
                  <a:pt x="1295055" y="843232"/>
                </a:cubicBezTo>
                <a:cubicBezTo>
                  <a:pt x="1295004" y="843232"/>
                  <a:pt x="1294936" y="843232"/>
                  <a:pt x="1294885" y="843232"/>
                </a:cubicBezTo>
                <a:cubicBezTo>
                  <a:pt x="1284327" y="843138"/>
                  <a:pt x="1275850" y="834510"/>
                  <a:pt x="1275952" y="823960"/>
                </a:cubicBezTo>
                <a:cubicBezTo>
                  <a:pt x="1275952" y="813410"/>
                  <a:pt x="1284498" y="804857"/>
                  <a:pt x="1295055" y="804857"/>
                </a:cubicBezTo>
                <a:close/>
                <a:moveTo>
                  <a:pt x="1357139" y="804516"/>
                </a:moveTo>
                <a:cubicBezTo>
                  <a:pt x="1367884" y="804516"/>
                  <a:pt x="1376583" y="813222"/>
                  <a:pt x="1376583" y="823960"/>
                </a:cubicBezTo>
                <a:cubicBezTo>
                  <a:pt x="1376583" y="824016"/>
                  <a:pt x="1376583" y="824074"/>
                  <a:pt x="1376583" y="824131"/>
                </a:cubicBezTo>
                <a:cubicBezTo>
                  <a:pt x="1376480" y="834775"/>
                  <a:pt x="1367781" y="843327"/>
                  <a:pt x="1357139" y="843232"/>
                </a:cubicBezTo>
                <a:cubicBezTo>
                  <a:pt x="1357088" y="843232"/>
                  <a:pt x="1357019" y="843232"/>
                  <a:pt x="1356968" y="843232"/>
                </a:cubicBezTo>
                <a:cubicBezTo>
                  <a:pt x="1346325" y="843232"/>
                  <a:pt x="1337695" y="834605"/>
                  <a:pt x="1337695" y="823960"/>
                </a:cubicBezTo>
                <a:cubicBezTo>
                  <a:pt x="1337695" y="813222"/>
                  <a:pt x="1346393" y="804516"/>
                  <a:pt x="1357139" y="804516"/>
                </a:cubicBezTo>
                <a:close/>
                <a:moveTo>
                  <a:pt x="1417857" y="804004"/>
                </a:moveTo>
                <a:cubicBezTo>
                  <a:pt x="1428688" y="804001"/>
                  <a:pt x="1437540" y="812628"/>
                  <a:pt x="1437813" y="823448"/>
                </a:cubicBezTo>
                <a:cubicBezTo>
                  <a:pt x="1437813" y="823505"/>
                  <a:pt x="1437813" y="823563"/>
                  <a:pt x="1437813" y="823619"/>
                </a:cubicBezTo>
                <a:cubicBezTo>
                  <a:pt x="1437711" y="834547"/>
                  <a:pt x="1428790" y="843327"/>
                  <a:pt x="1417857" y="843232"/>
                </a:cubicBezTo>
                <a:cubicBezTo>
                  <a:pt x="1407129" y="843236"/>
                  <a:pt x="1398345" y="834686"/>
                  <a:pt x="1398073" y="823960"/>
                </a:cubicBezTo>
                <a:cubicBezTo>
                  <a:pt x="1398073" y="823904"/>
                  <a:pt x="1398073" y="823846"/>
                  <a:pt x="1398073" y="823788"/>
                </a:cubicBezTo>
                <a:cubicBezTo>
                  <a:pt x="1398073" y="812863"/>
                  <a:pt x="1406925" y="804004"/>
                  <a:pt x="1417857" y="804004"/>
                </a:cubicBezTo>
                <a:close/>
                <a:moveTo>
                  <a:pt x="1479259" y="803493"/>
                </a:moveTo>
                <a:cubicBezTo>
                  <a:pt x="1490567" y="803493"/>
                  <a:pt x="1499726" y="812657"/>
                  <a:pt x="1499726" y="823960"/>
                </a:cubicBezTo>
                <a:cubicBezTo>
                  <a:pt x="1499726" y="824016"/>
                  <a:pt x="1499726" y="824074"/>
                  <a:pt x="1499726" y="824130"/>
                </a:cubicBezTo>
                <a:cubicBezTo>
                  <a:pt x="1499624" y="835339"/>
                  <a:pt x="1490464" y="844350"/>
                  <a:pt x="1479259" y="844255"/>
                </a:cubicBezTo>
                <a:cubicBezTo>
                  <a:pt x="1479208" y="844255"/>
                  <a:pt x="1479140" y="844255"/>
                  <a:pt x="1479088" y="844255"/>
                </a:cubicBezTo>
                <a:cubicBezTo>
                  <a:pt x="1467883" y="844255"/>
                  <a:pt x="1458792" y="835169"/>
                  <a:pt x="1458792" y="823960"/>
                </a:cubicBezTo>
                <a:cubicBezTo>
                  <a:pt x="1458792" y="812657"/>
                  <a:pt x="1467951" y="803493"/>
                  <a:pt x="1479259" y="803493"/>
                </a:cubicBezTo>
                <a:close/>
                <a:moveTo>
                  <a:pt x="1541342" y="803145"/>
                </a:moveTo>
                <a:cubicBezTo>
                  <a:pt x="1552752" y="803243"/>
                  <a:pt x="1561911" y="812562"/>
                  <a:pt x="1561809" y="823960"/>
                </a:cubicBezTo>
                <a:cubicBezTo>
                  <a:pt x="1561809" y="824132"/>
                  <a:pt x="1561809" y="824306"/>
                  <a:pt x="1561809" y="824477"/>
                </a:cubicBezTo>
                <a:cubicBezTo>
                  <a:pt x="1561519" y="835871"/>
                  <a:pt x="1552053" y="844880"/>
                  <a:pt x="1540660" y="844597"/>
                </a:cubicBezTo>
                <a:cubicBezTo>
                  <a:pt x="1529232" y="844597"/>
                  <a:pt x="1519954" y="835385"/>
                  <a:pt x="1519852" y="823960"/>
                </a:cubicBezTo>
                <a:cubicBezTo>
                  <a:pt x="1519852" y="812467"/>
                  <a:pt x="1529164" y="803151"/>
                  <a:pt x="1540660" y="803151"/>
                </a:cubicBezTo>
                <a:cubicBezTo>
                  <a:pt x="1540882" y="803145"/>
                  <a:pt x="1541120" y="803144"/>
                  <a:pt x="1541342" y="803145"/>
                </a:cubicBezTo>
                <a:close/>
                <a:moveTo>
                  <a:pt x="1602061" y="802811"/>
                </a:moveTo>
                <a:cubicBezTo>
                  <a:pt x="1602181" y="802809"/>
                  <a:pt x="1602283" y="802809"/>
                  <a:pt x="1602402" y="802811"/>
                </a:cubicBezTo>
                <a:cubicBezTo>
                  <a:pt x="1613983" y="802905"/>
                  <a:pt x="1623313" y="812374"/>
                  <a:pt x="1623211" y="823960"/>
                </a:cubicBezTo>
                <a:cubicBezTo>
                  <a:pt x="1623211" y="824016"/>
                  <a:pt x="1623211" y="824074"/>
                  <a:pt x="1623211" y="824131"/>
                </a:cubicBezTo>
                <a:cubicBezTo>
                  <a:pt x="1623108" y="835717"/>
                  <a:pt x="1613642" y="845033"/>
                  <a:pt x="1602061" y="844938"/>
                </a:cubicBezTo>
                <a:cubicBezTo>
                  <a:pt x="1590480" y="844938"/>
                  <a:pt x="1581083" y="835546"/>
                  <a:pt x="1581083" y="823960"/>
                </a:cubicBezTo>
                <a:cubicBezTo>
                  <a:pt x="1581083" y="823902"/>
                  <a:pt x="1581083" y="823846"/>
                  <a:pt x="1581083" y="823789"/>
                </a:cubicBezTo>
                <a:cubicBezTo>
                  <a:pt x="1581083" y="812202"/>
                  <a:pt x="1590480" y="802811"/>
                  <a:pt x="1602061" y="802811"/>
                </a:cubicBezTo>
                <a:close/>
                <a:moveTo>
                  <a:pt x="1664144" y="802640"/>
                </a:moveTo>
                <a:cubicBezTo>
                  <a:pt x="1675913" y="802640"/>
                  <a:pt x="1685464" y="812187"/>
                  <a:pt x="1685464" y="823959"/>
                </a:cubicBezTo>
                <a:cubicBezTo>
                  <a:pt x="1685464" y="824017"/>
                  <a:pt x="1685464" y="824074"/>
                  <a:pt x="1685464" y="824131"/>
                </a:cubicBezTo>
                <a:cubicBezTo>
                  <a:pt x="1685362" y="835810"/>
                  <a:pt x="1675828" y="845201"/>
                  <a:pt x="1664144" y="845109"/>
                </a:cubicBezTo>
                <a:cubicBezTo>
                  <a:pt x="1664093" y="845109"/>
                  <a:pt x="1664025" y="845109"/>
                  <a:pt x="1663974" y="845109"/>
                </a:cubicBezTo>
                <a:cubicBezTo>
                  <a:pt x="1652290" y="845109"/>
                  <a:pt x="1642825" y="835639"/>
                  <a:pt x="1642825" y="823959"/>
                </a:cubicBezTo>
                <a:cubicBezTo>
                  <a:pt x="1642825" y="812184"/>
                  <a:pt x="1652376" y="802640"/>
                  <a:pt x="1664144" y="802640"/>
                </a:cubicBezTo>
                <a:close/>
                <a:moveTo>
                  <a:pt x="1724863" y="802470"/>
                </a:moveTo>
                <a:cubicBezTo>
                  <a:pt x="1724983" y="802468"/>
                  <a:pt x="1725085" y="802468"/>
                  <a:pt x="1725204" y="802470"/>
                </a:cubicBezTo>
                <a:cubicBezTo>
                  <a:pt x="1736973" y="802565"/>
                  <a:pt x="1746456" y="812187"/>
                  <a:pt x="1746354" y="823960"/>
                </a:cubicBezTo>
                <a:cubicBezTo>
                  <a:pt x="1746354" y="824018"/>
                  <a:pt x="1746354" y="824074"/>
                  <a:pt x="1746354" y="824131"/>
                </a:cubicBezTo>
                <a:cubicBezTo>
                  <a:pt x="1746252" y="835906"/>
                  <a:pt x="1736632" y="845374"/>
                  <a:pt x="1724863" y="845280"/>
                </a:cubicBezTo>
                <a:cubicBezTo>
                  <a:pt x="1713095" y="845280"/>
                  <a:pt x="1703544" y="835735"/>
                  <a:pt x="1703544" y="823960"/>
                </a:cubicBezTo>
                <a:cubicBezTo>
                  <a:pt x="1703544" y="823904"/>
                  <a:pt x="1703544" y="823846"/>
                  <a:pt x="1703544" y="823789"/>
                </a:cubicBezTo>
                <a:cubicBezTo>
                  <a:pt x="1703544" y="812014"/>
                  <a:pt x="1713095" y="802470"/>
                  <a:pt x="1724863" y="802470"/>
                </a:cubicBezTo>
                <a:close/>
                <a:moveTo>
                  <a:pt x="1786265" y="802298"/>
                </a:moveTo>
                <a:cubicBezTo>
                  <a:pt x="1798221" y="802298"/>
                  <a:pt x="1807926" y="811996"/>
                  <a:pt x="1807926" y="823960"/>
                </a:cubicBezTo>
                <a:cubicBezTo>
                  <a:pt x="1807926" y="824017"/>
                  <a:pt x="1807926" y="824074"/>
                  <a:pt x="1807926" y="824130"/>
                </a:cubicBezTo>
                <a:cubicBezTo>
                  <a:pt x="1807824" y="835999"/>
                  <a:pt x="1798136" y="845544"/>
                  <a:pt x="1786265" y="845450"/>
                </a:cubicBezTo>
                <a:cubicBezTo>
                  <a:pt x="1786146" y="845451"/>
                  <a:pt x="1786043" y="845451"/>
                  <a:pt x="1785924" y="845450"/>
                </a:cubicBezTo>
                <a:cubicBezTo>
                  <a:pt x="1774155" y="845356"/>
                  <a:pt x="1764672" y="835733"/>
                  <a:pt x="1764774" y="823960"/>
                </a:cubicBezTo>
                <a:cubicBezTo>
                  <a:pt x="1764774" y="823902"/>
                  <a:pt x="1764774" y="823845"/>
                  <a:pt x="1764774" y="823788"/>
                </a:cubicBezTo>
                <a:cubicBezTo>
                  <a:pt x="1764774" y="811920"/>
                  <a:pt x="1774394" y="802298"/>
                  <a:pt x="1786265" y="802298"/>
                </a:cubicBezTo>
                <a:close/>
                <a:moveTo>
                  <a:pt x="1909067" y="802129"/>
                </a:moveTo>
                <a:cubicBezTo>
                  <a:pt x="1921126" y="802129"/>
                  <a:pt x="1930899" y="811903"/>
                  <a:pt x="1930899" y="823960"/>
                </a:cubicBezTo>
                <a:cubicBezTo>
                  <a:pt x="1930899" y="824016"/>
                  <a:pt x="1930899" y="824074"/>
                  <a:pt x="1930899" y="824131"/>
                </a:cubicBezTo>
                <a:cubicBezTo>
                  <a:pt x="1930797" y="836093"/>
                  <a:pt x="1921024" y="845714"/>
                  <a:pt x="1909067" y="845621"/>
                </a:cubicBezTo>
                <a:cubicBezTo>
                  <a:pt x="1897077" y="845621"/>
                  <a:pt x="1887321" y="835951"/>
                  <a:pt x="1887236" y="823960"/>
                </a:cubicBezTo>
                <a:cubicBezTo>
                  <a:pt x="1887236" y="811903"/>
                  <a:pt x="1897009" y="802129"/>
                  <a:pt x="1909067" y="802129"/>
                </a:cubicBezTo>
                <a:close/>
                <a:moveTo>
                  <a:pt x="1847666" y="802129"/>
                </a:moveTo>
                <a:cubicBezTo>
                  <a:pt x="1859451" y="802497"/>
                  <a:pt x="1868815" y="812164"/>
                  <a:pt x="1868815" y="823960"/>
                </a:cubicBezTo>
                <a:cubicBezTo>
                  <a:pt x="1868815" y="835726"/>
                  <a:pt x="1859435" y="845342"/>
                  <a:pt x="1847666" y="845621"/>
                </a:cubicBezTo>
                <a:cubicBezTo>
                  <a:pt x="1835676" y="845621"/>
                  <a:pt x="1825937" y="835951"/>
                  <a:pt x="1825835" y="823960"/>
                </a:cubicBezTo>
                <a:cubicBezTo>
                  <a:pt x="1825835" y="811903"/>
                  <a:pt x="1835608" y="802129"/>
                  <a:pt x="1847666" y="802129"/>
                </a:cubicBezTo>
                <a:close/>
                <a:moveTo>
                  <a:pt x="5628" y="757953"/>
                </a:moveTo>
                <a:cubicBezTo>
                  <a:pt x="5748" y="757948"/>
                  <a:pt x="5867" y="757948"/>
                  <a:pt x="5969" y="757953"/>
                </a:cubicBezTo>
                <a:cubicBezTo>
                  <a:pt x="8136" y="758050"/>
                  <a:pt x="9824" y="759883"/>
                  <a:pt x="9722" y="762048"/>
                </a:cubicBezTo>
                <a:cubicBezTo>
                  <a:pt x="9722" y="764308"/>
                  <a:pt x="7897" y="766141"/>
                  <a:pt x="5628" y="766141"/>
                </a:cubicBezTo>
                <a:cubicBezTo>
                  <a:pt x="3360" y="766141"/>
                  <a:pt x="1535" y="764308"/>
                  <a:pt x="1535" y="762048"/>
                </a:cubicBezTo>
                <a:cubicBezTo>
                  <a:pt x="1535" y="759788"/>
                  <a:pt x="3360" y="757953"/>
                  <a:pt x="5628" y="757953"/>
                </a:cubicBezTo>
                <a:close/>
                <a:moveTo>
                  <a:pt x="67396" y="756625"/>
                </a:moveTo>
                <a:cubicBezTo>
                  <a:pt x="70599" y="756625"/>
                  <a:pt x="73195" y="759222"/>
                  <a:pt x="73195" y="762424"/>
                </a:cubicBezTo>
                <a:cubicBezTo>
                  <a:pt x="73195" y="765628"/>
                  <a:pt x="70599" y="768224"/>
                  <a:pt x="67396" y="768224"/>
                </a:cubicBezTo>
                <a:cubicBezTo>
                  <a:pt x="64193" y="768224"/>
                  <a:pt x="61597" y="765628"/>
                  <a:pt x="61597" y="762424"/>
                </a:cubicBezTo>
                <a:cubicBezTo>
                  <a:pt x="61597" y="759222"/>
                  <a:pt x="64193" y="756625"/>
                  <a:pt x="67396" y="756625"/>
                </a:cubicBezTo>
                <a:close/>
                <a:moveTo>
                  <a:pt x="129114" y="755907"/>
                </a:moveTo>
                <a:cubicBezTo>
                  <a:pt x="129233" y="755905"/>
                  <a:pt x="129353" y="755905"/>
                  <a:pt x="129455" y="755907"/>
                </a:cubicBezTo>
                <a:cubicBezTo>
                  <a:pt x="133037" y="756003"/>
                  <a:pt x="135868" y="758982"/>
                  <a:pt x="135766" y="762560"/>
                </a:cubicBezTo>
                <a:cubicBezTo>
                  <a:pt x="135766" y="766233"/>
                  <a:pt x="132781" y="769212"/>
                  <a:pt x="129114" y="769212"/>
                </a:cubicBezTo>
                <a:cubicBezTo>
                  <a:pt x="125480" y="769120"/>
                  <a:pt x="122547" y="766196"/>
                  <a:pt x="122462" y="762560"/>
                </a:cubicBezTo>
                <a:cubicBezTo>
                  <a:pt x="122462" y="758886"/>
                  <a:pt x="125447" y="755907"/>
                  <a:pt x="129114" y="755907"/>
                </a:cubicBezTo>
                <a:close/>
                <a:moveTo>
                  <a:pt x="189832" y="755224"/>
                </a:moveTo>
                <a:cubicBezTo>
                  <a:pt x="193875" y="755224"/>
                  <a:pt x="197166" y="758508"/>
                  <a:pt x="197166" y="762558"/>
                </a:cubicBezTo>
                <a:cubicBezTo>
                  <a:pt x="197166" y="766609"/>
                  <a:pt x="193875" y="769895"/>
                  <a:pt x="189832" y="769895"/>
                </a:cubicBezTo>
                <a:cubicBezTo>
                  <a:pt x="185825" y="769802"/>
                  <a:pt x="182584" y="766572"/>
                  <a:pt x="182499" y="762558"/>
                </a:cubicBezTo>
                <a:cubicBezTo>
                  <a:pt x="182499" y="758508"/>
                  <a:pt x="185790" y="755224"/>
                  <a:pt x="189832" y="755224"/>
                </a:cubicBezTo>
                <a:close/>
                <a:moveTo>
                  <a:pt x="251234" y="754373"/>
                </a:moveTo>
                <a:cubicBezTo>
                  <a:pt x="251353" y="754371"/>
                  <a:pt x="251455" y="754371"/>
                  <a:pt x="251575" y="754373"/>
                </a:cubicBezTo>
                <a:cubicBezTo>
                  <a:pt x="256009" y="754468"/>
                  <a:pt x="259523" y="758132"/>
                  <a:pt x="259421" y="762558"/>
                </a:cubicBezTo>
                <a:cubicBezTo>
                  <a:pt x="259421" y="767081"/>
                  <a:pt x="255753" y="770745"/>
                  <a:pt x="251234" y="770745"/>
                </a:cubicBezTo>
                <a:cubicBezTo>
                  <a:pt x="246748" y="770656"/>
                  <a:pt x="243132" y="767043"/>
                  <a:pt x="243047" y="762558"/>
                </a:cubicBezTo>
                <a:cubicBezTo>
                  <a:pt x="243047" y="758037"/>
                  <a:pt x="246714" y="754373"/>
                  <a:pt x="251234" y="754373"/>
                </a:cubicBezTo>
                <a:close/>
                <a:moveTo>
                  <a:pt x="313001" y="753556"/>
                </a:moveTo>
                <a:cubicBezTo>
                  <a:pt x="317899" y="753556"/>
                  <a:pt x="321870" y="757526"/>
                  <a:pt x="321870" y="762424"/>
                </a:cubicBezTo>
                <a:cubicBezTo>
                  <a:pt x="321870" y="767323"/>
                  <a:pt x="317899" y="771294"/>
                  <a:pt x="313001" y="771294"/>
                </a:cubicBezTo>
                <a:cubicBezTo>
                  <a:pt x="308103" y="771294"/>
                  <a:pt x="304132" y="767323"/>
                  <a:pt x="304132" y="762424"/>
                </a:cubicBezTo>
                <a:cubicBezTo>
                  <a:pt x="304132" y="757526"/>
                  <a:pt x="308103" y="753556"/>
                  <a:pt x="313001" y="753556"/>
                </a:cubicBezTo>
                <a:close/>
                <a:moveTo>
                  <a:pt x="374036" y="753007"/>
                </a:moveTo>
                <a:cubicBezTo>
                  <a:pt x="379306" y="753007"/>
                  <a:pt x="383588" y="757283"/>
                  <a:pt x="383588" y="762560"/>
                </a:cubicBezTo>
                <a:cubicBezTo>
                  <a:pt x="383588" y="767834"/>
                  <a:pt x="379306" y="772111"/>
                  <a:pt x="374036" y="772111"/>
                </a:cubicBezTo>
                <a:cubicBezTo>
                  <a:pt x="368766" y="772111"/>
                  <a:pt x="364485" y="767834"/>
                  <a:pt x="364485" y="762560"/>
                </a:cubicBezTo>
                <a:cubicBezTo>
                  <a:pt x="364485" y="757283"/>
                  <a:pt x="368766" y="753007"/>
                  <a:pt x="374036" y="753007"/>
                </a:cubicBezTo>
                <a:close/>
                <a:moveTo>
                  <a:pt x="436119" y="752154"/>
                </a:moveTo>
                <a:cubicBezTo>
                  <a:pt x="441867" y="752154"/>
                  <a:pt x="446523" y="756813"/>
                  <a:pt x="446523" y="762558"/>
                </a:cubicBezTo>
                <a:cubicBezTo>
                  <a:pt x="446523" y="768306"/>
                  <a:pt x="441867" y="772963"/>
                  <a:pt x="436119" y="772963"/>
                </a:cubicBezTo>
                <a:cubicBezTo>
                  <a:pt x="430406" y="772871"/>
                  <a:pt x="425800" y="768268"/>
                  <a:pt x="425716" y="762558"/>
                </a:cubicBezTo>
                <a:cubicBezTo>
                  <a:pt x="425716" y="756813"/>
                  <a:pt x="430371" y="752154"/>
                  <a:pt x="436119" y="752154"/>
                </a:cubicBezTo>
                <a:close/>
                <a:moveTo>
                  <a:pt x="496839" y="751472"/>
                </a:moveTo>
                <a:cubicBezTo>
                  <a:pt x="502962" y="751472"/>
                  <a:pt x="507925" y="756436"/>
                  <a:pt x="507925" y="762560"/>
                </a:cubicBezTo>
                <a:cubicBezTo>
                  <a:pt x="507840" y="768643"/>
                  <a:pt x="502928" y="773553"/>
                  <a:pt x="496839" y="773646"/>
                </a:cubicBezTo>
                <a:cubicBezTo>
                  <a:pt x="490750" y="773553"/>
                  <a:pt x="485838" y="768643"/>
                  <a:pt x="485753" y="762560"/>
                </a:cubicBezTo>
                <a:cubicBezTo>
                  <a:pt x="485753" y="756436"/>
                  <a:pt x="490716" y="751472"/>
                  <a:pt x="496839" y="751472"/>
                </a:cubicBezTo>
                <a:close/>
                <a:moveTo>
                  <a:pt x="558240" y="750620"/>
                </a:moveTo>
                <a:cubicBezTo>
                  <a:pt x="564840" y="750620"/>
                  <a:pt x="570179" y="755965"/>
                  <a:pt x="570179" y="762560"/>
                </a:cubicBezTo>
                <a:cubicBezTo>
                  <a:pt x="570179" y="769152"/>
                  <a:pt x="564840" y="774499"/>
                  <a:pt x="558240" y="774499"/>
                </a:cubicBezTo>
                <a:cubicBezTo>
                  <a:pt x="551690" y="774406"/>
                  <a:pt x="546386" y="769116"/>
                  <a:pt x="546301" y="762560"/>
                </a:cubicBezTo>
                <a:cubicBezTo>
                  <a:pt x="546301" y="755965"/>
                  <a:pt x="551639" y="750620"/>
                  <a:pt x="558240" y="750620"/>
                </a:cubicBezTo>
                <a:close/>
                <a:moveTo>
                  <a:pt x="619641" y="749938"/>
                </a:moveTo>
                <a:cubicBezTo>
                  <a:pt x="626617" y="749938"/>
                  <a:pt x="632262" y="755589"/>
                  <a:pt x="632262" y="762560"/>
                </a:cubicBezTo>
                <a:cubicBezTo>
                  <a:pt x="632262" y="769530"/>
                  <a:pt x="626617" y="775180"/>
                  <a:pt x="619641" y="775180"/>
                </a:cubicBezTo>
                <a:cubicBezTo>
                  <a:pt x="612716" y="775089"/>
                  <a:pt x="607105" y="769490"/>
                  <a:pt x="607020" y="762560"/>
                </a:cubicBezTo>
                <a:cubicBezTo>
                  <a:pt x="607020" y="755589"/>
                  <a:pt x="612665" y="749938"/>
                  <a:pt x="619641" y="749938"/>
                </a:cubicBezTo>
                <a:close/>
                <a:moveTo>
                  <a:pt x="681042" y="749255"/>
                </a:moveTo>
                <a:cubicBezTo>
                  <a:pt x="688393" y="749255"/>
                  <a:pt x="694346" y="755211"/>
                  <a:pt x="694346" y="762558"/>
                </a:cubicBezTo>
                <a:cubicBezTo>
                  <a:pt x="694346" y="769907"/>
                  <a:pt x="688393" y="775863"/>
                  <a:pt x="681042" y="775863"/>
                </a:cubicBezTo>
                <a:cubicBezTo>
                  <a:pt x="673691" y="775863"/>
                  <a:pt x="667739" y="769907"/>
                  <a:pt x="667739" y="762558"/>
                </a:cubicBezTo>
                <a:cubicBezTo>
                  <a:pt x="667739" y="755211"/>
                  <a:pt x="673691" y="749255"/>
                  <a:pt x="681042" y="749255"/>
                </a:cubicBezTo>
                <a:close/>
                <a:moveTo>
                  <a:pt x="743126" y="748573"/>
                </a:moveTo>
                <a:cubicBezTo>
                  <a:pt x="743245" y="748571"/>
                  <a:pt x="743347" y="748571"/>
                  <a:pt x="743466" y="748573"/>
                </a:cubicBezTo>
                <a:cubicBezTo>
                  <a:pt x="751091" y="748669"/>
                  <a:pt x="757214" y="754930"/>
                  <a:pt x="757112" y="762560"/>
                </a:cubicBezTo>
                <a:cubicBezTo>
                  <a:pt x="757112" y="770284"/>
                  <a:pt x="750852" y="776545"/>
                  <a:pt x="743126" y="776545"/>
                </a:cubicBezTo>
                <a:cubicBezTo>
                  <a:pt x="735399" y="776545"/>
                  <a:pt x="729140" y="770284"/>
                  <a:pt x="729140" y="762560"/>
                </a:cubicBezTo>
                <a:cubicBezTo>
                  <a:pt x="729140" y="754834"/>
                  <a:pt x="735399" y="748573"/>
                  <a:pt x="743126" y="748573"/>
                </a:cubicBezTo>
                <a:close/>
                <a:moveTo>
                  <a:pt x="803844" y="747891"/>
                </a:moveTo>
                <a:cubicBezTo>
                  <a:pt x="803964" y="747890"/>
                  <a:pt x="804066" y="747890"/>
                  <a:pt x="804185" y="747891"/>
                </a:cubicBezTo>
                <a:cubicBezTo>
                  <a:pt x="812185" y="747987"/>
                  <a:pt x="818615" y="754554"/>
                  <a:pt x="818513" y="762560"/>
                </a:cubicBezTo>
                <a:cubicBezTo>
                  <a:pt x="818513" y="770661"/>
                  <a:pt x="811946" y="777228"/>
                  <a:pt x="803844" y="777228"/>
                </a:cubicBezTo>
                <a:cubicBezTo>
                  <a:pt x="795777" y="777136"/>
                  <a:pt x="789261" y="770622"/>
                  <a:pt x="789177" y="762560"/>
                </a:cubicBezTo>
                <a:cubicBezTo>
                  <a:pt x="789177" y="754457"/>
                  <a:pt x="795743" y="747891"/>
                  <a:pt x="803844" y="747891"/>
                </a:cubicBezTo>
                <a:close/>
                <a:moveTo>
                  <a:pt x="865246" y="747209"/>
                </a:moveTo>
                <a:cubicBezTo>
                  <a:pt x="873723" y="747209"/>
                  <a:pt x="880596" y="754082"/>
                  <a:pt x="880596" y="762560"/>
                </a:cubicBezTo>
                <a:cubicBezTo>
                  <a:pt x="880596" y="762618"/>
                  <a:pt x="880596" y="762673"/>
                  <a:pt x="880596" y="762731"/>
                </a:cubicBezTo>
                <a:cubicBezTo>
                  <a:pt x="880493" y="771114"/>
                  <a:pt x="873637" y="777832"/>
                  <a:pt x="865246" y="777739"/>
                </a:cubicBezTo>
                <a:cubicBezTo>
                  <a:pt x="856837" y="777739"/>
                  <a:pt x="849998" y="770972"/>
                  <a:pt x="849896" y="762560"/>
                </a:cubicBezTo>
                <a:cubicBezTo>
                  <a:pt x="849896" y="754082"/>
                  <a:pt x="856769" y="747209"/>
                  <a:pt x="865246" y="747209"/>
                </a:cubicBezTo>
                <a:close/>
                <a:moveTo>
                  <a:pt x="926647" y="746527"/>
                </a:moveTo>
                <a:cubicBezTo>
                  <a:pt x="935499" y="746527"/>
                  <a:pt x="942680" y="753706"/>
                  <a:pt x="942680" y="762560"/>
                </a:cubicBezTo>
                <a:cubicBezTo>
                  <a:pt x="942594" y="771347"/>
                  <a:pt x="935431" y="778421"/>
                  <a:pt x="926647" y="778421"/>
                </a:cubicBezTo>
                <a:cubicBezTo>
                  <a:pt x="917863" y="778421"/>
                  <a:pt x="910717" y="771347"/>
                  <a:pt x="910615" y="762560"/>
                </a:cubicBezTo>
                <a:cubicBezTo>
                  <a:pt x="910615" y="753706"/>
                  <a:pt x="917795" y="746527"/>
                  <a:pt x="926647" y="746527"/>
                </a:cubicBezTo>
                <a:close/>
                <a:moveTo>
                  <a:pt x="988048" y="745844"/>
                </a:moveTo>
                <a:cubicBezTo>
                  <a:pt x="997463" y="745844"/>
                  <a:pt x="1005104" y="753479"/>
                  <a:pt x="1005104" y="762900"/>
                </a:cubicBezTo>
                <a:cubicBezTo>
                  <a:pt x="1005104" y="772320"/>
                  <a:pt x="997463" y="779956"/>
                  <a:pt x="988048" y="779956"/>
                </a:cubicBezTo>
                <a:cubicBezTo>
                  <a:pt x="978634" y="779956"/>
                  <a:pt x="970993" y="772320"/>
                  <a:pt x="970993" y="762900"/>
                </a:cubicBezTo>
                <a:cubicBezTo>
                  <a:pt x="970993" y="753479"/>
                  <a:pt x="978634" y="745844"/>
                  <a:pt x="988048" y="745844"/>
                </a:cubicBezTo>
                <a:close/>
                <a:moveTo>
                  <a:pt x="1050132" y="745161"/>
                </a:moveTo>
                <a:cubicBezTo>
                  <a:pt x="1059547" y="745161"/>
                  <a:pt x="1067188" y="752798"/>
                  <a:pt x="1067188" y="762218"/>
                </a:cubicBezTo>
                <a:cubicBezTo>
                  <a:pt x="1067188" y="771638"/>
                  <a:pt x="1059547" y="779273"/>
                  <a:pt x="1050132" y="779273"/>
                </a:cubicBezTo>
                <a:cubicBezTo>
                  <a:pt x="1040718" y="779273"/>
                  <a:pt x="1033077" y="771638"/>
                  <a:pt x="1033077" y="762218"/>
                </a:cubicBezTo>
                <a:cubicBezTo>
                  <a:pt x="1033077" y="752798"/>
                  <a:pt x="1040718" y="745161"/>
                  <a:pt x="1050132" y="745161"/>
                </a:cubicBezTo>
                <a:close/>
                <a:moveTo>
                  <a:pt x="1110851" y="744481"/>
                </a:moveTo>
                <a:cubicBezTo>
                  <a:pt x="1110970" y="744479"/>
                  <a:pt x="1111073" y="744479"/>
                  <a:pt x="1111192" y="744481"/>
                </a:cubicBezTo>
                <a:cubicBezTo>
                  <a:pt x="1121084" y="744576"/>
                  <a:pt x="1129033" y="752669"/>
                  <a:pt x="1128930" y="762560"/>
                </a:cubicBezTo>
                <a:cubicBezTo>
                  <a:pt x="1128469" y="772183"/>
                  <a:pt x="1120487" y="779717"/>
                  <a:pt x="1110851" y="779615"/>
                </a:cubicBezTo>
                <a:cubicBezTo>
                  <a:pt x="1101249" y="779630"/>
                  <a:pt x="1093318" y="772143"/>
                  <a:pt x="1092772" y="762560"/>
                </a:cubicBezTo>
                <a:cubicBezTo>
                  <a:pt x="1092772" y="752575"/>
                  <a:pt x="1100873" y="744481"/>
                  <a:pt x="1110851" y="744481"/>
                </a:cubicBezTo>
                <a:close/>
                <a:moveTo>
                  <a:pt x="1172252" y="743967"/>
                </a:moveTo>
                <a:cubicBezTo>
                  <a:pt x="1182520" y="743967"/>
                  <a:pt x="1190843" y="752291"/>
                  <a:pt x="1190843" y="762558"/>
                </a:cubicBezTo>
                <a:cubicBezTo>
                  <a:pt x="1190843" y="762616"/>
                  <a:pt x="1190843" y="762673"/>
                  <a:pt x="1190843" y="762729"/>
                </a:cubicBezTo>
                <a:cubicBezTo>
                  <a:pt x="1190741" y="772904"/>
                  <a:pt x="1182418" y="781073"/>
                  <a:pt x="1172252" y="780979"/>
                </a:cubicBezTo>
                <a:cubicBezTo>
                  <a:pt x="1172201" y="780979"/>
                  <a:pt x="1172133" y="780979"/>
                  <a:pt x="1172082" y="780979"/>
                </a:cubicBezTo>
                <a:cubicBezTo>
                  <a:pt x="1161900" y="780979"/>
                  <a:pt x="1153662" y="772732"/>
                  <a:pt x="1153662" y="762558"/>
                </a:cubicBezTo>
                <a:cubicBezTo>
                  <a:pt x="1153662" y="752291"/>
                  <a:pt x="1161985" y="743967"/>
                  <a:pt x="1172252" y="743967"/>
                </a:cubicBezTo>
                <a:close/>
                <a:moveTo>
                  <a:pt x="1233654" y="743455"/>
                </a:moveTo>
                <a:cubicBezTo>
                  <a:pt x="1244212" y="743455"/>
                  <a:pt x="1252757" y="752008"/>
                  <a:pt x="1252757" y="762558"/>
                </a:cubicBezTo>
                <a:cubicBezTo>
                  <a:pt x="1252671" y="773043"/>
                  <a:pt x="1244143" y="781491"/>
                  <a:pt x="1233654" y="781491"/>
                </a:cubicBezTo>
                <a:cubicBezTo>
                  <a:pt x="1223164" y="781491"/>
                  <a:pt x="1214654" y="773043"/>
                  <a:pt x="1214552" y="762558"/>
                </a:cubicBezTo>
                <a:cubicBezTo>
                  <a:pt x="1214552" y="752008"/>
                  <a:pt x="1223096" y="743455"/>
                  <a:pt x="1233654" y="743455"/>
                </a:cubicBezTo>
                <a:close/>
                <a:moveTo>
                  <a:pt x="1970835" y="742811"/>
                </a:moveTo>
                <a:cubicBezTo>
                  <a:pt x="1981668" y="742811"/>
                  <a:pt x="1990450" y="751592"/>
                  <a:pt x="1990450" y="762424"/>
                </a:cubicBezTo>
                <a:cubicBezTo>
                  <a:pt x="1990450" y="773257"/>
                  <a:pt x="1981668" y="782039"/>
                  <a:pt x="1970835" y="782039"/>
                </a:cubicBezTo>
                <a:cubicBezTo>
                  <a:pt x="1960003" y="782039"/>
                  <a:pt x="1951221" y="773257"/>
                  <a:pt x="1951221" y="762424"/>
                </a:cubicBezTo>
                <a:cubicBezTo>
                  <a:pt x="1951221" y="751592"/>
                  <a:pt x="1960003" y="742811"/>
                  <a:pt x="1970835" y="742811"/>
                </a:cubicBezTo>
                <a:close/>
                <a:moveTo>
                  <a:pt x="1295421" y="742811"/>
                </a:moveTo>
                <a:cubicBezTo>
                  <a:pt x="1306254" y="742811"/>
                  <a:pt x="1315036" y="751592"/>
                  <a:pt x="1315036" y="762424"/>
                </a:cubicBezTo>
                <a:cubicBezTo>
                  <a:pt x="1315036" y="773257"/>
                  <a:pt x="1306254" y="782039"/>
                  <a:pt x="1295421" y="782039"/>
                </a:cubicBezTo>
                <a:cubicBezTo>
                  <a:pt x="1284589" y="782039"/>
                  <a:pt x="1275807" y="773257"/>
                  <a:pt x="1275807" y="762424"/>
                </a:cubicBezTo>
                <a:cubicBezTo>
                  <a:pt x="1275807" y="751592"/>
                  <a:pt x="1284589" y="742811"/>
                  <a:pt x="1295421" y="742811"/>
                </a:cubicBezTo>
                <a:close/>
                <a:moveTo>
                  <a:pt x="1357138" y="742433"/>
                </a:moveTo>
                <a:cubicBezTo>
                  <a:pt x="1368259" y="742433"/>
                  <a:pt x="1377264" y="751444"/>
                  <a:pt x="1377264" y="762558"/>
                </a:cubicBezTo>
                <a:cubicBezTo>
                  <a:pt x="1377264" y="762616"/>
                  <a:pt x="1377264" y="762673"/>
                  <a:pt x="1377264" y="762729"/>
                </a:cubicBezTo>
                <a:cubicBezTo>
                  <a:pt x="1377162" y="773751"/>
                  <a:pt x="1368156" y="782608"/>
                  <a:pt x="1357138" y="782515"/>
                </a:cubicBezTo>
                <a:cubicBezTo>
                  <a:pt x="1357087" y="782515"/>
                  <a:pt x="1357019" y="782515"/>
                  <a:pt x="1356968" y="782515"/>
                </a:cubicBezTo>
                <a:cubicBezTo>
                  <a:pt x="1345950" y="782515"/>
                  <a:pt x="1337013" y="773581"/>
                  <a:pt x="1337013" y="762558"/>
                </a:cubicBezTo>
                <a:cubicBezTo>
                  <a:pt x="1337013" y="751444"/>
                  <a:pt x="1346018" y="742433"/>
                  <a:pt x="1357138" y="742433"/>
                </a:cubicBezTo>
                <a:close/>
                <a:moveTo>
                  <a:pt x="1417858" y="741921"/>
                </a:moveTo>
                <a:cubicBezTo>
                  <a:pt x="1429251" y="741921"/>
                  <a:pt x="1438495" y="751160"/>
                  <a:pt x="1438495" y="762558"/>
                </a:cubicBezTo>
                <a:cubicBezTo>
                  <a:pt x="1438393" y="773888"/>
                  <a:pt x="1429183" y="783025"/>
                  <a:pt x="1417858" y="783025"/>
                </a:cubicBezTo>
                <a:cubicBezTo>
                  <a:pt x="1406550" y="783025"/>
                  <a:pt x="1397391" y="773861"/>
                  <a:pt x="1397391" y="762558"/>
                </a:cubicBezTo>
                <a:cubicBezTo>
                  <a:pt x="1397391" y="751227"/>
                  <a:pt x="1406533" y="742015"/>
                  <a:pt x="1417858" y="741921"/>
                </a:cubicBezTo>
                <a:close/>
                <a:moveTo>
                  <a:pt x="1724864" y="740899"/>
                </a:moveTo>
                <a:cubicBezTo>
                  <a:pt x="1724983" y="740896"/>
                  <a:pt x="1725086" y="740896"/>
                  <a:pt x="1725205" y="740899"/>
                </a:cubicBezTo>
                <a:cubicBezTo>
                  <a:pt x="1737451" y="740992"/>
                  <a:pt x="1747310" y="750996"/>
                  <a:pt x="1747207" y="763243"/>
                </a:cubicBezTo>
                <a:cubicBezTo>
                  <a:pt x="1747207" y="763298"/>
                  <a:pt x="1747207" y="763355"/>
                  <a:pt x="1747207" y="763412"/>
                </a:cubicBezTo>
                <a:cubicBezTo>
                  <a:pt x="1747105" y="775659"/>
                  <a:pt x="1737110" y="785508"/>
                  <a:pt x="1724864" y="785415"/>
                </a:cubicBezTo>
                <a:cubicBezTo>
                  <a:pt x="1712583" y="785415"/>
                  <a:pt x="1702606" y="775515"/>
                  <a:pt x="1702521" y="763243"/>
                </a:cubicBezTo>
                <a:cubicBezTo>
                  <a:pt x="1702521" y="750901"/>
                  <a:pt x="1712532" y="740899"/>
                  <a:pt x="1724864" y="740899"/>
                </a:cubicBezTo>
                <a:close/>
                <a:moveTo>
                  <a:pt x="1479259" y="740899"/>
                </a:moveTo>
                <a:cubicBezTo>
                  <a:pt x="1479378" y="740896"/>
                  <a:pt x="1479480" y="740896"/>
                  <a:pt x="1479600" y="740899"/>
                </a:cubicBezTo>
                <a:cubicBezTo>
                  <a:pt x="1491181" y="740992"/>
                  <a:pt x="1500510" y="750462"/>
                  <a:pt x="1500408" y="762048"/>
                </a:cubicBezTo>
                <a:cubicBezTo>
                  <a:pt x="1500408" y="762103"/>
                  <a:pt x="1500408" y="762161"/>
                  <a:pt x="1500408" y="762218"/>
                </a:cubicBezTo>
                <a:cubicBezTo>
                  <a:pt x="1500306" y="773805"/>
                  <a:pt x="1490839" y="783121"/>
                  <a:pt x="1479259" y="783027"/>
                </a:cubicBezTo>
                <a:cubicBezTo>
                  <a:pt x="1467644" y="783027"/>
                  <a:pt x="1458212" y="773661"/>
                  <a:pt x="1458110" y="762048"/>
                </a:cubicBezTo>
                <a:cubicBezTo>
                  <a:pt x="1458110" y="750368"/>
                  <a:pt x="1467575" y="740899"/>
                  <a:pt x="1479259" y="740899"/>
                </a:cubicBezTo>
                <a:close/>
                <a:moveTo>
                  <a:pt x="1786265" y="740899"/>
                </a:moveTo>
                <a:cubicBezTo>
                  <a:pt x="1798699" y="740899"/>
                  <a:pt x="1808779" y="750979"/>
                  <a:pt x="1808779" y="763411"/>
                </a:cubicBezTo>
                <a:cubicBezTo>
                  <a:pt x="1808693" y="775779"/>
                  <a:pt x="1798630" y="785754"/>
                  <a:pt x="1786265" y="785754"/>
                </a:cubicBezTo>
                <a:cubicBezTo>
                  <a:pt x="1773933" y="785754"/>
                  <a:pt x="1763922" y="775752"/>
                  <a:pt x="1763922" y="763411"/>
                </a:cubicBezTo>
                <a:cubicBezTo>
                  <a:pt x="1763922" y="751045"/>
                  <a:pt x="1773899" y="740991"/>
                  <a:pt x="1786265" y="740899"/>
                </a:cubicBezTo>
                <a:close/>
                <a:moveTo>
                  <a:pt x="1664145" y="740899"/>
                </a:moveTo>
                <a:cubicBezTo>
                  <a:pt x="1676186" y="740894"/>
                  <a:pt x="1686045" y="750515"/>
                  <a:pt x="1686317" y="762558"/>
                </a:cubicBezTo>
                <a:cubicBezTo>
                  <a:pt x="1686215" y="774738"/>
                  <a:pt x="1676323" y="784562"/>
                  <a:pt x="1664145" y="784562"/>
                </a:cubicBezTo>
                <a:cubicBezTo>
                  <a:pt x="1652189" y="784564"/>
                  <a:pt x="1642416" y="775022"/>
                  <a:pt x="1642143" y="763070"/>
                </a:cubicBezTo>
                <a:cubicBezTo>
                  <a:pt x="1642143" y="750891"/>
                  <a:pt x="1651967" y="740991"/>
                  <a:pt x="1664145" y="740899"/>
                </a:cubicBezTo>
                <a:close/>
                <a:moveTo>
                  <a:pt x="1602061" y="740899"/>
                </a:moveTo>
                <a:cubicBezTo>
                  <a:pt x="1614120" y="740899"/>
                  <a:pt x="1623893" y="750673"/>
                  <a:pt x="1623893" y="762729"/>
                </a:cubicBezTo>
                <a:cubicBezTo>
                  <a:pt x="1623893" y="762785"/>
                  <a:pt x="1623893" y="762844"/>
                  <a:pt x="1623893" y="762900"/>
                </a:cubicBezTo>
                <a:cubicBezTo>
                  <a:pt x="1623791" y="774864"/>
                  <a:pt x="1614018" y="784484"/>
                  <a:pt x="1602061" y="784390"/>
                </a:cubicBezTo>
                <a:cubicBezTo>
                  <a:pt x="1590071" y="784390"/>
                  <a:pt x="1580315" y="774719"/>
                  <a:pt x="1580230" y="762729"/>
                </a:cubicBezTo>
                <a:cubicBezTo>
                  <a:pt x="1580230" y="750673"/>
                  <a:pt x="1590003" y="740899"/>
                  <a:pt x="1602061" y="740899"/>
                </a:cubicBezTo>
                <a:close/>
                <a:moveTo>
                  <a:pt x="1540660" y="740899"/>
                </a:moveTo>
                <a:cubicBezTo>
                  <a:pt x="1540711" y="740899"/>
                  <a:pt x="1540779" y="740900"/>
                  <a:pt x="1540830" y="740900"/>
                </a:cubicBezTo>
                <a:cubicBezTo>
                  <a:pt x="1552599" y="741089"/>
                  <a:pt x="1561997" y="750786"/>
                  <a:pt x="1561809" y="762558"/>
                </a:cubicBezTo>
                <a:cubicBezTo>
                  <a:pt x="1561724" y="774202"/>
                  <a:pt x="1552309" y="783616"/>
                  <a:pt x="1540660" y="783709"/>
                </a:cubicBezTo>
                <a:cubicBezTo>
                  <a:pt x="1528857" y="783709"/>
                  <a:pt x="1519255" y="774191"/>
                  <a:pt x="1519170" y="762389"/>
                </a:cubicBezTo>
                <a:cubicBezTo>
                  <a:pt x="1519170" y="750519"/>
                  <a:pt x="1528789" y="740899"/>
                  <a:pt x="1540660" y="740899"/>
                </a:cubicBezTo>
                <a:close/>
                <a:moveTo>
                  <a:pt x="1909434" y="739741"/>
                </a:moveTo>
                <a:cubicBezTo>
                  <a:pt x="1921963" y="739741"/>
                  <a:pt x="1932119" y="749896"/>
                  <a:pt x="1932119" y="762424"/>
                </a:cubicBezTo>
                <a:cubicBezTo>
                  <a:pt x="1932119" y="774954"/>
                  <a:pt x="1921963" y="785109"/>
                  <a:pt x="1909434" y="785109"/>
                </a:cubicBezTo>
                <a:cubicBezTo>
                  <a:pt x="1896906" y="785109"/>
                  <a:pt x="1886750" y="774954"/>
                  <a:pt x="1886750" y="762424"/>
                </a:cubicBezTo>
                <a:cubicBezTo>
                  <a:pt x="1886750" y="749896"/>
                  <a:pt x="1896906" y="739741"/>
                  <a:pt x="1909434" y="739741"/>
                </a:cubicBezTo>
                <a:close/>
                <a:moveTo>
                  <a:pt x="1848032" y="739741"/>
                </a:moveTo>
                <a:cubicBezTo>
                  <a:pt x="1860561" y="739741"/>
                  <a:pt x="1870717" y="749896"/>
                  <a:pt x="1870717" y="762424"/>
                </a:cubicBezTo>
                <a:cubicBezTo>
                  <a:pt x="1870717" y="774954"/>
                  <a:pt x="1860561" y="785109"/>
                  <a:pt x="1848032" y="785109"/>
                </a:cubicBezTo>
                <a:cubicBezTo>
                  <a:pt x="1835504" y="785109"/>
                  <a:pt x="1825348" y="774954"/>
                  <a:pt x="1825348" y="762424"/>
                </a:cubicBezTo>
                <a:cubicBezTo>
                  <a:pt x="1825348" y="749896"/>
                  <a:pt x="1835504" y="739741"/>
                  <a:pt x="1848032" y="739741"/>
                </a:cubicBezTo>
                <a:close/>
                <a:moveTo>
                  <a:pt x="5629" y="696893"/>
                </a:moveTo>
                <a:cubicBezTo>
                  <a:pt x="7982" y="696893"/>
                  <a:pt x="9893" y="698803"/>
                  <a:pt x="9893" y="701157"/>
                </a:cubicBezTo>
                <a:cubicBezTo>
                  <a:pt x="9893" y="703514"/>
                  <a:pt x="7982" y="705421"/>
                  <a:pt x="5629" y="705421"/>
                </a:cubicBezTo>
                <a:cubicBezTo>
                  <a:pt x="3309" y="705335"/>
                  <a:pt x="1450" y="703475"/>
                  <a:pt x="1365" y="701157"/>
                </a:cubicBezTo>
                <a:cubicBezTo>
                  <a:pt x="1365" y="698803"/>
                  <a:pt x="3275" y="696893"/>
                  <a:pt x="5629" y="696893"/>
                </a:cubicBezTo>
                <a:close/>
                <a:moveTo>
                  <a:pt x="67029" y="695018"/>
                </a:moveTo>
                <a:cubicBezTo>
                  <a:pt x="70424" y="695018"/>
                  <a:pt x="73170" y="697769"/>
                  <a:pt x="73170" y="701158"/>
                </a:cubicBezTo>
                <a:cubicBezTo>
                  <a:pt x="73170" y="704549"/>
                  <a:pt x="70424" y="707299"/>
                  <a:pt x="67029" y="707299"/>
                </a:cubicBezTo>
                <a:cubicBezTo>
                  <a:pt x="63636" y="707299"/>
                  <a:pt x="60890" y="704549"/>
                  <a:pt x="60890" y="701158"/>
                </a:cubicBezTo>
                <a:cubicBezTo>
                  <a:pt x="60890" y="697769"/>
                  <a:pt x="63636" y="695018"/>
                  <a:pt x="67029" y="695018"/>
                </a:cubicBezTo>
                <a:close/>
                <a:moveTo>
                  <a:pt x="129113" y="694336"/>
                </a:moveTo>
                <a:cubicBezTo>
                  <a:pt x="132882" y="694336"/>
                  <a:pt x="135935" y="697391"/>
                  <a:pt x="135935" y="701157"/>
                </a:cubicBezTo>
                <a:cubicBezTo>
                  <a:pt x="135935" y="704925"/>
                  <a:pt x="132882" y="707980"/>
                  <a:pt x="129113" y="707980"/>
                </a:cubicBezTo>
                <a:cubicBezTo>
                  <a:pt x="125343" y="707980"/>
                  <a:pt x="122291" y="704925"/>
                  <a:pt x="122291" y="701157"/>
                </a:cubicBezTo>
                <a:cubicBezTo>
                  <a:pt x="122291" y="697391"/>
                  <a:pt x="125343" y="694336"/>
                  <a:pt x="129113" y="694336"/>
                </a:cubicBezTo>
                <a:close/>
                <a:moveTo>
                  <a:pt x="189832" y="693482"/>
                </a:moveTo>
                <a:cubicBezTo>
                  <a:pt x="194079" y="693482"/>
                  <a:pt x="197507" y="696920"/>
                  <a:pt x="197507" y="701158"/>
                </a:cubicBezTo>
                <a:cubicBezTo>
                  <a:pt x="197507" y="705398"/>
                  <a:pt x="194079" y="708833"/>
                  <a:pt x="189832" y="708833"/>
                </a:cubicBezTo>
                <a:cubicBezTo>
                  <a:pt x="185585" y="708833"/>
                  <a:pt x="182157" y="705398"/>
                  <a:pt x="182157" y="701158"/>
                </a:cubicBezTo>
                <a:cubicBezTo>
                  <a:pt x="182157" y="696920"/>
                  <a:pt x="185585" y="693482"/>
                  <a:pt x="189832" y="693482"/>
                </a:cubicBezTo>
                <a:close/>
                <a:moveTo>
                  <a:pt x="251234" y="692630"/>
                </a:moveTo>
                <a:cubicBezTo>
                  <a:pt x="255941" y="692630"/>
                  <a:pt x="259761" y="696448"/>
                  <a:pt x="259761" y="701157"/>
                </a:cubicBezTo>
                <a:cubicBezTo>
                  <a:pt x="259761" y="705869"/>
                  <a:pt x="255941" y="709687"/>
                  <a:pt x="251234" y="709687"/>
                </a:cubicBezTo>
                <a:cubicBezTo>
                  <a:pt x="246560" y="709596"/>
                  <a:pt x="242791" y="705830"/>
                  <a:pt x="242706" y="701157"/>
                </a:cubicBezTo>
                <a:cubicBezTo>
                  <a:pt x="242706" y="696448"/>
                  <a:pt x="246526" y="692630"/>
                  <a:pt x="251234" y="692630"/>
                </a:cubicBezTo>
                <a:close/>
                <a:moveTo>
                  <a:pt x="312635" y="691948"/>
                </a:moveTo>
                <a:cubicBezTo>
                  <a:pt x="317718" y="691948"/>
                  <a:pt x="321845" y="696073"/>
                  <a:pt x="321845" y="701158"/>
                </a:cubicBezTo>
                <a:cubicBezTo>
                  <a:pt x="321845" y="706245"/>
                  <a:pt x="317718" y="710368"/>
                  <a:pt x="312635" y="710368"/>
                </a:cubicBezTo>
                <a:cubicBezTo>
                  <a:pt x="307586" y="710278"/>
                  <a:pt x="303510" y="706207"/>
                  <a:pt x="303425" y="701158"/>
                </a:cubicBezTo>
                <a:cubicBezTo>
                  <a:pt x="303425" y="696073"/>
                  <a:pt x="307552" y="691948"/>
                  <a:pt x="312635" y="691948"/>
                </a:cubicBezTo>
                <a:close/>
                <a:moveTo>
                  <a:pt x="374035" y="691096"/>
                </a:moveTo>
                <a:cubicBezTo>
                  <a:pt x="374155" y="691094"/>
                  <a:pt x="374257" y="691094"/>
                  <a:pt x="374377" y="691096"/>
                </a:cubicBezTo>
                <a:cubicBezTo>
                  <a:pt x="379835" y="691192"/>
                  <a:pt x="384201" y="695695"/>
                  <a:pt x="384099" y="701158"/>
                </a:cubicBezTo>
                <a:cubicBezTo>
                  <a:pt x="384099" y="706715"/>
                  <a:pt x="379596" y="711222"/>
                  <a:pt x="374035" y="711222"/>
                </a:cubicBezTo>
                <a:cubicBezTo>
                  <a:pt x="368510" y="711130"/>
                  <a:pt x="364058" y="706678"/>
                  <a:pt x="363973" y="701158"/>
                </a:cubicBezTo>
                <a:cubicBezTo>
                  <a:pt x="363973" y="695601"/>
                  <a:pt x="368475" y="691096"/>
                  <a:pt x="374035" y="691096"/>
                </a:cubicBezTo>
                <a:close/>
                <a:moveTo>
                  <a:pt x="496839" y="689729"/>
                </a:moveTo>
                <a:cubicBezTo>
                  <a:pt x="503149" y="689729"/>
                  <a:pt x="508266" y="694848"/>
                  <a:pt x="508266" y="701157"/>
                </a:cubicBezTo>
                <a:cubicBezTo>
                  <a:pt x="508266" y="707468"/>
                  <a:pt x="503149" y="712585"/>
                  <a:pt x="496839" y="712585"/>
                </a:cubicBezTo>
                <a:cubicBezTo>
                  <a:pt x="490528" y="712585"/>
                  <a:pt x="485412" y="707468"/>
                  <a:pt x="485412" y="701157"/>
                </a:cubicBezTo>
                <a:cubicBezTo>
                  <a:pt x="485412" y="694848"/>
                  <a:pt x="490528" y="689729"/>
                  <a:pt x="496839" y="689729"/>
                </a:cubicBezTo>
                <a:close/>
                <a:moveTo>
                  <a:pt x="436120" y="689729"/>
                </a:moveTo>
                <a:cubicBezTo>
                  <a:pt x="442055" y="689729"/>
                  <a:pt x="446865" y="694543"/>
                  <a:pt x="446865" y="700476"/>
                </a:cubicBezTo>
                <a:cubicBezTo>
                  <a:pt x="446865" y="706409"/>
                  <a:pt x="442055" y="711221"/>
                  <a:pt x="436120" y="711221"/>
                </a:cubicBezTo>
                <a:cubicBezTo>
                  <a:pt x="430218" y="711128"/>
                  <a:pt x="425460" y="706372"/>
                  <a:pt x="425375" y="700476"/>
                </a:cubicBezTo>
                <a:cubicBezTo>
                  <a:pt x="425375" y="694543"/>
                  <a:pt x="430185" y="689729"/>
                  <a:pt x="436120" y="689729"/>
                </a:cubicBezTo>
                <a:close/>
                <a:moveTo>
                  <a:pt x="558606" y="688743"/>
                </a:moveTo>
                <a:cubicBezTo>
                  <a:pt x="565388" y="688743"/>
                  <a:pt x="570887" y="694242"/>
                  <a:pt x="570887" y="701023"/>
                </a:cubicBezTo>
                <a:cubicBezTo>
                  <a:pt x="570887" y="707806"/>
                  <a:pt x="565388" y="713305"/>
                  <a:pt x="558606" y="713305"/>
                </a:cubicBezTo>
                <a:cubicBezTo>
                  <a:pt x="551824" y="713305"/>
                  <a:pt x="546326" y="707807"/>
                  <a:pt x="546326" y="701023"/>
                </a:cubicBezTo>
                <a:cubicBezTo>
                  <a:pt x="546326" y="694242"/>
                  <a:pt x="551824" y="688743"/>
                  <a:pt x="558606" y="688743"/>
                </a:cubicBezTo>
                <a:close/>
                <a:moveTo>
                  <a:pt x="619641" y="688194"/>
                </a:moveTo>
                <a:cubicBezTo>
                  <a:pt x="626804" y="688194"/>
                  <a:pt x="632603" y="693999"/>
                  <a:pt x="632603" y="701157"/>
                </a:cubicBezTo>
                <a:cubicBezTo>
                  <a:pt x="632603" y="708316"/>
                  <a:pt x="626804" y="714120"/>
                  <a:pt x="619641" y="714120"/>
                </a:cubicBezTo>
                <a:cubicBezTo>
                  <a:pt x="612478" y="714120"/>
                  <a:pt x="606679" y="708316"/>
                  <a:pt x="606679" y="701157"/>
                </a:cubicBezTo>
                <a:cubicBezTo>
                  <a:pt x="606679" y="693999"/>
                  <a:pt x="612478" y="688194"/>
                  <a:pt x="619641" y="688194"/>
                </a:cubicBezTo>
                <a:close/>
                <a:moveTo>
                  <a:pt x="681042" y="687513"/>
                </a:moveTo>
                <a:cubicBezTo>
                  <a:pt x="688581" y="687513"/>
                  <a:pt x="694687" y="693624"/>
                  <a:pt x="694687" y="701157"/>
                </a:cubicBezTo>
                <a:cubicBezTo>
                  <a:pt x="694687" y="708693"/>
                  <a:pt x="688581" y="714803"/>
                  <a:pt x="681042" y="714803"/>
                </a:cubicBezTo>
                <a:cubicBezTo>
                  <a:pt x="673504" y="714803"/>
                  <a:pt x="667398" y="708693"/>
                  <a:pt x="667398" y="701157"/>
                </a:cubicBezTo>
                <a:cubicBezTo>
                  <a:pt x="667398" y="693624"/>
                  <a:pt x="673504" y="687513"/>
                  <a:pt x="681042" y="687513"/>
                </a:cubicBezTo>
                <a:close/>
                <a:moveTo>
                  <a:pt x="743126" y="686660"/>
                </a:moveTo>
                <a:cubicBezTo>
                  <a:pt x="751125" y="686660"/>
                  <a:pt x="757624" y="693152"/>
                  <a:pt x="757624" y="701157"/>
                </a:cubicBezTo>
                <a:cubicBezTo>
                  <a:pt x="757624" y="709164"/>
                  <a:pt x="751125" y="715654"/>
                  <a:pt x="743126" y="715654"/>
                </a:cubicBezTo>
                <a:cubicBezTo>
                  <a:pt x="735127" y="715654"/>
                  <a:pt x="728629" y="709164"/>
                  <a:pt x="728629" y="701157"/>
                </a:cubicBezTo>
                <a:cubicBezTo>
                  <a:pt x="728629" y="693152"/>
                  <a:pt x="735127" y="686660"/>
                  <a:pt x="743126" y="686660"/>
                </a:cubicBezTo>
                <a:close/>
                <a:moveTo>
                  <a:pt x="803845" y="685978"/>
                </a:moveTo>
                <a:cubicBezTo>
                  <a:pt x="812237" y="685978"/>
                  <a:pt x="819025" y="692775"/>
                  <a:pt x="819025" y="701157"/>
                </a:cubicBezTo>
                <a:cubicBezTo>
                  <a:pt x="819025" y="701216"/>
                  <a:pt x="819025" y="701271"/>
                  <a:pt x="819025" y="701330"/>
                </a:cubicBezTo>
                <a:cubicBezTo>
                  <a:pt x="818923" y="709618"/>
                  <a:pt x="812134" y="716261"/>
                  <a:pt x="803845" y="716167"/>
                </a:cubicBezTo>
                <a:cubicBezTo>
                  <a:pt x="803794" y="716167"/>
                  <a:pt x="803726" y="716169"/>
                  <a:pt x="803674" y="716169"/>
                </a:cubicBezTo>
                <a:cubicBezTo>
                  <a:pt x="795385" y="716167"/>
                  <a:pt x="788666" y="709447"/>
                  <a:pt x="788666" y="701157"/>
                </a:cubicBezTo>
                <a:cubicBezTo>
                  <a:pt x="788666" y="692775"/>
                  <a:pt x="795453" y="685978"/>
                  <a:pt x="803845" y="685978"/>
                </a:cubicBezTo>
                <a:close/>
                <a:moveTo>
                  <a:pt x="865246" y="685296"/>
                </a:moveTo>
                <a:cubicBezTo>
                  <a:pt x="865366" y="685293"/>
                  <a:pt x="865468" y="685293"/>
                  <a:pt x="865587" y="685296"/>
                </a:cubicBezTo>
                <a:cubicBezTo>
                  <a:pt x="874252" y="685391"/>
                  <a:pt x="881211" y="692492"/>
                  <a:pt x="881108" y="701157"/>
                </a:cubicBezTo>
                <a:cubicBezTo>
                  <a:pt x="881108" y="701215"/>
                  <a:pt x="881108" y="701271"/>
                  <a:pt x="881108" y="701330"/>
                </a:cubicBezTo>
                <a:cubicBezTo>
                  <a:pt x="881006" y="709994"/>
                  <a:pt x="873911" y="716943"/>
                  <a:pt x="865246" y="716849"/>
                </a:cubicBezTo>
                <a:cubicBezTo>
                  <a:pt x="856548" y="716849"/>
                  <a:pt x="849487" y="709851"/>
                  <a:pt x="849385" y="701157"/>
                </a:cubicBezTo>
                <a:cubicBezTo>
                  <a:pt x="849385" y="692398"/>
                  <a:pt x="856480" y="685296"/>
                  <a:pt x="865246" y="685296"/>
                </a:cubicBezTo>
                <a:close/>
                <a:moveTo>
                  <a:pt x="926647" y="684614"/>
                </a:moveTo>
                <a:cubicBezTo>
                  <a:pt x="936062" y="684614"/>
                  <a:pt x="943703" y="692250"/>
                  <a:pt x="943703" y="701670"/>
                </a:cubicBezTo>
                <a:cubicBezTo>
                  <a:pt x="943703" y="711090"/>
                  <a:pt x="936062" y="718726"/>
                  <a:pt x="926647" y="718726"/>
                </a:cubicBezTo>
                <a:cubicBezTo>
                  <a:pt x="917233" y="718726"/>
                  <a:pt x="909592" y="711090"/>
                  <a:pt x="909592" y="701670"/>
                </a:cubicBezTo>
                <a:cubicBezTo>
                  <a:pt x="909592" y="692250"/>
                  <a:pt x="917233" y="684614"/>
                  <a:pt x="926647" y="684614"/>
                </a:cubicBezTo>
                <a:close/>
                <a:moveTo>
                  <a:pt x="988048" y="683931"/>
                </a:moveTo>
                <a:cubicBezTo>
                  <a:pt x="997463" y="683931"/>
                  <a:pt x="1005104" y="691567"/>
                  <a:pt x="1005104" y="700987"/>
                </a:cubicBezTo>
                <a:cubicBezTo>
                  <a:pt x="1005104" y="710407"/>
                  <a:pt x="997463" y="718043"/>
                  <a:pt x="988048" y="718043"/>
                </a:cubicBezTo>
                <a:cubicBezTo>
                  <a:pt x="978634" y="718043"/>
                  <a:pt x="970993" y="710407"/>
                  <a:pt x="970993" y="700987"/>
                </a:cubicBezTo>
                <a:cubicBezTo>
                  <a:pt x="970993" y="691567"/>
                  <a:pt x="978634" y="683931"/>
                  <a:pt x="988048" y="683931"/>
                </a:cubicBezTo>
                <a:close/>
                <a:moveTo>
                  <a:pt x="1051002" y="683229"/>
                </a:moveTo>
                <a:cubicBezTo>
                  <a:pt x="1060434" y="683239"/>
                  <a:pt x="1068058" y="690885"/>
                  <a:pt x="1068041" y="700305"/>
                </a:cubicBezTo>
                <a:cubicBezTo>
                  <a:pt x="1068041" y="700597"/>
                  <a:pt x="1068041" y="700887"/>
                  <a:pt x="1068024" y="701179"/>
                </a:cubicBezTo>
                <a:cubicBezTo>
                  <a:pt x="1067546" y="710586"/>
                  <a:pt x="1059547" y="717832"/>
                  <a:pt x="1050132" y="717361"/>
                </a:cubicBezTo>
                <a:cubicBezTo>
                  <a:pt x="1040718" y="717361"/>
                  <a:pt x="1033077" y="709724"/>
                  <a:pt x="1033077" y="700305"/>
                </a:cubicBezTo>
                <a:cubicBezTo>
                  <a:pt x="1033077" y="690885"/>
                  <a:pt x="1040718" y="683249"/>
                  <a:pt x="1050132" y="683249"/>
                </a:cubicBezTo>
                <a:cubicBezTo>
                  <a:pt x="1050422" y="683235"/>
                  <a:pt x="1050712" y="683227"/>
                  <a:pt x="1051002" y="683229"/>
                </a:cubicBezTo>
                <a:close/>
                <a:moveTo>
                  <a:pt x="1110851" y="682567"/>
                </a:moveTo>
                <a:cubicBezTo>
                  <a:pt x="1121119" y="682567"/>
                  <a:pt x="1129442" y="690891"/>
                  <a:pt x="1129442" y="701157"/>
                </a:cubicBezTo>
                <a:cubicBezTo>
                  <a:pt x="1129442" y="701215"/>
                  <a:pt x="1129442" y="701273"/>
                  <a:pt x="1129442" y="701329"/>
                </a:cubicBezTo>
                <a:cubicBezTo>
                  <a:pt x="1129340" y="711504"/>
                  <a:pt x="1121017" y="719672"/>
                  <a:pt x="1110851" y="719579"/>
                </a:cubicBezTo>
                <a:cubicBezTo>
                  <a:pt x="1110800" y="719579"/>
                  <a:pt x="1110732" y="719579"/>
                  <a:pt x="1110681" y="719579"/>
                </a:cubicBezTo>
                <a:cubicBezTo>
                  <a:pt x="1100499" y="719579"/>
                  <a:pt x="1092261" y="711332"/>
                  <a:pt x="1092261" y="701157"/>
                </a:cubicBezTo>
                <a:cubicBezTo>
                  <a:pt x="1092261" y="690891"/>
                  <a:pt x="1100584" y="682567"/>
                  <a:pt x="1110851" y="682567"/>
                </a:cubicBezTo>
                <a:close/>
                <a:moveTo>
                  <a:pt x="1172252" y="682056"/>
                </a:moveTo>
                <a:cubicBezTo>
                  <a:pt x="1182537" y="682423"/>
                  <a:pt x="1190673" y="690869"/>
                  <a:pt x="1190673" y="701157"/>
                </a:cubicBezTo>
                <a:cubicBezTo>
                  <a:pt x="1190587" y="711643"/>
                  <a:pt x="1182059" y="720090"/>
                  <a:pt x="1171570" y="720090"/>
                </a:cubicBezTo>
                <a:cubicBezTo>
                  <a:pt x="1161081" y="720090"/>
                  <a:pt x="1152570" y="711643"/>
                  <a:pt x="1152468" y="701157"/>
                </a:cubicBezTo>
                <a:cubicBezTo>
                  <a:pt x="1152468" y="700927"/>
                  <a:pt x="1152468" y="700696"/>
                  <a:pt x="1152485" y="700464"/>
                </a:cubicBezTo>
                <a:cubicBezTo>
                  <a:pt x="1152860" y="689920"/>
                  <a:pt x="1161712" y="681678"/>
                  <a:pt x="1172252" y="682056"/>
                </a:cubicBezTo>
                <a:close/>
                <a:moveTo>
                  <a:pt x="1233654" y="681373"/>
                </a:moveTo>
                <a:cubicBezTo>
                  <a:pt x="1244587" y="681373"/>
                  <a:pt x="1253439" y="690232"/>
                  <a:pt x="1253439" y="701157"/>
                </a:cubicBezTo>
                <a:cubicBezTo>
                  <a:pt x="1253439" y="701215"/>
                  <a:pt x="1253439" y="701271"/>
                  <a:pt x="1253439" y="701329"/>
                </a:cubicBezTo>
                <a:cubicBezTo>
                  <a:pt x="1253337" y="712161"/>
                  <a:pt x="1244484" y="720866"/>
                  <a:pt x="1233654" y="720773"/>
                </a:cubicBezTo>
                <a:cubicBezTo>
                  <a:pt x="1233534" y="720774"/>
                  <a:pt x="1233432" y="720774"/>
                  <a:pt x="1233313" y="720773"/>
                </a:cubicBezTo>
                <a:cubicBezTo>
                  <a:pt x="1222567" y="720679"/>
                  <a:pt x="1213937" y="711898"/>
                  <a:pt x="1214039" y="701157"/>
                </a:cubicBezTo>
                <a:cubicBezTo>
                  <a:pt x="1214039" y="701102"/>
                  <a:pt x="1214039" y="701045"/>
                  <a:pt x="1214039" y="700987"/>
                </a:cubicBezTo>
                <a:cubicBezTo>
                  <a:pt x="1214039" y="690154"/>
                  <a:pt x="1222824" y="681373"/>
                  <a:pt x="1233654" y="681373"/>
                </a:cubicBezTo>
                <a:close/>
                <a:moveTo>
                  <a:pt x="1971151" y="680861"/>
                </a:moveTo>
                <a:cubicBezTo>
                  <a:pt x="1982357" y="680861"/>
                  <a:pt x="1991448" y="689949"/>
                  <a:pt x="1991448" y="701157"/>
                </a:cubicBezTo>
                <a:cubicBezTo>
                  <a:pt x="1991448" y="701215"/>
                  <a:pt x="1991448" y="701271"/>
                  <a:pt x="1991448" y="701328"/>
                </a:cubicBezTo>
                <a:cubicBezTo>
                  <a:pt x="1991345" y="712444"/>
                  <a:pt x="1982272" y="721378"/>
                  <a:pt x="1971151" y="721284"/>
                </a:cubicBezTo>
                <a:cubicBezTo>
                  <a:pt x="1960013" y="721284"/>
                  <a:pt x="1950940" y="712301"/>
                  <a:pt x="1950855" y="701157"/>
                </a:cubicBezTo>
                <a:cubicBezTo>
                  <a:pt x="1950855" y="689949"/>
                  <a:pt x="1959945" y="680861"/>
                  <a:pt x="1971151" y="680861"/>
                </a:cubicBezTo>
                <a:close/>
                <a:moveTo>
                  <a:pt x="1295055" y="680861"/>
                </a:moveTo>
                <a:cubicBezTo>
                  <a:pt x="1306261" y="680861"/>
                  <a:pt x="1315351" y="689949"/>
                  <a:pt x="1315351" y="701157"/>
                </a:cubicBezTo>
                <a:cubicBezTo>
                  <a:pt x="1315351" y="701215"/>
                  <a:pt x="1315351" y="701271"/>
                  <a:pt x="1315351" y="701328"/>
                </a:cubicBezTo>
                <a:cubicBezTo>
                  <a:pt x="1315249" y="712444"/>
                  <a:pt x="1306175" y="721378"/>
                  <a:pt x="1295055" y="721284"/>
                </a:cubicBezTo>
                <a:cubicBezTo>
                  <a:pt x="1283917" y="721284"/>
                  <a:pt x="1274843" y="712301"/>
                  <a:pt x="1274759" y="701157"/>
                </a:cubicBezTo>
                <a:cubicBezTo>
                  <a:pt x="1274759" y="689949"/>
                  <a:pt x="1283849" y="680861"/>
                  <a:pt x="1295055" y="680861"/>
                </a:cubicBezTo>
                <a:close/>
                <a:moveTo>
                  <a:pt x="1357139" y="680350"/>
                </a:moveTo>
                <a:cubicBezTo>
                  <a:pt x="1357258" y="680348"/>
                  <a:pt x="1357361" y="680348"/>
                  <a:pt x="1357480" y="680350"/>
                </a:cubicBezTo>
                <a:cubicBezTo>
                  <a:pt x="1368873" y="680444"/>
                  <a:pt x="1378050" y="689761"/>
                  <a:pt x="1377947" y="701157"/>
                </a:cubicBezTo>
                <a:cubicBezTo>
                  <a:pt x="1377947" y="701215"/>
                  <a:pt x="1377947" y="701271"/>
                  <a:pt x="1377947" y="701329"/>
                </a:cubicBezTo>
                <a:cubicBezTo>
                  <a:pt x="1377844" y="712727"/>
                  <a:pt x="1368532" y="721890"/>
                  <a:pt x="1357139" y="721795"/>
                </a:cubicBezTo>
                <a:cubicBezTo>
                  <a:pt x="1345711" y="721795"/>
                  <a:pt x="1336416" y="712584"/>
                  <a:pt x="1336331" y="701157"/>
                </a:cubicBezTo>
                <a:cubicBezTo>
                  <a:pt x="1336331" y="689666"/>
                  <a:pt x="1345643" y="680350"/>
                  <a:pt x="1357139" y="680350"/>
                </a:cubicBezTo>
                <a:close/>
                <a:moveTo>
                  <a:pt x="1417857" y="679839"/>
                </a:moveTo>
                <a:cubicBezTo>
                  <a:pt x="1429626" y="679839"/>
                  <a:pt x="1439177" y="689385"/>
                  <a:pt x="1439177" y="701157"/>
                </a:cubicBezTo>
                <a:cubicBezTo>
                  <a:pt x="1439177" y="701216"/>
                  <a:pt x="1439177" y="701273"/>
                  <a:pt x="1439177" y="701329"/>
                </a:cubicBezTo>
                <a:cubicBezTo>
                  <a:pt x="1439075" y="713010"/>
                  <a:pt x="1429541" y="722401"/>
                  <a:pt x="1417857" y="722309"/>
                </a:cubicBezTo>
                <a:cubicBezTo>
                  <a:pt x="1417806" y="722309"/>
                  <a:pt x="1417738" y="722309"/>
                  <a:pt x="1417687" y="722309"/>
                </a:cubicBezTo>
                <a:cubicBezTo>
                  <a:pt x="1406003" y="722309"/>
                  <a:pt x="1396538" y="712838"/>
                  <a:pt x="1396538" y="701157"/>
                </a:cubicBezTo>
                <a:cubicBezTo>
                  <a:pt x="1396538" y="689383"/>
                  <a:pt x="1406089" y="679839"/>
                  <a:pt x="1417857" y="679839"/>
                </a:cubicBezTo>
                <a:close/>
                <a:moveTo>
                  <a:pt x="1479259" y="679327"/>
                </a:moveTo>
                <a:cubicBezTo>
                  <a:pt x="1491318" y="679327"/>
                  <a:pt x="1501091" y="689101"/>
                  <a:pt x="1501091" y="701157"/>
                </a:cubicBezTo>
                <a:cubicBezTo>
                  <a:pt x="1501091" y="701215"/>
                  <a:pt x="1501091" y="701271"/>
                  <a:pt x="1501091" y="701329"/>
                </a:cubicBezTo>
                <a:cubicBezTo>
                  <a:pt x="1500988" y="713291"/>
                  <a:pt x="1491215" y="722913"/>
                  <a:pt x="1479259" y="722819"/>
                </a:cubicBezTo>
                <a:cubicBezTo>
                  <a:pt x="1467269" y="722819"/>
                  <a:pt x="1457513" y="713147"/>
                  <a:pt x="1457428" y="701157"/>
                </a:cubicBezTo>
                <a:cubicBezTo>
                  <a:pt x="1457428" y="689101"/>
                  <a:pt x="1467201" y="679327"/>
                  <a:pt x="1479259" y="679327"/>
                </a:cubicBezTo>
                <a:close/>
                <a:moveTo>
                  <a:pt x="1540661" y="678986"/>
                </a:moveTo>
                <a:cubicBezTo>
                  <a:pt x="1552906" y="678986"/>
                  <a:pt x="1562833" y="688912"/>
                  <a:pt x="1562833" y="701157"/>
                </a:cubicBezTo>
                <a:cubicBezTo>
                  <a:pt x="1562748" y="713338"/>
                  <a:pt x="1552838" y="723160"/>
                  <a:pt x="1540661" y="723160"/>
                </a:cubicBezTo>
                <a:cubicBezTo>
                  <a:pt x="1528482" y="723160"/>
                  <a:pt x="1518590" y="713338"/>
                  <a:pt x="1518488" y="701157"/>
                </a:cubicBezTo>
                <a:cubicBezTo>
                  <a:pt x="1518488" y="688912"/>
                  <a:pt x="1528414" y="678986"/>
                  <a:pt x="1540661" y="678986"/>
                </a:cubicBezTo>
                <a:close/>
                <a:moveTo>
                  <a:pt x="1602061" y="678644"/>
                </a:moveTo>
                <a:cubicBezTo>
                  <a:pt x="1602181" y="678644"/>
                  <a:pt x="1602283" y="678645"/>
                  <a:pt x="1602403" y="678647"/>
                </a:cubicBezTo>
                <a:cubicBezTo>
                  <a:pt x="1614836" y="678835"/>
                  <a:pt x="1624763" y="689067"/>
                  <a:pt x="1624575" y="701498"/>
                </a:cubicBezTo>
                <a:cubicBezTo>
                  <a:pt x="1624473" y="713866"/>
                  <a:pt x="1614427" y="723843"/>
                  <a:pt x="1602061" y="723843"/>
                </a:cubicBezTo>
                <a:cubicBezTo>
                  <a:pt x="1601771" y="723851"/>
                  <a:pt x="1601481" y="723854"/>
                  <a:pt x="1601191" y="723852"/>
                </a:cubicBezTo>
                <a:cubicBezTo>
                  <a:pt x="1588758" y="723751"/>
                  <a:pt x="1578763" y="713592"/>
                  <a:pt x="1578865" y="701157"/>
                </a:cubicBezTo>
                <a:cubicBezTo>
                  <a:pt x="1578865" y="700928"/>
                  <a:pt x="1578865" y="700696"/>
                  <a:pt x="1578883" y="700465"/>
                </a:cubicBezTo>
                <a:cubicBezTo>
                  <a:pt x="1579258" y="688037"/>
                  <a:pt x="1589628" y="678267"/>
                  <a:pt x="1602061" y="678644"/>
                </a:cubicBezTo>
                <a:close/>
                <a:moveTo>
                  <a:pt x="1664144" y="678302"/>
                </a:moveTo>
                <a:cubicBezTo>
                  <a:pt x="1676766" y="678302"/>
                  <a:pt x="1686999" y="688535"/>
                  <a:pt x="1686999" y="701157"/>
                </a:cubicBezTo>
                <a:cubicBezTo>
                  <a:pt x="1686999" y="701216"/>
                  <a:pt x="1686999" y="701273"/>
                  <a:pt x="1686999" y="701329"/>
                </a:cubicBezTo>
                <a:cubicBezTo>
                  <a:pt x="1686897" y="713858"/>
                  <a:pt x="1676680" y="723937"/>
                  <a:pt x="1664144" y="723844"/>
                </a:cubicBezTo>
                <a:cubicBezTo>
                  <a:pt x="1664025" y="723844"/>
                  <a:pt x="1663923" y="723844"/>
                  <a:pt x="1663804" y="723844"/>
                </a:cubicBezTo>
                <a:cubicBezTo>
                  <a:pt x="1651370" y="723749"/>
                  <a:pt x="1641358" y="713592"/>
                  <a:pt x="1641460" y="701157"/>
                </a:cubicBezTo>
                <a:cubicBezTo>
                  <a:pt x="1641460" y="701102"/>
                  <a:pt x="1641460" y="701045"/>
                  <a:pt x="1641460" y="700987"/>
                </a:cubicBezTo>
                <a:cubicBezTo>
                  <a:pt x="1641460" y="688459"/>
                  <a:pt x="1651609" y="678302"/>
                  <a:pt x="1664144" y="678302"/>
                </a:cubicBezTo>
                <a:close/>
                <a:moveTo>
                  <a:pt x="1724864" y="677962"/>
                </a:moveTo>
                <a:cubicBezTo>
                  <a:pt x="1737537" y="677961"/>
                  <a:pt x="1747873" y="688140"/>
                  <a:pt x="1748060" y="700816"/>
                </a:cubicBezTo>
                <a:cubicBezTo>
                  <a:pt x="1748060" y="700874"/>
                  <a:pt x="1748060" y="700932"/>
                  <a:pt x="1748060" y="700987"/>
                </a:cubicBezTo>
                <a:cubicBezTo>
                  <a:pt x="1747958" y="713705"/>
                  <a:pt x="1737588" y="723937"/>
                  <a:pt x="1724864" y="723844"/>
                </a:cubicBezTo>
                <a:cubicBezTo>
                  <a:pt x="1712243" y="723937"/>
                  <a:pt x="1701924" y="713780"/>
                  <a:pt x="1701839" y="701157"/>
                </a:cubicBezTo>
                <a:cubicBezTo>
                  <a:pt x="1701839" y="701102"/>
                  <a:pt x="1701839" y="701045"/>
                  <a:pt x="1701839" y="700987"/>
                </a:cubicBezTo>
                <a:cubicBezTo>
                  <a:pt x="1701839" y="688271"/>
                  <a:pt x="1712140" y="677962"/>
                  <a:pt x="1724864" y="677962"/>
                </a:cubicBezTo>
                <a:close/>
                <a:moveTo>
                  <a:pt x="1909067" y="677791"/>
                </a:moveTo>
                <a:cubicBezTo>
                  <a:pt x="1921774" y="677789"/>
                  <a:pt x="1932161" y="687941"/>
                  <a:pt x="1932434" y="700646"/>
                </a:cubicBezTo>
                <a:cubicBezTo>
                  <a:pt x="1932434" y="700704"/>
                  <a:pt x="1932434" y="700762"/>
                  <a:pt x="1932434" y="700816"/>
                </a:cubicBezTo>
                <a:cubicBezTo>
                  <a:pt x="1932332" y="713628"/>
                  <a:pt x="1921876" y="723936"/>
                  <a:pt x="1909067" y="723843"/>
                </a:cubicBezTo>
                <a:cubicBezTo>
                  <a:pt x="1896446" y="723846"/>
                  <a:pt x="1886144" y="713768"/>
                  <a:pt x="1885872" y="701157"/>
                </a:cubicBezTo>
                <a:cubicBezTo>
                  <a:pt x="1885872" y="701102"/>
                  <a:pt x="1885872" y="701045"/>
                  <a:pt x="1885872" y="700987"/>
                </a:cubicBezTo>
                <a:cubicBezTo>
                  <a:pt x="1885872" y="688177"/>
                  <a:pt x="1896259" y="677791"/>
                  <a:pt x="1909067" y="677791"/>
                </a:cubicBezTo>
                <a:close/>
                <a:moveTo>
                  <a:pt x="1847667" y="677791"/>
                </a:moveTo>
                <a:cubicBezTo>
                  <a:pt x="1860373" y="677789"/>
                  <a:pt x="1870761" y="687941"/>
                  <a:pt x="1871033" y="700646"/>
                </a:cubicBezTo>
                <a:cubicBezTo>
                  <a:pt x="1871033" y="700704"/>
                  <a:pt x="1871033" y="700762"/>
                  <a:pt x="1871033" y="700816"/>
                </a:cubicBezTo>
                <a:cubicBezTo>
                  <a:pt x="1870931" y="713628"/>
                  <a:pt x="1860475" y="723936"/>
                  <a:pt x="1847667" y="723843"/>
                </a:cubicBezTo>
                <a:cubicBezTo>
                  <a:pt x="1835045" y="723846"/>
                  <a:pt x="1824743" y="713768"/>
                  <a:pt x="1824471" y="701157"/>
                </a:cubicBezTo>
                <a:cubicBezTo>
                  <a:pt x="1824471" y="701102"/>
                  <a:pt x="1824471" y="701045"/>
                  <a:pt x="1824471" y="700987"/>
                </a:cubicBezTo>
                <a:cubicBezTo>
                  <a:pt x="1824471" y="688177"/>
                  <a:pt x="1834858" y="677791"/>
                  <a:pt x="1847667" y="677791"/>
                </a:cubicBezTo>
                <a:close/>
                <a:moveTo>
                  <a:pt x="1786265" y="677791"/>
                </a:moveTo>
                <a:cubicBezTo>
                  <a:pt x="1798971" y="677789"/>
                  <a:pt x="1809359" y="687941"/>
                  <a:pt x="1809631" y="700646"/>
                </a:cubicBezTo>
                <a:cubicBezTo>
                  <a:pt x="1809631" y="700704"/>
                  <a:pt x="1809631" y="700762"/>
                  <a:pt x="1809631" y="700816"/>
                </a:cubicBezTo>
                <a:cubicBezTo>
                  <a:pt x="1809529" y="713628"/>
                  <a:pt x="1799074" y="723936"/>
                  <a:pt x="1786265" y="723843"/>
                </a:cubicBezTo>
                <a:cubicBezTo>
                  <a:pt x="1773644" y="723846"/>
                  <a:pt x="1763342" y="713768"/>
                  <a:pt x="1763069" y="701157"/>
                </a:cubicBezTo>
                <a:cubicBezTo>
                  <a:pt x="1763069" y="701102"/>
                  <a:pt x="1763069" y="701045"/>
                  <a:pt x="1763069" y="700987"/>
                </a:cubicBezTo>
                <a:cubicBezTo>
                  <a:pt x="1763069" y="688177"/>
                  <a:pt x="1773456" y="677791"/>
                  <a:pt x="1786265" y="677791"/>
                </a:cubicBezTo>
                <a:close/>
                <a:moveTo>
                  <a:pt x="5629" y="635151"/>
                </a:moveTo>
                <a:cubicBezTo>
                  <a:pt x="8170" y="635151"/>
                  <a:pt x="10234" y="637213"/>
                  <a:pt x="10234" y="639757"/>
                </a:cubicBezTo>
                <a:cubicBezTo>
                  <a:pt x="10234" y="642300"/>
                  <a:pt x="8170" y="644362"/>
                  <a:pt x="5629" y="644362"/>
                </a:cubicBezTo>
                <a:cubicBezTo>
                  <a:pt x="3087" y="644362"/>
                  <a:pt x="1024" y="642300"/>
                  <a:pt x="1024" y="639757"/>
                </a:cubicBezTo>
                <a:cubicBezTo>
                  <a:pt x="1024" y="637213"/>
                  <a:pt x="3087" y="635151"/>
                  <a:pt x="5629" y="635151"/>
                </a:cubicBezTo>
                <a:close/>
                <a:moveTo>
                  <a:pt x="67029" y="633446"/>
                </a:moveTo>
                <a:cubicBezTo>
                  <a:pt x="67149" y="633443"/>
                  <a:pt x="67268" y="633443"/>
                  <a:pt x="67371" y="633446"/>
                </a:cubicBezTo>
                <a:cubicBezTo>
                  <a:pt x="70765" y="633541"/>
                  <a:pt x="73442" y="636368"/>
                  <a:pt x="73340" y="639757"/>
                </a:cubicBezTo>
                <a:cubicBezTo>
                  <a:pt x="73340" y="643241"/>
                  <a:pt x="70509" y="646067"/>
                  <a:pt x="67029" y="646067"/>
                </a:cubicBezTo>
                <a:cubicBezTo>
                  <a:pt x="63584" y="645977"/>
                  <a:pt x="60804" y="643204"/>
                  <a:pt x="60719" y="639757"/>
                </a:cubicBezTo>
                <a:cubicBezTo>
                  <a:pt x="60719" y="636272"/>
                  <a:pt x="63550" y="633446"/>
                  <a:pt x="67029" y="633446"/>
                </a:cubicBezTo>
                <a:close/>
                <a:moveTo>
                  <a:pt x="129113" y="632593"/>
                </a:moveTo>
                <a:cubicBezTo>
                  <a:pt x="133070" y="632593"/>
                  <a:pt x="136277" y="635800"/>
                  <a:pt x="136277" y="639757"/>
                </a:cubicBezTo>
                <a:cubicBezTo>
                  <a:pt x="136277" y="643715"/>
                  <a:pt x="133070" y="646920"/>
                  <a:pt x="129113" y="646920"/>
                </a:cubicBezTo>
                <a:cubicBezTo>
                  <a:pt x="125156" y="646920"/>
                  <a:pt x="121950" y="643715"/>
                  <a:pt x="121950" y="639757"/>
                </a:cubicBezTo>
                <a:cubicBezTo>
                  <a:pt x="121950" y="635800"/>
                  <a:pt x="125156" y="632593"/>
                  <a:pt x="129113" y="632593"/>
                </a:cubicBezTo>
                <a:close/>
                <a:moveTo>
                  <a:pt x="189832" y="631740"/>
                </a:moveTo>
                <a:cubicBezTo>
                  <a:pt x="194267" y="631740"/>
                  <a:pt x="197848" y="635330"/>
                  <a:pt x="197848" y="639757"/>
                </a:cubicBezTo>
                <a:cubicBezTo>
                  <a:pt x="197848" y="644184"/>
                  <a:pt x="194267" y="647773"/>
                  <a:pt x="189832" y="647773"/>
                </a:cubicBezTo>
                <a:cubicBezTo>
                  <a:pt x="185397" y="647773"/>
                  <a:pt x="181816" y="644184"/>
                  <a:pt x="181816" y="639757"/>
                </a:cubicBezTo>
                <a:cubicBezTo>
                  <a:pt x="181816" y="635330"/>
                  <a:pt x="185397" y="631740"/>
                  <a:pt x="189832" y="631740"/>
                </a:cubicBezTo>
                <a:close/>
                <a:moveTo>
                  <a:pt x="251233" y="631058"/>
                </a:moveTo>
                <a:cubicBezTo>
                  <a:pt x="256043" y="631058"/>
                  <a:pt x="259932" y="634952"/>
                  <a:pt x="259932" y="639757"/>
                </a:cubicBezTo>
                <a:cubicBezTo>
                  <a:pt x="259932" y="644562"/>
                  <a:pt x="256043" y="648456"/>
                  <a:pt x="251233" y="648456"/>
                </a:cubicBezTo>
                <a:cubicBezTo>
                  <a:pt x="246423" y="648456"/>
                  <a:pt x="242535" y="644562"/>
                  <a:pt x="242535" y="639757"/>
                </a:cubicBezTo>
                <a:cubicBezTo>
                  <a:pt x="242535" y="634952"/>
                  <a:pt x="246423" y="631058"/>
                  <a:pt x="251233" y="631058"/>
                </a:cubicBezTo>
                <a:close/>
                <a:moveTo>
                  <a:pt x="312635" y="630205"/>
                </a:moveTo>
                <a:cubicBezTo>
                  <a:pt x="317905" y="630205"/>
                  <a:pt x="322186" y="634481"/>
                  <a:pt x="322186" y="639757"/>
                </a:cubicBezTo>
                <a:cubicBezTo>
                  <a:pt x="322186" y="645031"/>
                  <a:pt x="317905" y="649308"/>
                  <a:pt x="312635" y="649308"/>
                </a:cubicBezTo>
                <a:cubicBezTo>
                  <a:pt x="307364" y="649308"/>
                  <a:pt x="303084" y="645031"/>
                  <a:pt x="303084" y="639757"/>
                </a:cubicBezTo>
                <a:cubicBezTo>
                  <a:pt x="303084" y="634481"/>
                  <a:pt x="307364" y="630205"/>
                  <a:pt x="312635" y="630205"/>
                </a:cubicBezTo>
                <a:close/>
                <a:moveTo>
                  <a:pt x="374036" y="629522"/>
                </a:moveTo>
                <a:cubicBezTo>
                  <a:pt x="379682" y="629522"/>
                  <a:pt x="384269" y="634105"/>
                  <a:pt x="384269" y="639757"/>
                </a:cubicBezTo>
                <a:cubicBezTo>
                  <a:pt x="384269" y="645409"/>
                  <a:pt x="379682" y="649990"/>
                  <a:pt x="374036" y="649990"/>
                </a:cubicBezTo>
                <a:cubicBezTo>
                  <a:pt x="368390" y="649990"/>
                  <a:pt x="363803" y="645409"/>
                  <a:pt x="363803" y="639757"/>
                </a:cubicBezTo>
                <a:cubicBezTo>
                  <a:pt x="363803" y="634105"/>
                  <a:pt x="368390" y="629522"/>
                  <a:pt x="374036" y="629522"/>
                </a:cubicBezTo>
                <a:close/>
                <a:moveTo>
                  <a:pt x="436120" y="628670"/>
                </a:moveTo>
                <a:cubicBezTo>
                  <a:pt x="442243" y="628670"/>
                  <a:pt x="447206" y="633633"/>
                  <a:pt x="447206" y="639757"/>
                </a:cubicBezTo>
                <a:cubicBezTo>
                  <a:pt x="447121" y="645841"/>
                  <a:pt x="442209" y="650751"/>
                  <a:pt x="436120" y="650843"/>
                </a:cubicBezTo>
                <a:cubicBezTo>
                  <a:pt x="430031" y="650751"/>
                  <a:pt x="425119" y="645841"/>
                  <a:pt x="425034" y="639757"/>
                </a:cubicBezTo>
                <a:cubicBezTo>
                  <a:pt x="425034" y="633633"/>
                  <a:pt x="429997" y="628670"/>
                  <a:pt x="436120" y="628670"/>
                </a:cubicBezTo>
                <a:close/>
                <a:moveTo>
                  <a:pt x="496838" y="627988"/>
                </a:moveTo>
                <a:cubicBezTo>
                  <a:pt x="503337" y="627988"/>
                  <a:pt x="508607" y="633257"/>
                  <a:pt x="508607" y="639757"/>
                </a:cubicBezTo>
                <a:cubicBezTo>
                  <a:pt x="508607" y="646257"/>
                  <a:pt x="503337" y="651526"/>
                  <a:pt x="496838" y="651526"/>
                </a:cubicBezTo>
                <a:cubicBezTo>
                  <a:pt x="490340" y="651526"/>
                  <a:pt x="485070" y="646257"/>
                  <a:pt x="485070" y="639757"/>
                </a:cubicBezTo>
                <a:cubicBezTo>
                  <a:pt x="485070" y="633257"/>
                  <a:pt x="490340" y="627988"/>
                  <a:pt x="496838" y="627988"/>
                </a:cubicBezTo>
                <a:close/>
                <a:moveTo>
                  <a:pt x="558240" y="627135"/>
                </a:moveTo>
                <a:cubicBezTo>
                  <a:pt x="565216" y="627135"/>
                  <a:pt x="570861" y="632786"/>
                  <a:pt x="570861" y="639757"/>
                </a:cubicBezTo>
                <a:cubicBezTo>
                  <a:pt x="570861" y="646728"/>
                  <a:pt x="565216" y="652379"/>
                  <a:pt x="558240" y="652379"/>
                </a:cubicBezTo>
                <a:cubicBezTo>
                  <a:pt x="551264" y="652379"/>
                  <a:pt x="545619" y="646728"/>
                  <a:pt x="545619" y="639757"/>
                </a:cubicBezTo>
                <a:cubicBezTo>
                  <a:pt x="545619" y="632786"/>
                  <a:pt x="551264" y="627135"/>
                  <a:pt x="558240" y="627135"/>
                </a:cubicBezTo>
                <a:close/>
                <a:moveTo>
                  <a:pt x="619641" y="626453"/>
                </a:moveTo>
                <a:cubicBezTo>
                  <a:pt x="626992" y="626453"/>
                  <a:pt x="632945" y="632408"/>
                  <a:pt x="632945" y="639757"/>
                </a:cubicBezTo>
                <a:cubicBezTo>
                  <a:pt x="632945" y="647104"/>
                  <a:pt x="626992" y="653062"/>
                  <a:pt x="619641" y="653062"/>
                </a:cubicBezTo>
                <a:cubicBezTo>
                  <a:pt x="612290" y="653062"/>
                  <a:pt x="606338" y="647104"/>
                  <a:pt x="606338" y="639757"/>
                </a:cubicBezTo>
                <a:cubicBezTo>
                  <a:pt x="606338" y="632408"/>
                  <a:pt x="612290" y="626453"/>
                  <a:pt x="619641" y="626453"/>
                </a:cubicBezTo>
                <a:close/>
                <a:moveTo>
                  <a:pt x="681042" y="625599"/>
                </a:moveTo>
                <a:cubicBezTo>
                  <a:pt x="688853" y="625599"/>
                  <a:pt x="695198" y="631939"/>
                  <a:pt x="695198" y="639757"/>
                </a:cubicBezTo>
                <a:cubicBezTo>
                  <a:pt x="695198" y="647575"/>
                  <a:pt x="688853" y="653913"/>
                  <a:pt x="681042" y="653913"/>
                </a:cubicBezTo>
                <a:cubicBezTo>
                  <a:pt x="673264" y="653821"/>
                  <a:pt x="666971" y="647536"/>
                  <a:pt x="666886" y="639757"/>
                </a:cubicBezTo>
                <a:cubicBezTo>
                  <a:pt x="666886" y="631939"/>
                  <a:pt x="673231" y="625599"/>
                  <a:pt x="681042" y="625599"/>
                </a:cubicBezTo>
                <a:close/>
                <a:moveTo>
                  <a:pt x="743126" y="624918"/>
                </a:moveTo>
                <a:cubicBezTo>
                  <a:pt x="751313" y="624918"/>
                  <a:pt x="757965" y="631562"/>
                  <a:pt x="757965" y="639757"/>
                </a:cubicBezTo>
                <a:cubicBezTo>
                  <a:pt x="757965" y="647951"/>
                  <a:pt x="751313" y="654595"/>
                  <a:pt x="743126" y="654595"/>
                </a:cubicBezTo>
                <a:cubicBezTo>
                  <a:pt x="734939" y="654595"/>
                  <a:pt x="728288" y="647951"/>
                  <a:pt x="728288" y="639757"/>
                </a:cubicBezTo>
                <a:cubicBezTo>
                  <a:pt x="728288" y="631562"/>
                  <a:pt x="734939" y="624918"/>
                  <a:pt x="743126" y="624918"/>
                </a:cubicBezTo>
                <a:close/>
                <a:moveTo>
                  <a:pt x="803845" y="624236"/>
                </a:moveTo>
                <a:cubicBezTo>
                  <a:pt x="812423" y="624236"/>
                  <a:pt x="819365" y="631185"/>
                  <a:pt x="819365" y="639757"/>
                </a:cubicBezTo>
                <a:cubicBezTo>
                  <a:pt x="819365" y="639815"/>
                  <a:pt x="819365" y="639871"/>
                  <a:pt x="819365" y="639930"/>
                </a:cubicBezTo>
                <a:cubicBezTo>
                  <a:pt x="819263" y="648406"/>
                  <a:pt x="812321" y="655201"/>
                  <a:pt x="803845" y="655108"/>
                </a:cubicBezTo>
                <a:cubicBezTo>
                  <a:pt x="803793" y="655108"/>
                  <a:pt x="803725" y="655109"/>
                  <a:pt x="803674" y="655109"/>
                </a:cubicBezTo>
                <a:cubicBezTo>
                  <a:pt x="795197" y="655108"/>
                  <a:pt x="788324" y="648236"/>
                  <a:pt x="788324" y="639757"/>
                </a:cubicBezTo>
                <a:cubicBezTo>
                  <a:pt x="788324" y="631185"/>
                  <a:pt x="795266" y="624236"/>
                  <a:pt x="803845" y="624236"/>
                </a:cubicBezTo>
                <a:close/>
                <a:moveTo>
                  <a:pt x="865246" y="623383"/>
                </a:moveTo>
                <a:cubicBezTo>
                  <a:pt x="874661" y="623383"/>
                  <a:pt x="882302" y="631019"/>
                  <a:pt x="882302" y="640439"/>
                </a:cubicBezTo>
                <a:cubicBezTo>
                  <a:pt x="882302" y="649859"/>
                  <a:pt x="874661" y="657495"/>
                  <a:pt x="865246" y="657495"/>
                </a:cubicBezTo>
                <a:cubicBezTo>
                  <a:pt x="855832" y="657495"/>
                  <a:pt x="848191" y="649859"/>
                  <a:pt x="848191" y="640439"/>
                </a:cubicBezTo>
                <a:cubicBezTo>
                  <a:pt x="848191" y="631019"/>
                  <a:pt x="855832" y="623383"/>
                  <a:pt x="865246" y="623383"/>
                </a:cubicBezTo>
                <a:close/>
                <a:moveTo>
                  <a:pt x="926647" y="622701"/>
                </a:moveTo>
                <a:cubicBezTo>
                  <a:pt x="936062" y="622701"/>
                  <a:pt x="943703" y="630338"/>
                  <a:pt x="943703" y="639757"/>
                </a:cubicBezTo>
                <a:cubicBezTo>
                  <a:pt x="943703" y="649177"/>
                  <a:pt x="936062" y="656812"/>
                  <a:pt x="926647" y="656812"/>
                </a:cubicBezTo>
                <a:cubicBezTo>
                  <a:pt x="917233" y="656812"/>
                  <a:pt x="909592" y="649177"/>
                  <a:pt x="909592" y="639757"/>
                </a:cubicBezTo>
                <a:cubicBezTo>
                  <a:pt x="909592" y="630338"/>
                  <a:pt x="917233" y="622701"/>
                  <a:pt x="926647" y="622701"/>
                </a:cubicBezTo>
                <a:close/>
                <a:moveTo>
                  <a:pt x="988415" y="621884"/>
                </a:moveTo>
                <a:cubicBezTo>
                  <a:pt x="998212" y="621884"/>
                  <a:pt x="1006153" y="629826"/>
                  <a:pt x="1006153" y="639622"/>
                </a:cubicBezTo>
                <a:cubicBezTo>
                  <a:pt x="1006153" y="649419"/>
                  <a:pt x="998212" y="657359"/>
                  <a:pt x="988415" y="657359"/>
                </a:cubicBezTo>
                <a:cubicBezTo>
                  <a:pt x="978619" y="657359"/>
                  <a:pt x="970677" y="649419"/>
                  <a:pt x="970677" y="639622"/>
                </a:cubicBezTo>
                <a:cubicBezTo>
                  <a:pt x="970677" y="629826"/>
                  <a:pt x="978619" y="621884"/>
                  <a:pt x="988415" y="621884"/>
                </a:cubicBezTo>
                <a:close/>
                <a:moveTo>
                  <a:pt x="1110851" y="621508"/>
                </a:moveTo>
                <a:cubicBezTo>
                  <a:pt x="1121409" y="621508"/>
                  <a:pt x="1129954" y="630058"/>
                  <a:pt x="1129954" y="640610"/>
                </a:cubicBezTo>
                <a:cubicBezTo>
                  <a:pt x="1129852" y="651094"/>
                  <a:pt x="1121340" y="659541"/>
                  <a:pt x="1110851" y="659541"/>
                </a:cubicBezTo>
                <a:cubicBezTo>
                  <a:pt x="1100362" y="659541"/>
                  <a:pt x="1091834" y="651093"/>
                  <a:pt x="1091749" y="640610"/>
                </a:cubicBezTo>
                <a:cubicBezTo>
                  <a:pt x="1091749" y="630058"/>
                  <a:pt x="1100294" y="621508"/>
                  <a:pt x="1110851" y="621508"/>
                </a:cubicBezTo>
                <a:close/>
                <a:moveTo>
                  <a:pt x="1050132" y="621508"/>
                </a:moveTo>
                <a:cubicBezTo>
                  <a:pt x="1059700" y="622219"/>
                  <a:pt x="1067119" y="630160"/>
                  <a:pt x="1067188" y="639757"/>
                </a:cubicBezTo>
                <a:cubicBezTo>
                  <a:pt x="1067205" y="649389"/>
                  <a:pt x="1059734" y="657377"/>
                  <a:pt x="1050132" y="658007"/>
                </a:cubicBezTo>
                <a:cubicBezTo>
                  <a:pt x="1040086" y="658009"/>
                  <a:pt x="1031899" y="649966"/>
                  <a:pt x="1031712" y="639928"/>
                </a:cubicBezTo>
                <a:cubicBezTo>
                  <a:pt x="1031712" y="629755"/>
                  <a:pt x="1039966" y="621508"/>
                  <a:pt x="1050132" y="621508"/>
                </a:cubicBezTo>
                <a:close/>
                <a:moveTo>
                  <a:pt x="1172619" y="620008"/>
                </a:moveTo>
                <a:cubicBezTo>
                  <a:pt x="1183452" y="620008"/>
                  <a:pt x="1192234" y="628791"/>
                  <a:pt x="1192234" y="639622"/>
                </a:cubicBezTo>
                <a:cubicBezTo>
                  <a:pt x="1192234" y="650456"/>
                  <a:pt x="1183452" y="659237"/>
                  <a:pt x="1172619" y="659237"/>
                </a:cubicBezTo>
                <a:cubicBezTo>
                  <a:pt x="1161787" y="659237"/>
                  <a:pt x="1153005" y="650456"/>
                  <a:pt x="1153005" y="639622"/>
                </a:cubicBezTo>
                <a:cubicBezTo>
                  <a:pt x="1153005" y="628791"/>
                  <a:pt x="1161786" y="620008"/>
                  <a:pt x="1172619" y="620008"/>
                </a:cubicBezTo>
                <a:close/>
                <a:moveTo>
                  <a:pt x="1234524" y="619444"/>
                </a:moveTo>
                <a:cubicBezTo>
                  <a:pt x="1245729" y="619452"/>
                  <a:pt x="1254820" y="628548"/>
                  <a:pt x="1254803" y="639757"/>
                </a:cubicBezTo>
                <a:cubicBezTo>
                  <a:pt x="1254803" y="640107"/>
                  <a:pt x="1254803" y="640458"/>
                  <a:pt x="1254769" y="640806"/>
                </a:cubicBezTo>
                <a:cubicBezTo>
                  <a:pt x="1254206" y="651909"/>
                  <a:pt x="1244758" y="660447"/>
                  <a:pt x="1233654" y="659883"/>
                </a:cubicBezTo>
                <a:cubicBezTo>
                  <a:pt x="1222516" y="659883"/>
                  <a:pt x="1213460" y="650900"/>
                  <a:pt x="1213358" y="639757"/>
                </a:cubicBezTo>
                <a:cubicBezTo>
                  <a:pt x="1213358" y="628548"/>
                  <a:pt x="1222448" y="619460"/>
                  <a:pt x="1233654" y="619460"/>
                </a:cubicBezTo>
                <a:cubicBezTo>
                  <a:pt x="1233944" y="619449"/>
                  <a:pt x="1234234" y="619442"/>
                  <a:pt x="1234524" y="619444"/>
                </a:cubicBezTo>
                <a:close/>
                <a:moveTo>
                  <a:pt x="1971152" y="618778"/>
                </a:moveTo>
                <a:cubicBezTo>
                  <a:pt x="1982732" y="618778"/>
                  <a:pt x="1992130" y="628170"/>
                  <a:pt x="1992130" y="639757"/>
                </a:cubicBezTo>
                <a:cubicBezTo>
                  <a:pt x="1992045" y="651277"/>
                  <a:pt x="1982664" y="660565"/>
                  <a:pt x="1971152" y="660565"/>
                </a:cubicBezTo>
                <a:cubicBezTo>
                  <a:pt x="1959639" y="660565"/>
                  <a:pt x="1950258" y="651277"/>
                  <a:pt x="1950173" y="639757"/>
                </a:cubicBezTo>
                <a:cubicBezTo>
                  <a:pt x="1950173" y="628170"/>
                  <a:pt x="1959571" y="618778"/>
                  <a:pt x="1971152" y="618778"/>
                </a:cubicBezTo>
                <a:close/>
                <a:moveTo>
                  <a:pt x="1295055" y="618778"/>
                </a:moveTo>
                <a:cubicBezTo>
                  <a:pt x="1306636" y="618778"/>
                  <a:pt x="1316034" y="628170"/>
                  <a:pt x="1316034" y="639757"/>
                </a:cubicBezTo>
                <a:cubicBezTo>
                  <a:pt x="1315949" y="651277"/>
                  <a:pt x="1306568" y="660565"/>
                  <a:pt x="1295055" y="660565"/>
                </a:cubicBezTo>
                <a:cubicBezTo>
                  <a:pt x="1283542" y="660565"/>
                  <a:pt x="1274162" y="651277"/>
                  <a:pt x="1274077" y="639757"/>
                </a:cubicBezTo>
                <a:cubicBezTo>
                  <a:pt x="1274077" y="628170"/>
                  <a:pt x="1283474" y="618778"/>
                  <a:pt x="1295055" y="618778"/>
                </a:cubicBezTo>
                <a:close/>
                <a:moveTo>
                  <a:pt x="1357138" y="618267"/>
                </a:moveTo>
                <a:cubicBezTo>
                  <a:pt x="1357258" y="618265"/>
                  <a:pt x="1357360" y="618265"/>
                  <a:pt x="1357479" y="618267"/>
                </a:cubicBezTo>
                <a:cubicBezTo>
                  <a:pt x="1369248" y="618361"/>
                  <a:pt x="1378731" y="627983"/>
                  <a:pt x="1378629" y="639757"/>
                </a:cubicBezTo>
                <a:cubicBezTo>
                  <a:pt x="1378629" y="639814"/>
                  <a:pt x="1378629" y="639871"/>
                  <a:pt x="1378629" y="639928"/>
                </a:cubicBezTo>
                <a:cubicBezTo>
                  <a:pt x="1378527" y="651702"/>
                  <a:pt x="1368907" y="661171"/>
                  <a:pt x="1357138" y="661077"/>
                </a:cubicBezTo>
                <a:cubicBezTo>
                  <a:pt x="1345370" y="661077"/>
                  <a:pt x="1335819" y="651533"/>
                  <a:pt x="1335819" y="639757"/>
                </a:cubicBezTo>
                <a:cubicBezTo>
                  <a:pt x="1335819" y="639701"/>
                  <a:pt x="1335819" y="639643"/>
                  <a:pt x="1335819" y="639587"/>
                </a:cubicBezTo>
                <a:cubicBezTo>
                  <a:pt x="1335819" y="627811"/>
                  <a:pt x="1345370" y="618267"/>
                  <a:pt x="1357138" y="618267"/>
                </a:cubicBezTo>
                <a:close/>
                <a:moveTo>
                  <a:pt x="1417858" y="617754"/>
                </a:moveTo>
                <a:cubicBezTo>
                  <a:pt x="1430002" y="617754"/>
                  <a:pt x="1439860" y="627605"/>
                  <a:pt x="1439860" y="639757"/>
                </a:cubicBezTo>
                <a:cubicBezTo>
                  <a:pt x="1439860" y="639813"/>
                  <a:pt x="1439860" y="639871"/>
                  <a:pt x="1439860" y="639928"/>
                </a:cubicBezTo>
                <a:cubicBezTo>
                  <a:pt x="1439758" y="651983"/>
                  <a:pt x="1429916" y="661681"/>
                  <a:pt x="1417858" y="661588"/>
                </a:cubicBezTo>
                <a:cubicBezTo>
                  <a:pt x="1417807" y="661588"/>
                  <a:pt x="1417739" y="661588"/>
                  <a:pt x="1417687" y="661588"/>
                </a:cubicBezTo>
                <a:cubicBezTo>
                  <a:pt x="1405629" y="661588"/>
                  <a:pt x="1395856" y="651813"/>
                  <a:pt x="1395856" y="639757"/>
                </a:cubicBezTo>
                <a:cubicBezTo>
                  <a:pt x="1395856" y="627605"/>
                  <a:pt x="1405714" y="617754"/>
                  <a:pt x="1417858" y="617754"/>
                </a:cubicBezTo>
                <a:close/>
                <a:moveTo>
                  <a:pt x="1479259" y="617243"/>
                </a:moveTo>
                <a:cubicBezTo>
                  <a:pt x="1491693" y="617243"/>
                  <a:pt x="1501773" y="627324"/>
                  <a:pt x="1501773" y="639757"/>
                </a:cubicBezTo>
                <a:cubicBezTo>
                  <a:pt x="1501687" y="652124"/>
                  <a:pt x="1491624" y="662100"/>
                  <a:pt x="1479259" y="662100"/>
                </a:cubicBezTo>
                <a:cubicBezTo>
                  <a:pt x="1466927" y="662100"/>
                  <a:pt x="1456916" y="652097"/>
                  <a:pt x="1456916" y="639757"/>
                </a:cubicBezTo>
                <a:cubicBezTo>
                  <a:pt x="1456916" y="627390"/>
                  <a:pt x="1466893" y="617336"/>
                  <a:pt x="1479259" y="617243"/>
                </a:cubicBezTo>
                <a:close/>
                <a:moveTo>
                  <a:pt x="1540660" y="616731"/>
                </a:moveTo>
                <a:cubicBezTo>
                  <a:pt x="1540780" y="616730"/>
                  <a:pt x="1540882" y="616730"/>
                  <a:pt x="1541001" y="616731"/>
                </a:cubicBezTo>
                <a:cubicBezTo>
                  <a:pt x="1553623" y="616825"/>
                  <a:pt x="1563788" y="627135"/>
                  <a:pt x="1563685" y="639757"/>
                </a:cubicBezTo>
                <a:cubicBezTo>
                  <a:pt x="1563685" y="639814"/>
                  <a:pt x="1563685" y="639871"/>
                  <a:pt x="1563685" y="639928"/>
                </a:cubicBezTo>
                <a:cubicBezTo>
                  <a:pt x="1563583" y="652551"/>
                  <a:pt x="1553282" y="662706"/>
                  <a:pt x="1540660" y="662612"/>
                </a:cubicBezTo>
                <a:cubicBezTo>
                  <a:pt x="1528039" y="662612"/>
                  <a:pt x="1517806" y="652380"/>
                  <a:pt x="1517806" y="639757"/>
                </a:cubicBezTo>
                <a:cubicBezTo>
                  <a:pt x="1517806" y="639701"/>
                  <a:pt x="1517806" y="639643"/>
                  <a:pt x="1517806" y="639587"/>
                </a:cubicBezTo>
                <a:cubicBezTo>
                  <a:pt x="1517806" y="626964"/>
                  <a:pt x="1528039" y="616731"/>
                  <a:pt x="1540660" y="616731"/>
                </a:cubicBezTo>
                <a:close/>
                <a:moveTo>
                  <a:pt x="1602061" y="616390"/>
                </a:moveTo>
                <a:cubicBezTo>
                  <a:pt x="1614973" y="616390"/>
                  <a:pt x="1625428" y="626853"/>
                  <a:pt x="1625428" y="639757"/>
                </a:cubicBezTo>
                <a:cubicBezTo>
                  <a:pt x="1625428" y="639813"/>
                  <a:pt x="1625428" y="639871"/>
                  <a:pt x="1625428" y="639928"/>
                </a:cubicBezTo>
                <a:cubicBezTo>
                  <a:pt x="1625326" y="652739"/>
                  <a:pt x="1614870" y="663046"/>
                  <a:pt x="1602061" y="662954"/>
                </a:cubicBezTo>
                <a:cubicBezTo>
                  <a:pt x="1589253" y="662954"/>
                  <a:pt x="1578866" y="652568"/>
                  <a:pt x="1578866" y="639757"/>
                </a:cubicBezTo>
                <a:cubicBezTo>
                  <a:pt x="1578866" y="639701"/>
                  <a:pt x="1578866" y="639643"/>
                  <a:pt x="1578866" y="639586"/>
                </a:cubicBezTo>
                <a:cubicBezTo>
                  <a:pt x="1578866" y="626776"/>
                  <a:pt x="1589253" y="616390"/>
                  <a:pt x="1602061" y="616390"/>
                </a:cubicBezTo>
                <a:close/>
                <a:moveTo>
                  <a:pt x="1664145" y="616049"/>
                </a:moveTo>
                <a:cubicBezTo>
                  <a:pt x="1677244" y="616049"/>
                  <a:pt x="1687853" y="626663"/>
                  <a:pt x="1687853" y="639757"/>
                </a:cubicBezTo>
                <a:cubicBezTo>
                  <a:pt x="1687853" y="639813"/>
                  <a:pt x="1687853" y="639871"/>
                  <a:pt x="1687853" y="639928"/>
                </a:cubicBezTo>
                <a:cubicBezTo>
                  <a:pt x="1687750" y="652928"/>
                  <a:pt x="1677141" y="663388"/>
                  <a:pt x="1664145" y="663294"/>
                </a:cubicBezTo>
                <a:cubicBezTo>
                  <a:pt x="1651148" y="663294"/>
                  <a:pt x="1640608" y="652757"/>
                  <a:pt x="1640608" y="639757"/>
                </a:cubicBezTo>
                <a:cubicBezTo>
                  <a:pt x="1640608" y="639701"/>
                  <a:pt x="1640608" y="639643"/>
                  <a:pt x="1640608" y="639587"/>
                </a:cubicBezTo>
                <a:cubicBezTo>
                  <a:pt x="1640608" y="626587"/>
                  <a:pt x="1651148" y="616049"/>
                  <a:pt x="1664145" y="616049"/>
                </a:cubicBezTo>
                <a:close/>
                <a:moveTo>
                  <a:pt x="1724864" y="615878"/>
                </a:moveTo>
                <a:cubicBezTo>
                  <a:pt x="1738048" y="615878"/>
                  <a:pt x="1748742" y="626569"/>
                  <a:pt x="1748742" y="639757"/>
                </a:cubicBezTo>
                <a:cubicBezTo>
                  <a:pt x="1748640" y="652878"/>
                  <a:pt x="1737980" y="663464"/>
                  <a:pt x="1724864" y="663464"/>
                </a:cubicBezTo>
                <a:cubicBezTo>
                  <a:pt x="1711765" y="663464"/>
                  <a:pt x="1701157" y="652851"/>
                  <a:pt x="1701157" y="639757"/>
                </a:cubicBezTo>
                <a:cubicBezTo>
                  <a:pt x="1701157" y="639701"/>
                  <a:pt x="1701157" y="639642"/>
                  <a:pt x="1701157" y="639586"/>
                </a:cubicBezTo>
                <a:cubicBezTo>
                  <a:pt x="1701157" y="626492"/>
                  <a:pt x="1711765" y="615878"/>
                  <a:pt x="1724864" y="615878"/>
                </a:cubicBezTo>
                <a:close/>
                <a:moveTo>
                  <a:pt x="1786265" y="615708"/>
                </a:moveTo>
                <a:cubicBezTo>
                  <a:pt x="1799551" y="615708"/>
                  <a:pt x="1810314" y="626476"/>
                  <a:pt x="1810314" y="639757"/>
                </a:cubicBezTo>
                <a:cubicBezTo>
                  <a:pt x="1810228" y="652973"/>
                  <a:pt x="1799483" y="663635"/>
                  <a:pt x="1786265" y="663635"/>
                </a:cubicBezTo>
                <a:cubicBezTo>
                  <a:pt x="1773080" y="663635"/>
                  <a:pt x="1762387" y="652946"/>
                  <a:pt x="1762387" y="639757"/>
                </a:cubicBezTo>
                <a:cubicBezTo>
                  <a:pt x="1762387" y="626542"/>
                  <a:pt x="1773047" y="615802"/>
                  <a:pt x="1786265" y="615708"/>
                </a:cubicBezTo>
                <a:close/>
                <a:moveTo>
                  <a:pt x="1847666" y="615538"/>
                </a:moveTo>
                <a:cubicBezTo>
                  <a:pt x="1847786" y="615538"/>
                  <a:pt x="1847888" y="615538"/>
                  <a:pt x="1848007" y="615538"/>
                </a:cubicBezTo>
                <a:cubicBezTo>
                  <a:pt x="1861294" y="615630"/>
                  <a:pt x="1871988" y="626474"/>
                  <a:pt x="1871886" y="639757"/>
                </a:cubicBezTo>
                <a:cubicBezTo>
                  <a:pt x="1871886" y="639813"/>
                  <a:pt x="1871886" y="639871"/>
                  <a:pt x="1871886" y="639928"/>
                </a:cubicBezTo>
                <a:cubicBezTo>
                  <a:pt x="1871784" y="653209"/>
                  <a:pt x="1860953" y="663899"/>
                  <a:pt x="1847666" y="663806"/>
                </a:cubicBezTo>
                <a:cubicBezTo>
                  <a:pt x="1834380" y="663806"/>
                  <a:pt x="1823618" y="653037"/>
                  <a:pt x="1823618" y="639757"/>
                </a:cubicBezTo>
                <a:cubicBezTo>
                  <a:pt x="1823618" y="639701"/>
                  <a:pt x="1823618" y="639643"/>
                  <a:pt x="1823618" y="639586"/>
                </a:cubicBezTo>
                <a:cubicBezTo>
                  <a:pt x="1823618" y="626303"/>
                  <a:pt x="1834380" y="615538"/>
                  <a:pt x="1847666" y="615538"/>
                </a:cubicBezTo>
                <a:close/>
                <a:moveTo>
                  <a:pt x="1910278" y="615517"/>
                </a:moveTo>
                <a:cubicBezTo>
                  <a:pt x="1923565" y="615623"/>
                  <a:pt x="1934242" y="626476"/>
                  <a:pt x="1934139" y="639757"/>
                </a:cubicBezTo>
                <a:cubicBezTo>
                  <a:pt x="1934139" y="639813"/>
                  <a:pt x="1934139" y="639871"/>
                  <a:pt x="1934139" y="639928"/>
                </a:cubicBezTo>
                <a:cubicBezTo>
                  <a:pt x="1934037" y="653209"/>
                  <a:pt x="1923207" y="663899"/>
                  <a:pt x="1909920" y="663806"/>
                </a:cubicBezTo>
                <a:cubicBezTo>
                  <a:pt x="1896634" y="663806"/>
                  <a:pt x="1885871" y="653039"/>
                  <a:pt x="1885871" y="639757"/>
                </a:cubicBezTo>
                <a:cubicBezTo>
                  <a:pt x="1885769" y="626735"/>
                  <a:pt x="1896053" y="615999"/>
                  <a:pt x="1909067" y="615538"/>
                </a:cubicBezTo>
                <a:cubicBezTo>
                  <a:pt x="1909477" y="615521"/>
                  <a:pt x="1909886" y="615514"/>
                  <a:pt x="1910278" y="615517"/>
                </a:cubicBezTo>
                <a:close/>
                <a:moveTo>
                  <a:pt x="5628" y="573581"/>
                </a:moveTo>
                <a:cubicBezTo>
                  <a:pt x="5747" y="573581"/>
                  <a:pt x="5867" y="573581"/>
                  <a:pt x="5969" y="573581"/>
                </a:cubicBezTo>
                <a:cubicBezTo>
                  <a:pt x="8510" y="573682"/>
                  <a:pt x="10506" y="575815"/>
                  <a:pt x="10404" y="578356"/>
                </a:cubicBezTo>
                <a:cubicBezTo>
                  <a:pt x="10404" y="581000"/>
                  <a:pt x="8272" y="583132"/>
                  <a:pt x="5628" y="583132"/>
                </a:cubicBezTo>
                <a:cubicBezTo>
                  <a:pt x="3036" y="583046"/>
                  <a:pt x="937" y="580949"/>
                  <a:pt x="853" y="578356"/>
                </a:cubicBezTo>
                <a:cubicBezTo>
                  <a:pt x="853" y="575712"/>
                  <a:pt x="2985" y="573581"/>
                  <a:pt x="5628" y="573581"/>
                </a:cubicBezTo>
                <a:close/>
                <a:moveTo>
                  <a:pt x="67029" y="571703"/>
                </a:moveTo>
                <a:cubicBezTo>
                  <a:pt x="67149" y="571703"/>
                  <a:pt x="67268" y="571703"/>
                  <a:pt x="67371" y="571703"/>
                </a:cubicBezTo>
                <a:cubicBezTo>
                  <a:pt x="70952" y="571805"/>
                  <a:pt x="73784" y="574773"/>
                  <a:pt x="73681" y="578356"/>
                </a:cubicBezTo>
                <a:cubicBezTo>
                  <a:pt x="73681" y="582022"/>
                  <a:pt x="70697" y="585006"/>
                  <a:pt x="67029" y="585006"/>
                </a:cubicBezTo>
                <a:cubicBezTo>
                  <a:pt x="63396" y="584923"/>
                  <a:pt x="60463" y="581988"/>
                  <a:pt x="60378" y="578356"/>
                </a:cubicBezTo>
                <a:cubicBezTo>
                  <a:pt x="60378" y="574688"/>
                  <a:pt x="63362" y="571703"/>
                  <a:pt x="67029" y="571703"/>
                </a:cubicBezTo>
                <a:close/>
                <a:moveTo>
                  <a:pt x="189833" y="570339"/>
                </a:moveTo>
                <a:cubicBezTo>
                  <a:pt x="189952" y="570339"/>
                  <a:pt x="190054" y="570339"/>
                  <a:pt x="190174" y="570339"/>
                </a:cubicBezTo>
                <a:cubicBezTo>
                  <a:pt x="194608" y="570442"/>
                  <a:pt x="198122" y="574092"/>
                  <a:pt x="198020" y="578525"/>
                </a:cubicBezTo>
                <a:cubicBezTo>
                  <a:pt x="198020" y="583046"/>
                  <a:pt x="194353" y="586713"/>
                  <a:pt x="189833" y="586713"/>
                </a:cubicBezTo>
                <a:cubicBezTo>
                  <a:pt x="185347" y="586628"/>
                  <a:pt x="181731" y="583012"/>
                  <a:pt x="181646" y="578525"/>
                </a:cubicBezTo>
                <a:cubicBezTo>
                  <a:pt x="181646" y="574006"/>
                  <a:pt x="185313" y="570339"/>
                  <a:pt x="189833" y="570339"/>
                </a:cubicBezTo>
                <a:close/>
                <a:moveTo>
                  <a:pt x="129113" y="570339"/>
                </a:moveTo>
                <a:cubicBezTo>
                  <a:pt x="129232" y="570339"/>
                  <a:pt x="129335" y="570339"/>
                  <a:pt x="129454" y="570339"/>
                </a:cubicBezTo>
                <a:cubicBezTo>
                  <a:pt x="133514" y="570442"/>
                  <a:pt x="136720" y="573801"/>
                  <a:pt x="136618" y="577844"/>
                </a:cubicBezTo>
                <a:cubicBezTo>
                  <a:pt x="136618" y="581989"/>
                  <a:pt x="133258" y="585348"/>
                  <a:pt x="129113" y="585348"/>
                </a:cubicBezTo>
                <a:cubicBezTo>
                  <a:pt x="124968" y="585348"/>
                  <a:pt x="121609" y="581989"/>
                  <a:pt x="121609" y="577844"/>
                </a:cubicBezTo>
                <a:cubicBezTo>
                  <a:pt x="121609" y="573699"/>
                  <a:pt x="124968" y="570339"/>
                  <a:pt x="129113" y="570339"/>
                </a:cubicBezTo>
                <a:close/>
                <a:moveTo>
                  <a:pt x="251233" y="569315"/>
                </a:moveTo>
                <a:cubicBezTo>
                  <a:pt x="251352" y="569315"/>
                  <a:pt x="251455" y="569315"/>
                  <a:pt x="251574" y="569315"/>
                </a:cubicBezTo>
                <a:cubicBezTo>
                  <a:pt x="256469" y="569418"/>
                  <a:pt x="260375" y="573461"/>
                  <a:pt x="260273" y="578356"/>
                </a:cubicBezTo>
                <a:cubicBezTo>
                  <a:pt x="260273" y="583353"/>
                  <a:pt x="256231" y="587396"/>
                  <a:pt x="251233" y="587396"/>
                </a:cubicBezTo>
                <a:cubicBezTo>
                  <a:pt x="246236" y="587396"/>
                  <a:pt x="242194" y="583353"/>
                  <a:pt x="242194" y="578356"/>
                </a:cubicBezTo>
                <a:cubicBezTo>
                  <a:pt x="242194" y="573359"/>
                  <a:pt x="246236" y="569315"/>
                  <a:pt x="251233" y="569315"/>
                </a:cubicBezTo>
                <a:close/>
                <a:moveTo>
                  <a:pt x="312635" y="568463"/>
                </a:moveTo>
                <a:cubicBezTo>
                  <a:pt x="318093" y="568463"/>
                  <a:pt x="322527" y="572897"/>
                  <a:pt x="322527" y="578356"/>
                </a:cubicBezTo>
                <a:cubicBezTo>
                  <a:pt x="322527" y="583813"/>
                  <a:pt x="318093" y="588247"/>
                  <a:pt x="312635" y="588247"/>
                </a:cubicBezTo>
                <a:cubicBezTo>
                  <a:pt x="307177" y="588247"/>
                  <a:pt x="302743" y="583813"/>
                  <a:pt x="302743" y="578356"/>
                </a:cubicBezTo>
                <a:cubicBezTo>
                  <a:pt x="302743" y="572897"/>
                  <a:pt x="307177" y="568463"/>
                  <a:pt x="312635" y="568463"/>
                </a:cubicBezTo>
                <a:close/>
                <a:moveTo>
                  <a:pt x="374036" y="567781"/>
                </a:moveTo>
                <a:cubicBezTo>
                  <a:pt x="379869" y="567781"/>
                  <a:pt x="384611" y="572523"/>
                  <a:pt x="384611" y="578356"/>
                </a:cubicBezTo>
                <a:cubicBezTo>
                  <a:pt x="384611" y="584189"/>
                  <a:pt x="379869" y="588931"/>
                  <a:pt x="374036" y="588931"/>
                </a:cubicBezTo>
                <a:cubicBezTo>
                  <a:pt x="368203" y="588931"/>
                  <a:pt x="363462" y="584189"/>
                  <a:pt x="363462" y="578356"/>
                </a:cubicBezTo>
                <a:cubicBezTo>
                  <a:pt x="363462" y="572523"/>
                  <a:pt x="368203" y="567781"/>
                  <a:pt x="374036" y="567781"/>
                </a:cubicBezTo>
                <a:close/>
                <a:moveTo>
                  <a:pt x="436119" y="566927"/>
                </a:moveTo>
                <a:cubicBezTo>
                  <a:pt x="442430" y="566927"/>
                  <a:pt x="447547" y="572046"/>
                  <a:pt x="447547" y="578356"/>
                </a:cubicBezTo>
                <a:cubicBezTo>
                  <a:pt x="447547" y="584666"/>
                  <a:pt x="442430" y="589783"/>
                  <a:pt x="436119" y="589783"/>
                </a:cubicBezTo>
                <a:cubicBezTo>
                  <a:pt x="429809" y="589783"/>
                  <a:pt x="424692" y="584666"/>
                  <a:pt x="424692" y="578356"/>
                </a:cubicBezTo>
                <a:cubicBezTo>
                  <a:pt x="424692" y="572046"/>
                  <a:pt x="429809" y="566927"/>
                  <a:pt x="436119" y="566927"/>
                </a:cubicBezTo>
                <a:close/>
                <a:moveTo>
                  <a:pt x="496838" y="566246"/>
                </a:moveTo>
                <a:cubicBezTo>
                  <a:pt x="503524" y="566246"/>
                  <a:pt x="508948" y="571670"/>
                  <a:pt x="508948" y="578356"/>
                </a:cubicBezTo>
                <a:cubicBezTo>
                  <a:pt x="508948" y="585041"/>
                  <a:pt x="503524" y="590466"/>
                  <a:pt x="496838" y="590466"/>
                </a:cubicBezTo>
                <a:cubicBezTo>
                  <a:pt x="490152" y="590466"/>
                  <a:pt x="484729" y="585041"/>
                  <a:pt x="484729" y="578356"/>
                </a:cubicBezTo>
                <a:cubicBezTo>
                  <a:pt x="484729" y="571670"/>
                  <a:pt x="490152" y="566246"/>
                  <a:pt x="496838" y="566246"/>
                </a:cubicBezTo>
                <a:close/>
                <a:moveTo>
                  <a:pt x="558240" y="565393"/>
                </a:moveTo>
                <a:cubicBezTo>
                  <a:pt x="565403" y="565393"/>
                  <a:pt x="571203" y="571193"/>
                  <a:pt x="571203" y="578356"/>
                </a:cubicBezTo>
                <a:cubicBezTo>
                  <a:pt x="571203" y="585519"/>
                  <a:pt x="565403" y="591318"/>
                  <a:pt x="558240" y="591318"/>
                </a:cubicBezTo>
                <a:cubicBezTo>
                  <a:pt x="551077" y="591318"/>
                  <a:pt x="545278" y="585519"/>
                  <a:pt x="545278" y="578356"/>
                </a:cubicBezTo>
                <a:cubicBezTo>
                  <a:pt x="545278" y="571193"/>
                  <a:pt x="551077" y="565393"/>
                  <a:pt x="558240" y="565393"/>
                </a:cubicBezTo>
                <a:close/>
                <a:moveTo>
                  <a:pt x="619642" y="564711"/>
                </a:moveTo>
                <a:cubicBezTo>
                  <a:pt x="627180" y="564711"/>
                  <a:pt x="633286" y="570817"/>
                  <a:pt x="633286" y="578356"/>
                </a:cubicBezTo>
                <a:cubicBezTo>
                  <a:pt x="633286" y="585895"/>
                  <a:pt x="627180" y="592002"/>
                  <a:pt x="619642" y="592002"/>
                </a:cubicBezTo>
                <a:cubicBezTo>
                  <a:pt x="612103" y="592002"/>
                  <a:pt x="605997" y="585895"/>
                  <a:pt x="605997" y="578356"/>
                </a:cubicBezTo>
                <a:cubicBezTo>
                  <a:pt x="605997" y="570817"/>
                  <a:pt x="612103" y="564711"/>
                  <a:pt x="619642" y="564711"/>
                </a:cubicBezTo>
                <a:close/>
                <a:moveTo>
                  <a:pt x="681042" y="563858"/>
                </a:moveTo>
                <a:cubicBezTo>
                  <a:pt x="689041" y="563858"/>
                  <a:pt x="695539" y="570356"/>
                  <a:pt x="695539" y="578356"/>
                </a:cubicBezTo>
                <a:cubicBezTo>
                  <a:pt x="695539" y="586355"/>
                  <a:pt x="689041" y="592853"/>
                  <a:pt x="681042" y="592853"/>
                </a:cubicBezTo>
                <a:cubicBezTo>
                  <a:pt x="673043" y="592853"/>
                  <a:pt x="666545" y="586355"/>
                  <a:pt x="666545" y="578356"/>
                </a:cubicBezTo>
                <a:cubicBezTo>
                  <a:pt x="666545" y="570356"/>
                  <a:pt x="673043" y="563858"/>
                  <a:pt x="681042" y="563858"/>
                </a:cubicBezTo>
                <a:close/>
                <a:moveTo>
                  <a:pt x="743126" y="563176"/>
                </a:moveTo>
                <a:cubicBezTo>
                  <a:pt x="751517" y="563176"/>
                  <a:pt x="758306" y="569964"/>
                  <a:pt x="758306" y="578356"/>
                </a:cubicBezTo>
                <a:cubicBezTo>
                  <a:pt x="758306" y="578407"/>
                  <a:pt x="758306" y="578476"/>
                  <a:pt x="758306" y="578527"/>
                </a:cubicBezTo>
                <a:cubicBezTo>
                  <a:pt x="758203" y="586817"/>
                  <a:pt x="751415" y="593460"/>
                  <a:pt x="743126" y="593365"/>
                </a:cubicBezTo>
                <a:cubicBezTo>
                  <a:pt x="743075" y="593365"/>
                  <a:pt x="743006" y="593367"/>
                  <a:pt x="742955" y="593367"/>
                </a:cubicBezTo>
                <a:cubicBezTo>
                  <a:pt x="734666" y="593365"/>
                  <a:pt x="727946" y="586645"/>
                  <a:pt x="727946" y="578356"/>
                </a:cubicBezTo>
                <a:cubicBezTo>
                  <a:pt x="727946" y="569964"/>
                  <a:pt x="734734" y="563176"/>
                  <a:pt x="743126" y="563176"/>
                </a:cubicBezTo>
                <a:close/>
                <a:moveTo>
                  <a:pt x="803845" y="562323"/>
                </a:moveTo>
                <a:cubicBezTo>
                  <a:pt x="812697" y="562323"/>
                  <a:pt x="819878" y="569503"/>
                  <a:pt x="819878" y="578356"/>
                </a:cubicBezTo>
                <a:cubicBezTo>
                  <a:pt x="819792" y="587140"/>
                  <a:pt x="812629" y="594218"/>
                  <a:pt x="803845" y="594218"/>
                </a:cubicBezTo>
                <a:cubicBezTo>
                  <a:pt x="795062" y="594218"/>
                  <a:pt x="787898" y="587140"/>
                  <a:pt x="787813" y="578356"/>
                </a:cubicBezTo>
                <a:cubicBezTo>
                  <a:pt x="787813" y="569503"/>
                  <a:pt x="794993" y="562323"/>
                  <a:pt x="803845" y="562323"/>
                </a:cubicBezTo>
                <a:close/>
                <a:moveTo>
                  <a:pt x="865246" y="561640"/>
                </a:moveTo>
                <a:cubicBezTo>
                  <a:pt x="874661" y="561640"/>
                  <a:pt x="882302" y="569282"/>
                  <a:pt x="882302" y="578696"/>
                </a:cubicBezTo>
                <a:cubicBezTo>
                  <a:pt x="882302" y="588115"/>
                  <a:pt x="874661" y="595752"/>
                  <a:pt x="865246" y="595752"/>
                </a:cubicBezTo>
                <a:cubicBezTo>
                  <a:pt x="855832" y="595752"/>
                  <a:pt x="848191" y="588115"/>
                  <a:pt x="848191" y="578696"/>
                </a:cubicBezTo>
                <a:cubicBezTo>
                  <a:pt x="848191" y="569282"/>
                  <a:pt x="855832" y="561640"/>
                  <a:pt x="865246" y="561640"/>
                </a:cubicBezTo>
                <a:close/>
                <a:moveTo>
                  <a:pt x="926647" y="560958"/>
                </a:moveTo>
                <a:cubicBezTo>
                  <a:pt x="936062" y="560958"/>
                  <a:pt x="943703" y="568599"/>
                  <a:pt x="943703" y="578014"/>
                </a:cubicBezTo>
                <a:cubicBezTo>
                  <a:pt x="943703" y="587434"/>
                  <a:pt x="936062" y="595070"/>
                  <a:pt x="926647" y="595070"/>
                </a:cubicBezTo>
                <a:cubicBezTo>
                  <a:pt x="917233" y="595070"/>
                  <a:pt x="909592" y="587434"/>
                  <a:pt x="909592" y="578014"/>
                </a:cubicBezTo>
                <a:cubicBezTo>
                  <a:pt x="909592" y="568599"/>
                  <a:pt x="917233" y="560958"/>
                  <a:pt x="926647" y="560958"/>
                </a:cubicBezTo>
                <a:close/>
                <a:moveTo>
                  <a:pt x="988049" y="560276"/>
                </a:moveTo>
                <a:cubicBezTo>
                  <a:pt x="988169" y="560276"/>
                  <a:pt x="988271" y="560276"/>
                  <a:pt x="988390" y="560276"/>
                </a:cubicBezTo>
                <a:cubicBezTo>
                  <a:pt x="998282" y="560379"/>
                  <a:pt x="1006231" y="568463"/>
                  <a:pt x="1006129" y="578356"/>
                </a:cubicBezTo>
                <a:cubicBezTo>
                  <a:pt x="1005668" y="587978"/>
                  <a:pt x="997685" y="595514"/>
                  <a:pt x="988049" y="595412"/>
                </a:cubicBezTo>
                <a:cubicBezTo>
                  <a:pt x="978447" y="595427"/>
                  <a:pt x="970516" y="587939"/>
                  <a:pt x="969970" y="578356"/>
                </a:cubicBezTo>
                <a:cubicBezTo>
                  <a:pt x="969970" y="568379"/>
                  <a:pt x="978071" y="560276"/>
                  <a:pt x="988049" y="560276"/>
                </a:cubicBezTo>
                <a:close/>
                <a:moveTo>
                  <a:pt x="1050132" y="559594"/>
                </a:moveTo>
                <a:cubicBezTo>
                  <a:pt x="1060502" y="559594"/>
                  <a:pt x="1068894" y="567986"/>
                  <a:pt x="1068894" y="578356"/>
                </a:cubicBezTo>
                <a:cubicBezTo>
                  <a:pt x="1068894" y="578407"/>
                  <a:pt x="1068894" y="578474"/>
                  <a:pt x="1068894" y="578527"/>
                </a:cubicBezTo>
                <a:cubicBezTo>
                  <a:pt x="1068791" y="588794"/>
                  <a:pt x="1060400" y="597041"/>
                  <a:pt x="1050132" y="596948"/>
                </a:cubicBezTo>
                <a:cubicBezTo>
                  <a:pt x="1039830" y="596948"/>
                  <a:pt x="1031456" y="588651"/>
                  <a:pt x="1031371" y="578356"/>
                </a:cubicBezTo>
                <a:cubicBezTo>
                  <a:pt x="1031371" y="567986"/>
                  <a:pt x="1039762" y="559594"/>
                  <a:pt x="1050132" y="559594"/>
                </a:cubicBezTo>
                <a:close/>
                <a:moveTo>
                  <a:pt x="1110851" y="558741"/>
                </a:moveTo>
                <a:cubicBezTo>
                  <a:pt x="1110970" y="558741"/>
                  <a:pt x="1111072" y="558741"/>
                  <a:pt x="1111192" y="558741"/>
                </a:cubicBezTo>
                <a:cubicBezTo>
                  <a:pt x="1121937" y="558843"/>
                  <a:pt x="1130567" y="567610"/>
                  <a:pt x="1130465" y="578356"/>
                </a:cubicBezTo>
                <a:cubicBezTo>
                  <a:pt x="1130465" y="578407"/>
                  <a:pt x="1130465" y="578474"/>
                  <a:pt x="1130465" y="578525"/>
                </a:cubicBezTo>
                <a:cubicBezTo>
                  <a:pt x="1130363" y="589265"/>
                  <a:pt x="1121596" y="597893"/>
                  <a:pt x="1110851" y="597799"/>
                </a:cubicBezTo>
                <a:cubicBezTo>
                  <a:pt x="1100088" y="597799"/>
                  <a:pt x="1091322" y="589121"/>
                  <a:pt x="1091237" y="578356"/>
                </a:cubicBezTo>
                <a:cubicBezTo>
                  <a:pt x="1091237" y="567524"/>
                  <a:pt x="1100020" y="558741"/>
                  <a:pt x="1110851" y="558741"/>
                </a:cubicBezTo>
                <a:close/>
                <a:moveTo>
                  <a:pt x="1172252" y="558228"/>
                </a:moveTo>
                <a:cubicBezTo>
                  <a:pt x="1183373" y="558228"/>
                  <a:pt x="1192378" y="567235"/>
                  <a:pt x="1192378" y="578356"/>
                </a:cubicBezTo>
                <a:cubicBezTo>
                  <a:pt x="1192378" y="578407"/>
                  <a:pt x="1192378" y="578474"/>
                  <a:pt x="1192378" y="578525"/>
                </a:cubicBezTo>
                <a:cubicBezTo>
                  <a:pt x="1192276" y="589547"/>
                  <a:pt x="1183270" y="598405"/>
                  <a:pt x="1172252" y="598310"/>
                </a:cubicBezTo>
                <a:cubicBezTo>
                  <a:pt x="1172201" y="598310"/>
                  <a:pt x="1172133" y="598310"/>
                  <a:pt x="1172082" y="598310"/>
                </a:cubicBezTo>
                <a:cubicBezTo>
                  <a:pt x="1161064" y="598310"/>
                  <a:pt x="1152127" y="589377"/>
                  <a:pt x="1152127" y="578356"/>
                </a:cubicBezTo>
                <a:cubicBezTo>
                  <a:pt x="1152127" y="567235"/>
                  <a:pt x="1161132" y="558228"/>
                  <a:pt x="1172252" y="558228"/>
                </a:cubicBezTo>
                <a:close/>
                <a:moveTo>
                  <a:pt x="1233654" y="557547"/>
                </a:moveTo>
                <a:cubicBezTo>
                  <a:pt x="1233773" y="557547"/>
                  <a:pt x="1233876" y="557547"/>
                  <a:pt x="1233995" y="557547"/>
                </a:cubicBezTo>
                <a:cubicBezTo>
                  <a:pt x="1245388" y="557649"/>
                  <a:pt x="1254564" y="566961"/>
                  <a:pt x="1254462" y="578356"/>
                </a:cubicBezTo>
                <a:cubicBezTo>
                  <a:pt x="1254462" y="578407"/>
                  <a:pt x="1254462" y="578474"/>
                  <a:pt x="1254462" y="578525"/>
                </a:cubicBezTo>
                <a:cubicBezTo>
                  <a:pt x="1254359" y="589925"/>
                  <a:pt x="1245047" y="599087"/>
                  <a:pt x="1233654" y="598993"/>
                </a:cubicBezTo>
                <a:cubicBezTo>
                  <a:pt x="1222226" y="598993"/>
                  <a:pt x="1212948" y="589781"/>
                  <a:pt x="1212846" y="578356"/>
                </a:cubicBezTo>
                <a:cubicBezTo>
                  <a:pt x="1212846" y="566860"/>
                  <a:pt x="1222158" y="557547"/>
                  <a:pt x="1233654" y="557547"/>
                </a:cubicBezTo>
                <a:close/>
                <a:moveTo>
                  <a:pt x="1295054" y="556864"/>
                </a:moveTo>
                <a:cubicBezTo>
                  <a:pt x="1295174" y="556864"/>
                  <a:pt x="1295276" y="556864"/>
                  <a:pt x="1295396" y="556864"/>
                </a:cubicBezTo>
                <a:cubicBezTo>
                  <a:pt x="1307165" y="556967"/>
                  <a:pt x="1316648" y="566587"/>
                  <a:pt x="1316545" y="578356"/>
                </a:cubicBezTo>
                <a:cubicBezTo>
                  <a:pt x="1316545" y="578407"/>
                  <a:pt x="1316545" y="578474"/>
                  <a:pt x="1316545" y="578527"/>
                </a:cubicBezTo>
                <a:cubicBezTo>
                  <a:pt x="1316443" y="590302"/>
                  <a:pt x="1306823" y="599770"/>
                  <a:pt x="1295054" y="599676"/>
                </a:cubicBezTo>
                <a:cubicBezTo>
                  <a:pt x="1283286" y="599676"/>
                  <a:pt x="1273735" y="590131"/>
                  <a:pt x="1273735" y="578356"/>
                </a:cubicBezTo>
                <a:cubicBezTo>
                  <a:pt x="1273735" y="578305"/>
                  <a:pt x="1273735" y="578236"/>
                  <a:pt x="1273735" y="578185"/>
                </a:cubicBezTo>
                <a:cubicBezTo>
                  <a:pt x="1273735" y="566417"/>
                  <a:pt x="1283286" y="556864"/>
                  <a:pt x="1295054" y="556864"/>
                </a:cubicBezTo>
                <a:close/>
                <a:moveTo>
                  <a:pt x="1971151" y="556694"/>
                </a:moveTo>
                <a:cubicBezTo>
                  <a:pt x="1983107" y="556694"/>
                  <a:pt x="1992812" y="566398"/>
                  <a:pt x="1992812" y="578356"/>
                </a:cubicBezTo>
                <a:cubicBezTo>
                  <a:pt x="1992812" y="578407"/>
                  <a:pt x="1992812" y="578474"/>
                  <a:pt x="1992812" y="578525"/>
                </a:cubicBezTo>
                <a:cubicBezTo>
                  <a:pt x="1992710" y="590395"/>
                  <a:pt x="1983023" y="599939"/>
                  <a:pt x="1971151" y="599846"/>
                </a:cubicBezTo>
                <a:cubicBezTo>
                  <a:pt x="1971100" y="599846"/>
                  <a:pt x="1971032" y="599846"/>
                  <a:pt x="1970981" y="599846"/>
                </a:cubicBezTo>
                <a:cubicBezTo>
                  <a:pt x="1959110" y="599846"/>
                  <a:pt x="1949491" y="590225"/>
                  <a:pt x="1949491" y="578356"/>
                </a:cubicBezTo>
                <a:cubicBezTo>
                  <a:pt x="1949491" y="566398"/>
                  <a:pt x="1959195" y="556694"/>
                  <a:pt x="1971151" y="556694"/>
                </a:cubicBezTo>
                <a:close/>
                <a:moveTo>
                  <a:pt x="1357139" y="556353"/>
                </a:moveTo>
                <a:cubicBezTo>
                  <a:pt x="1369283" y="556353"/>
                  <a:pt x="1379141" y="566212"/>
                  <a:pt x="1379141" y="578356"/>
                </a:cubicBezTo>
                <a:cubicBezTo>
                  <a:pt x="1379141" y="578407"/>
                  <a:pt x="1379141" y="578474"/>
                  <a:pt x="1379141" y="578525"/>
                </a:cubicBezTo>
                <a:cubicBezTo>
                  <a:pt x="1379039" y="590582"/>
                  <a:pt x="1369197" y="600281"/>
                  <a:pt x="1357139" y="600186"/>
                </a:cubicBezTo>
                <a:cubicBezTo>
                  <a:pt x="1357088" y="600186"/>
                  <a:pt x="1357020" y="600186"/>
                  <a:pt x="1356968" y="600186"/>
                </a:cubicBezTo>
                <a:cubicBezTo>
                  <a:pt x="1344910" y="600186"/>
                  <a:pt x="1335137" y="590412"/>
                  <a:pt x="1335137" y="578356"/>
                </a:cubicBezTo>
                <a:cubicBezTo>
                  <a:pt x="1335137" y="566212"/>
                  <a:pt x="1344995" y="556353"/>
                  <a:pt x="1357139" y="556353"/>
                </a:cubicBezTo>
                <a:close/>
                <a:moveTo>
                  <a:pt x="1417858" y="555671"/>
                </a:moveTo>
                <a:cubicBezTo>
                  <a:pt x="1417977" y="555671"/>
                  <a:pt x="1418079" y="555671"/>
                  <a:pt x="1418199" y="555671"/>
                </a:cubicBezTo>
                <a:cubicBezTo>
                  <a:pt x="1430632" y="555774"/>
                  <a:pt x="1440644" y="565921"/>
                  <a:pt x="1440542" y="578356"/>
                </a:cubicBezTo>
                <a:cubicBezTo>
                  <a:pt x="1440542" y="578407"/>
                  <a:pt x="1440542" y="578474"/>
                  <a:pt x="1440542" y="578525"/>
                </a:cubicBezTo>
                <a:cubicBezTo>
                  <a:pt x="1440440" y="590960"/>
                  <a:pt x="1430292" y="600963"/>
                  <a:pt x="1417858" y="600870"/>
                </a:cubicBezTo>
                <a:cubicBezTo>
                  <a:pt x="1405390" y="600870"/>
                  <a:pt x="1395276" y="590817"/>
                  <a:pt x="1395174" y="578356"/>
                </a:cubicBezTo>
                <a:cubicBezTo>
                  <a:pt x="1395174" y="565820"/>
                  <a:pt x="1405322" y="555671"/>
                  <a:pt x="1417858" y="555671"/>
                </a:cubicBezTo>
                <a:close/>
                <a:moveTo>
                  <a:pt x="1479259" y="555159"/>
                </a:moveTo>
                <a:cubicBezTo>
                  <a:pt x="1492068" y="555159"/>
                  <a:pt x="1502455" y="565547"/>
                  <a:pt x="1502455" y="578356"/>
                </a:cubicBezTo>
                <a:cubicBezTo>
                  <a:pt x="1502455" y="578407"/>
                  <a:pt x="1502455" y="578474"/>
                  <a:pt x="1502455" y="578525"/>
                </a:cubicBezTo>
                <a:cubicBezTo>
                  <a:pt x="1502353" y="591243"/>
                  <a:pt x="1491983" y="601475"/>
                  <a:pt x="1479259" y="601380"/>
                </a:cubicBezTo>
                <a:cubicBezTo>
                  <a:pt x="1479140" y="601383"/>
                  <a:pt x="1479037" y="601383"/>
                  <a:pt x="1478918" y="601380"/>
                </a:cubicBezTo>
                <a:cubicBezTo>
                  <a:pt x="1466296" y="601287"/>
                  <a:pt x="1456131" y="590976"/>
                  <a:pt x="1456233" y="578356"/>
                </a:cubicBezTo>
                <a:cubicBezTo>
                  <a:pt x="1456233" y="578304"/>
                  <a:pt x="1456233" y="578236"/>
                  <a:pt x="1456233" y="578185"/>
                </a:cubicBezTo>
                <a:cubicBezTo>
                  <a:pt x="1456233" y="565461"/>
                  <a:pt x="1466535" y="555159"/>
                  <a:pt x="1479259" y="555159"/>
                </a:cubicBezTo>
                <a:close/>
                <a:moveTo>
                  <a:pt x="1540660" y="554648"/>
                </a:moveTo>
                <a:cubicBezTo>
                  <a:pt x="1553759" y="554648"/>
                  <a:pt x="1564367" y="565257"/>
                  <a:pt x="1564367" y="578356"/>
                </a:cubicBezTo>
                <a:cubicBezTo>
                  <a:pt x="1564367" y="578407"/>
                  <a:pt x="1564367" y="578474"/>
                  <a:pt x="1564367" y="578527"/>
                </a:cubicBezTo>
                <a:cubicBezTo>
                  <a:pt x="1564265" y="591526"/>
                  <a:pt x="1553656" y="601987"/>
                  <a:pt x="1540660" y="601893"/>
                </a:cubicBezTo>
                <a:cubicBezTo>
                  <a:pt x="1527663" y="601893"/>
                  <a:pt x="1517123" y="591356"/>
                  <a:pt x="1517123" y="578356"/>
                </a:cubicBezTo>
                <a:cubicBezTo>
                  <a:pt x="1517123" y="578305"/>
                  <a:pt x="1517123" y="578237"/>
                  <a:pt x="1517123" y="578186"/>
                </a:cubicBezTo>
                <a:cubicBezTo>
                  <a:pt x="1517123" y="565188"/>
                  <a:pt x="1527663" y="554648"/>
                  <a:pt x="1540660" y="554648"/>
                </a:cubicBezTo>
                <a:close/>
                <a:moveTo>
                  <a:pt x="1602061" y="554305"/>
                </a:moveTo>
                <a:cubicBezTo>
                  <a:pt x="1615348" y="554305"/>
                  <a:pt x="1626110" y="565068"/>
                  <a:pt x="1626110" y="578356"/>
                </a:cubicBezTo>
                <a:cubicBezTo>
                  <a:pt x="1626008" y="591570"/>
                  <a:pt x="1615279" y="602234"/>
                  <a:pt x="1602061" y="602234"/>
                </a:cubicBezTo>
                <a:cubicBezTo>
                  <a:pt x="1588877" y="602234"/>
                  <a:pt x="1578183" y="591543"/>
                  <a:pt x="1578183" y="578356"/>
                </a:cubicBezTo>
                <a:cubicBezTo>
                  <a:pt x="1578183" y="565137"/>
                  <a:pt x="1588843" y="554392"/>
                  <a:pt x="1602061" y="554305"/>
                </a:cubicBezTo>
                <a:close/>
                <a:moveTo>
                  <a:pt x="1909067" y="553283"/>
                </a:moveTo>
                <a:cubicBezTo>
                  <a:pt x="1922917" y="553283"/>
                  <a:pt x="1934139" y="564505"/>
                  <a:pt x="1934139" y="578356"/>
                </a:cubicBezTo>
                <a:cubicBezTo>
                  <a:pt x="1934139" y="578407"/>
                  <a:pt x="1934139" y="578474"/>
                  <a:pt x="1934139" y="578525"/>
                </a:cubicBezTo>
                <a:cubicBezTo>
                  <a:pt x="1934037" y="592279"/>
                  <a:pt x="1922814" y="603351"/>
                  <a:pt x="1909067" y="603258"/>
                </a:cubicBezTo>
                <a:cubicBezTo>
                  <a:pt x="1895320" y="603258"/>
                  <a:pt x="1884166" y="592108"/>
                  <a:pt x="1884166" y="578356"/>
                </a:cubicBezTo>
                <a:cubicBezTo>
                  <a:pt x="1884166" y="578305"/>
                  <a:pt x="1884166" y="578236"/>
                  <a:pt x="1884166" y="578185"/>
                </a:cubicBezTo>
                <a:cubicBezTo>
                  <a:pt x="1884166" y="564438"/>
                  <a:pt x="1895320" y="553283"/>
                  <a:pt x="1909067" y="553283"/>
                </a:cubicBezTo>
                <a:close/>
                <a:moveTo>
                  <a:pt x="1847667" y="553283"/>
                </a:moveTo>
                <a:cubicBezTo>
                  <a:pt x="1861516" y="553283"/>
                  <a:pt x="1872739" y="564505"/>
                  <a:pt x="1872739" y="578356"/>
                </a:cubicBezTo>
                <a:cubicBezTo>
                  <a:pt x="1872739" y="578407"/>
                  <a:pt x="1872739" y="578474"/>
                  <a:pt x="1872739" y="578525"/>
                </a:cubicBezTo>
                <a:cubicBezTo>
                  <a:pt x="1872636" y="592279"/>
                  <a:pt x="1861414" y="603351"/>
                  <a:pt x="1847667" y="603258"/>
                </a:cubicBezTo>
                <a:cubicBezTo>
                  <a:pt x="1833920" y="603258"/>
                  <a:pt x="1822765" y="592108"/>
                  <a:pt x="1822765" y="578356"/>
                </a:cubicBezTo>
                <a:cubicBezTo>
                  <a:pt x="1822765" y="578305"/>
                  <a:pt x="1822765" y="578236"/>
                  <a:pt x="1822765" y="578185"/>
                </a:cubicBezTo>
                <a:cubicBezTo>
                  <a:pt x="1822765" y="564438"/>
                  <a:pt x="1833920" y="553283"/>
                  <a:pt x="1847667" y="553283"/>
                </a:cubicBezTo>
                <a:close/>
                <a:moveTo>
                  <a:pt x="1786265" y="553283"/>
                </a:moveTo>
                <a:cubicBezTo>
                  <a:pt x="1800012" y="553283"/>
                  <a:pt x="1811166" y="564438"/>
                  <a:pt x="1811166" y="578185"/>
                </a:cubicBezTo>
                <a:cubicBezTo>
                  <a:pt x="1811166" y="578236"/>
                  <a:pt x="1811166" y="578305"/>
                  <a:pt x="1811166" y="578356"/>
                </a:cubicBezTo>
                <a:cubicBezTo>
                  <a:pt x="1811064" y="592015"/>
                  <a:pt x="1799927" y="603010"/>
                  <a:pt x="1786265" y="602916"/>
                </a:cubicBezTo>
                <a:cubicBezTo>
                  <a:pt x="1772603" y="602916"/>
                  <a:pt x="1761534" y="591842"/>
                  <a:pt x="1761534" y="578185"/>
                </a:cubicBezTo>
                <a:cubicBezTo>
                  <a:pt x="1761534" y="578133"/>
                  <a:pt x="1761534" y="578066"/>
                  <a:pt x="1761534" y="578014"/>
                </a:cubicBezTo>
                <a:cubicBezTo>
                  <a:pt x="1761534" y="564352"/>
                  <a:pt x="1772603" y="553283"/>
                  <a:pt x="1786265" y="553283"/>
                </a:cubicBezTo>
                <a:close/>
                <a:moveTo>
                  <a:pt x="1724864" y="553283"/>
                </a:moveTo>
                <a:cubicBezTo>
                  <a:pt x="1738526" y="553283"/>
                  <a:pt x="1749595" y="564352"/>
                  <a:pt x="1749595" y="578014"/>
                </a:cubicBezTo>
                <a:cubicBezTo>
                  <a:pt x="1749595" y="578066"/>
                  <a:pt x="1749595" y="578133"/>
                  <a:pt x="1749595" y="578185"/>
                </a:cubicBezTo>
                <a:cubicBezTo>
                  <a:pt x="1749493" y="591749"/>
                  <a:pt x="1738424" y="602669"/>
                  <a:pt x="1724864" y="602574"/>
                </a:cubicBezTo>
                <a:cubicBezTo>
                  <a:pt x="1724745" y="602574"/>
                  <a:pt x="1724642" y="602574"/>
                  <a:pt x="1724523" y="602574"/>
                </a:cubicBezTo>
                <a:cubicBezTo>
                  <a:pt x="1711049" y="602481"/>
                  <a:pt x="1700201" y="591484"/>
                  <a:pt x="1700303" y="578014"/>
                </a:cubicBezTo>
                <a:cubicBezTo>
                  <a:pt x="1700303" y="577963"/>
                  <a:pt x="1700303" y="577895"/>
                  <a:pt x="1700303" y="577844"/>
                </a:cubicBezTo>
                <a:cubicBezTo>
                  <a:pt x="1700303" y="564283"/>
                  <a:pt x="1711305" y="553283"/>
                  <a:pt x="1724864" y="553283"/>
                </a:cubicBezTo>
                <a:close/>
                <a:moveTo>
                  <a:pt x="1664145" y="553283"/>
                </a:moveTo>
                <a:cubicBezTo>
                  <a:pt x="1664367" y="553283"/>
                  <a:pt x="1664606" y="553283"/>
                  <a:pt x="1664844" y="553300"/>
                </a:cubicBezTo>
                <a:cubicBezTo>
                  <a:pt x="1678301" y="553676"/>
                  <a:pt x="1688910" y="564899"/>
                  <a:pt x="1688535" y="578356"/>
                </a:cubicBezTo>
                <a:cubicBezTo>
                  <a:pt x="1688433" y="591760"/>
                  <a:pt x="1677551" y="602574"/>
                  <a:pt x="1664145" y="602574"/>
                </a:cubicBezTo>
                <a:cubicBezTo>
                  <a:pt x="1663906" y="602574"/>
                  <a:pt x="1663684" y="602571"/>
                  <a:pt x="1663446" y="602565"/>
                </a:cubicBezTo>
                <a:cubicBezTo>
                  <a:pt x="1650074" y="602188"/>
                  <a:pt x="1639551" y="591043"/>
                  <a:pt x="1639925" y="577673"/>
                </a:cubicBezTo>
                <a:cubicBezTo>
                  <a:pt x="1639925" y="577622"/>
                  <a:pt x="1639925" y="577554"/>
                  <a:pt x="1639925" y="577503"/>
                </a:cubicBezTo>
                <a:cubicBezTo>
                  <a:pt x="1639925" y="564131"/>
                  <a:pt x="1650773" y="553283"/>
                  <a:pt x="1664145" y="553283"/>
                </a:cubicBezTo>
                <a:close/>
                <a:moveTo>
                  <a:pt x="5995" y="511881"/>
                </a:moveTo>
                <a:cubicBezTo>
                  <a:pt x="8727" y="511881"/>
                  <a:pt x="10941" y="514095"/>
                  <a:pt x="10941" y="516827"/>
                </a:cubicBezTo>
                <a:cubicBezTo>
                  <a:pt x="10941" y="519559"/>
                  <a:pt x="8727" y="521773"/>
                  <a:pt x="5995" y="521773"/>
                </a:cubicBezTo>
                <a:cubicBezTo>
                  <a:pt x="3263" y="521773"/>
                  <a:pt x="1049" y="519559"/>
                  <a:pt x="1049" y="516827"/>
                </a:cubicBezTo>
                <a:cubicBezTo>
                  <a:pt x="1049" y="514095"/>
                  <a:pt x="3263" y="511881"/>
                  <a:pt x="5995" y="511881"/>
                </a:cubicBezTo>
                <a:close/>
                <a:moveTo>
                  <a:pt x="67030" y="510139"/>
                </a:moveTo>
                <a:cubicBezTo>
                  <a:pt x="70799" y="510139"/>
                  <a:pt x="73853" y="513192"/>
                  <a:pt x="73853" y="516962"/>
                </a:cubicBezTo>
                <a:cubicBezTo>
                  <a:pt x="73853" y="520731"/>
                  <a:pt x="70799" y="523784"/>
                  <a:pt x="67030" y="523784"/>
                </a:cubicBezTo>
                <a:cubicBezTo>
                  <a:pt x="63261" y="523784"/>
                  <a:pt x="60208" y="520731"/>
                  <a:pt x="60208" y="516962"/>
                </a:cubicBezTo>
                <a:cubicBezTo>
                  <a:pt x="60208" y="513192"/>
                  <a:pt x="63261" y="510139"/>
                  <a:pt x="67030" y="510139"/>
                </a:cubicBezTo>
                <a:close/>
                <a:moveTo>
                  <a:pt x="129113" y="509287"/>
                </a:moveTo>
                <a:cubicBezTo>
                  <a:pt x="133360" y="509287"/>
                  <a:pt x="136788" y="512716"/>
                  <a:pt x="136788" y="516962"/>
                </a:cubicBezTo>
                <a:cubicBezTo>
                  <a:pt x="136788" y="521209"/>
                  <a:pt x="133360" y="524630"/>
                  <a:pt x="129113" y="524630"/>
                </a:cubicBezTo>
                <a:cubicBezTo>
                  <a:pt x="124866" y="524630"/>
                  <a:pt x="121438" y="521209"/>
                  <a:pt x="121438" y="516962"/>
                </a:cubicBezTo>
                <a:cubicBezTo>
                  <a:pt x="121438" y="512716"/>
                  <a:pt x="124866" y="509287"/>
                  <a:pt x="129113" y="509287"/>
                </a:cubicBezTo>
                <a:close/>
                <a:moveTo>
                  <a:pt x="189833" y="508434"/>
                </a:moveTo>
                <a:cubicBezTo>
                  <a:pt x="194540" y="508434"/>
                  <a:pt x="198360" y="512254"/>
                  <a:pt x="198360" y="516961"/>
                </a:cubicBezTo>
                <a:cubicBezTo>
                  <a:pt x="198360" y="521669"/>
                  <a:pt x="194540" y="525482"/>
                  <a:pt x="189833" y="525482"/>
                </a:cubicBezTo>
                <a:cubicBezTo>
                  <a:pt x="185159" y="525397"/>
                  <a:pt x="181390" y="521635"/>
                  <a:pt x="181305" y="516961"/>
                </a:cubicBezTo>
                <a:cubicBezTo>
                  <a:pt x="181305" y="512254"/>
                  <a:pt x="185125" y="508434"/>
                  <a:pt x="189833" y="508434"/>
                </a:cubicBezTo>
                <a:close/>
                <a:moveTo>
                  <a:pt x="251234" y="507752"/>
                </a:moveTo>
                <a:cubicBezTo>
                  <a:pt x="256317" y="507752"/>
                  <a:pt x="260444" y="511879"/>
                  <a:pt x="260444" y="516962"/>
                </a:cubicBezTo>
                <a:cubicBezTo>
                  <a:pt x="260444" y="522044"/>
                  <a:pt x="256317" y="526165"/>
                  <a:pt x="251234" y="526165"/>
                </a:cubicBezTo>
                <a:cubicBezTo>
                  <a:pt x="246186" y="526079"/>
                  <a:pt x="242109" y="522010"/>
                  <a:pt x="242024" y="516962"/>
                </a:cubicBezTo>
                <a:cubicBezTo>
                  <a:pt x="242024" y="511879"/>
                  <a:pt x="246151" y="507752"/>
                  <a:pt x="251234" y="507752"/>
                </a:cubicBezTo>
                <a:close/>
                <a:moveTo>
                  <a:pt x="312635" y="506898"/>
                </a:moveTo>
                <a:cubicBezTo>
                  <a:pt x="312755" y="506898"/>
                  <a:pt x="312857" y="506898"/>
                  <a:pt x="312976" y="506898"/>
                </a:cubicBezTo>
                <a:cubicBezTo>
                  <a:pt x="318434" y="507001"/>
                  <a:pt x="322800" y="511504"/>
                  <a:pt x="322698" y="516961"/>
                </a:cubicBezTo>
                <a:cubicBezTo>
                  <a:pt x="322698" y="522522"/>
                  <a:pt x="318196" y="527017"/>
                  <a:pt x="312635" y="527017"/>
                </a:cubicBezTo>
                <a:cubicBezTo>
                  <a:pt x="307109" y="526932"/>
                  <a:pt x="302657" y="522488"/>
                  <a:pt x="302573" y="516961"/>
                </a:cubicBezTo>
                <a:cubicBezTo>
                  <a:pt x="302573" y="511401"/>
                  <a:pt x="307075" y="506898"/>
                  <a:pt x="312635" y="506898"/>
                </a:cubicBezTo>
                <a:close/>
                <a:moveTo>
                  <a:pt x="374036" y="506045"/>
                </a:moveTo>
                <a:cubicBezTo>
                  <a:pt x="374156" y="506045"/>
                  <a:pt x="374258" y="506045"/>
                  <a:pt x="374378" y="506045"/>
                </a:cubicBezTo>
                <a:cubicBezTo>
                  <a:pt x="380313" y="506148"/>
                  <a:pt x="385055" y="511026"/>
                  <a:pt x="384952" y="516961"/>
                </a:cubicBezTo>
                <a:cubicBezTo>
                  <a:pt x="384952" y="522982"/>
                  <a:pt x="380057" y="527870"/>
                  <a:pt x="374036" y="527870"/>
                </a:cubicBezTo>
                <a:cubicBezTo>
                  <a:pt x="368015" y="527870"/>
                  <a:pt x="363121" y="522982"/>
                  <a:pt x="363121" y="516961"/>
                </a:cubicBezTo>
                <a:cubicBezTo>
                  <a:pt x="363121" y="510940"/>
                  <a:pt x="368015" y="506045"/>
                  <a:pt x="374036" y="506045"/>
                </a:cubicBezTo>
                <a:close/>
                <a:moveTo>
                  <a:pt x="436119" y="505364"/>
                </a:moveTo>
                <a:cubicBezTo>
                  <a:pt x="436239" y="505364"/>
                  <a:pt x="436341" y="505364"/>
                  <a:pt x="436460" y="505364"/>
                </a:cubicBezTo>
                <a:cubicBezTo>
                  <a:pt x="442772" y="505467"/>
                  <a:pt x="447820" y="510651"/>
                  <a:pt x="447717" y="516961"/>
                </a:cubicBezTo>
                <a:cubicBezTo>
                  <a:pt x="447717" y="523374"/>
                  <a:pt x="442533" y="528552"/>
                  <a:pt x="436119" y="528552"/>
                </a:cubicBezTo>
                <a:cubicBezTo>
                  <a:pt x="429758" y="528467"/>
                  <a:pt x="424607" y="523324"/>
                  <a:pt x="424522" y="516961"/>
                </a:cubicBezTo>
                <a:cubicBezTo>
                  <a:pt x="424522" y="510549"/>
                  <a:pt x="429706" y="505364"/>
                  <a:pt x="436119" y="505364"/>
                </a:cubicBezTo>
                <a:close/>
                <a:moveTo>
                  <a:pt x="496839" y="504510"/>
                </a:moveTo>
                <a:cubicBezTo>
                  <a:pt x="496958" y="504510"/>
                  <a:pt x="497060" y="504510"/>
                  <a:pt x="497179" y="504510"/>
                </a:cubicBezTo>
                <a:cubicBezTo>
                  <a:pt x="503968" y="504614"/>
                  <a:pt x="509392" y="510174"/>
                  <a:pt x="509290" y="516961"/>
                </a:cubicBezTo>
                <a:cubicBezTo>
                  <a:pt x="509290" y="523835"/>
                  <a:pt x="503712" y="529405"/>
                  <a:pt x="496839" y="529405"/>
                </a:cubicBezTo>
                <a:cubicBezTo>
                  <a:pt x="489965" y="529405"/>
                  <a:pt x="484388" y="523835"/>
                  <a:pt x="484388" y="516961"/>
                </a:cubicBezTo>
                <a:cubicBezTo>
                  <a:pt x="484388" y="510088"/>
                  <a:pt x="489965" y="504510"/>
                  <a:pt x="496839" y="504510"/>
                </a:cubicBezTo>
                <a:close/>
                <a:moveTo>
                  <a:pt x="558240" y="503829"/>
                </a:moveTo>
                <a:cubicBezTo>
                  <a:pt x="558360" y="503829"/>
                  <a:pt x="558462" y="503829"/>
                  <a:pt x="558581" y="503829"/>
                </a:cubicBezTo>
                <a:cubicBezTo>
                  <a:pt x="565745" y="503931"/>
                  <a:pt x="571476" y="509799"/>
                  <a:pt x="571373" y="516962"/>
                </a:cubicBezTo>
                <a:cubicBezTo>
                  <a:pt x="571373" y="524203"/>
                  <a:pt x="565489" y="530088"/>
                  <a:pt x="558240" y="530088"/>
                </a:cubicBezTo>
                <a:cubicBezTo>
                  <a:pt x="551026" y="530002"/>
                  <a:pt x="545192" y="524169"/>
                  <a:pt x="545108" y="516962"/>
                </a:cubicBezTo>
                <a:cubicBezTo>
                  <a:pt x="545108" y="509713"/>
                  <a:pt x="550991" y="503829"/>
                  <a:pt x="558240" y="503829"/>
                </a:cubicBezTo>
                <a:close/>
                <a:moveTo>
                  <a:pt x="619642" y="502975"/>
                </a:moveTo>
                <a:cubicBezTo>
                  <a:pt x="627368" y="502975"/>
                  <a:pt x="633627" y="509235"/>
                  <a:pt x="633627" y="516961"/>
                </a:cubicBezTo>
                <a:cubicBezTo>
                  <a:pt x="633627" y="524681"/>
                  <a:pt x="627368" y="530940"/>
                  <a:pt x="619642" y="530940"/>
                </a:cubicBezTo>
                <a:cubicBezTo>
                  <a:pt x="611915" y="530940"/>
                  <a:pt x="605656" y="524681"/>
                  <a:pt x="605656" y="516961"/>
                </a:cubicBezTo>
                <a:cubicBezTo>
                  <a:pt x="605656" y="509235"/>
                  <a:pt x="611915" y="502975"/>
                  <a:pt x="619642" y="502975"/>
                </a:cubicBezTo>
                <a:close/>
                <a:moveTo>
                  <a:pt x="743126" y="502122"/>
                </a:moveTo>
                <a:cubicBezTo>
                  <a:pt x="751704" y="502122"/>
                  <a:pt x="758646" y="509064"/>
                  <a:pt x="758646" y="517643"/>
                </a:cubicBezTo>
                <a:cubicBezTo>
                  <a:pt x="758646" y="517695"/>
                  <a:pt x="758646" y="517763"/>
                  <a:pt x="758646" y="517814"/>
                </a:cubicBezTo>
                <a:cubicBezTo>
                  <a:pt x="758544" y="526284"/>
                  <a:pt x="751602" y="533089"/>
                  <a:pt x="743126" y="532987"/>
                </a:cubicBezTo>
                <a:cubicBezTo>
                  <a:pt x="743074" y="532987"/>
                  <a:pt x="743006" y="532987"/>
                  <a:pt x="742955" y="532987"/>
                </a:cubicBezTo>
                <a:cubicBezTo>
                  <a:pt x="734478" y="532987"/>
                  <a:pt x="727605" y="526113"/>
                  <a:pt x="727605" y="517643"/>
                </a:cubicBezTo>
                <a:cubicBezTo>
                  <a:pt x="727605" y="509064"/>
                  <a:pt x="734547" y="502122"/>
                  <a:pt x="743126" y="502122"/>
                </a:cubicBezTo>
                <a:close/>
                <a:moveTo>
                  <a:pt x="681042" y="502122"/>
                </a:moveTo>
                <a:cubicBezTo>
                  <a:pt x="689229" y="502122"/>
                  <a:pt x="695881" y="508775"/>
                  <a:pt x="695881" y="516961"/>
                </a:cubicBezTo>
                <a:cubicBezTo>
                  <a:pt x="695881" y="525140"/>
                  <a:pt x="689229" y="531793"/>
                  <a:pt x="681042" y="531793"/>
                </a:cubicBezTo>
                <a:cubicBezTo>
                  <a:pt x="672856" y="531793"/>
                  <a:pt x="666204" y="525140"/>
                  <a:pt x="666204" y="516961"/>
                </a:cubicBezTo>
                <a:cubicBezTo>
                  <a:pt x="666204" y="508775"/>
                  <a:pt x="672838" y="502122"/>
                  <a:pt x="681042" y="502122"/>
                </a:cubicBezTo>
                <a:close/>
                <a:moveTo>
                  <a:pt x="803844" y="500587"/>
                </a:moveTo>
                <a:cubicBezTo>
                  <a:pt x="813259" y="500587"/>
                  <a:pt x="820900" y="508229"/>
                  <a:pt x="820900" y="517643"/>
                </a:cubicBezTo>
                <a:cubicBezTo>
                  <a:pt x="820440" y="526726"/>
                  <a:pt x="812935" y="533856"/>
                  <a:pt x="803844" y="533839"/>
                </a:cubicBezTo>
                <a:cubicBezTo>
                  <a:pt x="794754" y="533856"/>
                  <a:pt x="787249" y="526726"/>
                  <a:pt x="786789" y="517643"/>
                </a:cubicBezTo>
                <a:cubicBezTo>
                  <a:pt x="786789" y="508229"/>
                  <a:pt x="794430" y="500587"/>
                  <a:pt x="803844" y="500587"/>
                </a:cubicBezTo>
                <a:close/>
                <a:moveTo>
                  <a:pt x="865246" y="499906"/>
                </a:moveTo>
                <a:cubicBezTo>
                  <a:pt x="874661" y="499906"/>
                  <a:pt x="882302" y="507546"/>
                  <a:pt x="882302" y="516961"/>
                </a:cubicBezTo>
                <a:cubicBezTo>
                  <a:pt x="882302" y="526369"/>
                  <a:pt x="874661" y="534010"/>
                  <a:pt x="865246" y="534010"/>
                </a:cubicBezTo>
                <a:cubicBezTo>
                  <a:pt x="855832" y="534010"/>
                  <a:pt x="848191" y="526369"/>
                  <a:pt x="848191" y="516961"/>
                </a:cubicBezTo>
                <a:cubicBezTo>
                  <a:pt x="848191" y="507546"/>
                  <a:pt x="855832" y="499906"/>
                  <a:pt x="865246" y="499906"/>
                </a:cubicBezTo>
                <a:close/>
                <a:moveTo>
                  <a:pt x="927014" y="499089"/>
                </a:moveTo>
                <a:cubicBezTo>
                  <a:pt x="936811" y="499089"/>
                  <a:pt x="944752" y="507032"/>
                  <a:pt x="944752" y="516827"/>
                </a:cubicBezTo>
                <a:cubicBezTo>
                  <a:pt x="944752" y="526617"/>
                  <a:pt x="936811" y="534558"/>
                  <a:pt x="927014" y="534558"/>
                </a:cubicBezTo>
                <a:cubicBezTo>
                  <a:pt x="917218" y="534558"/>
                  <a:pt x="909276" y="526617"/>
                  <a:pt x="909276" y="516827"/>
                </a:cubicBezTo>
                <a:cubicBezTo>
                  <a:pt x="909276" y="507032"/>
                  <a:pt x="917218" y="499089"/>
                  <a:pt x="927014" y="499089"/>
                </a:cubicBezTo>
                <a:close/>
                <a:moveTo>
                  <a:pt x="988048" y="498370"/>
                </a:moveTo>
                <a:cubicBezTo>
                  <a:pt x="998316" y="498370"/>
                  <a:pt x="1006640" y="506695"/>
                  <a:pt x="1006640" y="516961"/>
                </a:cubicBezTo>
                <a:cubicBezTo>
                  <a:pt x="1006640" y="517013"/>
                  <a:pt x="1006640" y="517081"/>
                  <a:pt x="1006640" y="517132"/>
                </a:cubicBezTo>
                <a:cubicBezTo>
                  <a:pt x="1006537" y="527290"/>
                  <a:pt x="998214" y="535476"/>
                  <a:pt x="988048" y="535374"/>
                </a:cubicBezTo>
                <a:cubicBezTo>
                  <a:pt x="987997" y="535374"/>
                  <a:pt x="987929" y="535374"/>
                  <a:pt x="987878" y="535374"/>
                </a:cubicBezTo>
                <a:cubicBezTo>
                  <a:pt x="977696" y="535374"/>
                  <a:pt x="969458" y="527119"/>
                  <a:pt x="969458" y="516961"/>
                </a:cubicBezTo>
                <a:cubicBezTo>
                  <a:pt x="969458" y="506695"/>
                  <a:pt x="977781" y="498370"/>
                  <a:pt x="988048" y="498370"/>
                </a:cubicBezTo>
                <a:close/>
                <a:moveTo>
                  <a:pt x="1050132" y="497688"/>
                </a:moveTo>
                <a:cubicBezTo>
                  <a:pt x="1050303" y="497688"/>
                  <a:pt x="1050473" y="497688"/>
                  <a:pt x="1050643" y="497688"/>
                </a:cubicBezTo>
                <a:cubicBezTo>
                  <a:pt x="1061201" y="497877"/>
                  <a:pt x="1069592" y="506592"/>
                  <a:pt x="1069405" y="517132"/>
                </a:cubicBezTo>
                <a:cubicBezTo>
                  <a:pt x="1069405" y="517183"/>
                  <a:pt x="1069405" y="517252"/>
                  <a:pt x="1069405" y="517303"/>
                </a:cubicBezTo>
                <a:cubicBezTo>
                  <a:pt x="1069303" y="527853"/>
                  <a:pt x="1060689" y="536330"/>
                  <a:pt x="1050132" y="536228"/>
                </a:cubicBezTo>
                <a:cubicBezTo>
                  <a:pt x="1039489" y="536228"/>
                  <a:pt x="1030859" y="527598"/>
                  <a:pt x="1030859" y="516962"/>
                </a:cubicBezTo>
                <a:cubicBezTo>
                  <a:pt x="1030859" y="506320"/>
                  <a:pt x="1039489" y="497688"/>
                  <a:pt x="1050132" y="497688"/>
                </a:cubicBezTo>
                <a:close/>
                <a:moveTo>
                  <a:pt x="1110851" y="497007"/>
                </a:moveTo>
                <a:cubicBezTo>
                  <a:pt x="1121870" y="497007"/>
                  <a:pt x="1130807" y="505945"/>
                  <a:pt x="1130807" y="516962"/>
                </a:cubicBezTo>
                <a:cubicBezTo>
                  <a:pt x="1130807" y="517013"/>
                  <a:pt x="1130807" y="517081"/>
                  <a:pt x="1130807" y="517132"/>
                </a:cubicBezTo>
                <a:cubicBezTo>
                  <a:pt x="1130705" y="528058"/>
                  <a:pt x="1121784" y="536842"/>
                  <a:pt x="1110851" y="536740"/>
                </a:cubicBezTo>
                <a:cubicBezTo>
                  <a:pt x="1099919" y="536740"/>
                  <a:pt x="1091067" y="527888"/>
                  <a:pt x="1091067" y="516962"/>
                </a:cubicBezTo>
                <a:cubicBezTo>
                  <a:pt x="1091067" y="516911"/>
                  <a:pt x="1091067" y="516842"/>
                  <a:pt x="1091067" y="516791"/>
                </a:cubicBezTo>
                <a:cubicBezTo>
                  <a:pt x="1091067" y="505859"/>
                  <a:pt x="1099919" y="497007"/>
                  <a:pt x="1110851" y="497007"/>
                </a:cubicBezTo>
                <a:close/>
                <a:moveTo>
                  <a:pt x="1172619" y="496190"/>
                </a:moveTo>
                <a:cubicBezTo>
                  <a:pt x="1184017" y="496190"/>
                  <a:pt x="1193256" y="505430"/>
                  <a:pt x="1193256" y="516827"/>
                </a:cubicBezTo>
                <a:cubicBezTo>
                  <a:pt x="1193256" y="528216"/>
                  <a:pt x="1184017" y="537457"/>
                  <a:pt x="1172619" y="537457"/>
                </a:cubicBezTo>
                <a:cubicBezTo>
                  <a:pt x="1161221" y="537457"/>
                  <a:pt x="1151981" y="528216"/>
                  <a:pt x="1151981" y="516827"/>
                </a:cubicBezTo>
                <a:cubicBezTo>
                  <a:pt x="1151981" y="505430"/>
                  <a:pt x="1161221" y="496190"/>
                  <a:pt x="1172619" y="496190"/>
                </a:cubicBezTo>
                <a:close/>
                <a:moveTo>
                  <a:pt x="1233654" y="495642"/>
                </a:moveTo>
                <a:cubicBezTo>
                  <a:pt x="1245423" y="495642"/>
                  <a:pt x="1254974" y="505194"/>
                  <a:pt x="1254974" y="516961"/>
                </a:cubicBezTo>
                <a:cubicBezTo>
                  <a:pt x="1254974" y="517012"/>
                  <a:pt x="1254974" y="517081"/>
                  <a:pt x="1254974" y="517132"/>
                </a:cubicBezTo>
                <a:cubicBezTo>
                  <a:pt x="1254871" y="528808"/>
                  <a:pt x="1245337" y="538206"/>
                  <a:pt x="1233654" y="538104"/>
                </a:cubicBezTo>
                <a:cubicBezTo>
                  <a:pt x="1233534" y="538104"/>
                  <a:pt x="1233432" y="538104"/>
                  <a:pt x="1233313" y="538104"/>
                </a:cubicBezTo>
                <a:cubicBezTo>
                  <a:pt x="1221732" y="538001"/>
                  <a:pt x="1212402" y="528536"/>
                  <a:pt x="1212504" y="516961"/>
                </a:cubicBezTo>
                <a:cubicBezTo>
                  <a:pt x="1212504" y="516910"/>
                  <a:pt x="1212504" y="516842"/>
                  <a:pt x="1212504" y="516791"/>
                </a:cubicBezTo>
                <a:cubicBezTo>
                  <a:pt x="1212504" y="505108"/>
                  <a:pt x="1221971" y="495642"/>
                  <a:pt x="1233654" y="495642"/>
                </a:cubicBezTo>
                <a:close/>
                <a:moveTo>
                  <a:pt x="1295054" y="494960"/>
                </a:moveTo>
                <a:cubicBezTo>
                  <a:pt x="1307198" y="494960"/>
                  <a:pt x="1317057" y="504819"/>
                  <a:pt x="1317057" y="516962"/>
                </a:cubicBezTo>
                <a:cubicBezTo>
                  <a:pt x="1317057" y="517013"/>
                  <a:pt x="1317057" y="517081"/>
                  <a:pt x="1317057" y="517132"/>
                </a:cubicBezTo>
                <a:cubicBezTo>
                  <a:pt x="1316955" y="529184"/>
                  <a:pt x="1307113" y="538888"/>
                  <a:pt x="1295054" y="538786"/>
                </a:cubicBezTo>
                <a:cubicBezTo>
                  <a:pt x="1295003" y="538786"/>
                  <a:pt x="1294935" y="538786"/>
                  <a:pt x="1294884" y="538786"/>
                </a:cubicBezTo>
                <a:cubicBezTo>
                  <a:pt x="1282826" y="538786"/>
                  <a:pt x="1273053" y="529013"/>
                  <a:pt x="1273053" y="516962"/>
                </a:cubicBezTo>
                <a:cubicBezTo>
                  <a:pt x="1273053" y="504819"/>
                  <a:pt x="1282911" y="494960"/>
                  <a:pt x="1295054" y="494960"/>
                </a:cubicBezTo>
                <a:close/>
                <a:moveTo>
                  <a:pt x="1971151" y="494619"/>
                </a:moveTo>
                <a:cubicBezTo>
                  <a:pt x="1971270" y="494619"/>
                  <a:pt x="1971373" y="494619"/>
                  <a:pt x="1971492" y="494619"/>
                </a:cubicBezTo>
                <a:cubicBezTo>
                  <a:pt x="1983738" y="494722"/>
                  <a:pt x="1993597" y="504716"/>
                  <a:pt x="1993494" y="516962"/>
                </a:cubicBezTo>
                <a:cubicBezTo>
                  <a:pt x="1993494" y="517013"/>
                  <a:pt x="1993494" y="517081"/>
                  <a:pt x="1993494" y="517132"/>
                </a:cubicBezTo>
                <a:cubicBezTo>
                  <a:pt x="1993391" y="529371"/>
                  <a:pt x="1983397" y="539230"/>
                  <a:pt x="1971151" y="539127"/>
                </a:cubicBezTo>
                <a:cubicBezTo>
                  <a:pt x="1958870" y="539127"/>
                  <a:pt x="1948893" y="529235"/>
                  <a:pt x="1948808" y="516962"/>
                </a:cubicBezTo>
                <a:cubicBezTo>
                  <a:pt x="1948808" y="504631"/>
                  <a:pt x="1958819" y="494619"/>
                  <a:pt x="1971151" y="494619"/>
                </a:cubicBezTo>
                <a:close/>
                <a:moveTo>
                  <a:pt x="1356822" y="494143"/>
                </a:moveTo>
                <a:cubicBezTo>
                  <a:pt x="1369350" y="494143"/>
                  <a:pt x="1379507" y="504299"/>
                  <a:pt x="1379507" y="516827"/>
                </a:cubicBezTo>
                <a:cubicBezTo>
                  <a:pt x="1379507" y="529349"/>
                  <a:pt x="1369351" y="539505"/>
                  <a:pt x="1356822" y="539505"/>
                </a:cubicBezTo>
                <a:cubicBezTo>
                  <a:pt x="1344294" y="539505"/>
                  <a:pt x="1334138" y="529349"/>
                  <a:pt x="1334138" y="516827"/>
                </a:cubicBezTo>
                <a:cubicBezTo>
                  <a:pt x="1334138" y="504299"/>
                  <a:pt x="1344294" y="494143"/>
                  <a:pt x="1356822" y="494143"/>
                </a:cubicBezTo>
                <a:close/>
                <a:moveTo>
                  <a:pt x="1417858" y="493766"/>
                </a:moveTo>
                <a:cubicBezTo>
                  <a:pt x="1430667" y="493766"/>
                  <a:pt x="1441054" y="504154"/>
                  <a:pt x="1441054" y="516961"/>
                </a:cubicBezTo>
                <a:cubicBezTo>
                  <a:pt x="1441054" y="517013"/>
                  <a:pt x="1441054" y="517081"/>
                  <a:pt x="1441054" y="517132"/>
                </a:cubicBezTo>
                <a:cubicBezTo>
                  <a:pt x="1440952" y="529849"/>
                  <a:pt x="1430582" y="540082"/>
                  <a:pt x="1417858" y="539980"/>
                </a:cubicBezTo>
                <a:cubicBezTo>
                  <a:pt x="1417739" y="539980"/>
                  <a:pt x="1417636" y="539980"/>
                  <a:pt x="1417517" y="539980"/>
                </a:cubicBezTo>
                <a:cubicBezTo>
                  <a:pt x="1404895" y="539878"/>
                  <a:pt x="1394730" y="529576"/>
                  <a:pt x="1394832" y="516961"/>
                </a:cubicBezTo>
                <a:cubicBezTo>
                  <a:pt x="1394832" y="516910"/>
                  <a:pt x="1394832" y="516842"/>
                  <a:pt x="1394832" y="516791"/>
                </a:cubicBezTo>
                <a:cubicBezTo>
                  <a:pt x="1394832" y="504068"/>
                  <a:pt x="1405134" y="493766"/>
                  <a:pt x="1417858" y="493766"/>
                </a:cubicBezTo>
                <a:close/>
                <a:moveTo>
                  <a:pt x="1479259" y="493083"/>
                </a:moveTo>
                <a:cubicBezTo>
                  <a:pt x="1492443" y="493083"/>
                  <a:pt x="1503137" y="503777"/>
                  <a:pt x="1503137" y="516962"/>
                </a:cubicBezTo>
                <a:cubicBezTo>
                  <a:pt x="1503051" y="530071"/>
                  <a:pt x="1492374" y="540662"/>
                  <a:pt x="1479259" y="540662"/>
                </a:cubicBezTo>
                <a:cubicBezTo>
                  <a:pt x="1466160" y="540662"/>
                  <a:pt x="1455551" y="530054"/>
                  <a:pt x="1455551" y="516962"/>
                </a:cubicBezTo>
                <a:cubicBezTo>
                  <a:pt x="1455551" y="516910"/>
                  <a:pt x="1455551" y="516842"/>
                  <a:pt x="1455551" y="516791"/>
                </a:cubicBezTo>
                <a:cubicBezTo>
                  <a:pt x="1455551" y="503693"/>
                  <a:pt x="1466160" y="493083"/>
                  <a:pt x="1479259" y="493083"/>
                </a:cubicBezTo>
                <a:close/>
                <a:moveTo>
                  <a:pt x="1540660" y="492572"/>
                </a:moveTo>
                <a:cubicBezTo>
                  <a:pt x="1554134" y="492572"/>
                  <a:pt x="1565050" y="503488"/>
                  <a:pt x="1565050" y="516961"/>
                </a:cubicBezTo>
                <a:cubicBezTo>
                  <a:pt x="1564965" y="530360"/>
                  <a:pt x="1554066" y="541173"/>
                  <a:pt x="1540660" y="541173"/>
                </a:cubicBezTo>
                <a:cubicBezTo>
                  <a:pt x="1527288" y="541173"/>
                  <a:pt x="1516441" y="530326"/>
                  <a:pt x="1516441" y="516961"/>
                </a:cubicBezTo>
                <a:cubicBezTo>
                  <a:pt x="1516441" y="516910"/>
                  <a:pt x="1516441" y="516842"/>
                  <a:pt x="1516441" y="516791"/>
                </a:cubicBezTo>
                <a:cubicBezTo>
                  <a:pt x="1516441" y="503420"/>
                  <a:pt x="1527288" y="492572"/>
                  <a:pt x="1540660" y="492572"/>
                </a:cubicBezTo>
                <a:close/>
                <a:moveTo>
                  <a:pt x="1602061" y="492231"/>
                </a:moveTo>
                <a:cubicBezTo>
                  <a:pt x="1615724" y="492231"/>
                  <a:pt x="1626793" y="503300"/>
                  <a:pt x="1626793" y="516962"/>
                </a:cubicBezTo>
                <a:cubicBezTo>
                  <a:pt x="1626793" y="517013"/>
                  <a:pt x="1626793" y="517081"/>
                  <a:pt x="1626793" y="517132"/>
                </a:cubicBezTo>
                <a:cubicBezTo>
                  <a:pt x="1626690" y="530685"/>
                  <a:pt x="1615621" y="541617"/>
                  <a:pt x="1602061" y="541515"/>
                </a:cubicBezTo>
                <a:cubicBezTo>
                  <a:pt x="1601942" y="541515"/>
                  <a:pt x="1601840" y="541515"/>
                  <a:pt x="1601720" y="541515"/>
                </a:cubicBezTo>
                <a:cubicBezTo>
                  <a:pt x="1588246" y="541413"/>
                  <a:pt x="1577399" y="530429"/>
                  <a:pt x="1577501" y="516962"/>
                </a:cubicBezTo>
                <a:cubicBezTo>
                  <a:pt x="1577501" y="516910"/>
                  <a:pt x="1577501" y="516842"/>
                  <a:pt x="1577501" y="516791"/>
                </a:cubicBezTo>
                <a:cubicBezTo>
                  <a:pt x="1577501" y="503232"/>
                  <a:pt x="1588502" y="492231"/>
                  <a:pt x="1602061" y="492231"/>
                </a:cubicBezTo>
                <a:close/>
                <a:moveTo>
                  <a:pt x="1664145" y="491718"/>
                </a:moveTo>
                <a:cubicBezTo>
                  <a:pt x="1678079" y="491718"/>
                  <a:pt x="1689388" y="503028"/>
                  <a:pt x="1689388" y="516961"/>
                </a:cubicBezTo>
                <a:cubicBezTo>
                  <a:pt x="1689388" y="517012"/>
                  <a:pt x="1689388" y="517081"/>
                  <a:pt x="1689388" y="517132"/>
                </a:cubicBezTo>
                <a:cubicBezTo>
                  <a:pt x="1689285" y="530973"/>
                  <a:pt x="1677994" y="542128"/>
                  <a:pt x="1664145" y="542026"/>
                </a:cubicBezTo>
                <a:cubicBezTo>
                  <a:pt x="1650295" y="542026"/>
                  <a:pt x="1639073" y="530804"/>
                  <a:pt x="1639073" y="516961"/>
                </a:cubicBezTo>
                <a:cubicBezTo>
                  <a:pt x="1639073" y="516910"/>
                  <a:pt x="1639073" y="516842"/>
                  <a:pt x="1639073" y="516791"/>
                </a:cubicBezTo>
                <a:cubicBezTo>
                  <a:pt x="1639073" y="502942"/>
                  <a:pt x="1650295" y="491718"/>
                  <a:pt x="1664145" y="491718"/>
                </a:cubicBezTo>
                <a:close/>
                <a:moveTo>
                  <a:pt x="1724863" y="491549"/>
                </a:moveTo>
                <a:cubicBezTo>
                  <a:pt x="1738900" y="491549"/>
                  <a:pt x="1750277" y="502926"/>
                  <a:pt x="1750277" y="516962"/>
                </a:cubicBezTo>
                <a:cubicBezTo>
                  <a:pt x="1750175" y="530923"/>
                  <a:pt x="1738832" y="542197"/>
                  <a:pt x="1724863" y="542197"/>
                </a:cubicBezTo>
                <a:cubicBezTo>
                  <a:pt x="1710929" y="542197"/>
                  <a:pt x="1699621" y="530889"/>
                  <a:pt x="1699621" y="516962"/>
                </a:cubicBezTo>
                <a:cubicBezTo>
                  <a:pt x="1699621" y="502993"/>
                  <a:pt x="1710895" y="491634"/>
                  <a:pt x="1724863" y="491549"/>
                </a:cubicBezTo>
                <a:close/>
                <a:moveTo>
                  <a:pt x="1786265" y="491207"/>
                </a:moveTo>
                <a:cubicBezTo>
                  <a:pt x="1786385" y="491207"/>
                  <a:pt x="1786487" y="491207"/>
                  <a:pt x="1786606" y="491207"/>
                </a:cubicBezTo>
                <a:cubicBezTo>
                  <a:pt x="1800729" y="491311"/>
                  <a:pt x="1812122" y="502841"/>
                  <a:pt x="1812020" y="516962"/>
                </a:cubicBezTo>
                <a:cubicBezTo>
                  <a:pt x="1812020" y="517013"/>
                  <a:pt x="1812020" y="517081"/>
                  <a:pt x="1812020" y="517132"/>
                </a:cubicBezTo>
                <a:cubicBezTo>
                  <a:pt x="1811917" y="531247"/>
                  <a:pt x="1800388" y="542641"/>
                  <a:pt x="1786265" y="542538"/>
                </a:cubicBezTo>
                <a:cubicBezTo>
                  <a:pt x="1772143" y="542538"/>
                  <a:pt x="1760682" y="531076"/>
                  <a:pt x="1760682" y="516962"/>
                </a:cubicBezTo>
                <a:cubicBezTo>
                  <a:pt x="1760682" y="516911"/>
                  <a:pt x="1760682" y="516842"/>
                  <a:pt x="1760682" y="516791"/>
                </a:cubicBezTo>
                <a:cubicBezTo>
                  <a:pt x="1760682" y="502670"/>
                  <a:pt x="1772143" y="491207"/>
                  <a:pt x="1786265" y="491207"/>
                </a:cubicBezTo>
                <a:close/>
                <a:moveTo>
                  <a:pt x="1909068" y="491037"/>
                </a:moveTo>
                <a:cubicBezTo>
                  <a:pt x="1923378" y="491037"/>
                  <a:pt x="1934993" y="502652"/>
                  <a:pt x="1934993" y="516961"/>
                </a:cubicBezTo>
                <a:cubicBezTo>
                  <a:pt x="1934890" y="531213"/>
                  <a:pt x="1923327" y="542709"/>
                  <a:pt x="1909068" y="542709"/>
                </a:cubicBezTo>
                <a:cubicBezTo>
                  <a:pt x="1894843" y="542709"/>
                  <a:pt x="1883314" y="531179"/>
                  <a:pt x="1883314" y="516961"/>
                </a:cubicBezTo>
                <a:cubicBezTo>
                  <a:pt x="1883314" y="516910"/>
                  <a:pt x="1883314" y="516842"/>
                  <a:pt x="1883314" y="516791"/>
                </a:cubicBezTo>
                <a:cubicBezTo>
                  <a:pt x="1883314" y="502567"/>
                  <a:pt x="1894843" y="491037"/>
                  <a:pt x="1909068" y="491037"/>
                </a:cubicBezTo>
                <a:close/>
                <a:moveTo>
                  <a:pt x="1847666" y="491037"/>
                </a:moveTo>
                <a:cubicBezTo>
                  <a:pt x="1861976" y="491037"/>
                  <a:pt x="1873591" y="502652"/>
                  <a:pt x="1873591" y="516961"/>
                </a:cubicBezTo>
                <a:cubicBezTo>
                  <a:pt x="1873506" y="531213"/>
                  <a:pt x="1861925" y="542709"/>
                  <a:pt x="1847666" y="542709"/>
                </a:cubicBezTo>
                <a:cubicBezTo>
                  <a:pt x="1833441" y="542709"/>
                  <a:pt x="1821912" y="531179"/>
                  <a:pt x="1821912" y="516961"/>
                </a:cubicBezTo>
                <a:cubicBezTo>
                  <a:pt x="1821912" y="516910"/>
                  <a:pt x="1821912" y="516842"/>
                  <a:pt x="1821912" y="516791"/>
                </a:cubicBezTo>
                <a:cubicBezTo>
                  <a:pt x="1821912" y="502567"/>
                  <a:pt x="1833441" y="491037"/>
                  <a:pt x="1847666" y="491037"/>
                </a:cubicBezTo>
                <a:close/>
                <a:moveTo>
                  <a:pt x="5629" y="450956"/>
                </a:moveTo>
                <a:cubicBezTo>
                  <a:pt x="5748" y="450956"/>
                  <a:pt x="5867" y="450956"/>
                  <a:pt x="5970" y="450956"/>
                </a:cubicBezTo>
                <a:cubicBezTo>
                  <a:pt x="8699" y="451060"/>
                  <a:pt x="10848" y="453344"/>
                  <a:pt x="10745" y="456073"/>
                </a:cubicBezTo>
                <a:cubicBezTo>
                  <a:pt x="10745" y="458905"/>
                  <a:pt x="8460" y="461190"/>
                  <a:pt x="5629" y="461190"/>
                </a:cubicBezTo>
                <a:cubicBezTo>
                  <a:pt x="2848" y="461105"/>
                  <a:pt x="597" y="458853"/>
                  <a:pt x="512" y="456073"/>
                </a:cubicBezTo>
                <a:cubicBezTo>
                  <a:pt x="512" y="453242"/>
                  <a:pt x="2797" y="450956"/>
                  <a:pt x="5629" y="450956"/>
                </a:cubicBezTo>
                <a:close/>
                <a:moveTo>
                  <a:pt x="67029" y="448568"/>
                </a:moveTo>
                <a:cubicBezTo>
                  <a:pt x="70884" y="448568"/>
                  <a:pt x="74022" y="451708"/>
                  <a:pt x="74022" y="455561"/>
                </a:cubicBezTo>
                <a:cubicBezTo>
                  <a:pt x="74022" y="459416"/>
                  <a:pt x="70884" y="462554"/>
                  <a:pt x="67029" y="462554"/>
                </a:cubicBezTo>
                <a:cubicBezTo>
                  <a:pt x="63209" y="462469"/>
                  <a:pt x="60121" y="459382"/>
                  <a:pt x="60037" y="455561"/>
                </a:cubicBezTo>
                <a:cubicBezTo>
                  <a:pt x="60037" y="451708"/>
                  <a:pt x="63175" y="448568"/>
                  <a:pt x="67029" y="448568"/>
                </a:cubicBezTo>
                <a:close/>
                <a:moveTo>
                  <a:pt x="129113" y="447715"/>
                </a:moveTo>
                <a:cubicBezTo>
                  <a:pt x="129232" y="447715"/>
                  <a:pt x="129335" y="447715"/>
                  <a:pt x="129454" y="447715"/>
                </a:cubicBezTo>
                <a:cubicBezTo>
                  <a:pt x="133701" y="447818"/>
                  <a:pt x="137061" y="451331"/>
                  <a:pt x="136959" y="455561"/>
                </a:cubicBezTo>
                <a:cubicBezTo>
                  <a:pt x="136959" y="459893"/>
                  <a:pt x="133445" y="463407"/>
                  <a:pt x="129113" y="463407"/>
                </a:cubicBezTo>
                <a:cubicBezTo>
                  <a:pt x="124815" y="463322"/>
                  <a:pt x="121353" y="459859"/>
                  <a:pt x="121268" y="455561"/>
                </a:cubicBezTo>
                <a:cubicBezTo>
                  <a:pt x="121268" y="451230"/>
                  <a:pt x="124781" y="447715"/>
                  <a:pt x="129113" y="447715"/>
                </a:cubicBezTo>
                <a:close/>
                <a:moveTo>
                  <a:pt x="189832" y="446862"/>
                </a:moveTo>
                <a:cubicBezTo>
                  <a:pt x="194642" y="446862"/>
                  <a:pt x="198531" y="450751"/>
                  <a:pt x="198531" y="455561"/>
                </a:cubicBezTo>
                <a:cubicBezTo>
                  <a:pt x="198531" y="460371"/>
                  <a:pt x="194642" y="464259"/>
                  <a:pt x="189832" y="464259"/>
                </a:cubicBezTo>
                <a:cubicBezTo>
                  <a:pt x="185023" y="464259"/>
                  <a:pt x="181134" y="460371"/>
                  <a:pt x="181134" y="455561"/>
                </a:cubicBezTo>
                <a:cubicBezTo>
                  <a:pt x="181134" y="450751"/>
                  <a:pt x="185023" y="446862"/>
                  <a:pt x="189832" y="446862"/>
                </a:cubicBezTo>
                <a:close/>
                <a:moveTo>
                  <a:pt x="251234" y="446010"/>
                </a:moveTo>
                <a:cubicBezTo>
                  <a:pt x="256504" y="446010"/>
                  <a:pt x="260785" y="450289"/>
                  <a:pt x="260785" y="455561"/>
                </a:cubicBezTo>
                <a:cubicBezTo>
                  <a:pt x="260785" y="460831"/>
                  <a:pt x="256504" y="465112"/>
                  <a:pt x="251234" y="465112"/>
                </a:cubicBezTo>
                <a:cubicBezTo>
                  <a:pt x="245964" y="465112"/>
                  <a:pt x="241683" y="460831"/>
                  <a:pt x="241683" y="455561"/>
                </a:cubicBezTo>
                <a:cubicBezTo>
                  <a:pt x="241683" y="450289"/>
                  <a:pt x="245964" y="446010"/>
                  <a:pt x="251234" y="446010"/>
                </a:cubicBezTo>
                <a:close/>
                <a:moveTo>
                  <a:pt x="312635" y="445327"/>
                </a:moveTo>
                <a:cubicBezTo>
                  <a:pt x="318281" y="445327"/>
                  <a:pt x="322868" y="449916"/>
                  <a:pt x="322868" y="455561"/>
                </a:cubicBezTo>
                <a:cubicBezTo>
                  <a:pt x="322868" y="461206"/>
                  <a:pt x="318281" y="465795"/>
                  <a:pt x="312635" y="465795"/>
                </a:cubicBezTo>
                <a:cubicBezTo>
                  <a:pt x="306989" y="465795"/>
                  <a:pt x="302402" y="461206"/>
                  <a:pt x="302402" y="455561"/>
                </a:cubicBezTo>
                <a:cubicBezTo>
                  <a:pt x="302402" y="449916"/>
                  <a:pt x="306989" y="445327"/>
                  <a:pt x="312635" y="445327"/>
                </a:cubicBezTo>
                <a:close/>
                <a:moveTo>
                  <a:pt x="374036" y="444474"/>
                </a:moveTo>
                <a:cubicBezTo>
                  <a:pt x="380159" y="444474"/>
                  <a:pt x="385123" y="449439"/>
                  <a:pt x="385123" y="455561"/>
                </a:cubicBezTo>
                <a:cubicBezTo>
                  <a:pt x="385037" y="461650"/>
                  <a:pt x="380125" y="466562"/>
                  <a:pt x="374036" y="466647"/>
                </a:cubicBezTo>
                <a:cubicBezTo>
                  <a:pt x="367947" y="466562"/>
                  <a:pt x="363035" y="461650"/>
                  <a:pt x="362950" y="455561"/>
                </a:cubicBezTo>
                <a:cubicBezTo>
                  <a:pt x="362950" y="449439"/>
                  <a:pt x="367913" y="444474"/>
                  <a:pt x="374036" y="444474"/>
                </a:cubicBezTo>
                <a:close/>
                <a:moveTo>
                  <a:pt x="436120" y="443623"/>
                </a:moveTo>
                <a:cubicBezTo>
                  <a:pt x="442720" y="443623"/>
                  <a:pt x="448059" y="448961"/>
                  <a:pt x="448059" y="455562"/>
                </a:cubicBezTo>
                <a:cubicBezTo>
                  <a:pt x="448059" y="462162"/>
                  <a:pt x="442720" y="467501"/>
                  <a:pt x="436120" y="467501"/>
                </a:cubicBezTo>
                <a:cubicBezTo>
                  <a:pt x="429570" y="467415"/>
                  <a:pt x="424266" y="462111"/>
                  <a:pt x="424181" y="455562"/>
                </a:cubicBezTo>
                <a:cubicBezTo>
                  <a:pt x="424181" y="448961"/>
                  <a:pt x="429519" y="443623"/>
                  <a:pt x="436120" y="443623"/>
                </a:cubicBezTo>
                <a:close/>
                <a:moveTo>
                  <a:pt x="496839" y="442939"/>
                </a:moveTo>
                <a:cubicBezTo>
                  <a:pt x="503815" y="442939"/>
                  <a:pt x="509460" y="448586"/>
                  <a:pt x="509460" y="455561"/>
                </a:cubicBezTo>
                <a:cubicBezTo>
                  <a:pt x="509460" y="462537"/>
                  <a:pt x="503815" y="468182"/>
                  <a:pt x="496839" y="468182"/>
                </a:cubicBezTo>
                <a:cubicBezTo>
                  <a:pt x="489863" y="468182"/>
                  <a:pt x="484218" y="462537"/>
                  <a:pt x="484218" y="455561"/>
                </a:cubicBezTo>
                <a:cubicBezTo>
                  <a:pt x="484218" y="448586"/>
                  <a:pt x="489863" y="442939"/>
                  <a:pt x="496839" y="442939"/>
                </a:cubicBezTo>
                <a:close/>
                <a:moveTo>
                  <a:pt x="558240" y="442087"/>
                </a:moveTo>
                <a:cubicBezTo>
                  <a:pt x="565676" y="442087"/>
                  <a:pt x="571714" y="448125"/>
                  <a:pt x="571714" y="455561"/>
                </a:cubicBezTo>
                <a:cubicBezTo>
                  <a:pt x="571714" y="462998"/>
                  <a:pt x="565676" y="469036"/>
                  <a:pt x="558240" y="469036"/>
                </a:cubicBezTo>
                <a:cubicBezTo>
                  <a:pt x="550838" y="468951"/>
                  <a:pt x="544851" y="462964"/>
                  <a:pt x="544766" y="455561"/>
                </a:cubicBezTo>
                <a:cubicBezTo>
                  <a:pt x="544766" y="448125"/>
                  <a:pt x="550803" y="442087"/>
                  <a:pt x="558240" y="442087"/>
                </a:cubicBezTo>
                <a:close/>
                <a:moveTo>
                  <a:pt x="619641" y="441234"/>
                </a:moveTo>
                <a:cubicBezTo>
                  <a:pt x="619761" y="441234"/>
                  <a:pt x="619863" y="441234"/>
                  <a:pt x="619982" y="441234"/>
                </a:cubicBezTo>
                <a:cubicBezTo>
                  <a:pt x="627794" y="441338"/>
                  <a:pt x="634070" y="447750"/>
                  <a:pt x="633968" y="455561"/>
                </a:cubicBezTo>
                <a:cubicBezTo>
                  <a:pt x="633968" y="463475"/>
                  <a:pt x="627555" y="469888"/>
                  <a:pt x="619641" y="469888"/>
                </a:cubicBezTo>
                <a:cubicBezTo>
                  <a:pt x="611762" y="469803"/>
                  <a:pt x="605399" y="463440"/>
                  <a:pt x="605315" y="455561"/>
                </a:cubicBezTo>
                <a:cubicBezTo>
                  <a:pt x="605315" y="447647"/>
                  <a:pt x="611727" y="441234"/>
                  <a:pt x="619641" y="441234"/>
                </a:cubicBezTo>
                <a:close/>
                <a:moveTo>
                  <a:pt x="681042" y="440552"/>
                </a:moveTo>
                <a:cubicBezTo>
                  <a:pt x="681162" y="440552"/>
                  <a:pt x="681264" y="440552"/>
                  <a:pt x="681384" y="440552"/>
                </a:cubicBezTo>
                <a:cubicBezTo>
                  <a:pt x="689587" y="440656"/>
                  <a:pt x="696154" y="447375"/>
                  <a:pt x="696052" y="455562"/>
                </a:cubicBezTo>
                <a:cubicBezTo>
                  <a:pt x="696052" y="455614"/>
                  <a:pt x="696052" y="455681"/>
                  <a:pt x="696052" y="455732"/>
                </a:cubicBezTo>
                <a:cubicBezTo>
                  <a:pt x="695950" y="463936"/>
                  <a:pt x="689229" y="470502"/>
                  <a:pt x="681042" y="470401"/>
                </a:cubicBezTo>
                <a:cubicBezTo>
                  <a:pt x="672821" y="470401"/>
                  <a:pt x="666118" y="463783"/>
                  <a:pt x="666034" y="455562"/>
                </a:cubicBezTo>
                <a:cubicBezTo>
                  <a:pt x="666034" y="447272"/>
                  <a:pt x="672753" y="440552"/>
                  <a:pt x="681042" y="440552"/>
                </a:cubicBezTo>
                <a:close/>
                <a:moveTo>
                  <a:pt x="743125" y="439699"/>
                </a:moveTo>
                <a:cubicBezTo>
                  <a:pt x="743245" y="439699"/>
                  <a:pt x="743347" y="439699"/>
                  <a:pt x="743466" y="439699"/>
                </a:cubicBezTo>
                <a:cubicBezTo>
                  <a:pt x="752131" y="439802"/>
                  <a:pt x="759090" y="446897"/>
                  <a:pt x="758987" y="455561"/>
                </a:cubicBezTo>
                <a:cubicBezTo>
                  <a:pt x="758987" y="455614"/>
                  <a:pt x="758987" y="455681"/>
                  <a:pt x="758987" y="455732"/>
                </a:cubicBezTo>
                <a:cubicBezTo>
                  <a:pt x="758885" y="464396"/>
                  <a:pt x="751790" y="471355"/>
                  <a:pt x="743125" y="471253"/>
                </a:cubicBezTo>
                <a:cubicBezTo>
                  <a:pt x="734427" y="471253"/>
                  <a:pt x="727366" y="464260"/>
                  <a:pt x="727264" y="455561"/>
                </a:cubicBezTo>
                <a:cubicBezTo>
                  <a:pt x="727264" y="446796"/>
                  <a:pt x="734359" y="439699"/>
                  <a:pt x="743125" y="439699"/>
                </a:cubicBezTo>
                <a:close/>
                <a:moveTo>
                  <a:pt x="803844" y="438846"/>
                </a:moveTo>
                <a:cubicBezTo>
                  <a:pt x="813259" y="438846"/>
                  <a:pt x="820900" y="446487"/>
                  <a:pt x="820900" y="455902"/>
                </a:cubicBezTo>
                <a:cubicBezTo>
                  <a:pt x="820900" y="465317"/>
                  <a:pt x="813259" y="472959"/>
                  <a:pt x="803844" y="472959"/>
                </a:cubicBezTo>
                <a:cubicBezTo>
                  <a:pt x="794430" y="472959"/>
                  <a:pt x="786789" y="465317"/>
                  <a:pt x="786789" y="455902"/>
                </a:cubicBezTo>
                <a:cubicBezTo>
                  <a:pt x="786789" y="446487"/>
                  <a:pt x="794430" y="438846"/>
                  <a:pt x="803844" y="438846"/>
                </a:cubicBezTo>
                <a:close/>
                <a:moveTo>
                  <a:pt x="865246" y="438164"/>
                </a:moveTo>
                <a:cubicBezTo>
                  <a:pt x="874661" y="438164"/>
                  <a:pt x="882302" y="445806"/>
                  <a:pt x="882302" y="455220"/>
                </a:cubicBezTo>
                <a:cubicBezTo>
                  <a:pt x="882302" y="464635"/>
                  <a:pt x="874661" y="472277"/>
                  <a:pt x="865246" y="472277"/>
                </a:cubicBezTo>
                <a:cubicBezTo>
                  <a:pt x="855832" y="472277"/>
                  <a:pt x="848191" y="464635"/>
                  <a:pt x="848191" y="455220"/>
                </a:cubicBezTo>
                <a:cubicBezTo>
                  <a:pt x="848191" y="445806"/>
                  <a:pt x="855832" y="438164"/>
                  <a:pt x="865246" y="438164"/>
                </a:cubicBezTo>
                <a:close/>
                <a:moveTo>
                  <a:pt x="926648" y="437481"/>
                </a:moveTo>
                <a:cubicBezTo>
                  <a:pt x="926767" y="437481"/>
                  <a:pt x="926870" y="437481"/>
                  <a:pt x="926989" y="437481"/>
                </a:cubicBezTo>
                <a:cubicBezTo>
                  <a:pt x="936881" y="437584"/>
                  <a:pt x="944829" y="445669"/>
                  <a:pt x="944727" y="455561"/>
                </a:cubicBezTo>
                <a:cubicBezTo>
                  <a:pt x="944266" y="465180"/>
                  <a:pt x="936284" y="472719"/>
                  <a:pt x="926648" y="472617"/>
                </a:cubicBezTo>
                <a:cubicBezTo>
                  <a:pt x="917045" y="472634"/>
                  <a:pt x="909114" y="465146"/>
                  <a:pt x="908569" y="455561"/>
                </a:cubicBezTo>
                <a:cubicBezTo>
                  <a:pt x="908569" y="445583"/>
                  <a:pt x="916670" y="437481"/>
                  <a:pt x="926648" y="437481"/>
                </a:cubicBezTo>
                <a:close/>
                <a:moveTo>
                  <a:pt x="988048" y="436630"/>
                </a:moveTo>
                <a:cubicBezTo>
                  <a:pt x="998504" y="436630"/>
                  <a:pt x="1006981" y="445106"/>
                  <a:pt x="1006981" y="455561"/>
                </a:cubicBezTo>
                <a:cubicBezTo>
                  <a:pt x="1006895" y="465948"/>
                  <a:pt x="998436" y="474323"/>
                  <a:pt x="988048" y="474323"/>
                </a:cubicBezTo>
                <a:cubicBezTo>
                  <a:pt x="977662" y="474323"/>
                  <a:pt x="969202" y="465948"/>
                  <a:pt x="969117" y="455561"/>
                </a:cubicBezTo>
                <a:cubicBezTo>
                  <a:pt x="969117" y="445106"/>
                  <a:pt x="977594" y="436630"/>
                  <a:pt x="988048" y="436630"/>
                </a:cubicBezTo>
                <a:close/>
                <a:moveTo>
                  <a:pt x="1049816" y="435812"/>
                </a:moveTo>
                <a:cubicBezTo>
                  <a:pt x="1060649" y="435812"/>
                  <a:pt x="1069431" y="444594"/>
                  <a:pt x="1069431" y="455426"/>
                </a:cubicBezTo>
                <a:cubicBezTo>
                  <a:pt x="1069431" y="466259"/>
                  <a:pt x="1060649" y="475041"/>
                  <a:pt x="1049816" y="475041"/>
                </a:cubicBezTo>
                <a:cubicBezTo>
                  <a:pt x="1038984" y="475041"/>
                  <a:pt x="1030202" y="466259"/>
                  <a:pt x="1030202" y="455426"/>
                </a:cubicBezTo>
                <a:cubicBezTo>
                  <a:pt x="1030202" y="444594"/>
                  <a:pt x="1038984" y="435812"/>
                  <a:pt x="1049816" y="435812"/>
                </a:cubicBezTo>
                <a:close/>
                <a:moveTo>
                  <a:pt x="1110851" y="435095"/>
                </a:moveTo>
                <a:cubicBezTo>
                  <a:pt x="1122159" y="435095"/>
                  <a:pt x="1131318" y="444255"/>
                  <a:pt x="1131318" y="455561"/>
                </a:cubicBezTo>
                <a:cubicBezTo>
                  <a:pt x="1131318" y="455614"/>
                  <a:pt x="1131318" y="455681"/>
                  <a:pt x="1131318" y="455732"/>
                </a:cubicBezTo>
                <a:cubicBezTo>
                  <a:pt x="1131216" y="466938"/>
                  <a:pt x="1122057" y="475960"/>
                  <a:pt x="1110851" y="475858"/>
                </a:cubicBezTo>
                <a:cubicBezTo>
                  <a:pt x="1110800" y="475858"/>
                  <a:pt x="1110732" y="475858"/>
                  <a:pt x="1110680" y="475858"/>
                </a:cubicBezTo>
                <a:cubicBezTo>
                  <a:pt x="1099475" y="475858"/>
                  <a:pt x="1090384" y="466767"/>
                  <a:pt x="1090384" y="455561"/>
                </a:cubicBezTo>
                <a:cubicBezTo>
                  <a:pt x="1090384" y="444255"/>
                  <a:pt x="1099543" y="435095"/>
                  <a:pt x="1110851" y="435095"/>
                </a:cubicBezTo>
                <a:close/>
                <a:moveTo>
                  <a:pt x="1295055" y="433901"/>
                </a:moveTo>
                <a:cubicBezTo>
                  <a:pt x="1307489" y="433901"/>
                  <a:pt x="1317569" y="443981"/>
                  <a:pt x="1317569" y="456414"/>
                </a:cubicBezTo>
                <a:cubicBezTo>
                  <a:pt x="1317467" y="468780"/>
                  <a:pt x="1307421" y="478757"/>
                  <a:pt x="1295055" y="478757"/>
                </a:cubicBezTo>
                <a:cubicBezTo>
                  <a:pt x="1282690" y="478757"/>
                  <a:pt x="1272627" y="468780"/>
                  <a:pt x="1272542" y="456414"/>
                </a:cubicBezTo>
                <a:cubicBezTo>
                  <a:pt x="1272542" y="443981"/>
                  <a:pt x="1282622" y="433901"/>
                  <a:pt x="1295055" y="433901"/>
                </a:cubicBezTo>
                <a:close/>
                <a:moveTo>
                  <a:pt x="1233654" y="433901"/>
                </a:moveTo>
                <a:cubicBezTo>
                  <a:pt x="1245713" y="433901"/>
                  <a:pt x="1255486" y="443673"/>
                  <a:pt x="1255486" y="455732"/>
                </a:cubicBezTo>
                <a:cubicBezTo>
                  <a:pt x="1255486" y="455783"/>
                  <a:pt x="1255486" y="455851"/>
                  <a:pt x="1255486" y="455903"/>
                </a:cubicBezTo>
                <a:cubicBezTo>
                  <a:pt x="1255383" y="467858"/>
                  <a:pt x="1245610" y="477495"/>
                  <a:pt x="1233654" y="477393"/>
                </a:cubicBezTo>
                <a:cubicBezTo>
                  <a:pt x="1221664" y="477393"/>
                  <a:pt x="1211925" y="467723"/>
                  <a:pt x="1211823" y="455732"/>
                </a:cubicBezTo>
                <a:cubicBezTo>
                  <a:pt x="1211823" y="443673"/>
                  <a:pt x="1221596" y="433901"/>
                  <a:pt x="1233654" y="433901"/>
                </a:cubicBezTo>
                <a:close/>
                <a:moveTo>
                  <a:pt x="1172253" y="433901"/>
                </a:moveTo>
                <a:cubicBezTo>
                  <a:pt x="1172372" y="433901"/>
                  <a:pt x="1172474" y="433901"/>
                  <a:pt x="1172594" y="433901"/>
                </a:cubicBezTo>
                <a:cubicBezTo>
                  <a:pt x="1184175" y="434004"/>
                  <a:pt x="1193504" y="443470"/>
                  <a:pt x="1193402" y="455050"/>
                </a:cubicBezTo>
                <a:cubicBezTo>
                  <a:pt x="1193402" y="455101"/>
                  <a:pt x="1193402" y="455169"/>
                  <a:pt x="1193402" y="455220"/>
                </a:cubicBezTo>
                <a:cubicBezTo>
                  <a:pt x="1193300" y="466802"/>
                  <a:pt x="1183833" y="476131"/>
                  <a:pt x="1172253" y="476029"/>
                </a:cubicBezTo>
                <a:cubicBezTo>
                  <a:pt x="1160638" y="476029"/>
                  <a:pt x="1151206" y="466665"/>
                  <a:pt x="1151104" y="455050"/>
                </a:cubicBezTo>
                <a:cubicBezTo>
                  <a:pt x="1151104" y="443366"/>
                  <a:pt x="1160569" y="433901"/>
                  <a:pt x="1172253" y="433901"/>
                </a:cubicBezTo>
                <a:close/>
                <a:moveTo>
                  <a:pt x="1971151" y="432366"/>
                </a:moveTo>
                <a:cubicBezTo>
                  <a:pt x="1983960" y="432366"/>
                  <a:pt x="1994347" y="442752"/>
                  <a:pt x="1994347" y="455561"/>
                </a:cubicBezTo>
                <a:cubicBezTo>
                  <a:pt x="1994347" y="455614"/>
                  <a:pt x="1994347" y="455681"/>
                  <a:pt x="1994347" y="455732"/>
                </a:cubicBezTo>
                <a:cubicBezTo>
                  <a:pt x="1994245" y="468456"/>
                  <a:pt x="1983875" y="478689"/>
                  <a:pt x="1971151" y="478587"/>
                </a:cubicBezTo>
                <a:cubicBezTo>
                  <a:pt x="1971032" y="478587"/>
                  <a:pt x="1970929" y="478587"/>
                  <a:pt x="1970810" y="478587"/>
                </a:cubicBezTo>
                <a:cubicBezTo>
                  <a:pt x="1958188" y="478485"/>
                  <a:pt x="1948023" y="468183"/>
                  <a:pt x="1948125" y="455561"/>
                </a:cubicBezTo>
                <a:cubicBezTo>
                  <a:pt x="1948125" y="455510"/>
                  <a:pt x="1948125" y="455442"/>
                  <a:pt x="1948125" y="455391"/>
                </a:cubicBezTo>
                <a:cubicBezTo>
                  <a:pt x="1948125" y="442668"/>
                  <a:pt x="1958427" y="432366"/>
                  <a:pt x="1971151" y="432366"/>
                </a:cubicBezTo>
                <a:close/>
                <a:moveTo>
                  <a:pt x="1357139" y="432366"/>
                </a:moveTo>
                <a:cubicBezTo>
                  <a:pt x="1369948" y="432366"/>
                  <a:pt x="1380335" y="442752"/>
                  <a:pt x="1380335" y="455561"/>
                </a:cubicBezTo>
                <a:cubicBezTo>
                  <a:pt x="1380335" y="455614"/>
                  <a:pt x="1380335" y="455681"/>
                  <a:pt x="1380335" y="455732"/>
                </a:cubicBezTo>
                <a:cubicBezTo>
                  <a:pt x="1380233" y="468456"/>
                  <a:pt x="1369863" y="478689"/>
                  <a:pt x="1357139" y="478587"/>
                </a:cubicBezTo>
                <a:cubicBezTo>
                  <a:pt x="1357020" y="478587"/>
                  <a:pt x="1356917" y="478587"/>
                  <a:pt x="1356798" y="478587"/>
                </a:cubicBezTo>
                <a:cubicBezTo>
                  <a:pt x="1344176" y="478485"/>
                  <a:pt x="1334011" y="468183"/>
                  <a:pt x="1334113" y="455561"/>
                </a:cubicBezTo>
                <a:cubicBezTo>
                  <a:pt x="1334113" y="455510"/>
                  <a:pt x="1334113" y="455442"/>
                  <a:pt x="1334113" y="455391"/>
                </a:cubicBezTo>
                <a:cubicBezTo>
                  <a:pt x="1334113" y="442668"/>
                  <a:pt x="1344415" y="432366"/>
                  <a:pt x="1357139" y="432366"/>
                </a:cubicBezTo>
                <a:close/>
                <a:moveTo>
                  <a:pt x="1417858" y="431854"/>
                </a:moveTo>
                <a:cubicBezTo>
                  <a:pt x="1430957" y="431854"/>
                  <a:pt x="1441566" y="442463"/>
                  <a:pt x="1441566" y="455561"/>
                </a:cubicBezTo>
                <a:cubicBezTo>
                  <a:pt x="1441566" y="455612"/>
                  <a:pt x="1441566" y="455681"/>
                  <a:pt x="1441566" y="455732"/>
                </a:cubicBezTo>
                <a:cubicBezTo>
                  <a:pt x="1441463" y="468728"/>
                  <a:pt x="1430854" y="479201"/>
                  <a:pt x="1417858" y="479098"/>
                </a:cubicBezTo>
                <a:cubicBezTo>
                  <a:pt x="1404861" y="479098"/>
                  <a:pt x="1394321" y="468559"/>
                  <a:pt x="1394321" y="455561"/>
                </a:cubicBezTo>
                <a:cubicBezTo>
                  <a:pt x="1394321" y="455510"/>
                  <a:pt x="1394321" y="455442"/>
                  <a:pt x="1394321" y="455391"/>
                </a:cubicBezTo>
                <a:cubicBezTo>
                  <a:pt x="1394321" y="442394"/>
                  <a:pt x="1404861" y="431854"/>
                  <a:pt x="1417858" y="431854"/>
                </a:cubicBezTo>
                <a:close/>
                <a:moveTo>
                  <a:pt x="1479259" y="431172"/>
                </a:moveTo>
                <a:cubicBezTo>
                  <a:pt x="1492733" y="431172"/>
                  <a:pt x="1503649" y="442087"/>
                  <a:pt x="1503649" y="455561"/>
                </a:cubicBezTo>
                <a:cubicBezTo>
                  <a:pt x="1503564" y="468967"/>
                  <a:pt x="1492665" y="479782"/>
                  <a:pt x="1479259" y="479782"/>
                </a:cubicBezTo>
                <a:cubicBezTo>
                  <a:pt x="1465887" y="479782"/>
                  <a:pt x="1455040" y="468933"/>
                  <a:pt x="1455040" y="455561"/>
                </a:cubicBezTo>
                <a:cubicBezTo>
                  <a:pt x="1455040" y="455510"/>
                  <a:pt x="1455040" y="455442"/>
                  <a:pt x="1455040" y="455391"/>
                </a:cubicBezTo>
                <a:cubicBezTo>
                  <a:pt x="1455040" y="442019"/>
                  <a:pt x="1465887" y="431172"/>
                  <a:pt x="1479259" y="431172"/>
                </a:cubicBezTo>
                <a:close/>
                <a:moveTo>
                  <a:pt x="1540660" y="430659"/>
                </a:moveTo>
                <a:cubicBezTo>
                  <a:pt x="1554407" y="430659"/>
                  <a:pt x="1565561" y="441814"/>
                  <a:pt x="1565561" y="455561"/>
                </a:cubicBezTo>
                <a:cubicBezTo>
                  <a:pt x="1565561" y="455612"/>
                  <a:pt x="1565561" y="455681"/>
                  <a:pt x="1565561" y="455732"/>
                </a:cubicBezTo>
                <a:cubicBezTo>
                  <a:pt x="1565459" y="469393"/>
                  <a:pt x="1554322" y="480394"/>
                  <a:pt x="1540660" y="480292"/>
                </a:cubicBezTo>
                <a:cubicBezTo>
                  <a:pt x="1526998" y="480292"/>
                  <a:pt x="1515929" y="469224"/>
                  <a:pt x="1515929" y="455561"/>
                </a:cubicBezTo>
                <a:cubicBezTo>
                  <a:pt x="1515929" y="455510"/>
                  <a:pt x="1515929" y="455442"/>
                  <a:pt x="1515929" y="455391"/>
                </a:cubicBezTo>
                <a:cubicBezTo>
                  <a:pt x="1515929" y="441730"/>
                  <a:pt x="1526998" y="430659"/>
                  <a:pt x="1540660" y="430659"/>
                </a:cubicBezTo>
                <a:close/>
                <a:moveTo>
                  <a:pt x="1602061" y="430147"/>
                </a:moveTo>
                <a:cubicBezTo>
                  <a:pt x="1616098" y="430147"/>
                  <a:pt x="1627475" y="441524"/>
                  <a:pt x="1627475" y="455561"/>
                </a:cubicBezTo>
                <a:cubicBezTo>
                  <a:pt x="1627372" y="469529"/>
                  <a:pt x="1616030" y="480804"/>
                  <a:pt x="1602061" y="480804"/>
                </a:cubicBezTo>
                <a:cubicBezTo>
                  <a:pt x="1588127" y="480804"/>
                  <a:pt x="1576819" y="469495"/>
                  <a:pt x="1576819" y="455561"/>
                </a:cubicBezTo>
                <a:cubicBezTo>
                  <a:pt x="1576819" y="441593"/>
                  <a:pt x="1588092" y="430234"/>
                  <a:pt x="1602061" y="430147"/>
                </a:cubicBezTo>
                <a:close/>
                <a:moveTo>
                  <a:pt x="1664145" y="429636"/>
                </a:moveTo>
                <a:cubicBezTo>
                  <a:pt x="1678455" y="429636"/>
                  <a:pt x="1690070" y="441253"/>
                  <a:pt x="1690070" y="455561"/>
                </a:cubicBezTo>
                <a:cubicBezTo>
                  <a:pt x="1689968" y="469820"/>
                  <a:pt x="1678404" y="481316"/>
                  <a:pt x="1664145" y="481316"/>
                </a:cubicBezTo>
                <a:cubicBezTo>
                  <a:pt x="1649920" y="481316"/>
                  <a:pt x="1638391" y="469786"/>
                  <a:pt x="1638391" y="455561"/>
                </a:cubicBezTo>
                <a:cubicBezTo>
                  <a:pt x="1638391" y="455510"/>
                  <a:pt x="1638391" y="455442"/>
                  <a:pt x="1638391" y="455391"/>
                </a:cubicBezTo>
                <a:cubicBezTo>
                  <a:pt x="1638391" y="441167"/>
                  <a:pt x="1649920" y="429636"/>
                  <a:pt x="1664145" y="429636"/>
                </a:cubicBezTo>
                <a:close/>
                <a:moveTo>
                  <a:pt x="1724864" y="429295"/>
                </a:moveTo>
                <a:cubicBezTo>
                  <a:pt x="1739379" y="429295"/>
                  <a:pt x="1751130" y="441047"/>
                  <a:pt x="1751130" y="455561"/>
                </a:cubicBezTo>
                <a:cubicBezTo>
                  <a:pt x="1751130" y="455614"/>
                  <a:pt x="1751130" y="455681"/>
                  <a:pt x="1751130" y="455732"/>
                </a:cubicBezTo>
                <a:cubicBezTo>
                  <a:pt x="1751027" y="470144"/>
                  <a:pt x="1739276" y="481759"/>
                  <a:pt x="1724864" y="481657"/>
                </a:cubicBezTo>
                <a:cubicBezTo>
                  <a:pt x="1724745" y="481657"/>
                  <a:pt x="1724642" y="481657"/>
                  <a:pt x="1724523" y="481657"/>
                </a:cubicBezTo>
                <a:cubicBezTo>
                  <a:pt x="1710196" y="481555"/>
                  <a:pt x="1698666" y="469870"/>
                  <a:pt x="1698768" y="455561"/>
                </a:cubicBezTo>
                <a:cubicBezTo>
                  <a:pt x="1698768" y="455510"/>
                  <a:pt x="1698768" y="455442"/>
                  <a:pt x="1698768" y="455391"/>
                </a:cubicBezTo>
                <a:cubicBezTo>
                  <a:pt x="1698768" y="440979"/>
                  <a:pt x="1710452" y="429295"/>
                  <a:pt x="1724864" y="429295"/>
                </a:cubicBezTo>
                <a:close/>
                <a:moveTo>
                  <a:pt x="1786265" y="428954"/>
                </a:moveTo>
                <a:cubicBezTo>
                  <a:pt x="1800967" y="428954"/>
                  <a:pt x="1812872" y="440859"/>
                  <a:pt x="1812872" y="455562"/>
                </a:cubicBezTo>
                <a:cubicBezTo>
                  <a:pt x="1812872" y="455614"/>
                  <a:pt x="1812872" y="455681"/>
                  <a:pt x="1812872" y="455732"/>
                </a:cubicBezTo>
                <a:cubicBezTo>
                  <a:pt x="1812770" y="470332"/>
                  <a:pt x="1800865" y="482101"/>
                  <a:pt x="1786265" y="481998"/>
                </a:cubicBezTo>
                <a:cubicBezTo>
                  <a:pt x="1786146" y="481998"/>
                  <a:pt x="1786043" y="481998"/>
                  <a:pt x="1785924" y="481998"/>
                </a:cubicBezTo>
                <a:cubicBezTo>
                  <a:pt x="1771409" y="481896"/>
                  <a:pt x="1759726" y="470059"/>
                  <a:pt x="1759828" y="455562"/>
                </a:cubicBezTo>
                <a:cubicBezTo>
                  <a:pt x="1759828" y="455510"/>
                  <a:pt x="1759828" y="455442"/>
                  <a:pt x="1759828" y="455391"/>
                </a:cubicBezTo>
                <a:cubicBezTo>
                  <a:pt x="1759828" y="440792"/>
                  <a:pt x="1771665" y="428954"/>
                  <a:pt x="1786265" y="428954"/>
                </a:cubicBezTo>
                <a:close/>
                <a:moveTo>
                  <a:pt x="1848033" y="428820"/>
                </a:moveTo>
                <a:cubicBezTo>
                  <a:pt x="1862728" y="428820"/>
                  <a:pt x="1874640" y="440732"/>
                  <a:pt x="1874640" y="455427"/>
                </a:cubicBezTo>
                <a:cubicBezTo>
                  <a:pt x="1874640" y="470122"/>
                  <a:pt x="1862728" y="482034"/>
                  <a:pt x="1848033" y="482034"/>
                </a:cubicBezTo>
                <a:cubicBezTo>
                  <a:pt x="1833338" y="482034"/>
                  <a:pt x="1821426" y="470122"/>
                  <a:pt x="1821426" y="455427"/>
                </a:cubicBezTo>
                <a:cubicBezTo>
                  <a:pt x="1821426" y="440732"/>
                  <a:pt x="1833338" y="428820"/>
                  <a:pt x="1848033" y="428820"/>
                </a:cubicBezTo>
                <a:close/>
                <a:moveTo>
                  <a:pt x="1909068" y="428784"/>
                </a:moveTo>
                <a:cubicBezTo>
                  <a:pt x="1923855" y="428784"/>
                  <a:pt x="1935846" y="440774"/>
                  <a:pt x="1935846" y="455561"/>
                </a:cubicBezTo>
                <a:cubicBezTo>
                  <a:pt x="1935846" y="455612"/>
                  <a:pt x="1935846" y="455681"/>
                  <a:pt x="1935846" y="455732"/>
                </a:cubicBezTo>
                <a:cubicBezTo>
                  <a:pt x="1935744" y="470434"/>
                  <a:pt x="1923770" y="482271"/>
                  <a:pt x="1909068" y="482168"/>
                </a:cubicBezTo>
                <a:cubicBezTo>
                  <a:pt x="1894366" y="482168"/>
                  <a:pt x="1882461" y="470265"/>
                  <a:pt x="1882461" y="455561"/>
                </a:cubicBezTo>
                <a:cubicBezTo>
                  <a:pt x="1882461" y="455510"/>
                  <a:pt x="1882461" y="455442"/>
                  <a:pt x="1882461" y="455391"/>
                </a:cubicBezTo>
                <a:cubicBezTo>
                  <a:pt x="1882461" y="440689"/>
                  <a:pt x="1894366" y="428784"/>
                  <a:pt x="1909068" y="428784"/>
                </a:cubicBezTo>
                <a:close/>
                <a:moveTo>
                  <a:pt x="5995" y="388739"/>
                </a:moveTo>
                <a:cubicBezTo>
                  <a:pt x="8915" y="388739"/>
                  <a:pt x="11283" y="391105"/>
                  <a:pt x="11283" y="394025"/>
                </a:cubicBezTo>
                <a:cubicBezTo>
                  <a:pt x="11283" y="396946"/>
                  <a:pt x="8915" y="399314"/>
                  <a:pt x="5995" y="399314"/>
                </a:cubicBezTo>
                <a:cubicBezTo>
                  <a:pt x="3075" y="399314"/>
                  <a:pt x="708" y="396946"/>
                  <a:pt x="708" y="394025"/>
                </a:cubicBezTo>
                <a:cubicBezTo>
                  <a:pt x="708" y="391105"/>
                  <a:pt x="3075" y="388739"/>
                  <a:pt x="5995" y="388739"/>
                </a:cubicBezTo>
                <a:close/>
                <a:moveTo>
                  <a:pt x="67030" y="386997"/>
                </a:moveTo>
                <a:cubicBezTo>
                  <a:pt x="70987" y="386997"/>
                  <a:pt x="74193" y="390204"/>
                  <a:pt x="74193" y="394161"/>
                </a:cubicBezTo>
                <a:cubicBezTo>
                  <a:pt x="74193" y="398118"/>
                  <a:pt x="70987" y="401324"/>
                  <a:pt x="67030" y="401324"/>
                </a:cubicBezTo>
                <a:cubicBezTo>
                  <a:pt x="63073" y="401324"/>
                  <a:pt x="59867" y="398118"/>
                  <a:pt x="59867" y="394161"/>
                </a:cubicBezTo>
                <a:cubicBezTo>
                  <a:pt x="59867" y="390204"/>
                  <a:pt x="63073" y="386997"/>
                  <a:pt x="67030" y="386997"/>
                </a:cubicBezTo>
                <a:close/>
                <a:moveTo>
                  <a:pt x="129113" y="386144"/>
                </a:moveTo>
                <a:cubicBezTo>
                  <a:pt x="133548" y="386144"/>
                  <a:pt x="137129" y="389726"/>
                  <a:pt x="137129" y="394161"/>
                </a:cubicBezTo>
                <a:cubicBezTo>
                  <a:pt x="137129" y="398595"/>
                  <a:pt x="133548" y="402177"/>
                  <a:pt x="129113" y="402177"/>
                </a:cubicBezTo>
                <a:cubicBezTo>
                  <a:pt x="124678" y="402177"/>
                  <a:pt x="121097" y="398595"/>
                  <a:pt x="121097" y="394161"/>
                </a:cubicBezTo>
                <a:cubicBezTo>
                  <a:pt x="121097" y="389726"/>
                  <a:pt x="124678" y="386144"/>
                  <a:pt x="129113" y="386144"/>
                </a:cubicBezTo>
                <a:close/>
                <a:moveTo>
                  <a:pt x="189832" y="385291"/>
                </a:moveTo>
                <a:cubicBezTo>
                  <a:pt x="194727" y="385291"/>
                  <a:pt x="198701" y="389264"/>
                  <a:pt x="198701" y="394160"/>
                </a:cubicBezTo>
                <a:cubicBezTo>
                  <a:pt x="198701" y="399056"/>
                  <a:pt x="194727" y="403030"/>
                  <a:pt x="189832" y="403030"/>
                </a:cubicBezTo>
                <a:cubicBezTo>
                  <a:pt x="184971" y="402944"/>
                  <a:pt x="181049" y="399020"/>
                  <a:pt x="180964" y="394160"/>
                </a:cubicBezTo>
                <a:cubicBezTo>
                  <a:pt x="180964" y="389264"/>
                  <a:pt x="184938" y="385291"/>
                  <a:pt x="189832" y="385291"/>
                </a:cubicBezTo>
                <a:close/>
                <a:moveTo>
                  <a:pt x="251234" y="384439"/>
                </a:moveTo>
                <a:cubicBezTo>
                  <a:pt x="251353" y="384439"/>
                  <a:pt x="251455" y="384439"/>
                  <a:pt x="251574" y="384439"/>
                </a:cubicBezTo>
                <a:cubicBezTo>
                  <a:pt x="256845" y="384542"/>
                  <a:pt x="261058" y="388890"/>
                  <a:pt x="260956" y="394161"/>
                </a:cubicBezTo>
                <a:cubicBezTo>
                  <a:pt x="260956" y="399534"/>
                  <a:pt x="256606" y="403883"/>
                  <a:pt x="251234" y="403883"/>
                </a:cubicBezTo>
                <a:cubicBezTo>
                  <a:pt x="245895" y="403797"/>
                  <a:pt x="241597" y="399500"/>
                  <a:pt x="241512" y="394161"/>
                </a:cubicBezTo>
                <a:cubicBezTo>
                  <a:pt x="241512" y="388789"/>
                  <a:pt x="245861" y="384439"/>
                  <a:pt x="251234" y="384439"/>
                </a:cubicBezTo>
                <a:close/>
                <a:moveTo>
                  <a:pt x="313002" y="383452"/>
                </a:moveTo>
                <a:cubicBezTo>
                  <a:pt x="318842" y="383452"/>
                  <a:pt x="323576" y="388186"/>
                  <a:pt x="323576" y="394027"/>
                </a:cubicBezTo>
                <a:cubicBezTo>
                  <a:pt x="323576" y="399867"/>
                  <a:pt x="318842" y="404601"/>
                  <a:pt x="313002" y="404601"/>
                </a:cubicBezTo>
                <a:cubicBezTo>
                  <a:pt x="307161" y="404601"/>
                  <a:pt x="302427" y="399867"/>
                  <a:pt x="302427" y="394027"/>
                </a:cubicBezTo>
                <a:cubicBezTo>
                  <a:pt x="302427" y="388186"/>
                  <a:pt x="307161" y="383452"/>
                  <a:pt x="313002" y="383452"/>
                </a:cubicBezTo>
                <a:close/>
                <a:moveTo>
                  <a:pt x="436119" y="382732"/>
                </a:moveTo>
                <a:cubicBezTo>
                  <a:pt x="442805" y="382732"/>
                  <a:pt x="448229" y="388157"/>
                  <a:pt x="448229" y="394843"/>
                </a:cubicBezTo>
                <a:cubicBezTo>
                  <a:pt x="448229" y="401529"/>
                  <a:pt x="442805" y="406953"/>
                  <a:pt x="436119" y="406953"/>
                </a:cubicBezTo>
                <a:cubicBezTo>
                  <a:pt x="429433" y="406953"/>
                  <a:pt x="424010" y="401529"/>
                  <a:pt x="424010" y="394843"/>
                </a:cubicBezTo>
                <a:cubicBezTo>
                  <a:pt x="424010" y="388157"/>
                  <a:pt x="429433" y="382732"/>
                  <a:pt x="436119" y="382732"/>
                </a:cubicBezTo>
                <a:close/>
                <a:moveTo>
                  <a:pt x="374036" y="382732"/>
                </a:moveTo>
                <a:cubicBezTo>
                  <a:pt x="374156" y="382732"/>
                  <a:pt x="374258" y="382732"/>
                  <a:pt x="374377" y="382732"/>
                </a:cubicBezTo>
                <a:cubicBezTo>
                  <a:pt x="380501" y="382836"/>
                  <a:pt x="385396" y="387867"/>
                  <a:pt x="385293" y="393989"/>
                </a:cubicBezTo>
                <a:cubicBezTo>
                  <a:pt x="385293" y="400216"/>
                  <a:pt x="380245" y="405246"/>
                  <a:pt x="374036" y="405246"/>
                </a:cubicBezTo>
                <a:cubicBezTo>
                  <a:pt x="367862" y="405162"/>
                  <a:pt x="362864" y="400165"/>
                  <a:pt x="362780" y="393989"/>
                </a:cubicBezTo>
                <a:cubicBezTo>
                  <a:pt x="362780" y="387765"/>
                  <a:pt x="367811" y="382732"/>
                  <a:pt x="374036" y="382732"/>
                </a:cubicBezTo>
                <a:close/>
                <a:moveTo>
                  <a:pt x="496838" y="381197"/>
                </a:moveTo>
                <a:cubicBezTo>
                  <a:pt x="504002" y="381197"/>
                  <a:pt x="509801" y="386997"/>
                  <a:pt x="509801" y="394161"/>
                </a:cubicBezTo>
                <a:cubicBezTo>
                  <a:pt x="509801" y="401324"/>
                  <a:pt x="504002" y="407123"/>
                  <a:pt x="496838" y="407123"/>
                </a:cubicBezTo>
                <a:cubicBezTo>
                  <a:pt x="489675" y="407123"/>
                  <a:pt x="483876" y="401324"/>
                  <a:pt x="483876" y="394161"/>
                </a:cubicBezTo>
                <a:cubicBezTo>
                  <a:pt x="483876" y="386997"/>
                  <a:pt x="489675" y="381197"/>
                  <a:pt x="496838" y="381197"/>
                </a:cubicBezTo>
                <a:close/>
                <a:moveTo>
                  <a:pt x="558240" y="380516"/>
                </a:moveTo>
                <a:cubicBezTo>
                  <a:pt x="565778" y="380516"/>
                  <a:pt x="571884" y="386622"/>
                  <a:pt x="571884" y="394161"/>
                </a:cubicBezTo>
                <a:cubicBezTo>
                  <a:pt x="571884" y="401700"/>
                  <a:pt x="565778" y="407806"/>
                  <a:pt x="558240" y="407806"/>
                </a:cubicBezTo>
                <a:cubicBezTo>
                  <a:pt x="550701" y="407806"/>
                  <a:pt x="544595" y="401700"/>
                  <a:pt x="544595" y="394161"/>
                </a:cubicBezTo>
                <a:cubicBezTo>
                  <a:pt x="544595" y="386622"/>
                  <a:pt x="550701" y="380516"/>
                  <a:pt x="558240" y="380516"/>
                </a:cubicBezTo>
                <a:close/>
                <a:moveTo>
                  <a:pt x="619641" y="379662"/>
                </a:moveTo>
                <a:cubicBezTo>
                  <a:pt x="627640" y="379662"/>
                  <a:pt x="634138" y="386162"/>
                  <a:pt x="634138" y="394161"/>
                </a:cubicBezTo>
                <a:cubicBezTo>
                  <a:pt x="634138" y="402159"/>
                  <a:pt x="627640" y="408657"/>
                  <a:pt x="619641" y="408657"/>
                </a:cubicBezTo>
                <a:cubicBezTo>
                  <a:pt x="611642" y="408657"/>
                  <a:pt x="605144" y="402159"/>
                  <a:pt x="605144" y="394161"/>
                </a:cubicBezTo>
                <a:cubicBezTo>
                  <a:pt x="605144" y="386162"/>
                  <a:pt x="611642" y="379662"/>
                  <a:pt x="619641" y="379662"/>
                </a:cubicBezTo>
                <a:close/>
                <a:moveTo>
                  <a:pt x="681042" y="378810"/>
                </a:moveTo>
                <a:cubicBezTo>
                  <a:pt x="689519" y="378810"/>
                  <a:pt x="696393" y="385683"/>
                  <a:pt x="696393" y="394161"/>
                </a:cubicBezTo>
                <a:cubicBezTo>
                  <a:pt x="696393" y="394212"/>
                  <a:pt x="696393" y="394280"/>
                  <a:pt x="696393" y="394331"/>
                </a:cubicBezTo>
                <a:cubicBezTo>
                  <a:pt x="696290" y="402722"/>
                  <a:pt x="689433" y="409443"/>
                  <a:pt x="681042" y="409340"/>
                </a:cubicBezTo>
                <a:cubicBezTo>
                  <a:pt x="672634" y="409340"/>
                  <a:pt x="665777" y="402569"/>
                  <a:pt x="665692" y="394161"/>
                </a:cubicBezTo>
                <a:cubicBezTo>
                  <a:pt x="665692" y="385683"/>
                  <a:pt x="672565" y="378810"/>
                  <a:pt x="681042" y="378810"/>
                </a:cubicBezTo>
                <a:close/>
                <a:moveTo>
                  <a:pt x="743126" y="377958"/>
                </a:moveTo>
                <a:cubicBezTo>
                  <a:pt x="743825" y="377907"/>
                  <a:pt x="744542" y="377907"/>
                  <a:pt x="745241" y="377958"/>
                </a:cubicBezTo>
                <a:cubicBezTo>
                  <a:pt x="754076" y="378538"/>
                  <a:pt x="760762" y="386179"/>
                  <a:pt x="760182" y="395013"/>
                </a:cubicBezTo>
                <a:cubicBezTo>
                  <a:pt x="760182" y="395372"/>
                  <a:pt x="760165" y="395713"/>
                  <a:pt x="760147" y="396071"/>
                </a:cubicBezTo>
                <a:cubicBezTo>
                  <a:pt x="759585" y="404906"/>
                  <a:pt x="751961" y="411609"/>
                  <a:pt x="743126" y="411046"/>
                </a:cubicBezTo>
                <a:cubicBezTo>
                  <a:pt x="734427" y="410620"/>
                  <a:pt x="727434" y="403711"/>
                  <a:pt x="726923" y="395013"/>
                </a:cubicBezTo>
                <a:cubicBezTo>
                  <a:pt x="726906" y="385923"/>
                  <a:pt x="734035" y="378418"/>
                  <a:pt x="743126" y="377958"/>
                </a:cubicBezTo>
                <a:close/>
                <a:moveTo>
                  <a:pt x="803844" y="377275"/>
                </a:moveTo>
                <a:cubicBezTo>
                  <a:pt x="813259" y="377275"/>
                  <a:pt x="820900" y="384916"/>
                  <a:pt x="820900" y="394331"/>
                </a:cubicBezTo>
                <a:cubicBezTo>
                  <a:pt x="820900" y="403746"/>
                  <a:pt x="813259" y="411387"/>
                  <a:pt x="803844" y="411387"/>
                </a:cubicBezTo>
                <a:cubicBezTo>
                  <a:pt x="794430" y="411387"/>
                  <a:pt x="786789" y="403746"/>
                  <a:pt x="786789" y="394331"/>
                </a:cubicBezTo>
                <a:cubicBezTo>
                  <a:pt x="786789" y="384916"/>
                  <a:pt x="794430" y="377275"/>
                  <a:pt x="803844" y="377275"/>
                </a:cubicBezTo>
                <a:close/>
                <a:moveTo>
                  <a:pt x="865246" y="376422"/>
                </a:moveTo>
                <a:cubicBezTo>
                  <a:pt x="874661" y="376422"/>
                  <a:pt x="882302" y="384063"/>
                  <a:pt x="882302" y="393477"/>
                </a:cubicBezTo>
                <a:cubicBezTo>
                  <a:pt x="882302" y="402893"/>
                  <a:pt x="874661" y="410534"/>
                  <a:pt x="865246" y="410534"/>
                </a:cubicBezTo>
                <a:cubicBezTo>
                  <a:pt x="855832" y="410534"/>
                  <a:pt x="848191" y="402893"/>
                  <a:pt x="848191" y="393477"/>
                </a:cubicBezTo>
                <a:cubicBezTo>
                  <a:pt x="848191" y="384063"/>
                  <a:pt x="855832" y="376422"/>
                  <a:pt x="865246" y="376422"/>
                </a:cubicBezTo>
                <a:close/>
                <a:moveTo>
                  <a:pt x="926647" y="375740"/>
                </a:moveTo>
                <a:cubicBezTo>
                  <a:pt x="936829" y="375740"/>
                  <a:pt x="945067" y="383996"/>
                  <a:pt x="945067" y="394161"/>
                </a:cubicBezTo>
                <a:cubicBezTo>
                  <a:pt x="945067" y="394212"/>
                  <a:pt x="945067" y="394280"/>
                  <a:pt x="945067" y="394331"/>
                </a:cubicBezTo>
                <a:cubicBezTo>
                  <a:pt x="944965" y="404411"/>
                  <a:pt x="936727" y="412513"/>
                  <a:pt x="926647" y="412411"/>
                </a:cubicBezTo>
                <a:cubicBezTo>
                  <a:pt x="916533" y="412411"/>
                  <a:pt x="908329" y="404274"/>
                  <a:pt x="908227" y="394161"/>
                </a:cubicBezTo>
                <a:cubicBezTo>
                  <a:pt x="908227" y="383996"/>
                  <a:pt x="916482" y="375740"/>
                  <a:pt x="926647" y="375740"/>
                </a:cubicBezTo>
                <a:close/>
                <a:moveTo>
                  <a:pt x="988415" y="374753"/>
                </a:moveTo>
                <a:cubicBezTo>
                  <a:pt x="999059" y="374753"/>
                  <a:pt x="1007688" y="383382"/>
                  <a:pt x="1007688" y="394025"/>
                </a:cubicBezTo>
                <a:cubicBezTo>
                  <a:pt x="1007688" y="404670"/>
                  <a:pt x="999060" y="413299"/>
                  <a:pt x="988415" y="413299"/>
                </a:cubicBezTo>
                <a:cubicBezTo>
                  <a:pt x="977771" y="413299"/>
                  <a:pt x="969142" y="404670"/>
                  <a:pt x="969142" y="394025"/>
                </a:cubicBezTo>
                <a:cubicBezTo>
                  <a:pt x="969142" y="383382"/>
                  <a:pt x="977771" y="374753"/>
                  <a:pt x="988415" y="374753"/>
                </a:cubicBezTo>
                <a:close/>
                <a:moveTo>
                  <a:pt x="1050132" y="374205"/>
                </a:moveTo>
                <a:cubicBezTo>
                  <a:pt x="1061150" y="374205"/>
                  <a:pt x="1070088" y="383143"/>
                  <a:pt x="1070088" y="394161"/>
                </a:cubicBezTo>
                <a:cubicBezTo>
                  <a:pt x="1070088" y="394212"/>
                  <a:pt x="1070088" y="394280"/>
                  <a:pt x="1070088" y="394331"/>
                </a:cubicBezTo>
                <a:cubicBezTo>
                  <a:pt x="1069985" y="405264"/>
                  <a:pt x="1061065" y="414048"/>
                  <a:pt x="1050132" y="413946"/>
                </a:cubicBezTo>
                <a:cubicBezTo>
                  <a:pt x="1039182" y="413946"/>
                  <a:pt x="1030262" y="405111"/>
                  <a:pt x="1030177" y="394161"/>
                </a:cubicBezTo>
                <a:cubicBezTo>
                  <a:pt x="1030177" y="383143"/>
                  <a:pt x="1039114" y="374205"/>
                  <a:pt x="1050132" y="374205"/>
                </a:cubicBezTo>
                <a:close/>
                <a:moveTo>
                  <a:pt x="1110851" y="373352"/>
                </a:moveTo>
                <a:cubicBezTo>
                  <a:pt x="1110970" y="373352"/>
                  <a:pt x="1111073" y="373352"/>
                  <a:pt x="1111192" y="373352"/>
                </a:cubicBezTo>
                <a:cubicBezTo>
                  <a:pt x="1122585" y="373455"/>
                  <a:pt x="1131762" y="382767"/>
                  <a:pt x="1131659" y="394161"/>
                </a:cubicBezTo>
                <a:cubicBezTo>
                  <a:pt x="1131659" y="394212"/>
                  <a:pt x="1131659" y="394280"/>
                  <a:pt x="1131659" y="394331"/>
                </a:cubicBezTo>
                <a:cubicBezTo>
                  <a:pt x="1131556" y="405725"/>
                  <a:pt x="1122244" y="414901"/>
                  <a:pt x="1110851" y="414798"/>
                </a:cubicBezTo>
                <a:cubicBezTo>
                  <a:pt x="1099424" y="414798"/>
                  <a:pt x="1090128" y="405587"/>
                  <a:pt x="1090043" y="394161"/>
                </a:cubicBezTo>
                <a:cubicBezTo>
                  <a:pt x="1090043" y="382665"/>
                  <a:pt x="1099355" y="373352"/>
                  <a:pt x="1110851" y="373352"/>
                </a:cubicBezTo>
                <a:close/>
                <a:moveTo>
                  <a:pt x="1172252" y="372670"/>
                </a:moveTo>
                <a:cubicBezTo>
                  <a:pt x="1172371" y="372670"/>
                  <a:pt x="1172474" y="372670"/>
                  <a:pt x="1172593" y="372670"/>
                </a:cubicBezTo>
                <a:cubicBezTo>
                  <a:pt x="1184362" y="372773"/>
                  <a:pt x="1193845" y="382392"/>
                  <a:pt x="1193743" y="394161"/>
                </a:cubicBezTo>
                <a:cubicBezTo>
                  <a:pt x="1193743" y="394212"/>
                  <a:pt x="1193743" y="394280"/>
                  <a:pt x="1193743" y="394331"/>
                </a:cubicBezTo>
                <a:cubicBezTo>
                  <a:pt x="1193640" y="406100"/>
                  <a:pt x="1184021" y="415583"/>
                  <a:pt x="1172252" y="415481"/>
                </a:cubicBezTo>
                <a:cubicBezTo>
                  <a:pt x="1160449" y="415481"/>
                  <a:pt x="1150847" y="405962"/>
                  <a:pt x="1150762" y="394161"/>
                </a:cubicBezTo>
                <a:cubicBezTo>
                  <a:pt x="1150762" y="382290"/>
                  <a:pt x="1160381" y="372670"/>
                  <a:pt x="1172252" y="372670"/>
                </a:cubicBezTo>
                <a:close/>
                <a:moveTo>
                  <a:pt x="1233654" y="371988"/>
                </a:moveTo>
                <a:cubicBezTo>
                  <a:pt x="1245899" y="371988"/>
                  <a:pt x="1255826" y="381915"/>
                  <a:pt x="1255826" y="394161"/>
                </a:cubicBezTo>
                <a:cubicBezTo>
                  <a:pt x="1255741" y="406339"/>
                  <a:pt x="1245831" y="416163"/>
                  <a:pt x="1233654" y="416163"/>
                </a:cubicBezTo>
                <a:cubicBezTo>
                  <a:pt x="1221475" y="416163"/>
                  <a:pt x="1211583" y="406339"/>
                  <a:pt x="1211481" y="394161"/>
                </a:cubicBezTo>
                <a:cubicBezTo>
                  <a:pt x="1211481" y="381915"/>
                  <a:pt x="1221407" y="371988"/>
                  <a:pt x="1233654" y="371988"/>
                </a:cubicBezTo>
                <a:close/>
                <a:moveTo>
                  <a:pt x="1295422" y="371172"/>
                </a:moveTo>
                <a:cubicBezTo>
                  <a:pt x="1308044" y="371172"/>
                  <a:pt x="1318277" y="381406"/>
                  <a:pt x="1318277" y="394027"/>
                </a:cubicBezTo>
                <a:cubicBezTo>
                  <a:pt x="1318277" y="406649"/>
                  <a:pt x="1308044" y="416881"/>
                  <a:pt x="1295422" y="416881"/>
                </a:cubicBezTo>
                <a:cubicBezTo>
                  <a:pt x="1282800" y="416881"/>
                  <a:pt x="1272567" y="406649"/>
                  <a:pt x="1272567" y="394027"/>
                </a:cubicBezTo>
                <a:cubicBezTo>
                  <a:pt x="1272567" y="381406"/>
                  <a:pt x="1282800" y="371172"/>
                  <a:pt x="1295422" y="371172"/>
                </a:cubicBezTo>
                <a:close/>
                <a:moveTo>
                  <a:pt x="1357139" y="370453"/>
                </a:moveTo>
                <a:cubicBezTo>
                  <a:pt x="1370238" y="370453"/>
                  <a:pt x="1380847" y="381062"/>
                  <a:pt x="1380847" y="394161"/>
                </a:cubicBezTo>
                <a:cubicBezTo>
                  <a:pt x="1380847" y="394212"/>
                  <a:pt x="1380847" y="394281"/>
                  <a:pt x="1380847" y="394331"/>
                </a:cubicBezTo>
                <a:cubicBezTo>
                  <a:pt x="1380744" y="407327"/>
                  <a:pt x="1370135" y="417800"/>
                  <a:pt x="1357139" y="417698"/>
                </a:cubicBezTo>
                <a:cubicBezTo>
                  <a:pt x="1344142" y="417698"/>
                  <a:pt x="1333602" y="407158"/>
                  <a:pt x="1333602" y="394161"/>
                </a:cubicBezTo>
                <a:cubicBezTo>
                  <a:pt x="1333602" y="394110"/>
                  <a:pt x="1333602" y="394041"/>
                  <a:pt x="1333602" y="393991"/>
                </a:cubicBezTo>
                <a:cubicBezTo>
                  <a:pt x="1333602" y="380994"/>
                  <a:pt x="1344142" y="370453"/>
                  <a:pt x="1357139" y="370453"/>
                </a:cubicBezTo>
                <a:close/>
                <a:moveTo>
                  <a:pt x="1971151" y="370282"/>
                </a:moveTo>
                <a:cubicBezTo>
                  <a:pt x="1984335" y="370282"/>
                  <a:pt x="1995029" y="380977"/>
                  <a:pt x="1995029" y="394161"/>
                </a:cubicBezTo>
                <a:cubicBezTo>
                  <a:pt x="1994944" y="407276"/>
                  <a:pt x="1984267" y="417867"/>
                  <a:pt x="1971151" y="417867"/>
                </a:cubicBezTo>
                <a:cubicBezTo>
                  <a:pt x="1958035" y="417867"/>
                  <a:pt x="1947358" y="407276"/>
                  <a:pt x="1947273" y="394161"/>
                </a:cubicBezTo>
                <a:cubicBezTo>
                  <a:pt x="1947273" y="380977"/>
                  <a:pt x="1957966" y="370282"/>
                  <a:pt x="1971151" y="370282"/>
                </a:cubicBezTo>
                <a:close/>
                <a:moveTo>
                  <a:pt x="1417858" y="369771"/>
                </a:moveTo>
                <a:cubicBezTo>
                  <a:pt x="1431332" y="369771"/>
                  <a:pt x="1442247" y="380687"/>
                  <a:pt x="1442247" y="394161"/>
                </a:cubicBezTo>
                <a:cubicBezTo>
                  <a:pt x="1442145" y="407567"/>
                  <a:pt x="1431264" y="418381"/>
                  <a:pt x="1417858" y="418381"/>
                </a:cubicBezTo>
                <a:cubicBezTo>
                  <a:pt x="1404486" y="418381"/>
                  <a:pt x="1393639" y="407532"/>
                  <a:pt x="1393639" y="394161"/>
                </a:cubicBezTo>
                <a:cubicBezTo>
                  <a:pt x="1393639" y="394110"/>
                  <a:pt x="1393639" y="394041"/>
                  <a:pt x="1393639" y="393991"/>
                </a:cubicBezTo>
                <a:cubicBezTo>
                  <a:pt x="1393639" y="380619"/>
                  <a:pt x="1404486" y="369771"/>
                  <a:pt x="1417858" y="369771"/>
                </a:cubicBezTo>
                <a:close/>
                <a:moveTo>
                  <a:pt x="1479259" y="369259"/>
                </a:moveTo>
                <a:cubicBezTo>
                  <a:pt x="1493006" y="369259"/>
                  <a:pt x="1504160" y="380414"/>
                  <a:pt x="1504160" y="394161"/>
                </a:cubicBezTo>
                <a:cubicBezTo>
                  <a:pt x="1504160" y="394212"/>
                  <a:pt x="1504160" y="394281"/>
                  <a:pt x="1504160" y="394331"/>
                </a:cubicBezTo>
                <a:cubicBezTo>
                  <a:pt x="1504058" y="407993"/>
                  <a:pt x="1492921" y="418994"/>
                  <a:pt x="1479259" y="418891"/>
                </a:cubicBezTo>
                <a:cubicBezTo>
                  <a:pt x="1465597" y="418891"/>
                  <a:pt x="1454528" y="407823"/>
                  <a:pt x="1454528" y="394161"/>
                </a:cubicBezTo>
                <a:cubicBezTo>
                  <a:pt x="1454528" y="394110"/>
                  <a:pt x="1454528" y="394041"/>
                  <a:pt x="1454528" y="393991"/>
                </a:cubicBezTo>
                <a:cubicBezTo>
                  <a:pt x="1454528" y="380329"/>
                  <a:pt x="1465597" y="369259"/>
                  <a:pt x="1479259" y="369259"/>
                </a:cubicBezTo>
                <a:close/>
                <a:moveTo>
                  <a:pt x="1540660" y="368577"/>
                </a:moveTo>
                <a:cubicBezTo>
                  <a:pt x="1554783" y="368577"/>
                  <a:pt x="1566244" y="380039"/>
                  <a:pt x="1566244" y="394161"/>
                </a:cubicBezTo>
                <a:cubicBezTo>
                  <a:pt x="1566159" y="408233"/>
                  <a:pt x="1554731" y="419575"/>
                  <a:pt x="1540660" y="419575"/>
                </a:cubicBezTo>
                <a:cubicBezTo>
                  <a:pt x="1526623" y="419575"/>
                  <a:pt x="1515247" y="408198"/>
                  <a:pt x="1515247" y="394161"/>
                </a:cubicBezTo>
                <a:cubicBezTo>
                  <a:pt x="1515247" y="380090"/>
                  <a:pt x="1526589" y="368663"/>
                  <a:pt x="1540660" y="368577"/>
                </a:cubicBezTo>
                <a:close/>
                <a:moveTo>
                  <a:pt x="1602428" y="367931"/>
                </a:moveTo>
                <a:cubicBezTo>
                  <a:pt x="1616840" y="367931"/>
                  <a:pt x="1628523" y="379614"/>
                  <a:pt x="1628523" y="394027"/>
                </a:cubicBezTo>
                <a:cubicBezTo>
                  <a:pt x="1628523" y="408439"/>
                  <a:pt x="1616840" y="420121"/>
                  <a:pt x="1602428" y="420121"/>
                </a:cubicBezTo>
                <a:cubicBezTo>
                  <a:pt x="1588015" y="420121"/>
                  <a:pt x="1576332" y="408439"/>
                  <a:pt x="1576332" y="394027"/>
                </a:cubicBezTo>
                <a:cubicBezTo>
                  <a:pt x="1576332" y="379614"/>
                  <a:pt x="1588015" y="367931"/>
                  <a:pt x="1602428" y="367931"/>
                </a:cubicBezTo>
                <a:close/>
                <a:moveTo>
                  <a:pt x="1664145" y="367553"/>
                </a:moveTo>
                <a:cubicBezTo>
                  <a:pt x="1678847" y="367553"/>
                  <a:pt x="1690752" y="379457"/>
                  <a:pt x="1690752" y="394161"/>
                </a:cubicBezTo>
                <a:cubicBezTo>
                  <a:pt x="1690752" y="394212"/>
                  <a:pt x="1690752" y="394280"/>
                  <a:pt x="1690752" y="394331"/>
                </a:cubicBezTo>
                <a:cubicBezTo>
                  <a:pt x="1690649" y="408931"/>
                  <a:pt x="1678744" y="420699"/>
                  <a:pt x="1664145" y="420597"/>
                </a:cubicBezTo>
                <a:cubicBezTo>
                  <a:pt x="1664025" y="420597"/>
                  <a:pt x="1663923" y="420597"/>
                  <a:pt x="1663804" y="420597"/>
                </a:cubicBezTo>
                <a:cubicBezTo>
                  <a:pt x="1649289" y="420494"/>
                  <a:pt x="1637606" y="408675"/>
                  <a:pt x="1637708" y="394161"/>
                </a:cubicBezTo>
                <a:cubicBezTo>
                  <a:pt x="1637708" y="394109"/>
                  <a:pt x="1637708" y="394041"/>
                  <a:pt x="1637708" y="393989"/>
                </a:cubicBezTo>
                <a:cubicBezTo>
                  <a:pt x="1637708" y="379390"/>
                  <a:pt x="1649545" y="367553"/>
                  <a:pt x="1664145" y="367553"/>
                </a:cubicBezTo>
                <a:close/>
                <a:moveTo>
                  <a:pt x="1724863" y="367212"/>
                </a:moveTo>
                <a:cubicBezTo>
                  <a:pt x="1739754" y="367212"/>
                  <a:pt x="1751812" y="379271"/>
                  <a:pt x="1751812" y="394161"/>
                </a:cubicBezTo>
                <a:cubicBezTo>
                  <a:pt x="1751812" y="394212"/>
                  <a:pt x="1751812" y="394280"/>
                  <a:pt x="1751812" y="394331"/>
                </a:cubicBezTo>
                <a:cubicBezTo>
                  <a:pt x="1751710" y="409119"/>
                  <a:pt x="1739651" y="421041"/>
                  <a:pt x="1724863" y="420939"/>
                </a:cubicBezTo>
                <a:cubicBezTo>
                  <a:pt x="1710076" y="420939"/>
                  <a:pt x="1698086" y="408948"/>
                  <a:pt x="1698086" y="394161"/>
                </a:cubicBezTo>
                <a:cubicBezTo>
                  <a:pt x="1698086" y="394110"/>
                  <a:pt x="1698086" y="394041"/>
                  <a:pt x="1698086" y="393989"/>
                </a:cubicBezTo>
                <a:cubicBezTo>
                  <a:pt x="1698086" y="379203"/>
                  <a:pt x="1710076" y="367212"/>
                  <a:pt x="1724863" y="367212"/>
                </a:cubicBezTo>
                <a:close/>
                <a:moveTo>
                  <a:pt x="1786265" y="366870"/>
                </a:moveTo>
                <a:cubicBezTo>
                  <a:pt x="1801343" y="366870"/>
                  <a:pt x="1813555" y="379084"/>
                  <a:pt x="1813555" y="394161"/>
                </a:cubicBezTo>
                <a:cubicBezTo>
                  <a:pt x="1813470" y="409169"/>
                  <a:pt x="1801275" y="421279"/>
                  <a:pt x="1786265" y="421279"/>
                </a:cubicBezTo>
                <a:cubicBezTo>
                  <a:pt x="1771290" y="421279"/>
                  <a:pt x="1759147" y="409136"/>
                  <a:pt x="1759147" y="394161"/>
                </a:cubicBezTo>
                <a:cubicBezTo>
                  <a:pt x="1759147" y="394110"/>
                  <a:pt x="1759147" y="394041"/>
                  <a:pt x="1759147" y="393989"/>
                </a:cubicBezTo>
                <a:cubicBezTo>
                  <a:pt x="1759147" y="379015"/>
                  <a:pt x="1771290" y="366870"/>
                  <a:pt x="1786265" y="366870"/>
                </a:cubicBezTo>
                <a:close/>
                <a:moveTo>
                  <a:pt x="1847666" y="366700"/>
                </a:moveTo>
                <a:cubicBezTo>
                  <a:pt x="1862828" y="366700"/>
                  <a:pt x="1875126" y="378998"/>
                  <a:pt x="1875126" y="394160"/>
                </a:cubicBezTo>
                <a:cubicBezTo>
                  <a:pt x="1875041" y="409255"/>
                  <a:pt x="1862760" y="421449"/>
                  <a:pt x="1847666" y="421449"/>
                </a:cubicBezTo>
                <a:cubicBezTo>
                  <a:pt x="1832589" y="421449"/>
                  <a:pt x="1820377" y="409238"/>
                  <a:pt x="1820377" y="394160"/>
                </a:cubicBezTo>
                <a:cubicBezTo>
                  <a:pt x="1820377" y="379066"/>
                  <a:pt x="1832571" y="366786"/>
                  <a:pt x="1847666" y="366700"/>
                </a:cubicBezTo>
                <a:close/>
                <a:moveTo>
                  <a:pt x="1909067" y="366529"/>
                </a:moveTo>
                <a:cubicBezTo>
                  <a:pt x="1909187" y="366529"/>
                  <a:pt x="1909289" y="366529"/>
                  <a:pt x="1909409" y="366529"/>
                </a:cubicBezTo>
                <a:cubicBezTo>
                  <a:pt x="1924572" y="366633"/>
                  <a:pt x="1936800" y="378998"/>
                  <a:pt x="1936698" y="394161"/>
                </a:cubicBezTo>
                <a:cubicBezTo>
                  <a:pt x="1936698" y="394212"/>
                  <a:pt x="1936698" y="394280"/>
                  <a:pt x="1936698" y="394331"/>
                </a:cubicBezTo>
                <a:cubicBezTo>
                  <a:pt x="1936596" y="409493"/>
                  <a:pt x="1924230" y="421723"/>
                  <a:pt x="1909067" y="421621"/>
                </a:cubicBezTo>
                <a:cubicBezTo>
                  <a:pt x="1893905" y="421621"/>
                  <a:pt x="1881608" y="409324"/>
                  <a:pt x="1881608" y="394161"/>
                </a:cubicBezTo>
                <a:cubicBezTo>
                  <a:pt x="1881608" y="394110"/>
                  <a:pt x="1881608" y="394041"/>
                  <a:pt x="1881608" y="393989"/>
                </a:cubicBezTo>
                <a:cubicBezTo>
                  <a:pt x="1881608" y="378828"/>
                  <a:pt x="1893905" y="366529"/>
                  <a:pt x="1909067" y="366529"/>
                </a:cubicBezTo>
                <a:close/>
                <a:moveTo>
                  <a:pt x="5629" y="327472"/>
                </a:moveTo>
                <a:cubicBezTo>
                  <a:pt x="8545" y="327472"/>
                  <a:pt x="10916" y="329843"/>
                  <a:pt x="10916" y="332760"/>
                </a:cubicBezTo>
                <a:cubicBezTo>
                  <a:pt x="10916" y="335676"/>
                  <a:pt x="8545" y="338047"/>
                  <a:pt x="5629" y="338047"/>
                </a:cubicBezTo>
                <a:cubicBezTo>
                  <a:pt x="2712" y="338047"/>
                  <a:pt x="342" y="335676"/>
                  <a:pt x="342" y="332760"/>
                </a:cubicBezTo>
                <a:cubicBezTo>
                  <a:pt x="342" y="329843"/>
                  <a:pt x="2712" y="327472"/>
                  <a:pt x="5629" y="327472"/>
                </a:cubicBezTo>
                <a:close/>
                <a:moveTo>
                  <a:pt x="67029" y="325425"/>
                </a:moveTo>
                <a:cubicBezTo>
                  <a:pt x="71072" y="325425"/>
                  <a:pt x="74364" y="328717"/>
                  <a:pt x="74364" y="332759"/>
                </a:cubicBezTo>
                <a:cubicBezTo>
                  <a:pt x="74364" y="336802"/>
                  <a:pt x="71072" y="340093"/>
                  <a:pt x="67029" y="340093"/>
                </a:cubicBezTo>
                <a:cubicBezTo>
                  <a:pt x="63022" y="340008"/>
                  <a:pt x="59781" y="336768"/>
                  <a:pt x="59696" y="332759"/>
                </a:cubicBezTo>
                <a:cubicBezTo>
                  <a:pt x="59696" y="328717"/>
                  <a:pt x="62971" y="325425"/>
                  <a:pt x="67029" y="325425"/>
                </a:cubicBezTo>
                <a:close/>
                <a:moveTo>
                  <a:pt x="129114" y="324572"/>
                </a:moveTo>
                <a:cubicBezTo>
                  <a:pt x="129233" y="324572"/>
                  <a:pt x="129335" y="324572"/>
                  <a:pt x="129455" y="324572"/>
                </a:cubicBezTo>
                <a:cubicBezTo>
                  <a:pt x="133889" y="324675"/>
                  <a:pt x="137403" y="328325"/>
                  <a:pt x="137301" y="332759"/>
                </a:cubicBezTo>
                <a:cubicBezTo>
                  <a:pt x="137301" y="337279"/>
                  <a:pt x="133634" y="340946"/>
                  <a:pt x="129114" y="340946"/>
                </a:cubicBezTo>
                <a:cubicBezTo>
                  <a:pt x="124628" y="340861"/>
                  <a:pt x="121012" y="337245"/>
                  <a:pt x="120927" y="332759"/>
                </a:cubicBezTo>
                <a:cubicBezTo>
                  <a:pt x="120927" y="328240"/>
                  <a:pt x="124594" y="324572"/>
                  <a:pt x="129114" y="324572"/>
                </a:cubicBezTo>
                <a:close/>
                <a:moveTo>
                  <a:pt x="189832" y="323720"/>
                </a:moveTo>
                <a:cubicBezTo>
                  <a:pt x="189951" y="323720"/>
                  <a:pt x="190054" y="323720"/>
                  <a:pt x="190173" y="323720"/>
                </a:cubicBezTo>
                <a:cubicBezTo>
                  <a:pt x="195068" y="323823"/>
                  <a:pt x="198974" y="327865"/>
                  <a:pt x="198872" y="332760"/>
                </a:cubicBezTo>
                <a:cubicBezTo>
                  <a:pt x="198872" y="337757"/>
                  <a:pt x="194830" y="341800"/>
                  <a:pt x="189832" y="341800"/>
                </a:cubicBezTo>
                <a:cubicBezTo>
                  <a:pt x="184835" y="341800"/>
                  <a:pt x="180793" y="337757"/>
                  <a:pt x="180793" y="332760"/>
                </a:cubicBezTo>
                <a:cubicBezTo>
                  <a:pt x="180793" y="327763"/>
                  <a:pt x="184835" y="323720"/>
                  <a:pt x="189832" y="323720"/>
                </a:cubicBezTo>
                <a:close/>
                <a:moveTo>
                  <a:pt x="251233" y="322868"/>
                </a:moveTo>
                <a:cubicBezTo>
                  <a:pt x="256691" y="322868"/>
                  <a:pt x="261125" y="327303"/>
                  <a:pt x="261125" y="332760"/>
                </a:cubicBezTo>
                <a:cubicBezTo>
                  <a:pt x="261125" y="338218"/>
                  <a:pt x="256691" y="342652"/>
                  <a:pt x="251233" y="342652"/>
                </a:cubicBezTo>
                <a:cubicBezTo>
                  <a:pt x="245775" y="342652"/>
                  <a:pt x="241341" y="338218"/>
                  <a:pt x="241341" y="332760"/>
                </a:cubicBezTo>
                <a:cubicBezTo>
                  <a:pt x="241341" y="327303"/>
                  <a:pt x="245775" y="322868"/>
                  <a:pt x="251233" y="322868"/>
                </a:cubicBezTo>
                <a:close/>
                <a:moveTo>
                  <a:pt x="312635" y="322185"/>
                </a:moveTo>
                <a:cubicBezTo>
                  <a:pt x="318468" y="322185"/>
                  <a:pt x="323210" y="326927"/>
                  <a:pt x="323210" y="332760"/>
                </a:cubicBezTo>
                <a:cubicBezTo>
                  <a:pt x="323210" y="338593"/>
                  <a:pt x="318468" y="343335"/>
                  <a:pt x="312635" y="343335"/>
                </a:cubicBezTo>
                <a:cubicBezTo>
                  <a:pt x="306802" y="343335"/>
                  <a:pt x="302061" y="338593"/>
                  <a:pt x="302061" y="332760"/>
                </a:cubicBezTo>
                <a:cubicBezTo>
                  <a:pt x="302061" y="326927"/>
                  <a:pt x="306802" y="322185"/>
                  <a:pt x="312635" y="322185"/>
                </a:cubicBezTo>
                <a:close/>
                <a:moveTo>
                  <a:pt x="374036" y="321331"/>
                </a:moveTo>
                <a:cubicBezTo>
                  <a:pt x="380347" y="321331"/>
                  <a:pt x="385463" y="326449"/>
                  <a:pt x="385463" y="332760"/>
                </a:cubicBezTo>
                <a:cubicBezTo>
                  <a:pt x="385463" y="339071"/>
                  <a:pt x="380347" y="344188"/>
                  <a:pt x="374036" y="344188"/>
                </a:cubicBezTo>
                <a:cubicBezTo>
                  <a:pt x="367725" y="344188"/>
                  <a:pt x="362609" y="339071"/>
                  <a:pt x="362609" y="332760"/>
                </a:cubicBezTo>
                <a:cubicBezTo>
                  <a:pt x="362609" y="326449"/>
                  <a:pt x="367725" y="321331"/>
                  <a:pt x="374036" y="321331"/>
                </a:cubicBezTo>
                <a:close/>
                <a:moveTo>
                  <a:pt x="436120" y="320479"/>
                </a:moveTo>
                <a:cubicBezTo>
                  <a:pt x="442908" y="320479"/>
                  <a:pt x="448400" y="325971"/>
                  <a:pt x="448400" y="332760"/>
                </a:cubicBezTo>
                <a:cubicBezTo>
                  <a:pt x="448400" y="339548"/>
                  <a:pt x="442908" y="345040"/>
                  <a:pt x="436120" y="345040"/>
                </a:cubicBezTo>
                <a:cubicBezTo>
                  <a:pt x="429383" y="344955"/>
                  <a:pt x="423925" y="339497"/>
                  <a:pt x="423840" y="332760"/>
                </a:cubicBezTo>
                <a:cubicBezTo>
                  <a:pt x="423840" y="325971"/>
                  <a:pt x="429331" y="320479"/>
                  <a:pt x="436120" y="320479"/>
                </a:cubicBezTo>
                <a:close/>
                <a:moveTo>
                  <a:pt x="496838" y="319626"/>
                </a:moveTo>
                <a:cubicBezTo>
                  <a:pt x="496958" y="319626"/>
                  <a:pt x="497060" y="319626"/>
                  <a:pt x="497179" y="319626"/>
                </a:cubicBezTo>
                <a:cubicBezTo>
                  <a:pt x="504343" y="319730"/>
                  <a:pt x="510074" y="325596"/>
                  <a:pt x="509971" y="332759"/>
                </a:cubicBezTo>
                <a:cubicBezTo>
                  <a:pt x="509971" y="340008"/>
                  <a:pt x="504087" y="345892"/>
                  <a:pt x="496838" y="345892"/>
                </a:cubicBezTo>
                <a:cubicBezTo>
                  <a:pt x="489624" y="345807"/>
                  <a:pt x="483791" y="339974"/>
                  <a:pt x="483706" y="332759"/>
                </a:cubicBezTo>
                <a:cubicBezTo>
                  <a:pt x="483706" y="325511"/>
                  <a:pt x="489590" y="319626"/>
                  <a:pt x="496838" y="319626"/>
                </a:cubicBezTo>
                <a:close/>
                <a:moveTo>
                  <a:pt x="558240" y="318772"/>
                </a:moveTo>
                <a:cubicBezTo>
                  <a:pt x="565966" y="318772"/>
                  <a:pt x="572226" y="325033"/>
                  <a:pt x="572226" y="332759"/>
                </a:cubicBezTo>
                <a:cubicBezTo>
                  <a:pt x="572226" y="340486"/>
                  <a:pt x="565966" y="346745"/>
                  <a:pt x="558240" y="346745"/>
                </a:cubicBezTo>
                <a:cubicBezTo>
                  <a:pt x="550513" y="346745"/>
                  <a:pt x="544254" y="340486"/>
                  <a:pt x="544254" y="332759"/>
                </a:cubicBezTo>
                <a:cubicBezTo>
                  <a:pt x="544254" y="325033"/>
                  <a:pt x="550513" y="318772"/>
                  <a:pt x="558240" y="318772"/>
                </a:cubicBezTo>
                <a:close/>
                <a:moveTo>
                  <a:pt x="620007" y="317957"/>
                </a:moveTo>
                <a:cubicBezTo>
                  <a:pt x="628108" y="317957"/>
                  <a:pt x="634675" y="324524"/>
                  <a:pt x="634675" y="332625"/>
                </a:cubicBezTo>
                <a:cubicBezTo>
                  <a:pt x="634675" y="340726"/>
                  <a:pt x="628108" y="347293"/>
                  <a:pt x="620007" y="347293"/>
                </a:cubicBezTo>
                <a:cubicBezTo>
                  <a:pt x="611906" y="347293"/>
                  <a:pt x="605339" y="340726"/>
                  <a:pt x="605339" y="332625"/>
                </a:cubicBezTo>
                <a:cubicBezTo>
                  <a:pt x="605339" y="324524"/>
                  <a:pt x="611906" y="317957"/>
                  <a:pt x="620007" y="317957"/>
                </a:cubicBezTo>
                <a:close/>
                <a:moveTo>
                  <a:pt x="681042" y="317238"/>
                </a:moveTo>
                <a:cubicBezTo>
                  <a:pt x="689621" y="317238"/>
                  <a:pt x="696563" y="324180"/>
                  <a:pt x="696563" y="332759"/>
                </a:cubicBezTo>
                <a:cubicBezTo>
                  <a:pt x="696563" y="332810"/>
                  <a:pt x="696563" y="332879"/>
                  <a:pt x="696563" y="332930"/>
                </a:cubicBezTo>
                <a:cubicBezTo>
                  <a:pt x="696461" y="341407"/>
                  <a:pt x="689519" y="348212"/>
                  <a:pt x="681042" y="348110"/>
                </a:cubicBezTo>
                <a:cubicBezTo>
                  <a:pt x="680991" y="348110"/>
                  <a:pt x="680923" y="348110"/>
                  <a:pt x="680872" y="348110"/>
                </a:cubicBezTo>
                <a:cubicBezTo>
                  <a:pt x="672395" y="348110"/>
                  <a:pt x="665522" y="341236"/>
                  <a:pt x="665522" y="332759"/>
                </a:cubicBezTo>
                <a:cubicBezTo>
                  <a:pt x="665522" y="324180"/>
                  <a:pt x="672463" y="317238"/>
                  <a:pt x="681042" y="317238"/>
                </a:cubicBezTo>
                <a:close/>
                <a:moveTo>
                  <a:pt x="743125" y="316386"/>
                </a:moveTo>
                <a:cubicBezTo>
                  <a:pt x="752540" y="316386"/>
                  <a:pt x="760181" y="324026"/>
                  <a:pt x="760181" y="333442"/>
                </a:cubicBezTo>
                <a:cubicBezTo>
                  <a:pt x="760181" y="342857"/>
                  <a:pt x="752540" y="350498"/>
                  <a:pt x="743125" y="350498"/>
                </a:cubicBezTo>
                <a:cubicBezTo>
                  <a:pt x="733711" y="350498"/>
                  <a:pt x="726070" y="342857"/>
                  <a:pt x="726070" y="333442"/>
                </a:cubicBezTo>
                <a:cubicBezTo>
                  <a:pt x="726070" y="324026"/>
                  <a:pt x="733711" y="316386"/>
                  <a:pt x="743125" y="316386"/>
                </a:cubicBezTo>
                <a:close/>
                <a:moveTo>
                  <a:pt x="803844" y="315533"/>
                </a:moveTo>
                <a:cubicBezTo>
                  <a:pt x="813259" y="315533"/>
                  <a:pt x="820900" y="323175"/>
                  <a:pt x="820900" y="332589"/>
                </a:cubicBezTo>
                <a:cubicBezTo>
                  <a:pt x="820900" y="342003"/>
                  <a:pt x="813259" y="349645"/>
                  <a:pt x="803844" y="349645"/>
                </a:cubicBezTo>
                <a:cubicBezTo>
                  <a:pt x="794430" y="349645"/>
                  <a:pt x="786789" y="342003"/>
                  <a:pt x="786789" y="332589"/>
                </a:cubicBezTo>
                <a:cubicBezTo>
                  <a:pt x="786789" y="323175"/>
                  <a:pt x="794430" y="315533"/>
                  <a:pt x="803844" y="315533"/>
                </a:cubicBezTo>
                <a:close/>
                <a:moveTo>
                  <a:pt x="865247" y="314510"/>
                </a:moveTo>
                <a:cubicBezTo>
                  <a:pt x="874662" y="314510"/>
                  <a:pt x="882303" y="322151"/>
                  <a:pt x="882303" y="331566"/>
                </a:cubicBezTo>
                <a:cubicBezTo>
                  <a:pt x="882303" y="340981"/>
                  <a:pt x="874662" y="348622"/>
                  <a:pt x="865247" y="348622"/>
                </a:cubicBezTo>
                <a:cubicBezTo>
                  <a:pt x="864957" y="348639"/>
                  <a:pt x="864667" y="348639"/>
                  <a:pt x="864377" y="348639"/>
                </a:cubicBezTo>
                <a:cubicBezTo>
                  <a:pt x="854945" y="348639"/>
                  <a:pt x="847321" y="340981"/>
                  <a:pt x="847338" y="331566"/>
                </a:cubicBezTo>
                <a:cubicBezTo>
                  <a:pt x="847338" y="331276"/>
                  <a:pt x="847338" y="330986"/>
                  <a:pt x="847355" y="330696"/>
                </a:cubicBezTo>
                <a:cubicBezTo>
                  <a:pt x="847833" y="321281"/>
                  <a:pt x="855832" y="314032"/>
                  <a:pt x="865247" y="314510"/>
                </a:cubicBezTo>
                <a:close/>
                <a:moveTo>
                  <a:pt x="927014" y="313864"/>
                </a:moveTo>
                <a:cubicBezTo>
                  <a:pt x="937375" y="313864"/>
                  <a:pt x="945775" y="322265"/>
                  <a:pt x="945775" y="332626"/>
                </a:cubicBezTo>
                <a:cubicBezTo>
                  <a:pt x="945775" y="342987"/>
                  <a:pt x="937375" y="351387"/>
                  <a:pt x="927014" y="351387"/>
                </a:cubicBezTo>
                <a:cubicBezTo>
                  <a:pt x="916652" y="351387"/>
                  <a:pt x="908252" y="342987"/>
                  <a:pt x="908252" y="332626"/>
                </a:cubicBezTo>
                <a:cubicBezTo>
                  <a:pt x="908252" y="322265"/>
                  <a:pt x="916652" y="313864"/>
                  <a:pt x="927014" y="313864"/>
                </a:cubicBezTo>
                <a:close/>
                <a:moveTo>
                  <a:pt x="988048" y="313315"/>
                </a:moveTo>
                <a:cubicBezTo>
                  <a:pt x="998793" y="313315"/>
                  <a:pt x="1007492" y="322014"/>
                  <a:pt x="1007492" y="332759"/>
                </a:cubicBezTo>
                <a:cubicBezTo>
                  <a:pt x="1007492" y="332810"/>
                  <a:pt x="1007492" y="332879"/>
                  <a:pt x="1007492" y="332930"/>
                </a:cubicBezTo>
                <a:cubicBezTo>
                  <a:pt x="1007389" y="343573"/>
                  <a:pt x="998691" y="352135"/>
                  <a:pt x="988048" y="352032"/>
                </a:cubicBezTo>
                <a:cubicBezTo>
                  <a:pt x="987997" y="352032"/>
                  <a:pt x="987929" y="352032"/>
                  <a:pt x="987878" y="352032"/>
                </a:cubicBezTo>
                <a:cubicBezTo>
                  <a:pt x="977235" y="352032"/>
                  <a:pt x="968605" y="343402"/>
                  <a:pt x="968605" y="332759"/>
                </a:cubicBezTo>
                <a:cubicBezTo>
                  <a:pt x="968605" y="322014"/>
                  <a:pt x="977303" y="313315"/>
                  <a:pt x="988048" y="313315"/>
                </a:cubicBezTo>
                <a:close/>
                <a:moveTo>
                  <a:pt x="1050132" y="312462"/>
                </a:moveTo>
                <a:cubicBezTo>
                  <a:pt x="1061338" y="312462"/>
                  <a:pt x="1070429" y="321554"/>
                  <a:pt x="1070429" y="332760"/>
                </a:cubicBezTo>
                <a:cubicBezTo>
                  <a:pt x="1070429" y="332811"/>
                  <a:pt x="1070429" y="332879"/>
                  <a:pt x="1070429" y="332931"/>
                </a:cubicBezTo>
                <a:cubicBezTo>
                  <a:pt x="1070326" y="344051"/>
                  <a:pt x="1061253" y="352988"/>
                  <a:pt x="1050132" y="352886"/>
                </a:cubicBezTo>
                <a:cubicBezTo>
                  <a:pt x="1038994" y="352886"/>
                  <a:pt x="1029921" y="343898"/>
                  <a:pt x="1029836" y="332760"/>
                </a:cubicBezTo>
                <a:cubicBezTo>
                  <a:pt x="1029836" y="321554"/>
                  <a:pt x="1038926" y="312462"/>
                  <a:pt x="1050132" y="312462"/>
                </a:cubicBezTo>
                <a:close/>
                <a:moveTo>
                  <a:pt x="1110851" y="311610"/>
                </a:moveTo>
                <a:cubicBezTo>
                  <a:pt x="1110970" y="311610"/>
                  <a:pt x="1111072" y="311610"/>
                  <a:pt x="1111192" y="311610"/>
                </a:cubicBezTo>
                <a:cubicBezTo>
                  <a:pt x="1122773" y="311713"/>
                  <a:pt x="1132102" y="321178"/>
                  <a:pt x="1132000" y="332760"/>
                </a:cubicBezTo>
                <a:cubicBezTo>
                  <a:pt x="1132000" y="332811"/>
                  <a:pt x="1132000" y="332879"/>
                  <a:pt x="1132000" y="332930"/>
                </a:cubicBezTo>
                <a:cubicBezTo>
                  <a:pt x="1131898" y="344511"/>
                  <a:pt x="1122432" y="353841"/>
                  <a:pt x="1110851" y="353739"/>
                </a:cubicBezTo>
                <a:cubicBezTo>
                  <a:pt x="1099236" y="353739"/>
                  <a:pt x="1089804" y="344376"/>
                  <a:pt x="1089702" y="332760"/>
                </a:cubicBezTo>
                <a:cubicBezTo>
                  <a:pt x="1089702" y="321076"/>
                  <a:pt x="1099167" y="311610"/>
                  <a:pt x="1110851" y="311610"/>
                </a:cubicBezTo>
                <a:close/>
                <a:moveTo>
                  <a:pt x="1172252" y="310928"/>
                </a:moveTo>
                <a:cubicBezTo>
                  <a:pt x="1184311" y="310928"/>
                  <a:pt x="1194084" y="320701"/>
                  <a:pt x="1194084" y="332760"/>
                </a:cubicBezTo>
                <a:cubicBezTo>
                  <a:pt x="1194084" y="332811"/>
                  <a:pt x="1194084" y="332879"/>
                  <a:pt x="1194084" y="332931"/>
                </a:cubicBezTo>
                <a:cubicBezTo>
                  <a:pt x="1193981" y="344887"/>
                  <a:pt x="1184208" y="354523"/>
                  <a:pt x="1172252" y="354421"/>
                </a:cubicBezTo>
                <a:cubicBezTo>
                  <a:pt x="1160262" y="354421"/>
                  <a:pt x="1150506" y="344750"/>
                  <a:pt x="1150421" y="332760"/>
                </a:cubicBezTo>
                <a:cubicBezTo>
                  <a:pt x="1150421" y="320701"/>
                  <a:pt x="1160194" y="310928"/>
                  <a:pt x="1172252" y="310928"/>
                </a:cubicBezTo>
                <a:close/>
                <a:moveTo>
                  <a:pt x="1233653" y="310245"/>
                </a:moveTo>
                <a:cubicBezTo>
                  <a:pt x="1246087" y="310245"/>
                  <a:pt x="1256167" y="320326"/>
                  <a:pt x="1256167" y="332759"/>
                </a:cubicBezTo>
                <a:cubicBezTo>
                  <a:pt x="1256082" y="345125"/>
                  <a:pt x="1246019" y="355102"/>
                  <a:pt x="1233653" y="355102"/>
                </a:cubicBezTo>
                <a:cubicBezTo>
                  <a:pt x="1221288" y="355102"/>
                  <a:pt x="1211225" y="345125"/>
                  <a:pt x="1211140" y="332759"/>
                </a:cubicBezTo>
                <a:cubicBezTo>
                  <a:pt x="1211225" y="320360"/>
                  <a:pt x="1221254" y="310331"/>
                  <a:pt x="1233653" y="310245"/>
                </a:cubicBezTo>
                <a:close/>
                <a:moveTo>
                  <a:pt x="1295054" y="309393"/>
                </a:moveTo>
                <a:cubicBezTo>
                  <a:pt x="1307966" y="309393"/>
                  <a:pt x="1318421" y="319849"/>
                  <a:pt x="1318421" y="332760"/>
                </a:cubicBezTo>
                <a:cubicBezTo>
                  <a:pt x="1318421" y="332811"/>
                  <a:pt x="1318421" y="332880"/>
                  <a:pt x="1318421" y="332931"/>
                </a:cubicBezTo>
                <a:cubicBezTo>
                  <a:pt x="1318319" y="345740"/>
                  <a:pt x="1307863" y="356058"/>
                  <a:pt x="1295054" y="355956"/>
                </a:cubicBezTo>
                <a:cubicBezTo>
                  <a:pt x="1282246" y="355956"/>
                  <a:pt x="1271859" y="345570"/>
                  <a:pt x="1271859" y="332760"/>
                </a:cubicBezTo>
                <a:cubicBezTo>
                  <a:pt x="1271859" y="332709"/>
                  <a:pt x="1271859" y="332641"/>
                  <a:pt x="1271859" y="332589"/>
                </a:cubicBezTo>
                <a:cubicBezTo>
                  <a:pt x="1271859" y="319781"/>
                  <a:pt x="1282246" y="309393"/>
                  <a:pt x="1295054" y="309393"/>
                </a:cubicBezTo>
                <a:close/>
                <a:moveTo>
                  <a:pt x="1357139" y="308710"/>
                </a:moveTo>
                <a:cubicBezTo>
                  <a:pt x="1370425" y="308710"/>
                  <a:pt x="1381188" y="319473"/>
                  <a:pt x="1381188" y="332759"/>
                </a:cubicBezTo>
                <a:cubicBezTo>
                  <a:pt x="1381102" y="345978"/>
                  <a:pt x="1370357" y="356637"/>
                  <a:pt x="1357139" y="356637"/>
                </a:cubicBezTo>
                <a:cubicBezTo>
                  <a:pt x="1343954" y="356637"/>
                  <a:pt x="1333261" y="345944"/>
                  <a:pt x="1333261" y="332759"/>
                </a:cubicBezTo>
                <a:cubicBezTo>
                  <a:pt x="1333261" y="319541"/>
                  <a:pt x="1343921" y="308796"/>
                  <a:pt x="1357139" y="308710"/>
                </a:cubicBezTo>
                <a:close/>
                <a:moveTo>
                  <a:pt x="1970835" y="308064"/>
                </a:moveTo>
                <a:cubicBezTo>
                  <a:pt x="1984400" y="308064"/>
                  <a:pt x="1995396" y="319061"/>
                  <a:pt x="1995396" y="332626"/>
                </a:cubicBezTo>
                <a:cubicBezTo>
                  <a:pt x="1995396" y="346190"/>
                  <a:pt x="1984400" y="357186"/>
                  <a:pt x="1970835" y="357186"/>
                </a:cubicBezTo>
                <a:cubicBezTo>
                  <a:pt x="1957271" y="357186"/>
                  <a:pt x="1946275" y="346190"/>
                  <a:pt x="1946275" y="332626"/>
                </a:cubicBezTo>
                <a:cubicBezTo>
                  <a:pt x="1946275" y="319061"/>
                  <a:pt x="1957271" y="308064"/>
                  <a:pt x="1970835" y="308064"/>
                </a:cubicBezTo>
                <a:close/>
                <a:moveTo>
                  <a:pt x="1417858" y="308028"/>
                </a:moveTo>
                <a:cubicBezTo>
                  <a:pt x="1431520" y="308028"/>
                  <a:pt x="1442589" y="319098"/>
                  <a:pt x="1442589" y="332759"/>
                </a:cubicBezTo>
                <a:cubicBezTo>
                  <a:pt x="1442589" y="332811"/>
                  <a:pt x="1442589" y="332879"/>
                  <a:pt x="1442589" y="332930"/>
                </a:cubicBezTo>
                <a:cubicBezTo>
                  <a:pt x="1442487" y="346489"/>
                  <a:pt x="1431418" y="357422"/>
                  <a:pt x="1417858" y="357320"/>
                </a:cubicBezTo>
                <a:cubicBezTo>
                  <a:pt x="1417739" y="357320"/>
                  <a:pt x="1417636" y="357320"/>
                  <a:pt x="1417517" y="357320"/>
                </a:cubicBezTo>
                <a:cubicBezTo>
                  <a:pt x="1404043" y="357218"/>
                  <a:pt x="1393195" y="346234"/>
                  <a:pt x="1393297" y="332759"/>
                </a:cubicBezTo>
                <a:cubicBezTo>
                  <a:pt x="1393297" y="332708"/>
                  <a:pt x="1393297" y="332640"/>
                  <a:pt x="1393297" y="332589"/>
                </a:cubicBezTo>
                <a:cubicBezTo>
                  <a:pt x="1393297" y="319029"/>
                  <a:pt x="1404299" y="308028"/>
                  <a:pt x="1417858" y="308028"/>
                </a:cubicBezTo>
                <a:close/>
                <a:moveTo>
                  <a:pt x="1479258" y="307346"/>
                </a:moveTo>
                <a:cubicBezTo>
                  <a:pt x="1493295" y="307346"/>
                  <a:pt x="1504672" y="318723"/>
                  <a:pt x="1504672" y="332760"/>
                </a:cubicBezTo>
                <a:cubicBezTo>
                  <a:pt x="1504586" y="346728"/>
                  <a:pt x="1493227" y="358004"/>
                  <a:pt x="1479258" y="358004"/>
                </a:cubicBezTo>
                <a:cubicBezTo>
                  <a:pt x="1465324" y="358004"/>
                  <a:pt x="1454016" y="346694"/>
                  <a:pt x="1454016" y="332760"/>
                </a:cubicBezTo>
                <a:cubicBezTo>
                  <a:pt x="1454016" y="318790"/>
                  <a:pt x="1465290" y="307432"/>
                  <a:pt x="1479258" y="307346"/>
                </a:cubicBezTo>
                <a:close/>
                <a:moveTo>
                  <a:pt x="1540660" y="306664"/>
                </a:moveTo>
                <a:cubicBezTo>
                  <a:pt x="1540779" y="306664"/>
                  <a:pt x="1540882" y="306664"/>
                  <a:pt x="1541001" y="306664"/>
                </a:cubicBezTo>
                <a:cubicBezTo>
                  <a:pt x="1555328" y="306766"/>
                  <a:pt x="1566857" y="318450"/>
                  <a:pt x="1566755" y="332760"/>
                </a:cubicBezTo>
                <a:cubicBezTo>
                  <a:pt x="1566755" y="332811"/>
                  <a:pt x="1566755" y="332879"/>
                  <a:pt x="1566755" y="332931"/>
                </a:cubicBezTo>
                <a:cubicBezTo>
                  <a:pt x="1566653" y="347240"/>
                  <a:pt x="1554970" y="358786"/>
                  <a:pt x="1540660" y="358685"/>
                </a:cubicBezTo>
                <a:cubicBezTo>
                  <a:pt x="1526350" y="358685"/>
                  <a:pt x="1514735" y="347069"/>
                  <a:pt x="1514735" y="332760"/>
                </a:cubicBezTo>
                <a:cubicBezTo>
                  <a:pt x="1514735" y="332709"/>
                  <a:pt x="1514735" y="332641"/>
                  <a:pt x="1514735" y="332589"/>
                </a:cubicBezTo>
                <a:cubicBezTo>
                  <a:pt x="1514735" y="318262"/>
                  <a:pt x="1526350" y="306664"/>
                  <a:pt x="1540660" y="306664"/>
                </a:cubicBezTo>
                <a:close/>
                <a:moveTo>
                  <a:pt x="1602061" y="305981"/>
                </a:moveTo>
                <a:cubicBezTo>
                  <a:pt x="1616848" y="305981"/>
                  <a:pt x="1628839" y="317972"/>
                  <a:pt x="1628839" y="332759"/>
                </a:cubicBezTo>
                <a:cubicBezTo>
                  <a:pt x="1628839" y="332810"/>
                  <a:pt x="1628839" y="332879"/>
                  <a:pt x="1628839" y="332930"/>
                </a:cubicBezTo>
                <a:cubicBezTo>
                  <a:pt x="1628737" y="347632"/>
                  <a:pt x="1616763" y="359469"/>
                  <a:pt x="1602061" y="359365"/>
                </a:cubicBezTo>
                <a:cubicBezTo>
                  <a:pt x="1587359" y="359365"/>
                  <a:pt x="1575454" y="347461"/>
                  <a:pt x="1575454" y="332759"/>
                </a:cubicBezTo>
                <a:cubicBezTo>
                  <a:pt x="1575454" y="332708"/>
                  <a:pt x="1575454" y="332640"/>
                  <a:pt x="1575454" y="332589"/>
                </a:cubicBezTo>
                <a:cubicBezTo>
                  <a:pt x="1575454" y="317886"/>
                  <a:pt x="1587359" y="305981"/>
                  <a:pt x="1602061" y="305981"/>
                </a:cubicBezTo>
                <a:close/>
                <a:moveTo>
                  <a:pt x="1664144" y="305470"/>
                </a:moveTo>
                <a:cubicBezTo>
                  <a:pt x="1679222" y="305470"/>
                  <a:pt x="1691434" y="317682"/>
                  <a:pt x="1691434" y="332760"/>
                </a:cubicBezTo>
                <a:cubicBezTo>
                  <a:pt x="1691349" y="347769"/>
                  <a:pt x="1679154" y="359879"/>
                  <a:pt x="1664144" y="359879"/>
                </a:cubicBezTo>
                <a:cubicBezTo>
                  <a:pt x="1649169" y="359879"/>
                  <a:pt x="1637026" y="347735"/>
                  <a:pt x="1637026" y="332760"/>
                </a:cubicBezTo>
                <a:cubicBezTo>
                  <a:pt x="1637026" y="332709"/>
                  <a:pt x="1637026" y="332641"/>
                  <a:pt x="1637026" y="332589"/>
                </a:cubicBezTo>
                <a:cubicBezTo>
                  <a:pt x="1637026" y="317614"/>
                  <a:pt x="1649169" y="305470"/>
                  <a:pt x="1664144" y="305470"/>
                </a:cubicBezTo>
                <a:close/>
                <a:moveTo>
                  <a:pt x="1724864" y="304958"/>
                </a:moveTo>
                <a:cubicBezTo>
                  <a:pt x="1740214" y="304958"/>
                  <a:pt x="1752665" y="317409"/>
                  <a:pt x="1752665" y="332760"/>
                </a:cubicBezTo>
                <a:cubicBezTo>
                  <a:pt x="1752665" y="332811"/>
                  <a:pt x="1752665" y="332879"/>
                  <a:pt x="1752665" y="332930"/>
                </a:cubicBezTo>
                <a:cubicBezTo>
                  <a:pt x="1752562" y="348195"/>
                  <a:pt x="1740129" y="360492"/>
                  <a:pt x="1724864" y="360390"/>
                </a:cubicBezTo>
                <a:cubicBezTo>
                  <a:pt x="1724744" y="360390"/>
                  <a:pt x="1724642" y="360390"/>
                  <a:pt x="1724523" y="360390"/>
                </a:cubicBezTo>
                <a:cubicBezTo>
                  <a:pt x="1709360" y="360288"/>
                  <a:pt x="1697131" y="347922"/>
                  <a:pt x="1697233" y="332760"/>
                </a:cubicBezTo>
                <a:cubicBezTo>
                  <a:pt x="1697233" y="332708"/>
                  <a:pt x="1697233" y="332640"/>
                  <a:pt x="1697233" y="332589"/>
                </a:cubicBezTo>
                <a:cubicBezTo>
                  <a:pt x="1697233" y="317324"/>
                  <a:pt x="1709599" y="304958"/>
                  <a:pt x="1724864" y="304958"/>
                </a:cubicBezTo>
                <a:close/>
                <a:moveTo>
                  <a:pt x="1786265" y="304617"/>
                </a:moveTo>
                <a:cubicBezTo>
                  <a:pt x="1801803" y="304617"/>
                  <a:pt x="1814407" y="317222"/>
                  <a:pt x="1814407" y="332760"/>
                </a:cubicBezTo>
                <a:cubicBezTo>
                  <a:pt x="1814407" y="332811"/>
                  <a:pt x="1814407" y="332879"/>
                  <a:pt x="1814407" y="332930"/>
                </a:cubicBezTo>
                <a:cubicBezTo>
                  <a:pt x="1814305" y="348383"/>
                  <a:pt x="1801718" y="360834"/>
                  <a:pt x="1786265" y="360731"/>
                </a:cubicBezTo>
                <a:cubicBezTo>
                  <a:pt x="1786146" y="360731"/>
                  <a:pt x="1786043" y="360731"/>
                  <a:pt x="1785924" y="360731"/>
                </a:cubicBezTo>
                <a:cubicBezTo>
                  <a:pt x="1770573" y="360629"/>
                  <a:pt x="1758191" y="348110"/>
                  <a:pt x="1758293" y="332760"/>
                </a:cubicBezTo>
                <a:cubicBezTo>
                  <a:pt x="1758293" y="332709"/>
                  <a:pt x="1758293" y="332640"/>
                  <a:pt x="1758293" y="332589"/>
                </a:cubicBezTo>
                <a:cubicBezTo>
                  <a:pt x="1758293" y="317136"/>
                  <a:pt x="1770812" y="304617"/>
                  <a:pt x="1786265" y="304617"/>
                </a:cubicBezTo>
                <a:close/>
                <a:moveTo>
                  <a:pt x="1909068" y="304446"/>
                </a:moveTo>
                <a:cubicBezTo>
                  <a:pt x="1924708" y="304446"/>
                  <a:pt x="1937381" y="317119"/>
                  <a:pt x="1937381" y="332759"/>
                </a:cubicBezTo>
                <a:cubicBezTo>
                  <a:pt x="1937381" y="332810"/>
                  <a:pt x="1937381" y="332879"/>
                  <a:pt x="1937381" y="332930"/>
                </a:cubicBezTo>
                <a:cubicBezTo>
                  <a:pt x="1937279" y="348468"/>
                  <a:pt x="1924606" y="361004"/>
                  <a:pt x="1909068" y="360901"/>
                </a:cubicBezTo>
                <a:cubicBezTo>
                  <a:pt x="1893530" y="360901"/>
                  <a:pt x="1880926" y="348297"/>
                  <a:pt x="1880926" y="332759"/>
                </a:cubicBezTo>
                <a:cubicBezTo>
                  <a:pt x="1880926" y="332708"/>
                  <a:pt x="1880926" y="332640"/>
                  <a:pt x="1880926" y="332589"/>
                </a:cubicBezTo>
                <a:cubicBezTo>
                  <a:pt x="1880926" y="317051"/>
                  <a:pt x="1893530" y="304446"/>
                  <a:pt x="1909068" y="304446"/>
                </a:cubicBezTo>
                <a:close/>
                <a:moveTo>
                  <a:pt x="1847666" y="304446"/>
                </a:moveTo>
                <a:cubicBezTo>
                  <a:pt x="1863306" y="304446"/>
                  <a:pt x="1875979" y="317119"/>
                  <a:pt x="1875979" y="332759"/>
                </a:cubicBezTo>
                <a:cubicBezTo>
                  <a:pt x="1875979" y="332810"/>
                  <a:pt x="1875979" y="332879"/>
                  <a:pt x="1875979" y="332930"/>
                </a:cubicBezTo>
                <a:cubicBezTo>
                  <a:pt x="1875877" y="348468"/>
                  <a:pt x="1863204" y="361004"/>
                  <a:pt x="1847666" y="360901"/>
                </a:cubicBezTo>
                <a:cubicBezTo>
                  <a:pt x="1832128" y="360901"/>
                  <a:pt x="1819524" y="348297"/>
                  <a:pt x="1819524" y="332759"/>
                </a:cubicBezTo>
                <a:cubicBezTo>
                  <a:pt x="1819524" y="332708"/>
                  <a:pt x="1819524" y="332640"/>
                  <a:pt x="1819524" y="332589"/>
                </a:cubicBezTo>
                <a:cubicBezTo>
                  <a:pt x="1819524" y="317051"/>
                  <a:pt x="1832128" y="304446"/>
                  <a:pt x="1847666" y="304446"/>
                </a:cubicBezTo>
                <a:close/>
                <a:moveTo>
                  <a:pt x="5629" y="265900"/>
                </a:moveTo>
                <a:cubicBezTo>
                  <a:pt x="8648" y="265900"/>
                  <a:pt x="11086" y="268338"/>
                  <a:pt x="11086" y="271358"/>
                </a:cubicBezTo>
                <a:cubicBezTo>
                  <a:pt x="11086" y="274377"/>
                  <a:pt x="8648" y="276816"/>
                  <a:pt x="5629" y="276816"/>
                </a:cubicBezTo>
                <a:cubicBezTo>
                  <a:pt x="2643" y="276731"/>
                  <a:pt x="256" y="274343"/>
                  <a:pt x="171" y="271358"/>
                </a:cubicBezTo>
                <a:cubicBezTo>
                  <a:pt x="171" y="268338"/>
                  <a:pt x="2610" y="265900"/>
                  <a:pt x="5629" y="265900"/>
                </a:cubicBezTo>
                <a:close/>
                <a:moveTo>
                  <a:pt x="129113" y="263342"/>
                </a:moveTo>
                <a:cubicBezTo>
                  <a:pt x="133735" y="263342"/>
                  <a:pt x="137470" y="267078"/>
                  <a:pt x="137470" y="271700"/>
                </a:cubicBezTo>
                <a:cubicBezTo>
                  <a:pt x="137470" y="276322"/>
                  <a:pt x="133735" y="280057"/>
                  <a:pt x="129113" y="280057"/>
                </a:cubicBezTo>
                <a:cubicBezTo>
                  <a:pt x="124491" y="280057"/>
                  <a:pt x="120756" y="276322"/>
                  <a:pt x="120756" y="271700"/>
                </a:cubicBezTo>
                <a:cubicBezTo>
                  <a:pt x="120756" y="267078"/>
                  <a:pt x="124491" y="263342"/>
                  <a:pt x="129113" y="263342"/>
                </a:cubicBezTo>
                <a:close/>
                <a:moveTo>
                  <a:pt x="67030" y="263342"/>
                </a:moveTo>
                <a:cubicBezTo>
                  <a:pt x="67149" y="263342"/>
                  <a:pt x="67251" y="263342"/>
                  <a:pt x="67371" y="263342"/>
                </a:cubicBezTo>
                <a:cubicBezTo>
                  <a:pt x="71431" y="263445"/>
                  <a:pt x="74637" y="266805"/>
                  <a:pt x="74534" y="270847"/>
                </a:cubicBezTo>
                <a:cubicBezTo>
                  <a:pt x="74534" y="274992"/>
                  <a:pt x="71174" y="278352"/>
                  <a:pt x="67030" y="278352"/>
                </a:cubicBezTo>
                <a:cubicBezTo>
                  <a:pt x="62885" y="278352"/>
                  <a:pt x="59526" y="274992"/>
                  <a:pt x="59526" y="270847"/>
                </a:cubicBezTo>
                <a:cubicBezTo>
                  <a:pt x="59526" y="266702"/>
                  <a:pt x="62885" y="263342"/>
                  <a:pt x="67030" y="263342"/>
                </a:cubicBezTo>
                <a:close/>
                <a:moveTo>
                  <a:pt x="189832" y="262148"/>
                </a:moveTo>
                <a:cubicBezTo>
                  <a:pt x="194915" y="262148"/>
                  <a:pt x="199042" y="266276"/>
                  <a:pt x="199042" y="271359"/>
                </a:cubicBezTo>
                <a:cubicBezTo>
                  <a:pt x="199042" y="276441"/>
                  <a:pt x="194915" y="280569"/>
                  <a:pt x="189832" y="280569"/>
                </a:cubicBezTo>
                <a:cubicBezTo>
                  <a:pt x="184784" y="280483"/>
                  <a:pt x="180707" y="276407"/>
                  <a:pt x="180622" y="271359"/>
                </a:cubicBezTo>
                <a:cubicBezTo>
                  <a:pt x="180622" y="266276"/>
                  <a:pt x="184749" y="262148"/>
                  <a:pt x="189832" y="262148"/>
                </a:cubicBezTo>
                <a:close/>
                <a:moveTo>
                  <a:pt x="251233" y="261296"/>
                </a:moveTo>
                <a:cubicBezTo>
                  <a:pt x="251353" y="261296"/>
                  <a:pt x="251455" y="261296"/>
                  <a:pt x="251574" y="261296"/>
                </a:cubicBezTo>
                <a:cubicBezTo>
                  <a:pt x="257032" y="261399"/>
                  <a:pt x="261399" y="265900"/>
                  <a:pt x="261296" y="271358"/>
                </a:cubicBezTo>
                <a:cubicBezTo>
                  <a:pt x="261296" y="276919"/>
                  <a:pt x="256794" y="281421"/>
                  <a:pt x="251233" y="281421"/>
                </a:cubicBezTo>
                <a:cubicBezTo>
                  <a:pt x="245707" y="281335"/>
                  <a:pt x="241256" y="276885"/>
                  <a:pt x="241171" y="271358"/>
                </a:cubicBezTo>
                <a:cubicBezTo>
                  <a:pt x="241171" y="265798"/>
                  <a:pt x="245673" y="261296"/>
                  <a:pt x="251233" y="261296"/>
                </a:cubicBezTo>
                <a:close/>
                <a:moveTo>
                  <a:pt x="313001" y="260480"/>
                </a:moveTo>
                <a:cubicBezTo>
                  <a:pt x="318936" y="260480"/>
                  <a:pt x="323746" y="265290"/>
                  <a:pt x="323746" y="271223"/>
                </a:cubicBezTo>
                <a:cubicBezTo>
                  <a:pt x="323746" y="277159"/>
                  <a:pt x="318936" y="281969"/>
                  <a:pt x="313001" y="281969"/>
                </a:cubicBezTo>
                <a:cubicBezTo>
                  <a:pt x="307067" y="281969"/>
                  <a:pt x="302256" y="277159"/>
                  <a:pt x="302256" y="271223"/>
                </a:cubicBezTo>
                <a:cubicBezTo>
                  <a:pt x="302256" y="265290"/>
                  <a:pt x="307067" y="260480"/>
                  <a:pt x="313001" y="260480"/>
                </a:cubicBezTo>
                <a:close/>
                <a:moveTo>
                  <a:pt x="374035" y="259760"/>
                </a:moveTo>
                <a:cubicBezTo>
                  <a:pt x="374155" y="259760"/>
                  <a:pt x="374257" y="259760"/>
                  <a:pt x="374377" y="259760"/>
                </a:cubicBezTo>
                <a:cubicBezTo>
                  <a:pt x="380688" y="259864"/>
                  <a:pt x="385736" y="265048"/>
                  <a:pt x="385634" y="271358"/>
                </a:cubicBezTo>
                <a:cubicBezTo>
                  <a:pt x="385634" y="277771"/>
                  <a:pt x="380449" y="282956"/>
                  <a:pt x="374035" y="282956"/>
                </a:cubicBezTo>
                <a:cubicBezTo>
                  <a:pt x="367674" y="282871"/>
                  <a:pt x="362523" y="277720"/>
                  <a:pt x="362438" y="271358"/>
                </a:cubicBezTo>
                <a:cubicBezTo>
                  <a:pt x="362438" y="264945"/>
                  <a:pt x="367623" y="259760"/>
                  <a:pt x="374035" y="259760"/>
                </a:cubicBezTo>
                <a:close/>
                <a:moveTo>
                  <a:pt x="436120" y="258908"/>
                </a:moveTo>
                <a:cubicBezTo>
                  <a:pt x="436239" y="258908"/>
                  <a:pt x="436341" y="258908"/>
                  <a:pt x="436460" y="258908"/>
                </a:cubicBezTo>
                <a:cubicBezTo>
                  <a:pt x="443249" y="259011"/>
                  <a:pt x="448673" y="264570"/>
                  <a:pt x="448571" y="271358"/>
                </a:cubicBezTo>
                <a:cubicBezTo>
                  <a:pt x="448571" y="278232"/>
                  <a:pt x="442993" y="283808"/>
                  <a:pt x="436120" y="283808"/>
                </a:cubicBezTo>
                <a:cubicBezTo>
                  <a:pt x="429246" y="283808"/>
                  <a:pt x="423669" y="278232"/>
                  <a:pt x="423669" y="271358"/>
                </a:cubicBezTo>
                <a:cubicBezTo>
                  <a:pt x="423669" y="264485"/>
                  <a:pt x="429246" y="258908"/>
                  <a:pt x="436120" y="258908"/>
                </a:cubicBezTo>
                <a:close/>
                <a:moveTo>
                  <a:pt x="496838" y="258055"/>
                </a:moveTo>
                <a:cubicBezTo>
                  <a:pt x="504189" y="258055"/>
                  <a:pt x="510142" y="264008"/>
                  <a:pt x="510142" y="271358"/>
                </a:cubicBezTo>
                <a:cubicBezTo>
                  <a:pt x="510142" y="278709"/>
                  <a:pt x="504189" y="284662"/>
                  <a:pt x="496838" y="284662"/>
                </a:cubicBezTo>
                <a:cubicBezTo>
                  <a:pt x="489487" y="284662"/>
                  <a:pt x="483535" y="278709"/>
                  <a:pt x="483535" y="271358"/>
                </a:cubicBezTo>
                <a:cubicBezTo>
                  <a:pt x="483535" y="264008"/>
                  <a:pt x="489487" y="258055"/>
                  <a:pt x="496838" y="258055"/>
                </a:cubicBezTo>
                <a:close/>
                <a:moveTo>
                  <a:pt x="558240" y="257203"/>
                </a:moveTo>
                <a:cubicBezTo>
                  <a:pt x="566052" y="257203"/>
                  <a:pt x="572396" y="263547"/>
                  <a:pt x="572396" y="271359"/>
                </a:cubicBezTo>
                <a:cubicBezTo>
                  <a:pt x="572396" y="279170"/>
                  <a:pt x="566052" y="285515"/>
                  <a:pt x="558240" y="285515"/>
                </a:cubicBezTo>
                <a:cubicBezTo>
                  <a:pt x="550463" y="285430"/>
                  <a:pt x="544169" y="279135"/>
                  <a:pt x="544084" y="271359"/>
                </a:cubicBezTo>
                <a:cubicBezTo>
                  <a:pt x="544084" y="263547"/>
                  <a:pt x="550429" y="257203"/>
                  <a:pt x="558240" y="257203"/>
                </a:cubicBezTo>
                <a:close/>
                <a:moveTo>
                  <a:pt x="619641" y="256520"/>
                </a:moveTo>
                <a:cubicBezTo>
                  <a:pt x="627828" y="256520"/>
                  <a:pt x="634480" y="263171"/>
                  <a:pt x="634480" y="271358"/>
                </a:cubicBezTo>
                <a:cubicBezTo>
                  <a:pt x="634480" y="279544"/>
                  <a:pt x="627845" y="286197"/>
                  <a:pt x="619641" y="286197"/>
                </a:cubicBezTo>
                <a:cubicBezTo>
                  <a:pt x="611454" y="286197"/>
                  <a:pt x="604803" y="279544"/>
                  <a:pt x="604803" y="271358"/>
                </a:cubicBezTo>
                <a:cubicBezTo>
                  <a:pt x="604803" y="263171"/>
                  <a:pt x="611454" y="256520"/>
                  <a:pt x="619641" y="256520"/>
                </a:cubicBezTo>
                <a:close/>
                <a:moveTo>
                  <a:pt x="681408" y="255534"/>
                </a:moveTo>
                <a:cubicBezTo>
                  <a:pt x="690075" y="255534"/>
                  <a:pt x="697100" y="262558"/>
                  <a:pt x="697100" y="271223"/>
                </a:cubicBezTo>
                <a:cubicBezTo>
                  <a:pt x="697100" y="279890"/>
                  <a:pt x="690075" y="286917"/>
                  <a:pt x="681408" y="286917"/>
                </a:cubicBezTo>
                <a:cubicBezTo>
                  <a:pt x="672742" y="286917"/>
                  <a:pt x="665717" y="279890"/>
                  <a:pt x="665717" y="271223"/>
                </a:cubicBezTo>
                <a:cubicBezTo>
                  <a:pt x="665717" y="262558"/>
                  <a:pt x="672742" y="255534"/>
                  <a:pt x="681408" y="255534"/>
                </a:cubicBezTo>
                <a:close/>
                <a:moveTo>
                  <a:pt x="743125" y="254815"/>
                </a:moveTo>
                <a:cubicBezTo>
                  <a:pt x="752540" y="254815"/>
                  <a:pt x="760181" y="262455"/>
                  <a:pt x="760181" y="271870"/>
                </a:cubicBezTo>
                <a:cubicBezTo>
                  <a:pt x="760181" y="281285"/>
                  <a:pt x="752540" y="288926"/>
                  <a:pt x="743125" y="288926"/>
                </a:cubicBezTo>
                <a:cubicBezTo>
                  <a:pt x="733711" y="288926"/>
                  <a:pt x="726070" y="281285"/>
                  <a:pt x="726070" y="271870"/>
                </a:cubicBezTo>
                <a:cubicBezTo>
                  <a:pt x="726070" y="262455"/>
                  <a:pt x="733711" y="254815"/>
                  <a:pt x="743125" y="254815"/>
                </a:cubicBezTo>
                <a:close/>
                <a:moveTo>
                  <a:pt x="803844" y="253962"/>
                </a:moveTo>
                <a:cubicBezTo>
                  <a:pt x="813259" y="253962"/>
                  <a:pt x="820900" y="261604"/>
                  <a:pt x="820900" y="271017"/>
                </a:cubicBezTo>
                <a:cubicBezTo>
                  <a:pt x="820900" y="280432"/>
                  <a:pt x="813259" y="288073"/>
                  <a:pt x="803844" y="288073"/>
                </a:cubicBezTo>
                <a:cubicBezTo>
                  <a:pt x="794430" y="288073"/>
                  <a:pt x="786789" y="280432"/>
                  <a:pt x="786789" y="271017"/>
                </a:cubicBezTo>
                <a:cubicBezTo>
                  <a:pt x="786789" y="261604"/>
                  <a:pt x="794430" y="253962"/>
                  <a:pt x="803844" y="253962"/>
                </a:cubicBezTo>
                <a:close/>
                <a:moveTo>
                  <a:pt x="865246" y="253279"/>
                </a:moveTo>
                <a:cubicBezTo>
                  <a:pt x="865365" y="253279"/>
                  <a:pt x="865468" y="253279"/>
                  <a:pt x="865587" y="253279"/>
                </a:cubicBezTo>
                <a:cubicBezTo>
                  <a:pt x="875479" y="253382"/>
                  <a:pt x="883428" y="261467"/>
                  <a:pt x="883325" y="271359"/>
                </a:cubicBezTo>
                <a:cubicBezTo>
                  <a:pt x="882864" y="280978"/>
                  <a:pt x="874882" y="288517"/>
                  <a:pt x="865246" y="288415"/>
                </a:cubicBezTo>
                <a:cubicBezTo>
                  <a:pt x="855643" y="288432"/>
                  <a:pt x="847712" y="280944"/>
                  <a:pt x="847167" y="271359"/>
                </a:cubicBezTo>
                <a:cubicBezTo>
                  <a:pt x="847167" y="261382"/>
                  <a:pt x="855268" y="253279"/>
                  <a:pt x="865246" y="253279"/>
                </a:cubicBezTo>
                <a:close/>
                <a:moveTo>
                  <a:pt x="926648" y="252427"/>
                </a:moveTo>
                <a:cubicBezTo>
                  <a:pt x="937103" y="252427"/>
                  <a:pt x="945580" y="260904"/>
                  <a:pt x="945580" y="271359"/>
                </a:cubicBezTo>
                <a:cubicBezTo>
                  <a:pt x="945494" y="281746"/>
                  <a:pt x="937035" y="290120"/>
                  <a:pt x="926648" y="290120"/>
                </a:cubicBezTo>
                <a:cubicBezTo>
                  <a:pt x="916261" y="290120"/>
                  <a:pt x="907818" y="281746"/>
                  <a:pt x="907716" y="271359"/>
                </a:cubicBezTo>
                <a:cubicBezTo>
                  <a:pt x="907716" y="260904"/>
                  <a:pt x="916193" y="252427"/>
                  <a:pt x="926648" y="252427"/>
                </a:cubicBezTo>
                <a:close/>
                <a:moveTo>
                  <a:pt x="988048" y="251574"/>
                </a:moveTo>
                <a:cubicBezTo>
                  <a:pt x="998981" y="251574"/>
                  <a:pt x="1007833" y="260427"/>
                  <a:pt x="1007833" y="271358"/>
                </a:cubicBezTo>
                <a:cubicBezTo>
                  <a:pt x="1007833" y="271409"/>
                  <a:pt x="1007833" y="271478"/>
                  <a:pt x="1007833" y="271529"/>
                </a:cubicBezTo>
                <a:cubicBezTo>
                  <a:pt x="1007731" y="282359"/>
                  <a:pt x="998879" y="291076"/>
                  <a:pt x="988048" y="290973"/>
                </a:cubicBezTo>
                <a:cubicBezTo>
                  <a:pt x="987997" y="290973"/>
                  <a:pt x="987929" y="290973"/>
                  <a:pt x="987878" y="290973"/>
                </a:cubicBezTo>
                <a:cubicBezTo>
                  <a:pt x="977047" y="290973"/>
                  <a:pt x="968264" y="282189"/>
                  <a:pt x="968264" y="271358"/>
                </a:cubicBezTo>
                <a:cubicBezTo>
                  <a:pt x="968264" y="260427"/>
                  <a:pt x="977115" y="251574"/>
                  <a:pt x="988048" y="251574"/>
                </a:cubicBezTo>
                <a:close/>
                <a:moveTo>
                  <a:pt x="1050132" y="250892"/>
                </a:moveTo>
                <a:cubicBezTo>
                  <a:pt x="1061440" y="250892"/>
                  <a:pt x="1070599" y="260052"/>
                  <a:pt x="1070599" y="271359"/>
                </a:cubicBezTo>
                <a:cubicBezTo>
                  <a:pt x="1070599" y="271410"/>
                  <a:pt x="1070599" y="271478"/>
                  <a:pt x="1070599" y="271529"/>
                </a:cubicBezTo>
                <a:cubicBezTo>
                  <a:pt x="1070497" y="282735"/>
                  <a:pt x="1061338" y="291756"/>
                  <a:pt x="1050132" y="291655"/>
                </a:cubicBezTo>
                <a:cubicBezTo>
                  <a:pt x="1050081" y="291655"/>
                  <a:pt x="1050013" y="291655"/>
                  <a:pt x="1049961" y="291655"/>
                </a:cubicBezTo>
                <a:cubicBezTo>
                  <a:pt x="1038756" y="291655"/>
                  <a:pt x="1029665" y="282563"/>
                  <a:pt x="1029665" y="271359"/>
                </a:cubicBezTo>
                <a:cubicBezTo>
                  <a:pt x="1029665" y="260052"/>
                  <a:pt x="1038824" y="250892"/>
                  <a:pt x="1050132" y="250892"/>
                </a:cubicBezTo>
                <a:close/>
                <a:moveTo>
                  <a:pt x="1110851" y="250039"/>
                </a:moveTo>
                <a:cubicBezTo>
                  <a:pt x="1122620" y="250039"/>
                  <a:pt x="1132171" y="259591"/>
                  <a:pt x="1132171" y="271358"/>
                </a:cubicBezTo>
                <a:cubicBezTo>
                  <a:pt x="1132171" y="271409"/>
                  <a:pt x="1132171" y="271478"/>
                  <a:pt x="1132171" y="271529"/>
                </a:cubicBezTo>
                <a:cubicBezTo>
                  <a:pt x="1132069" y="283212"/>
                  <a:pt x="1122535" y="292610"/>
                  <a:pt x="1110851" y="292508"/>
                </a:cubicBezTo>
                <a:cubicBezTo>
                  <a:pt x="1110800" y="292508"/>
                  <a:pt x="1110732" y="292508"/>
                  <a:pt x="1110681" y="292508"/>
                </a:cubicBezTo>
                <a:cubicBezTo>
                  <a:pt x="1098997" y="292508"/>
                  <a:pt x="1089532" y="283041"/>
                  <a:pt x="1089532" y="271358"/>
                </a:cubicBezTo>
                <a:cubicBezTo>
                  <a:pt x="1089532" y="259591"/>
                  <a:pt x="1099083" y="250039"/>
                  <a:pt x="1110851" y="250039"/>
                </a:cubicBezTo>
                <a:close/>
                <a:moveTo>
                  <a:pt x="1172252" y="249357"/>
                </a:moveTo>
                <a:cubicBezTo>
                  <a:pt x="1184396" y="249357"/>
                  <a:pt x="1194254" y="259216"/>
                  <a:pt x="1194254" y="271359"/>
                </a:cubicBezTo>
                <a:cubicBezTo>
                  <a:pt x="1194254" y="271410"/>
                  <a:pt x="1194254" y="271478"/>
                  <a:pt x="1194254" y="271529"/>
                </a:cubicBezTo>
                <a:cubicBezTo>
                  <a:pt x="1194152" y="283587"/>
                  <a:pt x="1184311" y="293292"/>
                  <a:pt x="1172252" y="293190"/>
                </a:cubicBezTo>
                <a:cubicBezTo>
                  <a:pt x="1160194" y="293190"/>
                  <a:pt x="1150421" y="283417"/>
                  <a:pt x="1150421" y="271359"/>
                </a:cubicBezTo>
                <a:cubicBezTo>
                  <a:pt x="1150421" y="271307"/>
                  <a:pt x="1150421" y="271239"/>
                  <a:pt x="1150421" y="271188"/>
                </a:cubicBezTo>
                <a:cubicBezTo>
                  <a:pt x="1150421" y="259129"/>
                  <a:pt x="1160194" y="249357"/>
                  <a:pt x="1172252" y="249357"/>
                </a:cubicBezTo>
                <a:close/>
                <a:moveTo>
                  <a:pt x="1233654" y="248503"/>
                </a:moveTo>
                <a:cubicBezTo>
                  <a:pt x="1246275" y="248503"/>
                  <a:pt x="1256509" y="258738"/>
                  <a:pt x="1256509" y="271358"/>
                </a:cubicBezTo>
                <a:cubicBezTo>
                  <a:pt x="1256509" y="271410"/>
                  <a:pt x="1256509" y="271478"/>
                  <a:pt x="1256509" y="271529"/>
                </a:cubicBezTo>
                <a:cubicBezTo>
                  <a:pt x="1256406" y="284064"/>
                  <a:pt x="1246190" y="294144"/>
                  <a:pt x="1233654" y="294043"/>
                </a:cubicBezTo>
                <a:cubicBezTo>
                  <a:pt x="1233534" y="294043"/>
                  <a:pt x="1233432" y="294043"/>
                  <a:pt x="1233313" y="294043"/>
                </a:cubicBezTo>
                <a:cubicBezTo>
                  <a:pt x="1220879" y="293939"/>
                  <a:pt x="1210867" y="283792"/>
                  <a:pt x="1210969" y="271358"/>
                </a:cubicBezTo>
                <a:cubicBezTo>
                  <a:pt x="1210969" y="271307"/>
                  <a:pt x="1210969" y="271239"/>
                  <a:pt x="1210969" y="271188"/>
                </a:cubicBezTo>
                <a:cubicBezTo>
                  <a:pt x="1210969" y="258653"/>
                  <a:pt x="1221118" y="248503"/>
                  <a:pt x="1233654" y="248503"/>
                </a:cubicBezTo>
                <a:close/>
                <a:moveTo>
                  <a:pt x="1295054" y="247650"/>
                </a:moveTo>
                <a:cubicBezTo>
                  <a:pt x="1308153" y="247650"/>
                  <a:pt x="1318762" y="258260"/>
                  <a:pt x="1318762" y="271358"/>
                </a:cubicBezTo>
                <a:cubicBezTo>
                  <a:pt x="1318762" y="271409"/>
                  <a:pt x="1318762" y="271477"/>
                  <a:pt x="1318762" y="271529"/>
                </a:cubicBezTo>
                <a:cubicBezTo>
                  <a:pt x="1318660" y="284525"/>
                  <a:pt x="1308051" y="294997"/>
                  <a:pt x="1295054" y="294895"/>
                </a:cubicBezTo>
                <a:cubicBezTo>
                  <a:pt x="1282058" y="294895"/>
                  <a:pt x="1271518" y="284356"/>
                  <a:pt x="1271518" y="271358"/>
                </a:cubicBezTo>
                <a:cubicBezTo>
                  <a:pt x="1271518" y="271307"/>
                  <a:pt x="1271518" y="271239"/>
                  <a:pt x="1271518" y="271188"/>
                </a:cubicBezTo>
                <a:cubicBezTo>
                  <a:pt x="1271518" y="258192"/>
                  <a:pt x="1282058" y="247650"/>
                  <a:pt x="1295054" y="247650"/>
                </a:cubicBezTo>
                <a:close/>
                <a:moveTo>
                  <a:pt x="1971151" y="246286"/>
                </a:moveTo>
                <a:cubicBezTo>
                  <a:pt x="1985085" y="246286"/>
                  <a:pt x="1996394" y="257596"/>
                  <a:pt x="1996394" y="271529"/>
                </a:cubicBezTo>
                <a:cubicBezTo>
                  <a:pt x="1996394" y="271580"/>
                  <a:pt x="1996394" y="271649"/>
                  <a:pt x="1996394" y="271700"/>
                </a:cubicBezTo>
                <a:cubicBezTo>
                  <a:pt x="1996291" y="285549"/>
                  <a:pt x="1985000" y="296704"/>
                  <a:pt x="1971151" y="296601"/>
                </a:cubicBezTo>
                <a:cubicBezTo>
                  <a:pt x="1957301" y="296601"/>
                  <a:pt x="1946079" y="285379"/>
                  <a:pt x="1946079" y="271529"/>
                </a:cubicBezTo>
                <a:cubicBezTo>
                  <a:pt x="1946079" y="271478"/>
                  <a:pt x="1946079" y="271410"/>
                  <a:pt x="1946079" y="271359"/>
                </a:cubicBezTo>
                <a:cubicBezTo>
                  <a:pt x="1946079" y="257510"/>
                  <a:pt x="1957301" y="246286"/>
                  <a:pt x="1971151" y="246286"/>
                </a:cubicBezTo>
                <a:close/>
                <a:moveTo>
                  <a:pt x="1479259" y="246286"/>
                </a:moveTo>
                <a:cubicBezTo>
                  <a:pt x="1493569" y="246286"/>
                  <a:pt x="1505184" y="257903"/>
                  <a:pt x="1505184" y="272211"/>
                </a:cubicBezTo>
                <a:cubicBezTo>
                  <a:pt x="1505082" y="286470"/>
                  <a:pt x="1493518" y="297966"/>
                  <a:pt x="1479259" y="297966"/>
                </a:cubicBezTo>
                <a:cubicBezTo>
                  <a:pt x="1465034" y="297966"/>
                  <a:pt x="1453505" y="286436"/>
                  <a:pt x="1453505" y="272211"/>
                </a:cubicBezTo>
                <a:cubicBezTo>
                  <a:pt x="1453505" y="272160"/>
                  <a:pt x="1453505" y="272091"/>
                  <a:pt x="1453505" y="272041"/>
                </a:cubicBezTo>
                <a:cubicBezTo>
                  <a:pt x="1453505" y="257817"/>
                  <a:pt x="1465034" y="246286"/>
                  <a:pt x="1479259" y="246286"/>
                </a:cubicBezTo>
                <a:close/>
                <a:moveTo>
                  <a:pt x="1417857" y="246286"/>
                </a:moveTo>
                <a:cubicBezTo>
                  <a:pt x="1431707" y="246286"/>
                  <a:pt x="1442929" y="257510"/>
                  <a:pt x="1442929" y="271359"/>
                </a:cubicBezTo>
                <a:cubicBezTo>
                  <a:pt x="1442929" y="271410"/>
                  <a:pt x="1442929" y="271478"/>
                  <a:pt x="1442929" y="271529"/>
                </a:cubicBezTo>
                <a:cubicBezTo>
                  <a:pt x="1442827" y="285276"/>
                  <a:pt x="1431604" y="296363"/>
                  <a:pt x="1417857" y="296260"/>
                </a:cubicBezTo>
                <a:cubicBezTo>
                  <a:pt x="1404110" y="296260"/>
                  <a:pt x="1392956" y="285106"/>
                  <a:pt x="1392956" y="271359"/>
                </a:cubicBezTo>
                <a:cubicBezTo>
                  <a:pt x="1392956" y="271307"/>
                  <a:pt x="1392956" y="271239"/>
                  <a:pt x="1392956" y="271188"/>
                </a:cubicBezTo>
                <a:cubicBezTo>
                  <a:pt x="1392956" y="257442"/>
                  <a:pt x="1404110" y="246286"/>
                  <a:pt x="1417857" y="246286"/>
                </a:cubicBezTo>
                <a:close/>
                <a:moveTo>
                  <a:pt x="1357138" y="246286"/>
                </a:moveTo>
                <a:cubicBezTo>
                  <a:pt x="1370612" y="246286"/>
                  <a:pt x="1381528" y="257203"/>
                  <a:pt x="1381528" y="270676"/>
                </a:cubicBezTo>
                <a:cubicBezTo>
                  <a:pt x="1381426" y="284082"/>
                  <a:pt x="1370544" y="294896"/>
                  <a:pt x="1357138" y="294896"/>
                </a:cubicBezTo>
                <a:cubicBezTo>
                  <a:pt x="1343766" y="294896"/>
                  <a:pt x="1332919" y="284048"/>
                  <a:pt x="1332919" y="270676"/>
                </a:cubicBezTo>
                <a:cubicBezTo>
                  <a:pt x="1332919" y="270625"/>
                  <a:pt x="1332919" y="270557"/>
                  <a:pt x="1332919" y="270506"/>
                </a:cubicBezTo>
                <a:cubicBezTo>
                  <a:pt x="1332919" y="257134"/>
                  <a:pt x="1343766" y="246286"/>
                  <a:pt x="1357138" y="246286"/>
                </a:cubicBezTo>
                <a:close/>
                <a:moveTo>
                  <a:pt x="1540660" y="244752"/>
                </a:moveTo>
                <a:cubicBezTo>
                  <a:pt x="1555362" y="244752"/>
                  <a:pt x="1567267" y="256657"/>
                  <a:pt x="1567267" y="271359"/>
                </a:cubicBezTo>
                <a:cubicBezTo>
                  <a:pt x="1567267" y="271410"/>
                  <a:pt x="1567267" y="271478"/>
                  <a:pt x="1567267" y="271529"/>
                </a:cubicBezTo>
                <a:cubicBezTo>
                  <a:pt x="1567165" y="286128"/>
                  <a:pt x="1555260" y="297899"/>
                  <a:pt x="1540660" y="297795"/>
                </a:cubicBezTo>
                <a:cubicBezTo>
                  <a:pt x="1540540" y="297795"/>
                  <a:pt x="1540438" y="297795"/>
                  <a:pt x="1540319" y="297795"/>
                </a:cubicBezTo>
                <a:cubicBezTo>
                  <a:pt x="1525804" y="297693"/>
                  <a:pt x="1514121" y="285873"/>
                  <a:pt x="1514223" y="271359"/>
                </a:cubicBezTo>
                <a:cubicBezTo>
                  <a:pt x="1514223" y="271307"/>
                  <a:pt x="1514223" y="271239"/>
                  <a:pt x="1514223" y="271188"/>
                </a:cubicBezTo>
                <a:cubicBezTo>
                  <a:pt x="1514223" y="256588"/>
                  <a:pt x="1526060" y="244752"/>
                  <a:pt x="1540660" y="244752"/>
                </a:cubicBezTo>
                <a:close/>
                <a:moveTo>
                  <a:pt x="1602061" y="244070"/>
                </a:moveTo>
                <a:cubicBezTo>
                  <a:pt x="1617139" y="244070"/>
                  <a:pt x="1629351" y="256282"/>
                  <a:pt x="1629351" y="271359"/>
                </a:cubicBezTo>
                <a:cubicBezTo>
                  <a:pt x="1629249" y="286368"/>
                  <a:pt x="1617071" y="298478"/>
                  <a:pt x="1602061" y="298478"/>
                </a:cubicBezTo>
                <a:cubicBezTo>
                  <a:pt x="1587086" y="298478"/>
                  <a:pt x="1574943" y="286333"/>
                  <a:pt x="1574943" y="271359"/>
                </a:cubicBezTo>
                <a:cubicBezTo>
                  <a:pt x="1574943" y="271307"/>
                  <a:pt x="1574943" y="271239"/>
                  <a:pt x="1574943" y="271188"/>
                </a:cubicBezTo>
                <a:cubicBezTo>
                  <a:pt x="1574943" y="256213"/>
                  <a:pt x="1587086" y="244070"/>
                  <a:pt x="1602061" y="244070"/>
                </a:cubicBezTo>
                <a:close/>
                <a:moveTo>
                  <a:pt x="1664145" y="243558"/>
                </a:moveTo>
                <a:cubicBezTo>
                  <a:pt x="1679495" y="243558"/>
                  <a:pt x="1691946" y="256009"/>
                  <a:pt x="1691946" y="271359"/>
                </a:cubicBezTo>
                <a:cubicBezTo>
                  <a:pt x="1691946" y="271410"/>
                  <a:pt x="1691946" y="271478"/>
                  <a:pt x="1691946" y="271529"/>
                </a:cubicBezTo>
                <a:cubicBezTo>
                  <a:pt x="1691843" y="286794"/>
                  <a:pt x="1679410" y="299092"/>
                  <a:pt x="1664145" y="298989"/>
                </a:cubicBezTo>
                <a:cubicBezTo>
                  <a:pt x="1664025" y="298989"/>
                  <a:pt x="1663923" y="298989"/>
                  <a:pt x="1663804" y="298989"/>
                </a:cubicBezTo>
                <a:cubicBezTo>
                  <a:pt x="1648641" y="298887"/>
                  <a:pt x="1636412" y="286520"/>
                  <a:pt x="1636514" y="271359"/>
                </a:cubicBezTo>
                <a:cubicBezTo>
                  <a:pt x="1636514" y="271307"/>
                  <a:pt x="1636514" y="271239"/>
                  <a:pt x="1636514" y="271188"/>
                </a:cubicBezTo>
                <a:cubicBezTo>
                  <a:pt x="1636514" y="255924"/>
                  <a:pt x="1648880" y="243558"/>
                  <a:pt x="1664145" y="243558"/>
                </a:cubicBezTo>
                <a:close/>
                <a:moveTo>
                  <a:pt x="1724863" y="242876"/>
                </a:moveTo>
                <a:cubicBezTo>
                  <a:pt x="1740589" y="242876"/>
                  <a:pt x="1753347" y="255633"/>
                  <a:pt x="1753347" y="271359"/>
                </a:cubicBezTo>
                <a:cubicBezTo>
                  <a:pt x="1753347" y="271410"/>
                  <a:pt x="1753347" y="271478"/>
                  <a:pt x="1753347" y="271529"/>
                </a:cubicBezTo>
                <a:cubicBezTo>
                  <a:pt x="1753244" y="287170"/>
                  <a:pt x="1740504" y="299774"/>
                  <a:pt x="1724863" y="299672"/>
                </a:cubicBezTo>
                <a:cubicBezTo>
                  <a:pt x="1709223" y="299672"/>
                  <a:pt x="1696551" y="286999"/>
                  <a:pt x="1696551" y="271359"/>
                </a:cubicBezTo>
                <a:cubicBezTo>
                  <a:pt x="1696551" y="271307"/>
                  <a:pt x="1696551" y="271239"/>
                  <a:pt x="1696551" y="271188"/>
                </a:cubicBezTo>
                <a:cubicBezTo>
                  <a:pt x="1696551" y="255549"/>
                  <a:pt x="1709223" y="242876"/>
                  <a:pt x="1724863" y="242876"/>
                </a:cubicBezTo>
                <a:close/>
                <a:moveTo>
                  <a:pt x="1786265" y="242534"/>
                </a:moveTo>
                <a:cubicBezTo>
                  <a:pt x="1802178" y="242534"/>
                  <a:pt x="1815090" y="255446"/>
                  <a:pt x="1815090" y="271358"/>
                </a:cubicBezTo>
                <a:cubicBezTo>
                  <a:pt x="1815005" y="287203"/>
                  <a:pt x="1802110" y="300012"/>
                  <a:pt x="1786265" y="300012"/>
                </a:cubicBezTo>
                <a:cubicBezTo>
                  <a:pt x="1770437" y="300012"/>
                  <a:pt x="1757612" y="287186"/>
                  <a:pt x="1757612" y="271358"/>
                </a:cubicBezTo>
                <a:cubicBezTo>
                  <a:pt x="1757612" y="271307"/>
                  <a:pt x="1757612" y="271239"/>
                  <a:pt x="1757612" y="271187"/>
                </a:cubicBezTo>
                <a:cubicBezTo>
                  <a:pt x="1757612" y="255359"/>
                  <a:pt x="1770437" y="242534"/>
                  <a:pt x="1786265" y="242534"/>
                </a:cubicBezTo>
                <a:close/>
                <a:moveTo>
                  <a:pt x="1909067" y="242193"/>
                </a:moveTo>
                <a:cubicBezTo>
                  <a:pt x="1909187" y="242193"/>
                  <a:pt x="1909289" y="242193"/>
                  <a:pt x="1909409" y="242193"/>
                </a:cubicBezTo>
                <a:cubicBezTo>
                  <a:pt x="1925424" y="242296"/>
                  <a:pt x="1938335" y="255343"/>
                  <a:pt x="1938233" y="271358"/>
                </a:cubicBezTo>
                <a:cubicBezTo>
                  <a:pt x="1938233" y="271409"/>
                  <a:pt x="1938233" y="271477"/>
                  <a:pt x="1938233" y="271529"/>
                </a:cubicBezTo>
                <a:cubicBezTo>
                  <a:pt x="1938131" y="287543"/>
                  <a:pt x="1925083" y="300455"/>
                  <a:pt x="1909067" y="300353"/>
                </a:cubicBezTo>
                <a:cubicBezTo>
                  <a:pt x="1893052" y="300353"/>
                  <a:pt x="1880073" y="287372"/>
                  <a:pt x="1880073" y="271358"/>
                </a:cubicBezTo>
                <a:cubicBezTo>
                  <a:pt x="1880073" y="271307"/>
                  <a:pt x="1880073" y="271239"/>
                  <a:pt x="1880073" y="271187"/>
                </a:cubicBezTo>
                <a:cubicBezTo>
                  <a:pt x="1880073" y="255173"/>
                  <a:pt x="1893052" y="242193"/>
                  <a:pt x="1909067" y="242193"/>
                </a:cubicBezTo>
                <a:close/>
                <a:moveTo>
                  <a:pt x="1847667" y="242193"/>
                </a:moveTo>
                <a:cubicBezTo>
                  <a:pt x="1847786" y="242193"/>
                  <a:pt x="1847889" y="242193"/>
                  <a:pt x="1848008" y="242193"/>
                </a:cubicBezTo>
                <a:cubicBezTo>
                  <a:pt x="1864023" y="242296"/>
                  <a:pt x="1876935" y="255343"/>
                  <a:pt x="1876832" y="271358"/>
                </a:cubicBezTo>
                <a:cubicBezTo>
                  <a:pt x="1876832" y="271409"/>
                  <a:pt x="1876832" y="271477"/>
                  <a:pt x="1876832" y="271529"/>
                </a:cubicBezTo>
                <a:cubicBezTo>
                  <a:pt x="1876730" y="287543"/>
                  <a:pt x="1863682" y="300455"/>
                  <a:pt x="1847667" y="300353"/>
                </a:cubicBezTo>
                <a:cubicBezTo>
                  <a:pt x="1831651" y="300353"/>
                  <a:pt x="1818672" y="287372"/>
                  <a:pt x="1818672" y="271358"/>
                </a:cubicBezTo>
                <a:cubicBezTo>
                  <a:pt x="1818672" y="271307"/>
                  <a:pt x="1818672" y="271239"/>
                  <a:pt x="1818672" y="271187"/>
                </a:cubicBezTo>
                <a:cubicBezTo>
                  <a:pt x="1818672" y="255173"/>
                  <a:pt x="1831651" y="242193"/>
                  <a:pt x="1847667" y="242193"/>
                </a:cubicBezTo>
                <a:close/>
                <a:moveTo>
                  <a:pt x="5629" y="204500"/>
                </a:moveTo>
                <a:cubicBezTo>
                  <a:pt x="8648" y="204500"/>
                  <a:pt x="11086" y="206939"/>
                  <a:pt x="11086" y="209958"/>
                </a:cubicBezTo>
                <a:cubicBezTo>
                  <a:pt x="11086" y="212977"/>
                  <a:pt x="8648" y="215416"/>
                  <a:pt x="5629" y="215416"/>
                </a:cubicBezTo>
                <a:cubicBezTo>
                  <a:pt x="2643" y="215331"/>
                  <a:pt x="256" y="212943"/>
                  <a:pt x="171" y="209958"/>
                </a:cubicBezTo>
                <a:cubicBezTo>
                  <a:pt x="171" y="206939"/>
                  <a:pt x="2610" y="204500"/>
                  <a:pt x="5629" y="204500"/>
                </a:cubicBezTo>
                <a:close/>
                <a:moveTo>
                  <a:pt x="67029" y="202283"/>
                </a:moveTo>
                <a:cubicBezTo>
                  <a:pt x="71277" y="202283"/>
                  <a:pt x="74705" y="205712"/>
                  <a:pt x="74705" y="209959"/>
                </a:cubicBezTo>
                <a:cubicBezTo>
                  <a:pt x="74705" y="214206"/>
                  <a:pt x="71277" y="217634"/>
                  <a:pt x="67029" y="217634"/>
                </a:cubicBezTo>
                <a:cubicBezTo>
                  <a:pt x="62783" y="217634"/>
                  <a:pt x="59355" y="214206"/>
                  <a:pt x="59355" y="209959"/>
                </a:cubicBezTo>
                <a:cubicBezTo>
                  <a:pt x="59355" y="205712"/>
                  <a:pt x="62783" y="202283"/>
                  <a:pt x="67029" y="202283"/>
                </a:cubicBezTo>
                <a:close/>
                <a:moveTo>
                  <a:pt x="129113" y="201600"/>
                </a:moveTo>
                <a:cubicBezTo>
                  <a:pt x="133735" y="201600"/>
                  <a:pt x="137470" y="205336"/>
                  <a:pt x="137470" y="209958"/>
                </a:cubicBezTo>
                <a:cubicBezTo>
                  <a:pt x="137470" y="214580"/>
                  <a:pt x="133735" y="218315"/>
                  <a:pt x="129113" y="218315"/>
                </a:cubicBezTo>
                <a:cubicBezTo>
                  <a:pt x="124491" y="218315"/>
                  <a:pt x="120756" y="214580"/>
                  <a:pt x="120756" y="209958"/>
                </a:cubicBezTo>
                <a:cubicBezTo>
                  <a:pt x="120756" y="205336"/>
                  <a:pt x="124491" y="201600"/>
                  <a:pt x="129113" y="201600"/>
                </a:cubicBezTo>
                <a:close/>
                <a:moveTo>
                  <a:pt x="189832" y="200748"/>
                </a:moveTo>
                <a:cubicBezTo>
                  <a:pt x="194915" y="200748"/>
                  <a:pt x="199042" y="204876"/>
                  <a:pt x="199042" y="209959"/>
                </a:cubicBezTo>
                <a:cubicBezTo>
                  <a:pt x="199042" y="215041"/>
                  <a:pt x="194915" y="219169"/>
                  <a:pt x="189832" y="219169"/>
                </a:cubicBezTo>
                <a:cubicBezTo>
                  <a:pt x="184784" y="219083"/>
                  <a:pt x="180707" y="215007"/>
                  <a:pt x="180622" y="209959"/>
                </a:cubicBezTo>
                <a:cubicBezTo>
                  <a:pt x="180622" y="204876"/>
                  <a:pt x="184749" y="200748"/>
                  <a:pt x="189832" y="200748"/>
                </a:cubicBezTo>
                <a:close/>
                <a:moveTo>
                  <a:pt x="251233" y="199895"/>
                </a:moveTo>
                <a:cubicBezTo>
                  <a:pt x="251353" y="199895"/>
                  <a:pt x="251455" y="199895"/>
                  <a:pt x="251574" y="199895"/>
                </a:cubicBezTo>
                <a:cubicBezTo>
                  <a:pt x="257032" y="199998"/>
                  <a:pt x="261399" y="204501"/>
                  <a:pt x="261296" y="209958"/>
                </a:cubicBezTo>
                <a:cubicBezTo>
                  <a:pt x="261296" y="215519"/>
                  <a:pt x="256794" y="220021"/>
                  <a:pt x="251233" y="220021"/>
                </a:cubicBezTo>
                <a:cubicBezTo>
                  <a:pt x="245707" y="219936"/>
                  <a:pt x="241256" y="215485"/>
                  <a:pt x="241171" y="209958"/>
                </a:cubicBezTo>
                <a:cubicBezTo>
                  <a:pt x="241171" y="204398"/>
                  <a:pt x="245673" y="199895"/>
                  <a:pt x="251233" y="199895"/>
                </a:cubicBezTo>
                <a:close/>
                <a:moveTo>
                  <a:pt x="312635" y="199042"/>
                </a:moveTo>
                <a:cubicBezTo>
                  <a:pt x="312754" y="199042"/>
                  <a:pt x="312856" y="199042"/>
                  <a:pt x="312976" y="199042"/>
                </a:cubicBezTo>
                <a:cubicBezTo>
                  <a:pt x="318911" y="199145"/>
                  <a:pt x="323653" y="204023"/>
                  <a:pt x="323550" y="209958"/>
                </a:cubicBezTo>
                <a:cubicBezTo>
                  <a:pt x="323550" y="215979"/>
                  <a:pt x="318655" y="220874"/>
                  <a:pt x="312635" y="220874"/>
                </a:cubicBezTo>
                <a:cubicBezTo>
                  <a:pt x="306614" y="220874"/>
                  <a:pt x="301719" y="215979"/>
                  <a:pt x="301719" y="209958"/>
                </a:cubicBezTo>
                <a:cubicBezTo>
                  <a:pt x="301719" y="203937"/>
                  <a:pt x="306614" y="199042"/>
                  <a:pt x="312635" y="199042"/>
                </a:cubicBezTo>
                <a:close/>
                <a:moveTo>
                  <a:pt x="374036" y="198189"/>
                </a:moveTo>
                <a:cubicBezTo>
                  <a:pt x="380534" y="198189"/>
                  <a:pt x="385804" y="203460"/>
                  <a:pt x="385804" y="209958"/>
                </a:cubicBezTo>
                <a:cubicBezTo>
                  <a:pt x="385804" y="216456"/>
                  <a:pt x="380534" y="221727"/>
                  <a:pt x="374036" y="221727"/>
                </a:cubicBezTo>
                <a:cubicBezTo>
                  <a:pt x="367538" y="221727"/>
                  <a:pt x="362268" y="216456"/>
                  <a:pt x="362268" y="209958"/>
                </a:cubicBezTo>
                <a:cubicBezTo>
                  <a:pt x="362268" y="203460"/>
                  <a:pt x="367538" y="198189"/>
                  <a:pt x="374036" y="198189"/>
                </a:cubicBezTo>
                <a:close/>
                <a:moveTo>
                  <a:pt x="436120" y="197336"/>
                </a:moveTo>
                <a:cubicBezTo>
                  <a:pt x="443096" y="197336"/>
                  <a:pt x="448741" y="202982"/>
                  <a:pt x="448741" y="209958"/>
                </a:cubicBezTo>
                <a:cubicBezTo>
                  <a:pt x="448741" y="216934"/>
                  <a:pt x="443096" y="222579"/>
                  <a:pt x="436120" y="222579"/>
                </a:cubicBezTo>
                <a:cubicBezTo>
                  <a:pt x="429144" y="222579"/>
                  <a:pt x="423499" y="216934"/>
                  <a:pt x="423499" y="209958"/>
                </a:cubicBezTo>
                <a:cubicBezTo>
                  <a:pt x="423499" y="202982"/>
                  <a:pt x="429144" y="197336"/>
                  <a:pt x="436120" y="197336"/>
                </a:cubicBezTo>
                <a:close/>
                <a:moveTo>
                  <a:pt x="496838" y="196654"/>
                </a:moveTo>
                <a:cubicBezTo>
                  <a:pt x="504189" y="196654"/>
                  <a:pt x="510142" y="202607"/>
                  <a:pt x="510142" y="209958"/>
                </a:cubicBezTo>
                <a:cubicBezTo>
                  <a:pt x="510142" y="217309"/>
                  <a:pt x="504189" y="223262"/>
                  <a:pt x="496838" y="223262"/>
                </a:cubicBezTo>
                <a:cubicBezTo>
                  <a:pt x="489487" y="223262"/>
                  <a:pt x="483535" y="217309"/>
                  <a:pt x="483535" y="209958"/>
                </a:cubicBezTo>
                <a:cubicBezTo>
                  <a:pt x="483535" y="202607"/>
                  <a:pt x="489487" y="196654"/>
                  <a:pt x="496838" y="196654"/>
                </a:cubicBezTo>
                <a:close/>
                <a:moveTo>
                  <a:pt x="619641" y="195119"/>
                </a:moveTo>
                <a:cubicBezTo>
                  <a:pt x="619760" y="195119"/>
                  <a:pt x="619863" y="195119"/>
                  <a:pt x="619982" y="195119"/>
                </a:cubicBezTo>
                <a:cubicBezTo>
                  <a:pt x="628185" y="195222"/>
                  <a:pt x="634752" y="201942"/>
                  <a:pt x="634650" y="210129"/>
                </a:cubicBezTo>
                <a:cubicBezTo>
                  <a:pt x="634650" y="210180"/>
                  <a:pt x="634650" y="210248"/>
                  <a:pt x="634650" y="210299"/>
                </a:cubicBezTo>
                <a:cubicBezTo>
                  <a:pt x="634548" y="218503"/>
                  <a:pt x="627827" y="225070"/>
                  <a:pt x="619641" y="224967"/>
                </a:cubicBezTo>
                <a:cubicBezTo>
                  <a:pt x="611420" y="224967"/>
                  <a:pt x="604717" y="218350"/>
                  <a:pt x="604632" y="210129"/>
                </a:cubicBezTo>
                <a:cubicBezTo>
                  <a:pt x="604632" y="201839"/>
                  <a:pt x="611351" y="195119"/>
                  <a:pt x="619641" y="195119"/>
                </a:cubicBezTo>
                <a:close/>
                <a:moveTo>
                  <a:pt x="558240" y="195119"/>
                </a:moveTo>
                <a:cubicBezTo>
                  <a:pt x="566052" y="195119"/>
                  <a:pt x="572396" y="201464"/>
                  <a:pt x="572396" y="209276"/>
                </a:cubicBezTo>
                <a:cubicBezTo>
                  <a:pt x="572396" y="217087"/>
                  <a:pt x="566052" y="223432"/>
                  <a:pt x="558240" y="223432"/>
                </a:cubicBezTo>
                <a:cubicBezTo>
                  <a:pt x="550463" y="223347"/>
                  <a:pt x="544169" y="217053"/>
                  <a:pt x="544084" y="209276"/>
                </a:cubicBezTo>
                <a:cubicBezTo>
                  <a:pt x="544084" y="201464"/>
                  <a:pt x="550429" y="195119"/>
                  <a:pt x="558240" y="195119"/>
                </a:cubicBezTo>
                <a:close/>
                <a:moveTo>
                  <a:pt x="681042" y="194096"/>
                </a:moveTo>
                <a:cubicBezTo>
                  <a:pt x="681162" y="194096"/>
                  <a:pt x="681264" y="194096"/>
                  <a:pt x="681384" y="194096"/>
                </a:cubicBezTo>
                <a:cubicBezTo>
                  <a:pt x="690048" y="194199"/>
                  <a:pt x="697007" y="201294"/>
                  <a:pt x="696905" y="209958"/>
                </a:cubicBezTo>
                <a:cubicBezTo>
                  <a:pt x="696905" y="210010"/>
                  <a:pt x="696905" y="210078"/>
                  <a:pt x="696905" y="210129"/>
                </a:cubicBezTo>
                <a:cubicBezTo>
                  <a:pt x="696802" y="218793"/>
                  <a:pt x="689707" y="225751"/>
                  <a:pt x="681042" y="225650"/>
                </a:cubicBezTo>
                <a:cubicBezTo>
                  <a:pt x="672344" y="225650"/>
                  <a:pt x="665266" y="218657"/>
                  <a:pt x="665181" y="209958"/>
                </a:cubicBezTo>
                <a:cubicBezTo>
                  <a:pt x="665181" y="201192"/>
                  <a:pt x="672276" y="194096"/>
                  <a:pt x="681042" y="194096"/>
                </a:cubicBezTo>
                <a:close/>
                <a:moveTo>
                  <a:pt x="743125" y="193243"/>
                </a:moveTo>
                <a:cubicBezTo>
                  <a:pt x="752540" y="193243"/>
                  <a:pt x="760181" y="200884"/>
                  <a:pt x="760181" y="210299"/>
                </a:cubicBezTo>
                <a:cubicBezTo>
                  <a:pt x="760181" y="219714"/>
                  <a:pt x="752540" y="227355"/>
                  <a:pt x="743125" y="227355"/>
                </a:cubicBezTo>
                <a:cubicBezTo>
                  <a:pt x="733711" y="227355"/>
                  <a:pt x="726070" y="219714"/>
                  <a:pt x="726070" y="210299"/>
                </a:cubicBezTo>
                <a:cubicBezTo>
                  <a:pt x="726070" y="200884"/>
                  <a:pt x="733711" y="193243"/>
                  <a:pt x="743125" y="193243"/>
                </a:cubicBezTo>
                <a:close/>
                <a:moveTo>
                  <a:pt x="803844" y="192390"/>
                </a:moveTo>
                <a:cubicBezTo>
                  <a:pt x="813259" y="192390"/>
                  <a:pt x="820900" y="200032"/>
                  <a:pt x="820900" y="209446"/>
                </a:cubicBezTo>
                <a:cubicBezTo>
                  <a:pt x="820900" y="218861"/>
                  <a:pt x="813259" y="226502"/>
                  <a:pt x="803844" y="226502"/>
                </a:cubicBezTo>
                <a:cubicBezTo>
                  <a:pt x="794430" y="226502"/>
                  <a:pt x="786789" y="218861"/>
                  <a:pt x="786789" y="209446"/>
                </a:cubicBezTo>
                <a:cubicBezTo>
                  <a:pt x="786789" y="200032"/>
                  <a:pt x="794430" y="192390"/>
                  <a:pt x="803844" y="192390"/>
                </a:cubicBezTo>
                <a:close/>
                <a:moveTo>
                  <a:pt x="865247" y="191708"/>
                </a:moveTo>
                <a:cubicBezTo>
                  <a:pt x="875327" y="191708"/>
                  <a:pt x="883496" y="199878"/>
                  <a:pt x="883496" y="209958"/>
                </a:cubicBezTo>
                <a:cubicBezTo>
                  <a:pt x="883496" y="210009"/>
                  <a:pt x="883496" y="210078"/>
                  <a:pt x="883496" y="210129"/>
                </a:cubicBezTo>
                <a:cubicBezTo>
                  <a:pt x="883394" y="220106"/>
                  <a:pt x="875224" y="228140"/>
                  <a:pt x="865247" y="228037"/>
                </a:cubicBezTo>
                <a:cubicBezTo>
                  <a:pt x="865196" y="228037"/>
                  <a:pt x="865127" y="228037"/>
                  <a:pt x="865076" y="228037"/>
                </a:cubicBezTo>
                <a:cubicBezTo>
                  <a:pt x="855098" y="228037"/>
                  <a:pt x="846997" y="219936"/>
                  <a:pt x="846997" y="209958"/>
                </a:cubicBezTo>
                <a:cubicBezTo>
                  <a:pt x="846997" y="199878"/>
                  <a:pt x="855166" y="191708"/>
                  <a:pt x="865247" y="191708"/>
                </a:cubicBezTo>
                <a:close/>
                <a:moveTo>
                  <a:pt x="926648" y="190855"/>
                </a:moveTo>
                <a:cubicBezTo>
                  <a:pt x="937206" y="190855"/>
                  <a:pt x="945751" y="199400"/>
                  <a:pt x="945751" y="209958"/>
                </a:cubicBezTo>
                <a:cubicBezTo>
                  <a:pt x="945665" y="220447"/>
                  <a:pt x="937137" y="228890"/>
                  <a:pt x="926648" y="228890"/>
                </a:cubicBezTo>
                <a:cubicBezTo>
                  <a:pt x="916158" y="228890"/>
                  <a:pt x="907648" y="220447"/>
                  <a:pt x="907546" y="209958"/>
                </a:cubicBezTo>
                <a:cubicBezTo>
                  <a:pt x="907546" y="199400"/>
                  <a:pt x="916090" y="190855"/>
                  <a:pt x="926648" y="190855"/>
                </a:cubicBezTo>
                <a:close/>
                <a:moveTo>
                  <a:pt x="988049" y="190002"/>
                </a:moveTo>
                <a:cubicBezTo>
                  <a:pt x="999067" y="190002"/>
                  <a:pt x="1008004" y="198940"/>
                  <a:pt x="1008004" y="209958"/>
                </a:cubicBezTo>
                <a:cubicBezTo>
                  <a:pt x="1008004" y="210009"/>
                  <a:pt x="1008004" y="210077"/>
                  <a:pt x="1008004" y="210127"/>
                </a:cubicBezTo>
                <a:cubicBezTo>
                  <a:pt x="1007902" y="221061"/>
                  <a:pt x="998982" y="229845"/>
                  <a:pt x="988049" y="229743"/>
                </a:cubicBezTo>
                <a:cubicBezTo>
                  <a:pt x="977099" y="229743"/>
                  <a:pt x="968179" y="220908"/>
                  <a:pt x="968094" y="209958"/>
                </a:cubicBezTo>
                <a:cubicBezTo>
                  <a:pt x="968094" y="198940"/>
                  <a:pt x="977031" y="190002"/>
                  <a:pt x="988049" y="190002"/>
                </a:cubicBezTo>
                <a:close/>
                <a:moveTo>
                  <a:pt x="1050132" y="189150"/>
                </a:moveTo>
                <a:cubicBezTo>
                  <a:pt x="1050251" y="189150"/>
                  <a:pt x="1050354" y="189150"/>
                  <a:pt x="1050473" y="189150"/>
                </a:cubicBezTo>
                <a:cubicBezTo>
                  <a:pt x="1061866" y="189253"/>
                  <a:pt x="1071043" y="198565"/>
                  <a:pt x="1070940" y="209959"/>
                </a:cubicBezTo>
                <a:cubicBezTo>
                  <a:pt x="1070940" y="210010"/>
                  <a:pt x="1070940" y="210078"/>
                  <a:pt x="1070940" y="210129"/>
                </a:cubicBezTo>
                <a:cubicBezTo>
                  <a:pt x="1070837" y="221522"/>
                  <a:pt x="1061525" y="230699"/>
                  <a:pt x="1050132" y="230596"/>
                </a:cubicBezTo>
                <a:cubicBezTo>
                  <a:pt x="1038704" y="230596"/>
                  <a:pt x="1029409" y="221386"/>
                  <a:pt x="1029324" y="209959"/>
                </a:cubicBezTo>
                <a:cubicBezTo>
                  <a:pt x="1029324" y="198463"/>
                  <a:pt x="1038636" y="189150"/>
                  <a:pt x="1050132" y="189150"/>
                </a:cubicBezTo>
                <a:close/>
                <a:moveTo>
                  <a:pt x="1110851" y="188467"/>
                </a:moveTo>
                <a:cubicBezTo>
                  <a:pt x="1110971" y="188467"/>
                  <a:pt x="1111073" y="188467"/>
                  <a:pt x="1111192" y="188467"/>
                </a:cubicBezTo>
                <a:cubicBezTo>
                  <a:pt x="1122961" y="188570"/>
                  <a:pt x="1132444" y="198189"/>
                  <a:pt x="1132342" y="209958"/>
                </a:cubicBezTo>
                <a:cubicBezTo>
                  <a:pt x="1132342" y="210009"/>
                  <a:pt x="1132342" y="210077"/>
                  <a:pt x="1132342" y="210127"/>
                </a:cubicBezTo>
                <a:cubicBezTo>
                  <a:pt x="1132240" y="221897"/>
                  <a:pt x="1122620" y="231380"/>
                  <a:pt x="1110851" y="231278"/>
                </a:cubicBezTo>
                <a:cubicBezTo>
                  <a:pt x="1099083" y="231278"/>
                  <a:pt x="1089532" y="221726"/>
                  <a:pt x="1089532" y="209958"/>
                </a:cubicBezTo>
                <a:cubicBezTo>
                  <a:pt x="1089532" y="209907"/>
                  <a:pt x="1089532" y="209838"/>
                  <a:pt x="1089532" y="209787"/>
                </a:cubicBezTo>
                <a:cubicBezTo>
                  <a:pt x="1089532" y="198019"/>
                  <a:pt x="1099083" y="188467"/>
                  <a:pt x="1110851" y="188467"/>
                </a:cubicBezTo>
                <a:close/>
                <a:moveTo>
                  <a:pt x="1172253" y="187614"/>
                </a:moveTo>
                <a:cubicBezTo>
                  <a:pt x="1184584" y="187614"/>
                  <a:pt x="1194596" y="197626"/>
                  <a:pt x="1194596" y="209958"/>
                </a:cubicBezTo>
                <a:cubicBezTo>
                  <a:pt x="1194493" y="222238"/>
                  <a:pt x="1184533" y="232130"/>
                  <a:pt x="1172253" y="232130"/>
                </a:cubicBezTo>
                <a:cubicBezTo>
                  <a:pt x="1160006" y="232130"/>
                  <a:pt x="1150080" y="222204"/>
                  <a:pt x="1150080" y="209958"/>
                </a:cubicBezTo>
                <a:cubicBezTo>
                  <a:pt x="1150080" y="209906"/>
                  <a:pt x="1150080" y="209838"/>
                  <a:pt x="1150080" y="209787"/>
                </a:cubicBezTo>
                <a:cubicBezTo>
                  <a:pt x="1150080" y="197541"/>
                  <a:pt x="1160006" y="187614"/>
                  <a:pt x="1172253" y="187614"/>
                </a:cubicBezTo>
                <a:close/>
                <a:moveTo>
                  <a:pt x="1233654" y="186762"/>
                </a:moveTo>
                <a:cubicBezTo>
                  <a:pt x="1246463" y="186762"/>
                  <a:pt x="1256850" y="197150"/>
                  <a:pt x="1256850" y="209958"/>
                </a:cubicBezTo>
                <a:cubicBezTo>
                  <a:pt x="1256850" y="210010"/>
                  <a:pt x="1256850" y="210078"/>
                  <a:pt x="1256850" y="210129"/>
                </a:cubicBezTo>
                <a:cubicBezTo>
                  <a:pt x="1256748" y="222853"/>
                  <a:pt x="1246378" y="233086"/>
                  <a:pt x="1233654" y="232984"/>
                </a:cubicBezTo>
                <a:cubicBezTo>
                  <a:pt x="1233534" y="232984"/>
                  <a:pt x="1233432" y="232984"/>
                  <a:pt x="1233312" y="232984"/>
                </a:cubicBezTo>
                <a:cubicBezTo>
                  <a:pt x="1220691" y="232882"/>
                  <a:pt x="1210526" y="222580"/>
                  <a:pt x="1210628" y="209958"/>
                </a:cubicBezTo>
                <a:cubicBezTo>
                  <a:pt x="1210628" y="209907"/>
                  <a:pt x="1210628" y="209839"/>
                  <a:pt x="1210628" y="209788"/>
                </a:cubicBezTo>
                <a:cubicBezTo>
                  <a:pt x="1210628" y="197064"/>
                  <a:pt x="1220930" y="186762"/>
                  <a:pt x="1233654" y="186762"/>
                </a:cubicBezTo>
                <a:close/>
                <a:moveTo>
                  <a:pt x="1295055" y="186079"/>
                </a:moveTo>
                <a:cubicBezTo>
                  <a:pt x="1308239" y="186079"/>
                  <a:pt x="1318934" y="196773"/>
                  <a:pt x="1318934" y="209958"/>
                </a:cubicBezTo>
                <a:cubicBezTo>
                  <a:pt x="1318831" y="223074"/>
                  <a:pt x="1308171" y="233665"/>
                  <a:pt x="1295055" y="233665"/>
                </a:cubicBezTo>
                <a:cubicBezTo>
                  <a:pt x="1281957" y="233665"/>
                  <a:pt x="1271348" y="223057"/>
                  <a:pt x="1271348" y="209958"/>
                </a:cubicBezTo>
                <a:cubicBezTo>
                  <a:pt x="1271348" y="209906"/>
                  <a:pt x="1271348" y="209838"/>
                  <a:pt x="1271348" y="209787"/>
                </a:cubicBezTo>
                <a:cubicBezTo>
                  <a:pt x="1271348" y="196688"/>
                  <a:pt x="1281957" y="186079"/>
                  <a:pt x="1295055" y="186079"/>
                </a:cubicBezTo>
                <a:close/>
                <a:moveTo>
                  <a:pt x="1357139" y="185227"/>
                </a:moveTo>
                <a:cubicBezTo>
                  <a:pt x="1370801" y="185227"/>
                  <a:pt x="1381870" y="196297"/>
                  <a:pt x="1381870" y="209959"/>
                </a:cubicBezTo>
                <a:cubicBezTo>
                  <a:pt x="1381870" y="210010"/>
                  <a:pt x="1381870" y="210078"/>
                  <a:pt x="1381870" y="210129"/>
                </a:cubicBezTo>
                <a:cubicBezTo>
                  <a:pt x="1381768" y="223689"/>
                  <a:pt x="1370699" y="234621"/>
                  <a:pt x="1357139" y="234519"/>
                </a:cubicBezTo>
                <a:cubicBezTo>
                  <a:pt x="1357020" y="234519"/>
                  <a:pt x="1356917" y="234519"/>
                  <a:pt x="1356798" y="234519"/>
                </a:cubicBezTo>
                <a:cubicBezTo>
                  <a:pt x="1343324" y="234417"/>
                  <a:pt x="1332476" y="223433"/>
                  <a:pt x="1332578" y="209959"/>
                </a:cubicBezTo>
                <a:cubicBezTo>
                  <a:pt x="1332578" y="209907"/>
                  <a:pt x="1332578" y="209839"/>
                  <a:pt x="1332578" y="209788"/>
                </a:cubicBezTo>
                <a:cubicBezTo>
                  <a:pt x="1332578" y="196229"/>
                  <a:pt x="1343579" y="185227"/>
                  <a:pt x="1357139" y="185227"/>
                </a:cubicBezTo>
                <a:close/>
                <a:moveTo>
                  <a:pt x="1417857" y="184544"/>
                </a:moveTo>
                <a:cubicBezTo>
                  <a:pt x="1431894" y="184544"/>
                  <a:pt x="1443271" y="195921"/>
                  <a:pt x="1443271" y="209958"/>
                </a:cubicBezTo>
                <a:cubicBezTo>
                  <a:pt x="1443169" y="223927"/>
                  <a:pt x="1431826" y="235201"/>
                  <a:pt x="1417857" y="235201"/>
                </a:cubicBezTo>
                <a:cubicBezTo>
                  <a:pt x="1403923" y="235201"/>
                  <a:pt x="1392615" y="223892"/>
                  <a:pt x="1392615" y="209958"/>
                </a:cubicBezTo>
                <a:cubicBezTo>
                  <a:pt x="1392615" y="195989"/>
                  <a:pt x="1403889" y="184630"/>
                  <a:pt x="1417857" y="184544"/>
                </a:cubicBezTo>
                <a:close/>
                <a:moveTo>
                  <a:pt x="1971151" y="184033"/>
                </a:moveTo>
                <a:cubicBezTo>
                  <a:pt x="1985461" y="184033"/>
                  <a:pt x="1997076" y="195649"/>
                  <a:pt x="1997076" y="209958"/>
                </a:cubicBezTo>
                <a:cubicBezTo>
                  <a:pt x="1996974" y="224217"/>
                  <a:pt x="1985410" y="235713"/>
                  <a:pt x="1971151" y="235713"/>
                </a:cubicBezTo>
                <a:cubicBezTo>
                  <a:pt x="1956926" y="235713"/>
                  <a:pt x="1945397" y="224183"/>
                  <a:pt x="1945397" y="209958"/>
                </a:cubicBezTo>
                <a:cubicBezTo>
                  <a:pt x="1945397" y="209907"/>
                  <a:pt x="1945397" y="209839"/>
                  <a:pt x="1945397" y="209788"/>
                </a:cubicBezTo>
                <a:cubicBezTo>
                  <a:pt x="1945397" y="195563"/>
                  <a:pt x="1956926" y="184033"/>
                  <a:pt x="1971151" y="184033"/>
                </a:cubicBezTo>
                <a:close/>
                <a:moveTo>
                  <a:pt x="1479259" y="183692"/>
                </a:moveTo>
                <a:cubicBezTo>
                  <a:pt x="1493773" y="183692"/>
                  <a:pt x="1505525" y="195444"/>
                  <a:pt x="1505525" y="209959"/>
                </a:cubicBezTo>
                <a:cubicBezTo>
                  <a:pt x="1505525" y="210010"/>
                  <a:pt x="1505525" y="210078"/>
                  <a:pt x="1505525" y="210129"/>
                </a:cubicBezTo>
                <a:cubicBezTo>
                  <a:pt x="1505422" y="224541"/>
                  <a:pt x="1493671" y="236156"/>
                  <a:pt x="1479259" y="236054"/>
                </a:cubicBezTo>
                <a:cubicBezTo>
                  <a:pt x="1479140" y="236054"/>
                  <a:pt x="1479037" y="236054"/>
                  <a:pt x="1478918" y="236054"/>
                </a:cubicBezTo>
                <a:cubicBezTo>
                  <a:pt x="1464590" y="235952"/>
                  <a:pt x="1453061" y="224268"/>
                  <a:pt x="1453163" y="209959"/>
                </a:cubicBezTo>
                <a:cubicBezTo>
                  <a:pt x="1453163" y="209907"/>
                  <a:pt x="1453163" y="209839"/>
                  <a:pt x="1453163" y="209788"/>
                </a:cubicBezTo>
                <a:cubicBezTo>
                  <a:pt x="1453163" y="195376"/>
                  <a:pt x="1464847" y="183692"/>
                  <a:pt x="1479259" y="183692"/>
                </a:cubicBezTo>
                <a:close/>
                <a:moveTo>
                  <a:pt x="1540660" y="183009"/>
                </a:moveTo>
                <a:cubicBezTo>
                  <a:pt x="1555550" y="183009"/>
                  <a:pt x="1567609" y="195068"/>
                  <a:pt x="1567609" y="209958"/>
                </a:cubicBezTo>
                <a:cubicBezTo>
                  <a:pt x="1567609" y="210009"/>
                  <a:pt x="1567609" y="210077"/>
                  <a:pt x="1567609" y="210127"/>
                </a:cubicBezTo>
                <a:cubicBezTo>
                  <a:pt x="1567507" y="224916"/>
                  <a:pt x="1555448" y="236838"/>
                  <a:pt x="1540660" y="236736"/>
                </a:cubicBezTo>
                <a:cubicBezTo>
                  <a:pt x="1525873" y="236736"/>
                  <a:pt x="1513883" y="224745"/>
                  <a:pt x="1513883" y="209958"/>
                </a:cubicBezTo>
                <a:cubicBezTo>
                  <a:pt x="1513883" y="209907"/>
                  <a:pt x="1513883" y="209838"/>
                  <a:pt x="1513883" y="209787"/>
                </a:cubicBezTo>
                <a:cubicBezTo>
                  <a:pt x="1513883" y="195000"/>
                  <a:pt x="1525873" y="183009"/>
                  <a:pt x="1540660" y="183009"/>
                </a:cubicBezTo>
                <a:close/>
                <a:moveTo>
                  <a:pt x="1602061" y="182157"/>
                </a:moveTo>
                <a:cubicBezTo>
                  <a:pt x="1617411" y="182157"/>
                  <a:pt x="1629862" y="194608"/>
                  <a:pt x="1629862" y="209959"/>
                </a:cubicBezTo>
                <a:cubicBezTo>
                  <a:pt x="1629862" y="210010"/>
                  <a:pt x="1629862" y="210078"/>
                  <a:pt x="1629862" y="210129"/>
                </a:cubicBezTo>
                <a:cubicBezTo>
                  <a:pt x="1629760" y="225394"/>
                  <a:pt x="1617326" y="237692"/>
                  <a:pt x="1602061" y="237589"/>
                </a:cubicBezTo>
                <a:cubicBezTo>
                  <a:pt x="1601941" y="237589"/>
                  <a:pt x="1601839" y="237589"/>
                  <a:pt x="1601720" y="237589"/>
                </a:cubicBezTo>
                <a:cubicBezTo>
                  <a:pt x="1586557" y="237487"/>
                  <a:pt x="1574328" y="225121"/>
                  <a:pt x="1574430" y="209959"/>
                </a:cubicBezTo>
                <a:cubicBezTo>
                  <a:pt x="1574430" y="209907"/>
                  <a:pt x="1574430" y="209839"/>
                  <a:pt x="1574430" y="209788"/>
                </a:cubicBezTo>
                <a:cubicBezTo>
                  <a:pt x="1574430" y="194523"/>
                  <a:pt x="1586796" y="182157"/>
                  <a:pt x="1602061" y="182157"/>
                </a:cubicBezTo>
                <a:close/>
                <a:moveTo>
                  <a:pt x="1664144" y="181474"/>
                </a:moveTo>
                <a:cubicBezTo>
                  <a:pt x="1679870" y="181474"/>
                  <a:pt x="1692628" y="194232"/>
                  <a:pt x="1692628" y="209958"/>
                </a:cubicBezTo>
                <a:cubicBezTo>
                  <a:pt x="1692628" y="210009"/>
                  <a:pt x="1692628" y="210077"/>
                  <a:pt x="1692628" y="210127"/>
                </a:cubicBezTo>
                <a:cubicBezTo>
                  <a:pt x="1692525" y="225769"/>
                  <a:pt x="1679785" y="238373"/>
                  <a:pt x="1664144" y="238271"/>
                </a:cubicBezTo>
                <a:cubicBezTo>
                  <a:pt x="1648504" y="238271"/>
                  <a:pt x="1635832" y="225598"/>
                  <a:pt x="1635832" y="209958"/>
                </a:cubicBezTo>
                <a:cubicBezTo>
                  <a:pt x="1635832" y="209907"/>
                  <a:pt x="1635832" y="209838"/>
                  <a:pt x="1635832" y="209787"/>
                </a:cubicBezTo>
                <a:cubicBezTo>
                  <a:pt x="1635832" y="194147"/>
                  <a:pt x="1648504" y="181474"/>
                  <a:pt x="1664144" y="181474"/>
                </a:cubicBezTo>
                <a:close/>
                <a:moveTo>
                  <a:pt x="1724864" y="180963"/>
                </a:moveTo>
                <a:cubicBezTo>
                  <a:pt x="1740880" y="180963"/>
                  <a:pt x="1753859" y="193943"/>
                  <a:pt x="1753859" y="209959"/>
                </a:cubicBezTo>
                <a:cubicBezTo>
                  <a:pt x="1753757" y="225906"/>
                  <a:pt x="1740811" y="238783"/>
                  <a:pt x="1724864" y="238783"/>
                </a:cubicBezTo>
                <a:cubicBezTo>
                  <a:pt x="1708951" y="238783"/>
                  <a:pt x="1696040" y="225872"/>
                  <a:pt x="1696040" y="209959"/>
                </a:cubicBezTo>
                <a:cubicBezTo>
                  <a:pt x="1696040" y="194011"/>
                  <a:pt x="1708917" y="181049"/>
                  <a:pt x="1724864" y="180963"/>
                </a:cubicBezTo>
                <a:close/>
                <a:moveTo>
                  <a:pt x="1786632" y="180317"/>
                </a:moveTo>
                <a:cubicBezTo>
                  <a:pt x="1802928" y="180317"/>
                  <a:pt x="1816138" y="193528"/>
                  <a:pt x="1816138" y="209824"/>
                </a:cubicBezTo>
                <a:cubicBezTo>
                  <a:pt x="1816138" y="226120"/>
                  <a:pt x="1802928" y="239330"/>
                  <a:pt x="1786632" y="239330"/>
                </a:cubicBezTo>
                <a:cubicBezTo>
                  <a:pt x="1770336" y="239330"/>
                  <a:pt x="1757125" y="226120"/>
                  <a:pt x="1757125" y="209824"/>
                </a:cubicBezTo>
                <a:cubicBezTo>
                  <a:pt x="1757125" y="193528"/>
                  <a:pt x="1770335" y="180317"/>
                  <a:pt x="1786632" y="180317"/>
                </a:cubicBezTo>
                <a:close/>
                <a:moveTo>
                  <a:pt x="1847666" y="180110"/>
                </a:moveTo>
                <a:cubicBezTo>
                  <a:pt x="1864159" y="180110"/>
                  <a:pt x="1877514" y="193482"/>
                  <a:pt x="1877514" y="209958"/>
                </a:cubicBezTo>
                <a:cubicBezTo>
                  <a:pt x="1877514" y="210009"/>
                  <a:pt x="1877514" y="210078"/>
                  <a:pt x="1877514" y="210129"/>
                </a:cubicBezTo>
                <a:cubicBezTo>
                  <a:pt x="1877411" y="226520"/>
                  <a:pt x="1864057" y="239738"/>
                  <a:pt x="1847666" y="239636"/>
                </a:cubicBezTo>
                <a:cubicBezTo>
                  <a:pt x="1831276" y="239636"/>
                  <a:pt x="1817989" y="226349"/>
                  <a:pt x="1817989" y="209958"/>
                </a:cubicBezTo>
                <a:cubicBezTo>
                  <a:pt x="1817989" y="209907"/>
                  <a:pt x="1817989" y="209839"/>
                  <a:pt x="1817989" y="209788"/>
                </a:cubicBezTo>
                <a:cubicBezTo>
                  <a:pt x="1817989" y="193397"/>
                  <a:pt x="1831276" y="180110"/>
                  <a:pt x="1847666" y="180110"/>
                </a:cubicBezTo>
                <a:close/>
                <a:moveTo>
                  <a:pt x="1909067" y="179939"/>
                </a:moveTo>
                <a:cubicBezTo>
                  <a:pt x="1925646" y="179939"/>
                  <a:pt x="1939086" y="193380"/>
                  <a:pt x="1939086" y="209958"/>
                </a:cubicBezTo>
                <a:cubicBezTo>
                  <a:pt x="1939086" y="210009"/>
                  <a:pt x="1939086" y="210077"/>
                  <a:pt x="1939086" y="210127"/>
                </a:cubicBezTo>
                <a:cubicBezTo>
                  <a:pt x="1938984" y="226621"/>
                  <a:pt x="1925543" y="239908"/>
                  <a:pt x="1909067" y="239806"/>
                </a:cubicBezTo>
                <a:cubicBezTo>
                  <a:pt x="1892575" y="239806"/>
                  <a:pt x="1879220" y="226434"/>
                  <a:pt x="1879220" y="209958"/>
                </a:cubicBezTo>
                <a:cubicBezTo>
                  <a:pt x="1879220" y="209907"/>
                  <a:pt x="1879220" y="209838"/>
                  <a:pt x="1879220" y="209787"/>
                </a:cubicBezTo>
                <a:cubicBezTo>
                  <a:pt x="1879220" y="193294"/>
                  <a:pt x="1892575" y="179939"/>
                  <a:pt x="1909067" y="179939"/>
                </a:cubicBezTo>
                <a:close/>
                <a:moveTo>
                  <a:pt x="5629" y="143951"/>
                </a:moveTo>
                <a:cubicBezTo>
                  <a:pt x="8648" y="143951"/>
                  <a:pt x="11086" y="146390"/>
                  <a:pt x="11086" y="149409"/>
                </a:cubicBezTo>
                <a:cubicBezTo>
                  <a:pt x="11086" y="152428"/>
                  <a:pt x="8648" y="154867"/>
                  <a:pt x="5629" y="154867"/>
                </a:cubicBezTo>
                <a:cubicBezTo>
                  <a:pt x="2643" y="154782"/>
                  <a:pt x="256" y="152394"/>
                  <a:pt x="171" y="149409"/>
                </a:cubicBezTo>
                <a:cubicBezTo>
                  <a:pt x="171" y="146390"/>
                  <a:pt x="2610" y="143951"/>
                  <a:pt x="5629" y="143951"/>
                </a:cubicBezTo>
                <a:close/>
                <a:moveTo>
                  <a:pt x="67029" y="140881"/>
                </a:moveTo>
                <a:cubicBezTo>
                  <a:pt x="71277" y="140881"/>
                  <a:pt x="74705" y="144311"/>
                  <a:pt x="74705" y="148557"/>
                </a:cubicBezTo>
                <a:cubicBezTo>
                  <a:pt x="74705" y="152803"/>
                  <a:pt x="71277" y="156232"/>
                  <a:pt x="67029" y="156232"/>
                </a:cubicBezTo>
                <a:cubicBezTo>
                  <a:pt x="62783" y="156232"/>
                  <a:pt x="59355" y="152803"/>
                  <a:pt x="59355" y="148557"/>
                </a:cubicBezTo>
                <a:cubicBezTo>
                  <a:pt x="59355" y="144311"/>
                  <a:pt x="62783" y="140881"/>
                  <a:pt x="67029" y="140881"/>
                </a:cubicBezTo>
                <a:close/>
                <a:moveTo>
                  <a:pt x="129114" y="140028"/>
                </a:moveTo>
                <a:cubicBezTo>
                  <a:pt x="133821" y="140028"/>
                  <a:pt x="137641" y="143849"/>
                  <a:pt x="137641" y="148556"/>
                </a:cubicBezTo>
                <a:cubicBezTo>
                  <a:pt x="137641" y="153264"/>
                  <a:pt x="133821" y="157084"/>
                  <a:pt x="129114" y="157084"/>
                </a:cubicBezTo>
                <a:cubicBezTo>
                  <a:pt x="124440" y="156999"/>
                  <a:pt x="120671" y="153230"/>
                  <a:pt x="120586" y="148556"/>
                </a:cubicBezTo>
                <a:cubicBezTo>
                  <a:pt x="120586" y="143849"/>
                  <a:pt x="124406" y="140028"/>
                  <a:pt x="129114" y="140028"/>
                </a:cubicBezTo>
                <a:close/>
                <a:moveTo>
                  <a:pt x="189832" y="139176"/>
                </a:moveTo>
                <a:cubicBezTo>
                  <a:pt x="189951" y="139176"/>
                  <a:pt x="190054" y="139176"/>
                  <a:pt x="190173" y="139176"/>
                </a:cubicBezTo>
                <a:cubicBezTo>
                  <a:pt x="195256" y="139279"/>
                  <a:pt x="199315" y="143475"/>
                  <a:pt x="199213" y="148557"/>
                </a:cubicBezTo>
                <a:cubicBezTo>
                  <a:pt x="199213" y="153742"/>
                  <a:pt x="195017" y="157938"/>
                  <a:pt x="189832" y="157938"/>
                </a:cubicBezTo>
                <a:cubicBezTo>
                  <a:pt x="184647" y="157938"/>
                  <a:pt x="180452" y="153742"/>
                  <a:pt x="180452" y="148557"/>
                </a:cubicBezTo>
                <a:cubicBezTo>
                  <a:pt x="180452" y="143372"/>
                  <a:pt x="184647" y="139176"/>
                  <a:pt x="189832" y="139176"/>
                </a:cubicBezTo>
                <a:close/>
                <a:moveTo>
                  <a:pt x="251233" y="138493"/>
                </a:moveTo>
                <a:cubicBezTo>
                  <a:pt x="251353" y="138493"/>
                  <a:pt x="251455" y="138493"/>
                  <a:pt x="251574" y="138493"/>
                </a:cubicBezTo>
                <a:cubicBezTo>
                  <a:pt x="257032" y="138596"/>
                  <a:pt x="261399" y="143098"/>
                  <a:pt x="261296" y="148556"/>
                </a:cubicBezTo>
                <a:cubicBezTo>
                  <a:pt x="261296" y="154117"/>
                  <a:pt x="256794" y="158619"/>
                  <a:pt x="251233" y="158619"/>
                </a:cubicBezTo>
                <a:cubicBezTo>
                  <a:pt x="245707" y="158534"/>
                  <a:pt x="241256" y="154083"/>
                  <a:pt x="241171" y="148556"/>
                </a:cubicBezTo>
                <a:cubicBezTo>
                  <a:pt x="241171" y="142996"/>
                  <a:pt x="245673" y="138493"/>
                  <a:pt x="251233" y="138493"/>
                </a:cubicBezTo>
                <a:close/>
                <a:moveTo>
                  <a:pt x="313001" y="137507"/>
                </a:moveTo>
                <a:cubicBezTo>
                  <a:pt x="319029" y="137507"/>
                  <a:pt x="323917" y="142394"/>
                  <a:pt x="323917" y="148423"/>
                </a:cubicBezTo>
                <a:cubicBezTo>
                  <a:pt x="323917" y="154451"/>
                  <a:pt x="319029" y="159339"/>
                  <a:pt x="313001" y="159339"/>
                </a:cubicBezTo>
                <a:cubicBezTo>
                  <a:pt x="306972" y="159339"/>
                  <a:pt x="302085" y="154451"/>
                  <a:pt x="302085" y="148423"/>
                </a:cubicBezTo>
                <a:cubicBezTo>
                  <a:pt x="302085" y="142394"/>
                  <a:pt x="306972" y="137507"/>
                  <a:pt x="313001" y="137507"/>
                </a:cubicBezTo>
                <a:close/>
                <a:moveTo>
                  <a:pt x="374036" y="136788"/>
                </a:moveTo>
                <a:cubicBezTo>
                  <a:pt x="380534" y="136788"/>
                  <a:pt x="385804" y="142059"/>
                  <a:pt x="385804" y="148557"/>
                </a:cubicBezTo>
                <a:cubicBezTo>
                  <a:pt x="385804" y="155055"/>
                  <a:pt x="380534" y="160326"/>
                  <a:pt x="374036" y="160326"/>
                </a:cubicBezTo>
                <a:cubicBezTo>
                  <a:pt x="367538" y="160326"/>
                  <a:pt x="362268" y="155055"/>
                  <a:pt x="362268" y="148557"/>
                </a:cubicBezTo>
                <a:cubicBezTo>
                  <a:pt x="362268" y="142059"/>
                  <a:pt x="367538" y="136788"/>
                  <a:pt x="374036" y="136788"/>
                </a:cubicBezTo>
                <a:close/>
                <a:moveTo>
                  <a:pt x="436120" y="135935"/>
                </a:moveTo>
                <a:cubicBezTo>
                  <a:pt x="443096" y="135935"/>
                  <a:pt x="448741" y="141581"/>
                  <a:pt x="448741" y="148557"/>
                </a:cubicBezTo>
                <a:cubicBezTo>
                  <a:pt x="448741" y="155533"/>
                  <a:pt x="443096" y="161178"/>
                  <a:pt x="436120" y="161178"/>
                </a:cubicBezTo>
                <a:cubicBezTo>
                  <a:pt x="429144" y="161178"/>
                  <a:pt x="423499" y="155533"/>
                  <a:pt x="423499" y="148557"/>
                </a:cubicBezTo>
                <a:cubicBezTo>
                  <a:pt x="423499" y="141581"/>
                  <a:pt x="429144" y="135935"/>
                  <a:pt x="436120" y="135935"/>
                </a:cubicBezTo>
                <a:close/>
                <a:moveTo>
                  <a:pt x="496839" y="135082"/>
                </a:moveTo>
                <a:cubicBezTo>
                  <a:pt x="504275" y="135082"/>
                  <a:pt x="510313" y="141120"/>
                  <a:pt x="510313" y="148556"/>
                </a:cubicBezTo>
                <a:cubicBezTo>
                  <a:pt x="510313" y="155993"/>
                  <a:pt x="504275" y="162031"/>
                  <a:pt x="496839" y="162031"/>
                </a:cubicBezTo>
                <a:cubicBezTo>
                  <a:pt x="489437" y="161945"/>
                  <a:pt x="483450" y="155959"/>
                  <a:pt x="483365" y="148556"/>
                </a:cubicBezTo>
                <a:cubicBezTo>
                  <a:pt x="483365" y="141120"/>
                  <a:pt x="489402" y="135082"/>
                  <a:pt x="496839" y="135082"/>
                </a:cubicBezTo>
                <a:close/>
                <a:moveTo>
                  <a:pt x="558239" y="134229"/>
                </a:moveTo>
                <a:cubicBezTo>
                  <a:pt x="558359" y="134229"/>
                  <a:pt x="558461" y="134229"/>
                  <a:pt x="558580" y="134229"/>
                </a:cubicBezTo>
                <a:cubicBezTo>
                  <a:pt x="566392" y="134332"/>
                  <a:pt x="572669" y="140745"/>
                  <a:pt x="572566" y="148556"/>
                </a:cubicBezTo>
                <a:cubicBezTo>
                  <a:pt x="572566" y="156470"/>
                  <a:pt x="566153" y="162883"/>
                  <a:pt x="558239" y="162883"/>
                </a:cubicBezTo>
                <a:cubicBezTo>
                  <a:pt x="550360" y="162798"/>
                  <a:pt x="543998" y="156436"/>
                  <a:pt x="543913" y="148556"/>
                </a:cubicBezTo>
                <a:cubicBezTo>
                  <a:pt x="543913" y="140642"/>
                  <a:pt x="550326" y="134229"/>
                  <a:pt x="558239" y="134229"/>
                </a:cubicBezTo>
                <a:close/>
                <a:moveTo>
                  <a:pt x="619642" y="133377"/>
                </a:moveTo>
                <a:cubicBezTo>
                  <a:pt x="628033" y="133377"/>
                  <a:pt x="634821" y="140166"/>
                  <a:pt x="634821" y="148557"/>
                </a:cubicBezTo>
                <a:cubicBezTo>
                  <a:pt x="634821" y="148608"/>
                  <a:pt x="634821" y="148677"/>
                  <a:pt x="634821" y="148728"/>
                </a:cubicBezTo>
                <a:cubicBezTo>
                  <a:pt x="634719" y="157017"/>
                  <a:pt x="627931" y="163669"/>
                  <a:pt x="619642" y="163566"/>
                </a:cubicBezTo>
                <a:cubicBezTo>
                  <a:pt x="619590" y="163566"/>
                  <a:pt x="619522" y="163566"/>
                  <a:pt x="619471" y="163566"/>
                </a:cubicBezTo>
                <a:cubicBezTo>
                  <a:pt x="611182" y="163566"/>
                  <a:pt x="604462" y="156846"/>
                  <a:pt x="604462" y="148557"/>
                </a:cubicBezTo>
                <a:cubicBezTo>
                  <a:pt x="604462" y="140166"/>
                  <a:pt x="611250" y="133377"/>
                  <a:pt x="619642" y="133377"/>
                </a:cubicBezTo>
                <a:close/>
                <a:moveTo>
                  <a:pt x="681043" y="132524"/>
                </a:moveTo>
                <a:cubicBezTo>
                  <a:pt x="689895" y="132524"/>
                  <a:pt x="697075" y="139705"/>
                  <a:pt x="697075" y="148557"/>
                </a:cubicBezTo>
                <a:cubicBezTo>
                  <a:pt x="696973" y="157341"/>
                  <a:pt x="689827" y="164419"/>
                  <a:pt x="681043" y="164419"/>
                </a:cubicBezTo>
                <a:cubicBezTo>
                  <a:pt x="672259" y="164419"/>
                  <a:pt x="665095" y="157341"/>
                  <a:pt x="665011" y="148557"/>
                </a:cubicBezTo>
                <a:cubicBezTo>
                  <a:pt x="665011" y="139705"/>
                  <a:pt x="672191" y="132524"/>
                  <a:pt x="681043" y="132524"/>
                </a:cubicBezTo>
                <a:close/>
                <a:moveTo>
                  <a:pt x="743125" y="131842"/>
                </a:moveTo>
                <a:cubicBezTo>
                  <a:pt x="752540" y="131842"/>
                  <a:pt x="760181" y="139483"/>
                  <a:pt x="760181" y="148898"/>
                </a:cubicBezTo>
                <a:cubicBezTo>
                  <a:pt x="760181" y="158313"/>
                  <a:pt x="752540" y="165954"/>
                  <a:pt x="743125" y="165954"/>
                </a:cubicBezTo>
                <a:cubicBezTo>
                  <a:pt x="733711" y="165954"/>
                  <a:pt x="726070" y="158313"/>
                  <a:pt x="726070" y="148898"/>
                </a:cubicBezTo>
                <a:cubicBezTo>
                  <a:pt x="726070" y="139483"/>
                  <a:pt x="733711" y="131842"/>
                  <a:pt x="743125" y="131842"/>
                </a:cubicBezTo>
                <a:close/>
                <a:moveTo>
                  <a:pt x="803844" y="130989"/>
                </a:moveTo>
                <a:cubicBezTo>
                  <a:pt x="813259" y="130989"/>
                  <a:pt x="820900" y="138631"/>
                  <a:pt x="820900" y="148045"/>
                </a:cubicBezTo>
                <a:cubicBezTo>
                  <a:pt x="820900" y="157460"/>
                  <a:pt x="813259" y="165101"/>
                  <a:pt x="803844" y="165101"/>
                </a:cubicBezTo>
                <a:cubicBezTo>
                  <a:pt x="794430" y="165101"/>
                  <a:pt x="786789" y="157460"/>
                  <a:pt x="786789" y="148045"/>
                </a:cubicBezTo>
                <a:cubicBezTo>
                  <a:pt x="786789" y="138631"/>
                  <a:pt x="794430" y="130989"/>
                  <a:pt x="803844" y="130989"/>
                </a:cubicBezTo>
                <a:close/>
                <a:moveTo>
                  <a:pt x="865246" y="130136"/>
                </a:moveTo>
                <a:cubicBezTo>
                  <a:pt x="875428" y="130136"/>
                  <a:pt x="883666" y="138392"/>
                  <a:pt x="883666" y="148557"/>
                </a:cubicBezTo>
                <a:cubicBezTo>
                  <a:pt x="883666" y="148608"/>
                  <a:pt x="883666" y="148676"/>
                  <a:pt x="883666" y="148727"/>
                </a:cubicBezTo>
                <a:cubicBezTo>
                  <a:pt x="883564" y="158807"/>
                  <a:pt x="875326" y="166909"/>
                  <a:pt x="865246" y="166807"/>
                </a:cubicBezTo>
                <a:cubicBezTo>
                  <a:pt x="855132" y="166807"/>
                  <a:pt x="846928" y="158671"/>
                  <a:pt x="846826" y="148557"/>
                </a:cubicBezTo>
                <a:cubicBezTo>
                  <a:pt x="846826" y="138392"/>
                  <a:pt x="855081" y="130136"/>
                  <a:pt x="865246" y="130136"/>
                </a:cubicBezTo>
                <a:close/>
                <a:moveTo>
                  <a:pt x="926648" y="129283"/>
                </a:moveTo>
                <a:cubicBezTo>
                  <a:pt x="926767" y="129283"/>
                  <a:pt x="926870" y="129283"/>
                  <a:pt x="926989" y="129283"/>
                </a:cubicBezTo>
                <a:cubicBezTo>
                  <a:pt x="937546" y="129386"/>
                  <a:pt x="946023" y="137999"/>
                  <a:pt x="945921" y="148557"/>
                </a:cubicBezTo>
                <a:cubicBezTo>
                  <a:pt x="945921" y="148608"/>
                  <a:pt x="945921" y="148676"/>
                  <a:pt x="945921" y="148727"/>
                </a:cubicBezTo>
                <a:cubicBezTo>
                  <a:pt x="945819" y="159285"/>
                  <a:pt x="937205" y="167762"/>
                  <a:pt x="926648" y="167659"/>
                </a:cubicBezTo>
                <a:cubicBezTo>
                  <a:pt x="916073" y="167659"/>
                  <a:pt x="907460" y="159131"/>
                  <a:pt x="907375" y="148557"/>
                </a:cubicBezTo>
                <a:cubicBezTo>
                  <a:pt x="907375" y="137914"/>
                  <a:pt x="916005" y="129283"/>
                  <a:pt x="926648" y="129283"/>
                </a:cubicBezTo>
                <a:close/>
                <a:moveTo>
                  <a:pt x="988048" y="128430"/>
                </a:moveTo>
                <a:cubicBezTo>
                  <a:pt x="999169" y="128430"/>
                  <a:pt x="1008175" y="137436"/>
                  <a:pt x="1008175" y="148556"/>
                </a:cubicBezTo>
                <a:cubicBezTo>
                  <a:pt x="1008175" y="148608"/>
                  <a:pt x="1008175" y="148676"/>
                  <a:pt x="1008175" y="148727"/>
                </a:cubicBezTo>
                <a:cubicBezTo>
                  <a:pt x="1008072" y="159745"/>
                  <a:pt x="999067" y="168614"/>
                  <a:pt x="988048" y="168512"/>
                </a:cubicBezTo>
                <a:cubicBezTo>
                  <a:pt x="987997" y="168512"/>
                  <a:pt x="987929" y="168512"/>
                  <a:pt x="987878" y="168512"/>
                </a:cubicBezTo>
                <a:cubicBezTo>
                  <a:pt x="976860" y="168512"/>
                  <a:pt x="967923" y="159575"/>
                  <a:pt x="967923" y="148556"/>
                </a:cubicBezTo>
                <a:cubicBezTo>
                  <a:pt x="967923" y="137436"/>
                  <a:pt x="976928" y="128430"/>
                  <a:pt x="988048" y="128430"/>
                </a:cubicBezTo>
                <a:close/>
                <a:moveTo>
                  <a:pt x="1050132" y="127748"/>
                </a:moveTo>
                <a:cubicBezTo>
                  <a:pt x="1050251" y="127748"/>
                  <a:pt x="1050354" y="127748"/>
                  <a:pt x="1050473" y="127748"/>
                </a:cubicBezTo>
                <a:cubicBezTo>
                  <a:pt x="1061866" y="127851"/>
                  <a:pt x="1071043" y="137163"/>
                  <a:pt x="1070940" y="148557"/>
                </a:cubicBezTo>
                <a:cubicBezTo>
                  <a:pt x="1070940" y="148608"/>
                  <a:pt x="1070940" y="148676"/>
                  <a:pt x="1070940" y="148727"/>
                </a:cubicBezTo>
                <a:cubicBezTo>
                  <a:pt x="1070837" y="160120"/>
                  <a:pt x="1061525" y="169297"/>
                  <a:pt x="1050132" y="169194"/>
                </a:cubicBezTo>
                <a:cubicBezTo>
                  <a:pt x="1038704" y="169194"/>
                  <a:pt x="1029409" y="159984"/>
                  <a:pt x="1029324" y="148557"/>
                </a:cubicBezTo>
                <a:cubicBezTo>
                  <a:pt x="1029324" y="137061"/>
                  <a:pt x="1038636" y="127748"/>
                  <a:pt x="1050132" y="127748"/>
                </a:cubicBezTo>
                <a:close/>
                <a:moveTo>
                  <a:pt x="1172253" y="126895"/>
                </a:moveTo>
                <a:cubicBezTo>
                  <a:pt x="1184687" y="126895"/>
                  <a:pt x="1194767" y="136976"/>
                  <a:pt x="1194767" y="149409"/>
                </a:cubicBezTo>
                <a:cubicBezTo>
                  <a:pt x="1194681" y="161775"/>
                  <a:pt x="1184618" y="171752"/>
                  <a:pt x="1172253" y="171752"/>
                </a:cubicBezTo>
                <a:cubicBezTo>
                  <a:pt x="1159921" y="171752"/>
                  <a:pt x="1149910" y="161741"/>
                  <a:pt x="1149910" y="149409"/>
                </a:cubicBezTo>
                <a:cubicBezTo>
                  <a:pt x="1149910" y="137044"/>
                  <a:pt x="1159887" y="126981"/>
                  <a:pt x="1172253" y="126895"/>
                </a:cubicBezTo>
                <a:close/>
                <a:moveTo>
                  <a:pt x="1110851" y="126895"/>
                </a:moveTo>
                <a:cubicBezTo>
                  <a:pt x="1122807" y="126895"/>
                  <a:pt x="1132512" y="136600"/>
                  <a:pt x="1132512" y="148556"/>
                </a:cubicBezTo>
                <a:cubicBezTo>
                  <a:pt x="1132512" y="148608"/>
                  <a:pt x="1132512" y="148676"/>
                  <a:pt x="1132512" y="148727"/>
                </a:cubicBezTo>
                <a:cubicBezTo>
                  <a:pt x="1132410" y="160598"/>
                  <a:pt x="1122723" y="170149"/>
                  <a:pt x="1110851" y="170047"/>
                </a:cubicBezTo>
                <a:cubicBezTo>
                  <a:pt x="1110800" y="170047"/>
                  <a:pt x="1110732" y="170047"/>
                  <a:pt x="1110681" y="170047"/>
                </a:cubicBezTo>
                <a:cubicBezTo>
                  <a:pt x="1098810" y="170047"/>
                  <a:pt x="1089191" y="160427"/>
                  <a:pt x="1089191" y="148556"/>
                </a:cubicBezTo>
                <a:cubicBezTo>
                  <a:pt x="1089191" y="136600"/>
                  <a:pt x="1098895" y="126895"/>
                  <a:pt x="1110851" y="126895"/>
                </a:cubicBezTo>
                <a:close/>
                <a:moveTo>
                  <a:pt x="1233654" y="125190"/>
                </a:moveTo>
                <a:cubicBezTo>
                  <a:pt x="1246565" y="125190"/>
                  <a:pt x="1257020" y="135646"/>
                  <a:pt x="1257020" y="148557"/>
                </a:cubicBezTo>
                <a:cubicBezTo>
                  <a:pt x="1257020" y="148608"/>
                  <a:pt x="1257020" y="148676"/>
                  <a:pt x="1257020" y="148728"/>
                </a:cubicBezTo>
                <a:cubicBezTo>
                  <a:pt x="1256918" y="161537"/>
                  <a:pt x="1246462" y="171855"/>
                  <a:pt x="1233654" y="171753"/>
                </a:cubicBezTo>
                <a:cubicBezTo>
                  <a:pt x="1220845" y="171753"/>
                  <a:pt x="1210458" y="161366"/>
                  <a:pt x="1210458" y="148557"/>
                </a:cubicBezTo>
                <a:cubicBezTo>
                  <a:pt x="1210458" y="148506"/>
                  <a:pt x="1210458" y="148438"/>
                  <a:pt x="1210458" y="148386"/>
                </a:cubicBezTo>
                <a:cubicBezTo>
                  <a:pt x="1210458" y="135578"/>
                  <a:pt x="1220845" y="125190"/>
                  <a:pt x="1233654" y="125190"/>
                </a:cubicBezTo>
                <a:close/>
                <a:moveTo>
                  <a:pt x="1295055" y="124508"/>
                </a:moveTo>
                <a:cubicBezTo>
                  <a:pt x="1308342" y="124508"/>
                  <a:pt x="1319104" y="135271"/>
                  <a:pt x="1319104" y="148557"/>
                </a:cubicBezTo>
                <a:cubicBezTo>
                  <a:pt x="1319002" y="161776"/>
                  <a:pt x="1308273" y="172435"/>
                  <a:pt x="1295055" y="172435"/>
                </a:cubicBezTo>
                <a:cubicBezTo>
                  <a:pt x="1281871" y="172435"/>
                  <a:pt x="1271177" y="161741"/>
                  <a:pt x="1271177" y="148557"/>
                </a:cubicBezTo>
                <a:cubicBezTo>
                  <a:pt x="1271177" y="135339"/>
                  <a:pt x="1281837" y="124594"/>
                  <a:pt x="1295055" y="124508"/>
                </a:cubicBezTo>
                <a:close/>
                <a:moveTo>
                  <a:pt x="1357139" y="123655"/>
                </a:moveTo>
                <a:cubicBezTo>
                  <a:pt x="1370886" y="123655"/>
                  <a:pt x="1382040" y="134810"/>
                  <a:pt x="1382040" y="148557"/>
                </a:cubicBezTo>
                <a:cubicBezTo>
                  <a:pt x="1382040" y="148608"/>
                  <a:pt x="1382040" y="148677"/>
                  <a:pt x="1382040" y="148728"/>
                </a:cubicBezTo>
                <a:cubicBezTo>
                  <a:pt x="1381938" y="162389"/>
                  <a:pt x="1370801" y="173390"/>
                  <a:pt x="1357139" y="173288"/>
                </a:cubicBezTo>
                <a:cubicBezTo>
                  <a:pt x="1343477" y="173288"/>
                  <a:pt x="1332408" y="162219"/>
                  <a:pt x="1332408" y="148557"/>
                </a:cubicBezTo>
                <a:cubicBezTo>
                  <a:pt x="1332408" y="148506"/>
                  <a:pt x="1332408" y="148438"/>
                  <a:pt x="1332408" y="148387"/>
                </a:cubicBezTo>
                <a:cubicBezTo>
                  <a:pt x="1332408" y="134725"/>
                  <a:pt x="1343477" y="123655"/>
                  <a:pt x="1357139" y="123655"/>
                </a:cubicBezTo>
                <a:close/>
                <a:moveTo>
                  <a:pt x="1417857" y="122802"/>
                </a:moveTo>
                <a:cubicBezTo>
                  <a:pt x="1417977" y="122802"/>
                  <a:pt x="1418079" y="122802"/>
                  <a:pt x="1418198" y="122802"/>
                </a:cubicBezTo>
                <a:cubicBezTo>
                  <a:pt x="1432321" y="122905"/>
                  <a:pt x="1443714" y="134435"/>
                  <a:pt x="1443612" y="148557"/>
                </a:cubicBezTo>
                <a:cubicBezTo>
                  <a:pt x="1443612" y="148608"/>
                  <a:pt x="1443612" y="148676"/>
                  <a:pt x="1443612" y="148727"/>
                </a:cubicBezTo>
                <a:cubicBezTo>
                  <a:pt x="1443509" y="162850"/>
                  <a:pt x="1431980" y="174243"/>
                  <a:pt x="1417857" y="174141"/>
                </a:cubicBezTo>
                <a:cubicBezTo>
                  <a:pt x="1403735" y="174141"/>
                  <a:pt x="1392274" y="162679"/>
                  <a:pt x="1392274" y="148557"/>
                </a:cubicBezTo>
                <a:cubicBezTo>
                  <a:pt x="1392274" y="148506"/>
                  <a:pt x="1392274" y="148437"/>
                  <a:pt x="1392274" y="148386"/>
                </a:cubicBezTo>
                <a:cubicBezTo>
                  <a:pt x="1392274" y="134264"/>
                  <a:pt x="1403735" y="122802"/>
                  <a:pt x="1417857" y="122802"/>
                </a:cubicBezTo>
                <a:close/>
                <a:moveTo>
                  <a:pt x="1479259" y="122120"/>
                </a:moveTo>
                <a:cubicBezTo>
                  <a:pt x="1479378" y="122120"/>
                  <a:pt x="1479481" y="122120"/>
                  <a:pt x="1479600" y="122120"/>
                </a:cubicBezTo>
                <a:cubicBezTo>
                  <a:pt x="1494115" y="122223"/>
                  <a:pt x="1505798" y="134060"/>
                  <a:pt x="1505695" y="148557"/>
                </a:cubicBezTo>
                <a:cubicBezTo>
                  <a:pt x="1505695" y="148608"/>
                  <a:pt x="1505695" y="148676"/>
                  <a:pt x="1505695" y="148728"/>
                </a:cubicBezTo>
                <a:cubicBezTo>
                  <a:pt x="1505593" y="163242"/>
                  <a:pt x="1493756" y="174926"/>
                  <a:pt x="1479259" y="174823"/>
                </a:cubicBezTo>
                <a:cubicBezTo>
                  <a:pt x="1464744" y="174823"/>
                  <a:pt x="1452993" y="163072"/>
                  <a:pt x="1452993" y="148557"/>
                </a:cubicBezTo>
                <a:cubicBezTo>
                  <a:pt x="1452993" y="148506"/>
                  <a:pt x="1452993" y="148438"/>
                  <a:pt x="1452993" y="148387"/>
                </a:cubicBezTo>
                <a:cubicBezTo>
                  <a:pt x="1452993" y="133872"/>
                  <a:pt x="1464744" y="122120"/>
                  <a:pt x="1479259" y="122120"/>
                </a:cubicBezTo>
                <a:close/>
                <a:moveTo>
                  <a:pt x="1971151" y="121949"/>
                </a:moveTo>
                <a:cubicBezTo>
                  <a:pt x="1985853" y="121949"/>
                  <a:pt x="1997758" y="133854"/>
                  <a:pt x="1997758" y="148557"/>
                </a:cubicBezTo>
                <a:cubicBezTo>
                  <a:pt x="1997758" y="148608"/>
                  <a:pt x="1997758" y="148676"/>
                  <a:pt x="1997758" y="148727"/>
                </a:cubicBezTo>
                <a:cubicBezTo>
                  <a:pt x="1997655" y="163327"/>
                  <a:pt x="1985750" y="175096"/>
                  <a:pt x="1971151" y="174993"/>
                </a:cubicBezTo>
                <a:cubicBezTo>
                  <a:pt x="1971031" y="174993"/>
                  <a:pt x="1970929" y="174993"/>
                  <a:pt x="1970810" y="174993"/>
                </a:cubicBezTo>
                <a:cubicBezTo>
                  <a:pt x="1956295" y="174891"/>
                  <a:pt x="1944612" y="163054"/>
                  <a:pt x="1944714" y="148557"/>
                </a:cubicBezTo>
                <a:cubicBezTo>
                  <a:pt x="1944714" y="148505"/>
                  <a:pt x="1944714" y="148437"/>
                  <a:pt x="1944714" y="148386"/>
                </a:cubicBezTo>
                <a:cubicBezTo>
                  <a:pt x="1944714" y="133786"/>
                  <a:pt x="1956551" y="121949"/>
                  <a:pt x="1971151" y="121949"/>
                </a:cubicBezTo>
                <a:close/>
                <a:moveTo>
                  <a:pt x="1540660" y="121267"/>
                </a:moveTo>
                <a:cubicBezTo>
                  <a:pt x="1540780" y="121267"/>
                  <a:pt x="1540882" y="121267"/>
                  <a:pt x="1541001" y="121267"/>
                </a:cubicBezTo>
                <a:cubicBezTo>
                  <a:pt x="1555976" y="121370"/>
                  <a:pt x="1568052" y="133582"/>
                  <a:pt x="1567949" y="148557"/>
                </a:cubicBezTo>
                <a:cubicBezTo>
                  <a:pt x="1567949" y="148608"/>
                  <a:pt x="1567949" y="148676"/>
                  <a:pt x="1567949" y="148727"/>
                </a:cubicBezTo>
                <a:cubicBezTo>
                  <a:pt x="1567847" y="163703"/>
                  <a:pt x="1555635" y="175778"/>
                  <a:pt x="1540660" y="175676"/>
                </a:cubicBezTo>
                <a:cubicBezTo>
                  <a:pt x="1525685" y="175676"/>
                  <a:pt x="1513542" y="163532"/>
                  <a:pt x="1513542" y="148557"/>
                </a:cubicBezTo>
                <a:cubicBezTo>
                  <a:pt x="1513542" y="148506"/>
                  <a:pt x="1513542" y="148438"/>
                  <a:pt x="1513542" y="148386"/>
                </a:cubicBezTo>
                <a:cubicBezTo>
                  <a:pt x="1513542" y="133411"/>
                  <a:pt x="1525685" y="121267"/>
                  <a:pt x="1540660" y="121267"/>
                </a:cubicBezTo>
                <a:close/>
                <a:moveTo>
                  <a:pt x="1602061" y="120414"/>
                </a:moveTo>
                <a:cubicBezTo>
                  <a:pt x="1617599" y="120414"/>
                  <a:pt x="1630203" y="133019"/>
                  <a:pt x="1630203" y="148557"/>
                </a:cubicBezTo>
                <a:cubicBezTo>
                  <a:pt x="1630203" y="148608"/>
                  <a:pt x="1630203" y="148676"/>
                  <a:pt x="1630203" y="148727"/>
                </a:cubicBezTo>
                <a:cubicBezTo>
                  <a:pt x="1630101" y="164180"/>
                  <a:pt x="1617513" y="176631"/>
                  <a:pt x="1602061" y="176528"/>
                </a:cubicBezTo>
                <a:cubicBezTo>
                  <a:pt x="1601941" y="176528"/>
                  <a:pt x="1601839" y="176528"/>
                  <a:pt x="1601720" y="176528"/>
                </a:cubicBezTo>
                <a:cubicBezTo>
                  <a:pt x="1586369" y="176426"/>
                  <a:pt x="1573987" y="163907"/>
                  <a:pt x="1574089" y="148557"/>
                </a:cubicBezTo>
                <a:cubicBezTo>
                  <a:pt x="1574089" y="148505"/>
                  <a:pt x="1574089" y="148437"/>
                  <a:pt x="1574089" y="148386"/>
                </a:cubicBezTo>
                <a:cubicBezTo>
                  <a:pt x="1574089" y="132933"/>
                  <a:pt x="1586608" y="120414"/>
                  <a:pt x="1602061" y="120414"/>
                </a:cubicBezTo>
                <a:close/>
                <a:moveTo>
                  <a:pt x="1664145" y="119732"/>
                </a:moveTo>
                <a:cubicBezTo>
                  <a:pt x="1664435" y="119732"/>
                  <a:pt x="1664725" y="119732"/>
                  <a:pt x="1665014" y="119750"/>
                </a:cubicBezTo>
                <a:cubicBezTo>
                  <a:pt x="1680928" y="120210"/>
                  <a:pt x="1693447" y="133497"/>
                  <a:pt x="1692969" y="149410"/>
                </a:cubicBezTo>
                <a:cubicBezTo>
                  <a:pt x="1692884" y="165255"/>
                  <a:pt x="1679989" y="178064"/>
                  <a:pt x="1664145" y="178064"/>
                </a:cubicBezTo>
                <a:cubicBezTo>
                  <a:pt x="1663855" y="178064"/>
                  <a:pt x="1663565" y="178064"/>
                  <a:pt x="1663275" y="178047"/>
                </a:cubicBezTo>
                <a:cubicBezTo>
                  <a:pt x="1647464" y="177586"/>
                  <a:pt x="1635013" y="164368"/>
                  <a:pt x="1635491" y="148557"/>
                </a:cubicBezTo>
                <a:cubicBezTo>
                  <a:pt x="1635491" y="148506"/>
                  <a:pt x="1635491" y="148438"/>
                  <a:pt x="1635491" y="148386"/>
                </a:cubicBezTo>
                <a:cubicBezTo>
                  <a:pt x="1635491" y="132558"/>
                  <a:pt x="1648317" y="119732"/>
                  <a:pt x="1664145" y="119732"/>
                </a:cubicBezTo>
                <a:close/>
                <a:moveTo>
                  <a:pt x="1724864" y="119050"/>
                </a:moveTo>
                <a:cubicBezTo>
                  <a:pt x="1724983" y="119050"/>
                  <a:pt x="1725085" y="119050"/>
                  <a:pt x="1725205" y="119050"/>
                </a:cubicBezTo>
                <a:cubicBezTo>
                  <a:pt x="1741408" y="119153"/>
                  <a:pt x="1754473" y="132354"/>
                  <a:pt x="1754371" y="148557"/>
                </a:cubicBezTo>
                <a:cubicBezTo>
                  <a:pt x="1754371" y="148608"/>
                  <a:pt x="1754371" y="148677"/>
                  <a:pt x="1754371" y="148728"/>
                </a:cubicBezTo>
                <a:cubicBezTo>
                  <a:pt x="1754268" y="164931"/>
                  <a:pt x="1741067" y="177996"/>
                  <a:pt x="1724864" y="177893"/>
                </a:cubicBezTo>
                <a:cubicBezTo>
                  <a:pt x="1708660" y="177893"/>
                  <a:pt x="1695528" y="164760"/>
                  <a:pt x="1695528" y="148557"/>
                </a:cubicBezTo>
                <a:cubicBezTo>
                  <a:pt x="1695528" y="148506"/>
                  <a:pt x="1695528" y="148438"/>
                  <a:pt x="1695528" y="148387"/>
                </a:cubicBezTo>
                <a:cubicBezTo>
                  <a:pt x="1695528" y="132183"/>
                  <a:pt x="1708660" y="119050"/>
                  <a:pt x="1724864" y="119050"/>
                </a:cubicBezTo>
                <a:close/>
                <a:moveTo>
                  <a:pt x="1786265" y="118367"/>
                </a:moveTo>
                <a:cubicBezTo>
                  <a:pt x="1802946" y="118367"/>
                  <a:pt x="1816454" y="131876"/>
                  <a:pt x="1816454" y="148556"/>
                </a:cubicBezTo>
                <a:cubicBezTo>
                  <a:pt x="1816454" y="148608"/>
                  <a:pt x="1816454" y="148676"/>
                  <a:pt x="1816454" y="148727"/>
                </a:cubicBezTo>
                <a:cubicBezTo>
                  <a:pt x="1816352" y="165305"/>
                  <a:pt x="1802843" y="178677"/>
                  <a:pt x="1786265" y="178575"/>
                </a:cubicBezTo>
                <a:cubicBezTo>
                  <a:pt x="1769687" y="178575"/>
                  <a:pt x="1756247" y="165135"/>
                  <a:pt x="1756247" y="148556"/>
                </a:cubicBezTo>
                <a:cubicBezTo>
                  <a:pt x="1756247" y="148505"/>
                  <a:pt x="1756247" y="148437"/>
                  <a:pt x="1756247" y="148386"/>
                </a:cubicBezTo>
                <a:cubicBezTo>
                  <a:pt x="1756247" y="131808"/>
                  <a:pt x="1769687" y="118367"/>
                  <a:pt x="1786265" y="118367"/>
                </a:cubicBezTo>
                <a:close/>
                <a:moveTo>
                  <a:pt x="1878367" y="93637"/>
                </a:moveTo>
                <a:cubicBezTo>
                  <a:pt x="1875450" y="107009"/>
                  <a:pt x="1864193" y="116952"/>
                  <a:pt x="1850565" y="118197"/>
                </a:cubicBezTo>
                <a:cubicBezTo>
                  <a:pt x="1866189" y="119511"/>
                  <a:pt x="1878247" y="132524"/>
                  <a:pt x="1878367" y="148216"/>
                </a:cubicBezTo>
                <a:cubicBezTo>
                  <a:pt x="1878537" y="133104"/>
                  <a:pt x="1889692" y="120381"/>
                  <a:pt x="1904633" y="118197"/>
                </a:cubicBezTo>
                <a:cubicBezTo>
                  <a:pt x="1891619" y="116287"/>
                  <a:pt x="1881147" y="106497"/>
                  <a:pt x="1878367" y="93637"/>
                </a:cubicBezTo>
                <a:close/>
                <a:moveTo>
                  <a:pt x="5628" y="81527"/>
                </a:moveTo>
                <a:cubicBezTo>
                  <a:pt x="8732" y="81527"/>
                  <a:pt x="11257" y="84053"/>
                  <a:pt x="11257" y="87156"/>
                </a:cubicBezTo>
                <a:cubicBezTo>
                  <a:pt x="11257" y="90260"/>
                  <a:pt x="8732" y="92784"/>
                  <a:pt x="5628" y="92784"/>
                </a:cubicBezTo>
                <a:cubicBezTo>
                  <a:pt x="2524" y="92784"/>
                  <a:pt x="0" y="90260"/>
                  <a:pt x="0" y="87156"/>
                </a:cubicBezTo>
                <a:cubicBezTo>
                  <a:pt x="0" y="84053"/>
                  <a:pt x="2524" y="81527"/>
                  <a:pt x="5628" y="81527"/>
                </a:cubicBezTo>
                <a:close/>
                <a:moveTo>
                  <a:pt x="67029" y="79480"/>
                </a:moveTo>
                <a:cubicBezTo>
                  <a:pt x="71277" y="79480"/>
                  <a:pt x="74705" y="82909"/>
                  <a:pt x="74705" y="87156"/>
                </a:cubicBezTo>
                <a:cubicBezTo>
                  <a:pt x="74705" y="91403"/>
                  <a:pt x="71277" y="94832"/>
                  <a:pt x="67029" y="94832"/>
                </a:cubicBezTo>
                <a:cubicBezTo>
                  <a:pt x="62783" y="94832"/>
                  <a:pt x="59355" y="91403"/>
                  <a:pt x="59355" y="87156"/>
                </a:cubicBezTo>
                <a:cubicBezTo>
                  <a:pt x="59355" y="82909"/>
                  <a:pt x="62783" y="79480"/>
                  <a:pt x="67029" y="79480"/>
                </a:cubicBezTo>
                <a:close/>
                <a:moveTo>
                  <a:pt x="129114" y="78627"/>
                </a:moveTo>
                <a:cubicBezTo>
                  <a:pt x="133821" y="78627"/>
                  <a:pt x="137641" y="82448"/>
                  <a:pt x="137641" y="87155"/>
                </a:cubicBezTo>
                <a:cubicBezTo>
                  <a:pt x="137641" y="91863"/>
                  <a:pt x="133821" y="95683"/>
                  <a:pt x="129114" y="95683"/>
                </a:cubicBezTo>
                <a:cubicBezTo>
                  <a:pt x="124440" y="95598"/>
                  <a:pt x="120671" y="91829"/>
                  <a:pt x="120586" y="87155"/>
                </a:cubicBezTo>
                <a:cubicBezTo>
                  <a:pt x="120586" y="82448"/>
                  <a:pt x="124406" y="78627"/>
                  <a:pt x="129114" y="78627"/>
                </a:cubicBezTo>
                <a:close/>
                <a:moveTo>
                  <a:pt x="189832" y="77774"/>
                </a:moveTo>
                <a:cubicBezTo>
                  <a:pt x="189951" y="77774"/>
                  <a:pt x="190054" y="77774"/>
                  <a:pt x="190173" y="77774"/>
                </a:cubicBezTo>
                <a:cubicBezTo>
                  <a:pt x="195256" y="77877"/>
                  <a:pt x="199315" y="82073"/>
                  <a:pt x="199213" y="87155"/>
                </a:cubicBezTo>
                <a:cubicBezTo>
                  <a:pt x="199213" y="92340"/>
                  <a:pt x="195017" y="96537"/>
                  <a:pt x="189832" y="96537"/>
                </a:cubicBezTo>
                <a:cubicBezTo>
                  <a:pt x="184647" y="96537"/>
                  <a:pt x="180452" y="92340"/>
                  <a:pt x="180452" y="87155"/>
                </a:cubicBezTo>
                <a:cubicBezTo>
                  <a:pt x="180452" y="81970"/>
                  <a:pt x="184647" y="77774"/>
                  <a:pt x="189832" y="77774"/>
                </a:cubicBezTo>
                <a:close/>
                <a:moveTo>
                  <a:pt x="251233" y="76922"/>
                </a:moveTo>
                <a:cubicBezTo>
                  <a:pt x="256879" y="76922"/>
                  <a:pt x="261467" y="81510"/>
                  <a:pt x="261467" y="87156"/>
                </a:cubicBezTo>
                <a:cubicBezTo>
                  <a:pt x="261467" y="92801"/>
                  <a:pt x="256879" y="97389"/>
                  <a:pt x="251233" y="97389"/>
                </a:cubicBezTo>
                <a:cubicBezTo>
                  <a:pt x="245588" y="97389"/>
                  <a:pt x="241000" y="92801"/>
                  <a:pt x="241000" y="87156"/>
                </a:cubicBezTo>
                <a:cubicBezTo>
                  <a:pt x="241000" y="81510"/>
                  <a:pt x="245588" y="76922"/>
                  <a:pt x="251233" y="76922"/>
                </a:cubicBezTo>
                <a:close/>
                <a:moveTo>
                  <a:pt x="374035" y="75728"/>
                </a:moveTo>
                <a:cubicBezTo>
                  <a:pt x="380636" y="75728"/>
                  <a:pt x="385975" y="81067"/>
                  <a:pt x="385975" y="87668"/>
                </a:cubicBezTo>
                <a:cubicBezTo>
                  <a:pt x="385975" y="94268"/>
                  <a:pt x="380636" y="99607"/>
                  <a:pt x="374035" y="99607"/>
                </a:cubicBezTo>
                <a:cubicBezTo>
                  <a:pt x="367486" y="99522"/>
                  <a:pt x="362182" y="94217"/>
                  <a:pt x="362097" y="87668"/>
                </a:cubicBezTo>
                <a:cubicBezTo>
                  <a:pt x="362097" y="81067"/>
                  <a:pt x="367435" y="75728"/>
                  <a:pt x="374035" y="75728"/>
                </a:cubicBezTo>
                <a:close/>
                <a:moveTo>
                  <a:pt x="312635" y="75728"/>
                </a:moveTo>
                <a:cubicBezTo>
                  <a:pt x="318758" y="75728"/>
                  <a:pt x="323722" y="80692"/>
                  <a:pt x="323722" y="86815"/>
                </a:cubicBezTo>
                <a:cubicBezTo>
                  <a:pt x="323636" y="92904"/>
                  <a:pt x="318724" y="97816"/>
                  <a:pt x="312635" y="97901"/>
                </a:cubicBezTo>
                <a:cubicBezTo>
                  <a:pt x="306546" y="97816"/>
                  <a:pt x="301634" y="92904"/>
                  <a:pt x="301549" y="86815"/>
                </a:cubicBezTo>
                <a:cubicBezTo>
                  <a:pt x="301549" y="80692"/>
                  <a:pt x="306512" y="75728"/>
                  <a:pt x="312635" y="75728"/>
                </a:cubicBezTo>
                <a:close/>
                <a:moveTo>
                  <a:pt x="436120" y="74535"/>
                </a:moveTo>
                <a:cubicBezTo>
                  <a:pt x="443096" y="74535"/>
                  <a:pt x="448741" y="80181"/>
                  <a:pt x="448741" y="87156"/>
                </a:cubicBezTo>
                <a:cubicBezTo>
                  <a:pt x="448741" y="94132"/>
                  <a:pt x="443096" y="99777"/>
                  <a:pt x="436120" y="99777"/>
                </a:cubicBezTo>
                <a:cubicBezTo>
                  <a:pt x="429144" y="99777"/>
                  <a:pt x="423499" y="94132"/>
                  <a:pt x="423499" y="87156"/>
                </a:cubicBezTo>
                <a:cubicBezTo>
                  <a:pt x="423499" y="80181"/>
                  <a:pt x="429144" y="74535"/>
                  <a:pt x="436120" y="74535"/>
                </a:cubicBezTo>
                <a:close/>
                <a:moveTo>
                  <a:pt x="496839" y="73681"/>
                </a:moveTo>
                <a:cubicBezTo>
                  <a:pt x="504275" y="73681"/>
                  <a:pt x="510313" y="79719"/>
                  <a:pt x="510313" y="87155"/>
                </a:cubicBezTo>
                <a:cubicBezTo>
                  <a:pt x="510313" y="94592"/>
                  <a:pt x="504275" y="100630"/>
                  <a:pt x="496839" y="100630"/>
                </a:cubicBezTo>
                <a:cubicBezTo>
                  <a:pt x="489437" y="100544"/>
                  <a:pt x="483450" y="94558"/>
                  <a:pt x="483365" y="87155"/>
                </a:cubicBezTo>
                <a:cubicBezTo>
                  <a:pt x="483365" y="79719"/>
                  <a:pt x="489402" y="73681"/>
                  <a:pt x="496839" y="73681"/>
                </a:cubicBezTo>
                <a:close/>
                <a:moveTo>
                  <a:pt x="558239" y="72828"/>
                </a:moveTo>
                <a:cubicBezTo>
                  <a:pt x="558359" y="72828"/>
                  <a:pt x="558461" y="72828"/>
                  <a:pt x="558580" y="72828"/>
                </a:cubicBezTo>
                <a:cubicBezTo>
                  <a:pt x="566392" y="72932"/>
                  <a:pt x="572669" y="79344"/>
                  <a:pt x="572566" y="87155"/>
                </a:cubicBezTo>
                <a:cubicBezTo>
                  <a:pt x="572566" y="95069"/>
                  <a:pt x="566153" y="101482"/>
                  <a:pt x="558239" y="101482"/>
                </a:cubicBezTo>
                <a:cubicBezTo>
                  <a:pt x="550360" y="101397"/>
                  <a:pt x="543998" y="95035"/>
                  <a:pt x="543913" y="87155"/>
                </a:cubicBezTo>
                <a:cubicBezTo>
                  <a:pt x="543913" y="79241"/>
                  <a:pt x="550326" y="72828"/>
                  <a:pt x="558239" y="72828"/>
                </a:cubicBezTo>
                <a:close/>
                <a:moveTo>
                  <a:pt x="619642" y="71975"/>
                </a:moveTo>
                <a:cubicBezTo>
                  <a:pt x="628033" y="71975"/>
                  <a:pt x="634821" y="78765"/>
                  <a:pt x="634821" y="87155"/>
                </a:cubicBezTo>
                <a:cubicBezTo>
                  <a:pt x="634821" y="87206"/>
                  <a:pt x="634821" y="87275"/>
                  <a:pt x="634821" y="87326"/>
                </a:cubicBezTo>
                <a:cubicBezTo>
                  <a:pt x="634719" y="95615"/>
                  <a:pt x="627931" y="102267"/>
                  <a:pt x="619642" y="102164"/>
                </a:cubicBezTo>
                <a:cubicBezTo>
                  <a:pt x="619590" y="102164"/>
                  <a:pt x="619522" y="102164"/>
                  <a:pt x="619471" y="102164"/>
                </a:cubicBezTo>
                <a:cubicBezTo>
                  <a:pt x="611182" y="102164"/>
                  <a:pt x="604462" y="95444"/>
                  <a:pt x="604462" y="87155"/>
                </a:cubicBezTo>
                <a:cubicBezTo>
                  <a:pt x="604462" y="78765"/>
                  <a:pt x="611250" y="71975"/>
                  <a:pt x="619642" y="71975"/>
                </a:cubicBezTo>
                <a:close/>
                <a:moveTo>
                  <a:pt x="681409" y="70989"/>
                </a:moveTo>
                <a:cubicBezTo>
                  <a:pt x="690263" y="70989"/>
                  <a:pt x="697441" y="78167"/>
                  <a:pt x="697441" y="87022"/>
                </a:cubicBezTo>
                <a:cubicBezTo>
                  <a:pt x="697441" y="95876"/>
                  <a:pt x="690263" y="103054"/>
                  <a:pt x="681409" y="103054"/>
                </a:cubicBezTo>
                <a:cubicBezTo>
                  <a:pt x="672554" y="103054"/>
                  <a:pt x="665376" y="95876"/>
                  <a:pt x="665376" y="87022"/>
                </a:cubicBezTo>
                <a:cubicBezTo>
                  <a:pt x="665376" y="78167"/>
                  <a:pt x="672554" y="70989"/>
                  <a:pt x="681409" y="70989"/>
                </a:cubicBezTo>
                <a:close/>
                <a:moveTo>
                  <a:pt x="743125" y="70270"/>
                </a:moveTo>
                <a:cubicBezTo>
                  <a:pt x="752540" y="70270"/>
                  <a:pt x="760181" y="77912"/>
                  <a:pt x="760181" y="87326"/>
                </a:cubicBezTo>
                <a:cubicBezTo>
                  <a:pt x="760181" y="96741"/>
                  <a:pt x="752540" y="104382"/>
                  <a:pt x="743125" y="104382"/>
                </a:cubicBezTo>
                <a:cubicBezTo>
                  <a:pt x="733711" y="104382"/>
                  <a:pt x="726070" y="96741"/>
                  <a:pt x="726070" y="87326"/>
                </a:cubicBezTo>
                <a:cubicBezTo>
                  <a:pt x="726070" y="77912"/>
                  <a:pt x="733711" y="70270"/>
                  <a:pt x="743125" y="70270"/>
                </a:cubicBezTo>
                <a:close/>
                <a:moveTo>
                  <a:pt x="803844" y="69417"/>
                </a:moveTo>
                <a:cubicBezTo>
                  <a:pt x="813259" y="69417"/>
                  <a:pt x="820900" y="77058"/>
                  <a:pt x="820900" y="86474"/>
                </a:cubicBezTo>
                <a:cubicBezTo>
                  <a:pt x="820900" y="95888"/>
                  <a:pt x="813259" y="103529"/>
                  <a:pt x="803844" y="103529"/>
                </a:cubicBezTo>
                <a:cubicBezTo>
                  <a:pt x="794430" y="103529"/>
                  <a:pt x="786789" y="95888"/>
                  <a:pt x="786789" y="86474"/>
                </a:cubicBezTo>
                <a:cubicBezTo>
                  <a:pt x="786789" y="77058"/>
                  <a:pt x="794430" y="69417"/>
                  <a:pt x="803844" y="69417"/>
                </a:cubicBezTo>
                <a:close/>
                <a:moveTo>
                  <a:pt x="865246" y="68735"/>
                </a:moveTo>
                <a:cubicBezTo>
                  <a:pt x="875428" y="68735"/>
                  <a:pt x="883666" y="76991"/>
                  <a:pt x="883666" y="87156"/>
                </a:cubicBezTo>
                <a:cubicBezTo>
                  <a:pt x="883666" y="87207"/>
                  <a:pt x="883666" y="87275"/>
                  <a:pt x="883666" y="87326"/>
                </a:cubicBezTo>
                <a:cubicBezTo>
                  <a:pt x="883564" y="97406"/>
                  <a:pt x="875326" y="105508"/>
                  <a:pt x="865246" y="105406"/>
                </a:cubicBezTo>
                <a:cubicBezTo>
                  <a:pt x="855132" y="105406"/>
                  <a:pt x="846928" y="97270"/>
                  <a:pt x="846826" y="87156"/>
                </a:cubicBezTo>
                <a:cubicBezTo>
                  <a:pt x="846826" y="76991"/>
                  <a:pt x="855081" y="68735"/>
                  <a:pt x="865246" y="68735"/>
                </a:cubicBezTo>
                <a:close/>
                <a:moveTo>
                  <a:pt x="927014" y="67748"/>
                </a:moveTo>
                <a:cubicBezTo>
                  <a:pt x="937658" y="67748"/>
                  <a:pt x="946287" y="76378"/>
                  <a:pt x="946287" y="87021"/>
                </a:cubicBezTo>
                <a:cubicBezTo>
                  <a:pt x="946287" y="97665"/>
                  <a:pt x="937658" y="106294"/>
                  <a:pt x="927014" y="106294"/>
                </a:cubicBezTo>
                <a:cubicBezTo>
                  <a:pt x="916370" y="106294"/>
                  <a:pt x="907741" y="97665"/>
                  <a:pt x="907741" y="87021"/>
                </a:cubicBezTo>
                <a:cubicBezTo>
                  <a:pt x="907741" y="76378"/>
                  <a:pt x="916370" y="67748"/>
                  <a:pt x="927014" y="67748"/>
                </a:cubicBezTo>
                <a:close/>
                <a:moveTo>
                  <a:pt x="988048" y="67029"/>
                </a:moveTo>
                <a:cubicBezTo>
                  <a:pt x="999169" y="67029"/>
                  <a:pt x="1008175" y="76035"/>
                  <a:pt x="1008175" y="87155"/>
                </a:cubicBezTo>
                <a:cubicBezTo>
                  <a:pt x="1008175" y="87207"/>
                  <a:pt x="1008175" y="87275"/>
                  <a:pt x="1008175" y="87326"/>
                </a:cubicBezTo>
                <a:cubicBezTo>
                  <a:pt x="1008072" y="98344"/>
                  <a:pt x="999067" y="107214"/>
                  <a:pt x="988048" y="107111"/>
                </a:cubicBezTo>
                <a:cubicBezTo>
                  <a:pt x="987997" y="107111"/>
                  <a:pt x="987929" y="107111"/>
                  <a:pt x="987878" y="107111"/>
                </a:cubicBezTo>
                <a:cubicBezTo>
                  <a:pt x="976860" y="107111"/>
                  <a:pt x="967923" y="98173"/>
                  <a:pt x="967923" y="87155"/>
                </a:cubicBezTo>
                <a:cubicBezTo>
                  <a:pt x="967923" y="76035"/>
                  <a:pt x="976928" y="67029"/>
                  <a:pt x="988048" y="67029"/>
                </a:cubicBezTo>
                <a:close/>
                <a:moveTo>
                  <a:pt x="1049817" y="66042"/>
                </a:moveTo>
                <a:cubicBezTo>
                  <a:pt x="1061403" y="66042"/>
                  <a:pt x="1070796" y="75435"/>
                  <a:pt x="1070796" y="87021"/>
                </a:cubicBezTo>
                <a:cubicBezTo>
                  <a:pt x="1070796" y="98607"/>
                  <a:pt x="1061403" y="108000"/>
                  <a:pt x="1049817" y="108000"/>
                </a:cubicBezTo>
                <a:cubicBezTo>
                  <a:pt x="1038230" y="108000"/>
                  <a:pt x="1028838" y="98607"/>
                  <a:pt x="1028838" y="87021"/>
                </a:cubicBezTo>
                <a:cubicBezTo>
                  <a:pt x="1028838" y="75435"/>
                  <a:pt x="1038230" y="66042"/>
                  <a:pt x="1049817" y="66042"/>
                </a:cubicBezTo>
                <a:close/>
                <a:moveTo>
                  <a:pt x="1110851" y="65324"/>
                </a:moveTo>
                <a:cubicBezTo>
                  <a:pt x="1122910" y="65324"/>
                  <a:pt x="1132683" y="75097"/>
                  <a:pt x="1132683" y="87156"/>
                </a:cubicBezTo>
                <a:cubicBezTo>
                  <a:pt x="1132683" y="87207"/>
                  <a:pt x="1132683" y="87275"/>
                  <a:pt x="1132683" y="87326"/>
                </a:cubicBezTo>
                <a:cubicBezTo>
                  <a:pt x="1132581" y="99283"/>
                  <a:pt x="1122807" y="108919"/>
                  <a:pt x="1110851" y="108817"/>
                </a:cubicBezTo>
                <a:cubicBezTo>
                  <a:pt x="1098895" y="108817"/>
                  <a:pt x="1089191" y="99112"/>
                  <a:pt x="1089191" y="87156"/>
                </a:cubicBezTo>
                <a:cubicBezTo>
                  <a:pt x="1089191" y="87105"/>
                  <a:pt x="1089191" y="87038"/>
                  <a:pt x="1089191" y="86986"/>
                </a:cubicBezTo>
                <a:cubicBezTo>
                  <a:pt x="1089191" y="75029"/>
                  <a:pt x="1098895" y="65324"/>
                  <a:pt x="1110851" y="65324"/>
                </a:cubicBezTo>
                <a:close/>
                <a:moveTo>
                  <a:pt x="1172253" y="64642"/>
                </a:moveTo>
                <a:cubicBezTo>
                  <a:pt x="1184687" y="64642"/>
                  <a:pt x="1194767" y="74722"/>
                  <a:pt x="1194767" y="87155"/>
                </a:cubicBezTo>
                <a:cubicBezTo>
                  <a:pt x="1194681" y="99521"/>
                  <a:pt x="1184618" y="109498"/>
                  <a:pt x="1172253" y="109498"/>
                </a:cubicBezTo>
                <a:cubicBezTo>
                  <a:pt x="1159921" y="109498"/>
                  <a:pt x="1149910" y="99504"/>
                  <a:pt x="1149910" y="87155"/>
                </a:cubicBezTo>
                <a:cubicBezTo>
                  <a:pt x="1149910" y="74791"/>
                  <a:pt x="1159887" y="64727"/>
                  <a:pt x="1172253" y="64642"/>
                </a:cubicBezTo>
                <a:close/>
                <a:moveTo>
                  <a:pt x="1233654" y="63789"/>
                </a:moveTo>
                <a:cubicBezTo>
                  <a:pt x="1246565" y="63789"/>
                  <a:pt x="1257020" y="74245"/>
                  <a:pt x="1257020" y="87156"/>
                </a:cubicBezTo>
                <a:cubicBezTo>
                  <a:pt x="1257020" y="87207"/>
                  <a:pt x="1257020" y="87275"/>
                  <a:pt x="1257020" y="87326"/>
                </a:cubicBezTo>
                <a:cubicBezTo>
                  <a:pt x="1256918" y="100136"/>
                  <a:pt x="1246462" y="110454"/>
                  <a:pt x="1233654" y="110352"/>
                </a:cubicBezTo>
                <a:cubicBezTo>
                  <a:pt x="1220845" y="110352"/>
                  <a:pt x="1210458" y="99965"/>
                  <a:pt x="1210458" y="87156"/>
                </a:cubicBezTo>
                <a:cubicBezTo>
                  <a:pt x="1210458" y="87105"/>
                  <a:pt x="1210458" y="87037"/>
                  <a:pt x="1210458" y="86985"/>
                </a:cubicBezTo>
                <a:cubicBezTo>
                  <a:pt x="1210458" y="74177"/>
                  <a:pt x="1220845" y="63789"/>
                  <a:pt x="1233654" y="63789"/>
                </a:cubicBezTo>
                <a:close/>
                <a:moveTo>
                  <a:pt x="1295055" y="62936"/>
                </a:moveTo>
                <a:cubicBezTo>
                  <a:pt x="1295175" y="62936"/>
                  <a:pt x="1295277" y="62936"/>
                  <a:pt x="1295396" y="62936"/>
                </a:cubicBezTo>
                <a:cubicBezTo>
                  <a:pt x="1308683" y="63039"/>
                  <a:pt x="1319377" y="73869"/>
                  <a:pt x="1319275" y="87156"/>
                </a:cubicBezTo>
                <a:cubicBezTo>
                  <a:pt x="1319275" y="87207"/>
                  <a:pt x="1319275" y="87275"/>
                  <a:pt x="1319275" y="87326"/>
                </a:cubicBezTo>
                <a:cubicBezTo>
                  <a:pt x="1319172" y="100613"/>
                  <a:pt x="1308342" y="111307"/>
                  <a:pt x="1295055" y="111205"/>
                </a:cubicBezTo>
                <a:cubicBezTo>
                  <a:pt x="1281769" y="111205"/>
                  <a:pt x="1271007" y="100442"/>
                  <a:pt x="1271007" y="87156"/>
                </a:cubicBezTo>
                <a:cubicBezTo>
                  <a:pt x="1271007" y="87105"/>
                  <a:pt x="1271007" y="87037"/>
                  <a:pt x="1271007" y="86985"/>
                </a:cubicBezTo>
                <a:cubicBezTo>
                  <a:pt x="1271007" y="73699"/>
                  <a:pt x="1281769" y="62936"/>
                  <a:pt x="1295055" y="62936"/>
                </a:cubicBezTo>
                <a:close/>
                <a:moveTo>
                  <a:pt x="1357138" y="62083"/>
                </a:moveTo>
                <a:cubicBezTo>
                  <a:pt x="1370988" y="62083"/>
                  <a:pt x="1382210" y="73306"/>
                  <a:pt x="1382210" y="87156"/>
                </a:cubicBezTo>
                <a:cubicBezTo>
                  <a:pt x="1382210" y="87207"/>
                  <a:pt x="1382210" y="87275"/>
                  <a:pt x="1382210" y="87326"/>
                </a:cubicBezTo>
                <a:cubicBezTo>
                  <a:pt x="1382108" y="101073"/>
                  <a:pt x="1370885" y="112160"/>
                  <a:pt x="1357138" y="112057"/>
                </a:cubicBezTo>
                <a:cubicBezTo>
                  <a:pt x="1343391" y="112057"/>
                  <a:pt x="1332237" y="100903"/>
                  <a:pt x="1332237" y="87156"/>
                </a:cubicBezTo>
                <a:cubicBezTo>
                  <a:pt x="1332237" y="87105"/>
                  <a:pt x="1332237" y="87037"/>
                  <a:pt x="1332237" y="86985"/>
                </a:cubicBezTo>
                <a:cubicBezTo>
                  <a:pt x="1332237" y="73238"/>
                  <a:pt x="1343391" y="62083"/>
                  <a:pt x="1357138" y="62083"/>
                </a:cubicBezTo>
                <a:close/>
                <a:moveTo>
                  <a:pt x="1417857" y="61230"/>
                </a:moveTo>
                <a:cubicBezTo>
                  <a:pt x="1432167" y="61230"/>
                  <a:pt x="1443782" y="72846"/>
                  <a:pt x="1443782" y="87155"/>
                </a:cubicBezTo>
                <a:cubicBezTo>
                  <a:pt x="1443680" y="101414"/>
                  <a:pt x="1432116" y="112910"/>
                  <a:pt x="1417857" y="112910"/>
                </a:cubicBezTo>
                <a:cubicBezTo>
                  <a:pt x="1403633" y="112910"/>
                  <a:pt x="1392103" y="101380"/>
                  <a:pt x="1392103" y="87155"/>
                </a:cubicBezTo>
                <a:cubicBezTo>
                  <a:pt x="1392103" y="87105"/>
                  <a:pt x="1392103" y="87037"/>
                  <a:pt x="1392103" y="86985"/>
                </a:cubicBezTo>
                <a:cubicBezTo>
                  <a:pt x="1392103" y="72760"/>
                  <a:pt x="1403633" y="61230"/>
                  <a:pt x="1417857" y="61230"/>
                </a:cubicBezTo>
                <a:close/>
                <a:moveTo>
                  <a:pt x="1479259" y="60548"/>
                </a:moveTo>
                <a:cubicBezTo>
                  <a:pt x="1493961" y="60548"/>
                  <a:pt x="1505866" y="72453"/>
                  <a:pt x="1505866" y="87156"/>
                </a:cubicBezTo>
                <a:cubicBezTo>
                  <a:pt x="1505866" y="87207"/>
                  <a:pt x="1505866" y="87275"/>
                  <a:pt x="1505866" y="87326"/>
                </a:cubicBezTo>
                <a:cubicBezTo>
                  <a:pt x="1505764" y="101926"/>
                  <a:pt x="1493859" y="113695"/>
                  <a:pt x="1479259" y="113592"/>
                </a:cubicBezTo>
                <a:cubicBezTo>
                  <a:pt x="1479140" y="113592"/>
                  <a:pt x="1479037" y="113592"/>
                  <a:pt x="1478918" y="113592"/>
                </a:cubicBezTo>
                <a:cubicBezTo>
                  <a:pt x="1464403" y="113491"/>
                  <a:pt x="1452720" y="101653"/>
                  <a:pt x="1452822" y="87156"/>
                </a:cubicBezTo>
                <a:cubicBezTo>
                  <a:pt x="1452822" y="87105"/>
                  <a:pt x="1452822" y="87037"/>
                  <a:pt x="1452822" y="86985"/>
                </a:cubicBezTo>
                <a:cubicBezTo>
                  <a:pt x="1452822" y="72385"/>
                  <a:pt x="1464659" y="60548"/>
                  <a:pt x="1479259" y="60548"/>
                </a:cubicBezTo>
                <a:close/>
                <a:moveTo>
                  <a:pt x="1971151" y="60037"/>
                </a:moveTo>
                <a:cubicBezTo>
                  <a:pt x="1986126" y="60037"/>
                  <a:pt x="1998270" y="72180"/>
                  <a:pt x="1998270" y="87155"/>
                </a:cubicBezTo>
                <a:cubicBezTo>
                  <a:pt x="1998184" y="102062"/>
                  <a:pt x="1986057" y="114104"/>
                  <a:pt x="1971151" y="114104"/>
                </a:cubicBezTo>
                <a:cubicBezTo>
                  <a:pt x="1956261" y="114104"/>
                  <a:pt x="1944203" y="102045"/>
                  <a:pt x="1944203" y="87155"/>
                </a:cubicBezTo>
                <a:cubicBezTo>
                  <a:pt x="1944203" y="72249"/>
                  <a:pt x="1956244" y="60122"/>
                  <a:pt x="1971151" y="60037"/>
                </a:cubicBezTo>
                <a:close/>
                <a:moveTo>
                  <a:pt x="1540660" y="59695"/>
                </a:moveTo>
                <a:cubicBezTo>
                  <a:pt x="1555822" y="59695"/>
                  <a:pt x="1568120" y="71993"/>
                  <a:pt x="1568120" y="87155"/>
                </a:cubicBezTo>
                <a:cubicBezTo>
                  <a:pt x="1568035" y="102250"/>
                  <a:pt x="1555754" y="114445"/>
                  <a:pt x="1540660" y="114445"/>
                </a:cubicBezTo>
                <a:cubicBezTo>
                  <a:pt x="1525583" y="114445"/>
                  <a:pt x="1513371" y="102233"/>
                  <a:pt x="1513371" y="87155"/>
                </a:cubicBezTo>
                <a:cubicBezTo>
                  <a:pt x="1513371" y="72061"/>
                  <a:pt x="1525565" y="59781"/>
                  <a:pt x="1540660" y="59695"/>
                </a:cubicBezTo>
                <a:close/>
                <a:moveTo>
                  <a:pt x="1664145" y="58672"/>
                </a:moveTo>
                <a:cubicBezTo>
                  <a:pt x="1664264" y="58672"/>
                  <a:pt x="1664367" y="58672"/>
                  <a:pt x="1664486" y="58672"/>
                </a:cubicBezTo>
                <a:cubicBezTo>
                  <a:pt x="1680502" y="58776"/>
                  <a:pt x="1693413" y="71822"/>
                  <a:pt x="1693310" y="87838"/>
                </a:cubicBezTo>
                <a:cubicBezTo>
                  <a:pt x="1693310" y="87889"/>
                  <a:pt x="1693310" y="87957"/>
                  <a:pt x="1693310" y="88010"/>
                </a:cubicBezTo>
                <a:cubicBezTo>
                  <a:pt x="1693208" y="104024"/>
                  <a:pt x="1680160" y="116935"/>
                  <a:pt x="1664145" y="116833"/>
                </a:cubicBezTo>
                <a:cubicBezTo>
                  <a:pt x="1648129" y="116833"/>
                  <a:pt x="1635150" y="103854"/>
                  <a:pt x="1635150" y="87838"/>
                </a:cubicBezTo>
                <a:cubicBezTo>
                  <a:pt x="1635150" y="87787"/>
                  <a:pt x="1635150" y="87719"/>
                  <a:pt x="1635150" y="87667"/>
                </a:cubicBezTo>
                <a:cubicBezTo>
                  <a:pt x="1635150" y="71652"/>
                  <a:pt x="1648129" y="58672"/>
                  <a:pt x="1664145" y="58672"/>
                </a:cubicBezTo>
                <a:close/>
                <a:moveTo>
                  <a:pt x="1602061" y="58672"/>
                </a:moveTo>
                <a:cubicBezTo>
                  <a:pt x="1617701" y="58672"/>
                  <a:pt x="1630374" y="71345"/>
                  <a:pt x="1630374" y="86985"/>
                </a:cubicBezTo>
                <a:cubicBezTo>
                  <a:pt x="1630374" y="87037"/>
                  <a:pt x="1630374" y="87105"/>
                  <a:pt x="1630374" y="87156"/>
                </a:cubicBezTo>
                <a:cubicBezTo>
                  <a:pt x="1630272" y="102694"/>
                  <a:pt x="1617599" y="115230"/>
                  <a:pt x="1602061" y="115127"/>
                </a:cubicBezTo>
                <a:cubicBezTo>
                  <a:pt x="1586523" y="115127"/>
                  <a:pt x="1573919" y="102523"/>
                  <a:pt x="1573919" y="86985"/>
                </a:cubicBezTo>
                <a:cubicBezTo>
                  <a:pt x="1573919" y="86934"/>
                  <a:pt x="1573919" y="86866"/>
                  <a:pt x="1573919" y="86815"/>
                </a:cubicBezTo>
                <a:cubicBezTo>
                  <a:pt x="1573919" y="71277"/>
                  <a:pt x="1586523" y="58672"/>
                  <a:pt x="1602061" y="58672"/>
                </a:cubicBezTo>
                <a:close/>
                <a:moveTo>
                  <a:pt x="1724864" y="57307"/>
                </a:moveTo>
                <a:cubicBezTo>
                  <a:pt x="1741340" y="57307"/>
                  <a:pt x="1754712" y="70679"/>
                  <a:pt x="1754712" y="87155"/>
                </a:cubicBezTo>
                <a:cubicBezTo>
                  <a:pt x="1754712" y="87207"/>
                  <a:pt x="1754712" y="87275"/>
                  <a:pt x="1754712" y="87326"/>
                </a:cubicBezTo>
                <a:cubicBezTo>
                  <a:pt x="1754609" y="103717"/>
                  <a:pt x="1741254" y="116935"/>
                  <a:pt x="1724864" y="116833"/>
                </a:cubicBezTo>
                <a:cubicBezTo>
                  <a:pt x="1708473" y="116833"/>
                  <a:pt x="1695187" y="103546"/>
                  <a:pt x="1695187" y="87155"/>
                </a:cubicBezTo>
                <a:cubicBezTo>
                  <a:pt x="1695187" y="87105"/>
                  <a:pt x="1695187" y="87037"/>
                  <a:pt x="1695187" y="86985"/>
                </a:cubicBezTo>
                <a:cubicBezTo>
                  <a:pt x="1695187" y="70594"/>
                  <a:pt x="1708473" y="57307"/>
                  <a:pt x="1724864" y="57307"/>
                </a:cubicBezTo>
                <a:close/>
                <a:moveTo>
                  <a:pt x="1909067" y="55602"/>
                </a:moveTo>
                <a:cubicBezTo>
                  <a:pt x="1926498" y="55602"/>
                  <a:pt x="1940621" y="69725"/>
                  <a:pt x="1940621" y="87156"/>
                </a:cubicBezTo>
                <a:cubicBezTo>
                  <a:pt x="1940604" y="102762"/>
                  <a:pt x="1929125" y="115997"/>
                  <a:pt x="1913672" y="118197"/>
                </a:cubicBezTo>
                <a:cubicBezTo>
                  <a:pt x="1928750" y="120398"/>
                  <a:pt x="1939921" y="133326"/>
                  <a:pt x="1939939" y="148557"/>
                </a:cubicBezTo>
                <a:cubicBezTo>
                  <a:pt x="1939836" y="165545"/>
                  <a:pt x="1926055" y="179258"/>
                  <a:pt x="1909067" y="179258"/>
                </a:cubicBezTo>
                <a:cubicBezTo>
                  <a:pt x="1892250" y="179258"/>
                  <a:pt x="1878554" y="165715"/>
                  <a:pt x="1878367" y="148898"/>
                </a:cubicBezTo>
                <a:cubicBezTo>
                  <a:pt x="1878179" y="165698"/>
                  <a:pt x="1864466" y="179189"/>
                  <a:pt x="1847666" y="179087"/>
                </a:cubicBezTo>
                <a:cubicBezTo>
                  <a:pt x="1830798" y="179087"/>
                  <a:pt x="1817136" y="165425"/>
                  <a:pt x="1817136" y="148557"/>
                </a:cubicBezTo>
                <a:cubicBezTo>
                  <a:pt x="1817085" y="132746"/>
                  <a:pt x="1829177" y="119528"/>
                  <a:pt x="1844937" y="118197"/>
                </a:cubicBezTo>
                <a:cubicBezTo>
                  <a:pt x="1829928" y="116782"/>
                  <a:pt x="1818040" y="104894"/>
                  <a:pt x="1816624" y="89885"/>
                </a:cubicBezTo>
                <a:cubicBezTo>
                  <a:pt x="1815294" y="105644"/>
                  <a:pt x="1802076" y="117737"/>
                  <a:pt x="1786265" y="117686"/>
                </a:cubicBezTo>
                <a:cubicBezTo>
                  <a:pt x="1769396" y="117686"/>
                  <a:pt x="1755735" y="104024"/>
                  <a:pt x="1755735" y="87156"/>
                </a:cubicBezTo>
                <a:cubicBezTo>
                  <a:pt x="1755735" y="87105"/>
                  <a:pt x="1755735" y="87037"/>
                  <a:pt x="1755735" y="86985"/>
                </a:cubicBezTo>
                <a:cubicBezTo>
                  <a:pt x="1755735" y="70118"/>
                  <a:pt x="1769396" y="56456"/>
                  <a:pt x="1786265" y="56456"/>
                </a:cubicBezTo>
                <a:cubicBezTo>
                  <a:pt x="1802058" y="56472"/>
                  <a:pt x="1815209" y="68531"/>
                  <a:pt x="1816624" y="84256"/>
                </a:cubicBezTo>
                <a:cubicBezTo>
                  <a:pt x="1818108" y="68190"/>
                  <a:pt x="1831531" y="55875"/>
                  <a:pt x="1847666" y="55773"/>
                </a:cubicBezTo>
                <a:cubicBezTo>
                  <a:pt x="1862454" y="55756"/>
                  <a:pt x="1875228" y="66058"/>
                  <a:pt x="1878367" y="80504"/>
                </a:cubicBezTo>
                <a:cubicBezTo>
                  <a:pt x="1881437" y="65989"/>
                  <a:pt x="1894228" y="55602"/>
                  <a:pt x="1909067" y="55602"/>
                </a:cubicBezTo>
                <a:close/>
                <a:moveTo>
                  <a:pt x="5628" y="21319"/>
                </a:moveTo>
                <a:cubicBezTo>
                  <a:pt x="5747" y="21319"/>
                  <a:pt x="5867" y="21319"/>
                  <a:pt x="5969" y="21319"/>
                </a:cubicBezTo>
                <a:cubicBezTo>
                  <a:pt x="8323" y="21423"/>
                  <a:pt x="10165" y="23401"/>
                  <a:pt x="10062" y="25755"/>
                </a:cubicBezTo>
                <a:cubicBezTo>
                  <a:pt x="10062" y="28210"/>
                  <a:pt x="8084" y="30189"/>
                  <a:pt x="5628" y="30189"/>
                </a:cubicBezTo>
                <a:cubicBezTo>
                  <a:pt x="3172" y="30189"/>
                  <a:pt x="1194" y="28210"/>
                  <a:pt x="1194" y="25755"/>
                </a:cubicBezTo>
                <a:cubicBezTo>
                  <a:pt x="1194" y="23299"/>
                  <a:pt x="3172" y="21319"/>
                  <a:pt x="5628" y="21319"/>
                </a:cubicBezTo>
                <a:close/>
                <a:moveTo>
                  <a:pt x="67029" y="19614"/>
                </a:moveTo>
                <a:cubicBezTo>
                  <a:pt x="70424" y="19614"/>
                  <a:pt x="73170" y="22360"/>
                  <a:pt x="73170" y="25756"/>
                </a:cubicBezTo>
                <a:cubicBezTo>
                  <a:pt x="73170" y="29149"/>
                  <a:pt x="70424" y="31894"/>
                  <a:pt x="67029" y="31894"/>
                </a:cubicBezTo>
                <a:cubicBezTo>
                  <a:pt x="63636" y="31894"/>
                  <a:pt x="60890" y="29149"/>
                  <a:pt x="60890" y="25756"/>
                </a:cubicBezTo>
                <a:cubicBezTo>
                  <a:pt x="60890" y="22360"/>
                  <a:pt x="63636" y="19614"/>
                  <a:pt x="67029" y="19614"/>
                </a:cubicBezTo>
                <a:close/>
                <a:moveTo>
                  <a:pt x="129113" y="18932"/>
                </a:moveTo>
                <a:cubicBezTo>
                  <a:pt x="132882" y="18932"/>
                  <a:pt x="135935" y="21985"/>
                  <a:pt x="135935" y="25756"/>
                </a:cubicBezTo>
                <a:cubicBezTo>
                  <a:pt x="135935" y="29524"/>
                  <a:pt x="132882" y="32577"/>
                  <a:pt x="129113" y="32577"/>
                </a:cubicBezTo>
                <a:cubicBezTo>
                  <a:pt x="125343" y="32577"/>
                  <a:pt x="122291" y="29524"/>
                  <a:pt x="122291" y="25756"/>
                </a:cubicBezTo>
                <a:cubicBezTo>
                  <a:pt x="122291" y="21985"/>
                  <a:pt x="125343" y="18932"/>
                  <a:pt x="129113" y="18932"/>
                </a:cubicBezTo>
                <a:close/>
                <a:moveTo>
                  <a:pt x="189832" y="18249"/>
                </a:moveTo>
                <a:cubicBezTo>
                  <a:pt x="189951" y="18249"/>
                  <a:pt x="190054" y="18249"/>
                  <a:pt x="190173" y="18249"/>
                </a:cubicBezTo>
                <a:cubicBezTo>
                  <a:pt x="194233" y="18352"/>
                  <a:pt x="197439" y="21712"/>
                  <a:pt x="197337" y="25755"/>
                </a:cubicBezTo>
                <a:cubicBezTo>
                  <a:pt x="197337" y="29900"/>
                  <a:pt x="193977" y="33258"/>
                  <a:pt x="189832" y="33258"/>
                </a:cubicBezTo>
                <a:cubicBezTo>
                  <a:pt x="185687" y="33258"/>
                  <a:pt x="182328" y="29900"/>
                  <a:pt x="182328" y="25755"/>
                </a:cubicBezTo>
                <a:cubicBezTo>
                  <a:pt x="182328" y="21609"/>
                  <a:pt x="185687" y="18249"/>
                  <a:pt x="189832" y="18249"/>
                </a:cubicBezTo>
                <a:close/>
                <a:moveTo>
                  <a:pt x="251234" y="17567"/>
                </a:moveTo>
                <a:cubicBezTo>
                  <a:pt x="251353" y="17567"/>
                  <a:pt x="251455" y="17567"/>
                  <a:pt x="251575" y="17567"/>
                </a:cubicBezTo>
                <a:cubicBezTo>
                  <a:pt x="256009" y="17670"/>
                  <a:pt x="259523" y="21337"/>
                  <a:pt x="259421" y="25755"/>
                </a:cubicBezTo>
                <a:cubicBezTo>
                  <a:pt x="259421" y="30274"/>
                  <a:pt x="255753" y="33942"/>
                  <a:pt x="251234" y="33942"/>
                </a:cubicBezTo>
                <a:cubicBezTo>
                  <a:pt x="246748" y="33856"/>
                  <a:pt x="243132" y="30240"/>
                  <a:pt x="243047" y="25755"/>
                </a:cubicBezTo>
                <a:cubicBezTo>
                  <a:pt x="243047" y="21234"/>
                  <a:pt x="246714" y="17567"/>
                  <a:pt x="251234" y="17567"/>
                </a:cubicBezTo>
                <a:close/>
                <a:moveTo>
                  <a:pt x="313001" y="16751"/>
                </a:moveTo>
                <a:cubicBezTo>
                  <a:pt x="317899" y="16751"/>
                  <a:pt x="321870" y="20723"/>
                  <a:pt x="321870" y="25620"/>
                </a:cubicBezTo>
                <a:cubicBezTo>
                  <a:pt x="321870" y="30518"/>
                  <a:pt x="317899" y="34489"/>
                  <a:pt x="313001" y="34489"/>
                </a:cubicBezTo>
                <a:cubicBezTo>
                  <a:pt x="308103" y="34489"/>
                  <a:pt x="304132" y="30518"/>
                  <a:pt x="304132" y="25620"/>
                </a:cubicBezTo>
                <a:cubicBezTo>
                  <a:pt x="304132" y="20723"/>
                  <a:pt x="308103" y="16751"/>
                  <a:pt x="313001" y="16751"/>
                </a:cubicBezTo>
                <a:close/>
                <a:moveTo>
                  <a:pt x="374036" y="16203"/>
                </a:moveTo>
                <a:cubicBezTo>
                  <a:pt x="379306" y="16203"/>
                  <a:pt x="383588" y="20485"/>
                  <a:pt x="383588" y="25756"/>
                </a:cubicBezTo>
                <a:cubicBezTo>
                  <a:pt x="383588" y="31025"/>
                  <a:pt x="379306" y="35307"/>
                  <a:pt x="374036" y="35307"/>
                </a:cubicBezTo>
                <a:cubicBezTo>
                  <a:pt x="368766" y="35307"/>
                  <a:pt x="364485" y="31025"/>
                  <a:pt x="364485" y="25756"/>
                </a:cubicBezTo>
                <a:cubicBezTo>
                  <a:pt x="364485" y="20485"/>
                  <a:pt x="368766" y="16203"/>
                  <a:pt x="374036" y="16203"/>
                </a:cubicBezTo>
                <a:close/>
                <a:moveTo>
                  <a:pt x="436119" y="15520"/>
                </a:moveTo>
                <a:cubicBezTo>
                  <a:pt x="441765" y="15520"/>
                  <a:pt x="446353" y="20109"/>
                  <a:pt x="446353" y="25755"/>
                </a:cubicBezTo>
                <a:cubicBezTo>
                  <a:pt x="446353" y="31399"/>
                  <a:pt x="441765" y="35987"/>
                  <a:pt x="436119" y="35987"/>
                </a:cubicBezTo>
                <a:cubicBezTo>
                  <a:pt x="430474" y="35987"/>
                  <a:pt x="425886" y="31399"/>
                  <a:pt x="425886" y="25755"/>
                </a:cubicBezTo>
                <a:cubicBezTo>
                  <a:pt x="425886" y="20109"/>
                  <a:pt x="430474" y="15520"/>
                  <a:pt x="436119" y="15520"/>
                </a:cubicBezTo>
                <a:close/>
                <a:moveTo>
                  <a:pt x="497205" y="14875"/>
                </a:moveTo>
                <a:cubicBezTo>
                  <a:pt x="503140" y="14875"/>
                  <a:pt x="507950" y="19687"/>
                  <a:pt x="507950" y="25620"/>
                </a:cubicBezTo>
                <a:cubicBezTo>
                  <a:pt x="507950" y="31556"/>
                  <a:pt x="503140" y="36366"/>
                  <a:pt x="497205" y="36366"/>
                </a:cubicBezTo>
                <a:cubicBezTo>
                  <a:pt x="491271" y="36366"/>
                  <a:pt x="486460" y="31556"/>
                  <a:pt x="486460" y="25620"/>
                </a:cubicBezTo>
                <a:cubicBezTo>
                  <a:pt x="486460" y="19687"/>
                  <a:pt x="491271" y="14875"/>
                  <a:pt x="497205" y="14875"/>
                </a:cubicBezTo>
                <a:close/>
                <a:moveTo>
                  <a:pt x="558240" y="14327"/>
                </a:moveTo>
                <a:cubicBezTo>
                  <a:pt x="564551" y="14327"/>
                  <a:pt x="569667" y="19443"/>
                  <a:pt x="569667" y="25755"/>
                </a:cubicBezTo>
                <a:cubicBezTo>
                  <a:pt x="569667" y="32066"/>
                  <a:pt x="564551" y="37183"/>
                  <a:pt x="558240" y="37183"/>
                </a:cubicBezTo>
                <a:cubicBezTo>
                  <a:pt x="551930" y="37183"/>
                  <a:pt x="546813" y="32066"/>
                  <a:pt x="546813" y="25755"/>
                </a:cubicBezTo>
                <a:cubicBezTo>
                  <a:pt x="546813" y="19443"/>
                  <a:pt x="551930" y="14327"/>
                  <a:pt x="558240" y="14327"/>
                </a:cubicBezTo>
                <a:close/>
                <a:moveTo>
                  <a:pt x="619642" y="13645"/>
                </a:moveTo>
                <a:cubicBezTo>
                  <a:pt x="626328" y="13645"/>
                  <a:pt x="631751" y="19068"/>
                  <a:pt x="631751" y="25755"/>
                </a:cubicBezTo>
                <a:cubicBezTo>
                  <a:pt x="631751" y="32440"/>
                  <a:pt x="626328" y="37865"/>
                  <a:pt x="619642" y="37865"/>
                </a:cubicBezTo>
                <a:cubicBezTo>
                  <a:pt x="612956" y="37865"/>
                  <a:pt x="607532" y="32440"/>
                  <a:pt x="607532" y="25755"/>
                </a:cubicBezTo>
                <a:cubicBezTo>
                  <a:pt x="607532" y="19068"/>
                  <a:pt x="612956" y="13645"/>
                  <a:pt x="619642" y="13645"/>
                </a:cubicBezTo>
                <a:close/>
                <a:moveTo>
                  <a:pt x="681409" y="12828"/>
                </a:moveTo>
                <a:cubicBezTo>
                  <a:pt x="688474" y="12828"/>
                  <a:pt x="694201" y="18555"/>
                  <a:pt x="694201" y="25620"/>
                </a:cubicBezTo>
                <a:cubicBezTo>
                  <a:pt x="694201" y="32685"/>
                  <a:pt x="688474" y="38412"/>
                  <a:pt x="681409" y="38412"/>
                </a:cubicBezTo>
                <a:cubicBezTo>
                  <a:pt x="674344" y="38412"/>
                  <a:pt x="668617" y="32685"/>
                  <a:pt x="668617" y="25620"/>
                </a:cubicBezTo>
                <a:cubicBezTo>
                  <a:pt x="668617" y="18555"/>
                  <a:pt x="674344" y="12828"/>
                  <a:pt x="681409" y="12828"/>
                </a:cubicBezTo>
                <a:close/>
                <a:moveTo>
                  <a:pt x="743126" y="12281"/>
                </a:moveTo>
                <a:cubicBezTo>
                  <a:pt x="750562" y="12281"/>
                  <a:pt x="756600" y="18319"/>
                  <a:pt x="756600" y="25756"/>
                </a:cubicBezTo>
                <a:cubicBezTo>
                  <a:pt x="756600" y="33191"/>
                  <a:pt x="750562" y="39229"/>
                  <a:pt x="743126" y="39229"/>
                </a:cubicBezTo>
                <a:cubicBezTo>
                  <a:pt x="735724" y="39143"/>
                  <a:pt x="729737" y="33158"/>
                  <a:pt x="729652" y="25756"/>
                </a:cubicBezTo>
                <a:cubicBezTo>
                  <a:pt x="729652" y="18319"/>
                  <a:pt x="735689" y="12281"/>
                  <a:pt x="743126" y="12281"/>
                </a:cubicBezTo>
                <a:close/>
                <a:moveTo>
                  <a:pt x="803845" y="11598"/>
                </a:moveTo>
                <a:cubicBezTo>
                  <a:pt x="811656" y="11598"/>
                  <a:pt x="818001" y="17943"/>
                  <a:pt x="818001" y="25756"/>
                </a:cubicBezTo>
                <a:cubicBezTo>
                  <a:pt x="818001" y="33566"/>
                  <a:pt x="811656" y="39911"/>
                  <a:pt x="803845" y="39911"/>
                </a:cubicBezTo>
                <a:cubicBezTo>
                  <a:pt x="796067" y="39826"/>
                  <a:pt x="789773" y="33533"/>
                  <a:pt x="789689" y="25756"/>
                </a:cubicBezTo>
                <a:cubicBezTo>
                  <a:pt x="789689" y="17943"/>
                  <a:pt x="796033" y="11598"/>
                  <a:pt x="803845" y="11598"/>
                </a:cubicBezTo>
                <a:close/>
                <a:moveTo>
                  <a:pt x="865246" y="10915"/>
                </a:moveTo>
                <a:cubicBezTo>
                  <a:pt x="873433" y="10915"/>
                  <a:pt x="880085" y="17567"/>
                  <a:pt x="880085" y="25755"/>
                </a:cubicBezTo>
                <a:cubicBezTo>
                  <a:pt x="880085" y="33942"/>
                  <a:pt x="873450" y="40593"/>
                  <a:pt x="865246" y="40593"/>
                </a:cubicBezTo>
                <a:cubicBezTo>
                  <a:pt x="857059" y="40593"/>
                  <a:pt x="850408" y="33942"/>
                  <a:pt x="850408" y="25755"/>
                </a:cubicBezTo>
                <a:cubicBezTo>
                  <a:pt x="850408" y="17567"/>
                  <a:pt x="857059" y="10915"/>
                  <a:pt x="865246" y="10915"/>
                </a:cubicBezTo>
                <a:close/>
                <a:moveTo>
                  <a:pt x="926648" y="10745"/>
                </a:moveTo>
                <a:cubicBezTo>
                  <a:pt x="935226" y="10745"/>
                  <a:pt x="942168" y="17688"/>
                  <a:pt x="942168" y="26266"/>
                </a:cubicBezTo>
                <a:cubicBezTo>
                  <a:pt x="942168" y="26317"/>
                  <a:pt x="942168" y="26387"/>
                  <a:pt x="942168" y="26438"/>
                </a:cubicBezTo>
                <a:cubicBezTo>
                  <a:pt x="942066" y="34914"/>
                  <a:pt x="935124" y="41720"/>
                  <a:pt x="926648" y="41617"/>
                </a:cubicBezTo>
                <a:cubicBezTo>
                  <a:pt x="926596" y="41617"/>
                  <a:pt x="926528" y="41617"/>
                  <a:pt x="926477" y="41617"/>
                </a:cubicBezTo>
                <a:cubicBezTo>
                  <a:pt x="918000" y="41617"/>
                  <a:pt x="911127" y="34743"/>
                  <a:pt x="911127" y="26266"/>
                </a:cubicBezTo>
                <a:cubicBezTo>
                  <a:pt x="911127" y="17688"/>
                  <a:pt x="918068" y="10745"/>
                  <a:pt x="926648" y="10745"/>
                </a:cubicBezTo>
                <a:close/>
                <a:moveTo>
                  <a:pt x="988048" y="9380"/>
                </a:moveTo>
                <a:cubicBezTo>
                  <a:pt x="988168" y="9380"/>
                  <a:pt x="988270" y="9380"/>
                  <a:pt x="988390" y="9380"/>
                </a:cubicBezTo>
                <a:cubicBezTo>
                  <a:pt x="997242" y="9483"/>
                  <a:pt x="1004354" y="16732"/>
                  <a:pt x="1004252" y="25584"/>
                </a:cubicBezTo>
                <a:cubicBezTo>
                  <a:pt x="1004252" y="25635"/>
                  <a:pt x="1004252" y="25703"/>
                  <a:pt x="1004252" y="25755"/>
                </a:cubicBezTo>
                <a:cubicBezTo>
                  <a:pt x="1004149" y="34606"/>
                  <a:pt x="996901" y="41718"/>
                  <a:pt x="988048" y="41617"/>
                </a:cubicBezTo>
                <a:cubicBezTo>
                  <a:pt x="979350" y="41190"/>
                  <a:pt x="972357" y="34283"/>
                  <a:pt x="971846" y="25584"/>
                </a:cubicBezTo>
                <a:cubicBezTo>
                  <a:pt x="972272" y="16817"/>
                  <a:pt x="979282" y="9808"/>
                  <a:pt x="988048" y="9380"/>
                </a:cubicBezTo>
                <a:close/>
                <a:moveTo>
                  <a:pt x="1110851" y="8869"/>
                </a:moveTo>
                <a:cubicBezTo>
                  <a:pt x="1120266" y="8869"/>
                  <a:pt x="1127907" y="16510"/>
                  <a:pt x="1127907" y="25925"/>
                </a:cubicBezTo>
                <a:cubicBezTo>
                  <a:pt x="1127907" y="35340"/>
                  <a:pt x="1120266" y="42981"/>
                  <a:pt x="1110851" y="42981"/>
                </a:cubicBezTo>
                <a:cubicBezTo>
                  <a:pt x="1101437" y="42981"/>
                  <a:pt x="1093796" y="35340"/>
                  <a:pt x="1093796" y="25925"/>
                </a:cubicBezTo>
                <a:cubicBezTo>
                  <a:pt x="1093796" y="16510"/>
                  <a:pt x="1101437" y="8869"/>
                  <a:pt x="1110851" y="8869"/>
                </a:cubicBezTo>
                <a:close/>
                <a:moveTo>
                  <a:pt x="1172253" y="7676"/>
                </a:moveTo>
                <a:cubicBezTo>
                  <a:pt x="1172372" y="7676"/>
                  <a:pt x="1172475" y="7676"/>
                  <a:pt x="1172594" y="7676"/>
                </a:cubicBezTo>
                <a:cubicBezTo>
                  <a:pt x="1182486" y="7778"/>
                  <a:pt x="1190435" y="15863"/>
                  <a:pt x="1190332" y="25756"/>
                </a:cubicBezTo>
                <a:cubicBezTo>
                  <a:pt x="1190332" y="25806"/>
                  <a:pt x="1190332" y="25874"/>
                  <a:pt x="1190332" y="25925"/>
                </a:cubicBezTo>
                <a:cubicBezTo>
                  <a:pt x="1190229" y="35819"/>
                  <a:pt x="1182145" y="43766"/>
                  <a:pt x="1172253" y="43663"/>
                </a:cubicBezTo>
                <a:cubicBezTo>
                  <a:pt x="1162326" y="43663"/>
                  <a:pt x="1154259" y="35682"/>
                  <a:pt x="1154174" y="25756"/>
                </a:cubicBezTo>
                <a:cubicBezTo>
                  <a:pt x="1154174" y="15777"/>
                  <a:pt x="1162275" y="7676"/>
                  <a:pt x="1172253" y="7676"/>
                </a:cubicBezTo>
                <a:close/>
                <a:moveTo>
                  <a:pt x="1050132" y="7505"/>
                </a:moveTo>
                <a:cubicBezTo>
                  <a:pt x="1059547" y="7505"/>
                  <a:pt x="1067188" y="15145"/>
                  <a:pt x="1067188" y="24560"/>
                </a:cubicBezTo>
                <a:cubicBezTo>
                  <a:pt x="1067188" y="33975"/>
                  <a:pt x="1059547" y="41617"/>
                  <a:pt x="1050132" y="41617"/>
                </a:cubicBezTo>
                <a:cubicBezTo>
                  <a:pt x="1040718" y="41617"/>
                  <a:pt x="1033077" y="33975"/>
                  <a:pt x="1033077" y="24560"/>
                </a:cubicBezTo>
                <a:cubicBezTo>
                  <a:pt x="1033077" y="15145"/>
                  <a:pt x="1040718" y="7505"/>
                  <a:pt x="1050132" y="7505"/>
                </a:cubicBezTo>
                <a:close/>
                <a:moveTo>
                  <a:pt x="1234021" y="6859"/>
                </a:moveTo>
                <a:cubicBezTo>
                  <a:pt x="1244382" y="6859"/>
                  <a:pt x="1252782" y="15259"/>
                  <a:pt x="1252782" y="25619"/>
                </a:cubicBezTo>
                <a:cubicBezTo>
                  <a:pt x="1252782" y="35981"/>
                  <a:pt x="1244382" y="44382"/>
                  <a:pt x="1234021" y="44382"/>
                </a:cubicBezTo>
                <a:cubicBezTo>
                  <a:pt x="1223659" y="44382"/>
                  <a:pt x="1215259" y="35981"/>
                  <a:pt x="1215259" y="25619"/>
                </a:cubicBezTo>
                <a:cubicBezTo>
                  <a:pt x="1215259" y="15259"/>
                  <a:pt x="1223659" y="6859"/>
                  <a:pt x="1234021" y="6859"/>
                </a:cubicBezTo>
                <a:close/>
                <a:moveTo>
                  <a:pt x="1295055" y="6311"/>
                </a:moveTo>
                <a:cubicBezTo>
                  <a:pt x="1305800" y="6311"/>
                  <a:pt x="1314499" y="15010"/>
                  <a:pt x="1314499" y="25755"/>
                </a:cubicBezTo>
                <a:cubicBezTo>
                  <a:pt x="1314499" y="25806"/>
                  <a:pt x="1314499" y="25874"/>
                  <a:pt x="1314499" y="25925"/>
                </a:cubicBezTo>
                <a:cubicBezTo>
                  <a:pt x="1314396" y="36569"/>
                  <a:pt x="1305698" y="45130"/>
                  <a:pt x="1295055" y="45027"/>
                </a:cubicBezTo>
                <a:cubicBezTo>
                  <a:pt x="1295004" y="45027"/>
                  <a:pt x="1294936" y="45027"/>
                  <a:pt x="1294885" y="45027"/>
                </a:cubicBezTo>
                <a:cubicBezTo>
                  <a:pt x="1284242" y="45027"/>
                  <a:pt x="1275612" y="36397"/>
                  <a:pt x="1275612" y="25755"/>
                </a:cubicBezTo>
                <a:cubicBezTo>
                  <a:pt x="1275612" y="15010"/>
                  <a:pt x="1284310" y="6311"/>
                  <a:pt x="1295055" y="6311"/>
                </a:cubicBezTo>
                <a:close/>
                <a:moveTo>
                  <a:pt x="1357138" y="5628"/>
                </a:moveTo>
                <a:cubicBezTo>
                  <a:pt x="1368259" y="5628"/>
                  <a:pt x="1377264" y="14634"/>
                  <a:pt x="1377264" y="25756"/>
                </a:cubicBezTo>
                <a:cubicBezTo>
                  <a:pt x="1377264" y="25806"/>
                  <a:pt x="1377264" y="25874"/>
                  <a:pt x="1377264" y="25925"/>
                </a:cubicBezTo>
                <a:cubicBezTo>
                  <a:pt x="1377162" y="36943"/>
                  <a:pt x="1368156" y="45813"/>
                  <a:pt x="1357138" y="45710"/>
                </a:cubicBezTo>
                <a:cubicBezTo>
                  <a:pt x="1357087" y="45710"/>
                  <a:pt x="1357019" y="45710"/>
                  <a:pt x="1356968" y="45710"/>
                </a:cubicBezTo>
                <a:cubicBezTo>
                  <a:pt x="1345950" y="45710"/>
                  <a:pt x="1337013" y="36774"/>
                  <a:pt x="1337013" y="25756"/>
                </a:cubicBezTo>
                <a:cubicBezTo>
                  <a:pt x="1337013" y="14634"/>
                  <a:pt x="1346018" y="5628"/>
                  <a:pt x="1357138" y="5628"/>
                </a:cubicBezTo>
                <a:close/>
                <a:moveTo>
                  <a:pt x="1417858" y="4947"/>
                </a:moveTo>
                <a:cubicBezTo>
                  <a:pt x="1417977" y="4947"/>
                  <a:pt x="1418080" y="4947"/>
                  <a:pt x="1418199" y="4947"/>
                </a:cubicBezTo>
                <a:cubicBezTo>
                  <a:pt x="1429592" y="5049"/>
                  <a:pt x="1438769" y="14361"/>
                  <a:pt x="1438666" y="25756"/>
                </a:cubicBezTo>
                <a:cubicBezTo>
                  <a:pt x="1438666" y="25806"/>
                  <a:pt x="1438666" y="25874"/>
                  <a:pt x="1438666" y="25925"/>
                </a:cubicBezTo>
                <a:cubicBezTo>
                  <a:pt x="1438563" y="37319"/>
                  <a:pt x="1429251" y="46494"/>
                  <a:pt x="1417858" y="46393"/>
                </a:cubicBezTo>
                <a:cubicBezTo>
                  <a:pt x="1406431" y="46393"/>
                  <a:pt x="1397135" y="37183"/>
                  <a:pt x="1397050" y="25756"/>
                </a:cubicBezTo>
                <a:cubicBezTo>
                  <a:pt x="1397050" y="14260"/>
                  <a:pt x="1406362" y="4947"/>
                  <a:pt x="1417858" y="4947"/>
                </a:cubicBezTo>
                <a:close/>
                <a:moveTo>
                  <a:pt x="1479259" y="4435"/>
                </a:moveTo>
                <a:cubicBezTo>
                  <a:pt x="1491027" y="4435"/>
                  <a:pt x="1500578" y="13987"/>
                  <a:pt x="1500578" y="25755"/>
                </a:cubicBezTo>
                <a:cubicBezTo>
                  <a:pt x="1500578" y="25806"/>
                  <a:pt x="1500578" y="25874"/>
                  <a:pt x="1500578" y="25925"/>
                </a:cubicBezTo>
                <a:cubicBezTo>
                  <a:pt x="1500476" y="37608"/>
                  <a:pt x="1490942" y="47006"/>
                  <a:pt x="1479259" y="46903"/>
                </a:cubicBezTo>
                <a:cubicBezTo>
                  <a:pt x="1479139" y="46903"/>
                  <a:pt x="1479037" y="46903"/>
                  <a:pt x="1478918" y="46903"/>
                </a:cubicBezTo>
                <a:cubicBezTo>
                  <a:pt x="1467336" y="46801"/>
                  <a:pt x="1458007" y="37336"/>
                  <a:pt x="1458109" y="25755"/>
                </a:cubicBezTo>
                <a:cubicBezTo>
                  <a:pt x="1458109" y="25703"/>
                  <a:pt x="1458109" y="25635"/>
                  <a:pt x="1458109" y="25584"/>
                </a:cubicBezTo>
                <a:cubicBezTo>
                  <a:pt x="1458109" y="13900"/>
                  <a:pt x="1467575" y="4435"/>
                  <a:pt x="1479259" y="4435"/>
                </a:cubicBezTo>
                <a:close/>
                <a:moveTo>
                  <a:pt x="1971151" y="3923"/>
                </a:moveTo>
                <a:cubicBezTo>
                  <a:pt x="1983210" y="3923"/>
                  <a:pt x="1992983" y="13697"/>
                  <a:pt x="1992983" y="25755"/>
                </a:cubicBezTo>
                <a:cubicBezTo>
                  <a:pt x="1992983" y="25806"/>
                  <a:pt x="1992983" y="25873"/>
                  <a:pt x="1992983" y="25925"/>
                </a:cubicBezTo>
                <a:cubicBezTo>
                  <a:pt x="1992880" y="37881"/>
                  <a:pt x="1983107" y="47517"/>
                  <a:pt x="1971151" y="47415"/>
                </a:cubicBezTo>
                <a:cubicBezTo>
                  <a:pt x="1959195" y="47415"/>
                  <a:pt x="1949491" y="37710"/>
                  <a:pt x="1949491" y="25755"/>
                </a:cubicBezTo>
                <a:cubicBezTo>
                  <a:pt x="1949491" y="25703"/>
                  <a:pt x="1949491" y="25635"/>
                  <a:pt x="1949491" y="25584"/>
                </a:cubicBezTo>
                <a:cubicBezTo>
                  <a:pt x="1949491" y="13628"/>
                  <a:pt x="1959195" y="3923"/>
                  <a:pt x="1971151" y="3923"/>
                </a:cubicBezTo>
                <a:close/>
                <a:moveTo>
                  <a:pt x="1540660" y="3753"/>
                </a:moveTo>
                <a:cubicBezTo>
                  <a:pt x="1552803" y="3753"/>
                  <a:pt x="1562662" y="13611"/>
                  <a:pt x="1562662" y="25756"/>
                </a:cubicBezTo>
                <a:cubicBezTo>
                  <a:pt x="1562662" y="25806"/>
                  <a:pt x="1562662" y="25874"/>
                  <a:pt x="1562662" y="25925"/>
                </a:cubicBezTo>
                <a:cubicBezTo>
                  <a:pt x="1562560" y="37984"/>
                  <a:pt x="1552719" y="47689"/>
                  <a:pt x="1540660" y="47586"/>
                </a:cubicBezTo>
                <a:cubicBezTo>
                  <a:pt x="1528602" y="47586"/>
                  <a:pt x="1518829" y="37814"/>
                  <a:pt x="1518829" y="25756"/>
                </a:cubicBezTo>
                <a:cubicBezTo>
                  <a:pt x="1518829" y="25703"/>
                  <a:pt x="1518829" y="25635"/>
                  <a:pt x="1518829" y="25584"/>
                </a:cubicBezTo>
                <a:cubicBezTo>
                  <a:pt x="1518829" y="13525"/>
                  <a:pt x="1528602" y="3753"/>
                  <a:pt x="1540660" y="3753"/>
                </a:cubicBezTo>
                <a:close/>
                <a:moveTo>
                  <a:pt x="1602427" y="2937"/>
                </a:moveTo>
                <a:cubicBezTo>
                  <a:pt x="1614956" y="2937"/>
                  <a:pt x="1625112" y="13093"/>
                  <a:pt x="1625112" y="25620"/>
                </a:cubicBezTo>
                <a:cubicBezTo>
                  <a:pt x="1625112" y="38149"/>
                  <a:pt x="1614956" y="48305"/>
                  <a:pt x="1602427" y="48305"/>
                </a:cubicBezTo>
                <a:cubicBezTo>
                  <a:pt x="1589899" y="48305"/>
                  <a:pt x="1579743" y="38149"/>
                  <a:pt x="1579743" y="25620"/>
                </a:cubicBezTo>
                <a:cubicBezTo>
                  <a:pt x="1579743" y="13093"/>
                  <a:pt x="1589899" y="2937"/>
                  <a:pt x="1602427" y="2937"/>
                </a:cubicBezTo>
                <a:close/>
                <a:moveTo>
                  <a:pt x="1664144" y="2388"/>
                </a:moveTo>
                <a:cubicBezTo>
                  <a:pt x="1677055" y="2388"/>
                  <a:pt x="1687511" y="12843"/>
                  <a:pt x="1687511" y="25755"/>
                </a:cubicBezTo>
                <a:cubicBezTo>
                  <a:pt x="1687511" y="25806"/>
                  <a:pt x="1687511" y="25873"/>
                  <a:pt x="1687511" y="25925"/>
                </a:cubicBezTo>
                <a:cubicBezTo>
                  <a:pt x="1687409" y="38735"/>
                  <a:pt x="1676953" y="49054"/>
                  <a:pt x="1664144" y="48951"/>
                </a:cubicBezTo>
                <a:cubicBezTo>
                  <a:pt x="1651335" y="48951"/>
                  <a:pt x="1640949" y="38563"/>
                  <a:pt x="1640949" y="25755"/>
                </a:cubicBezTo>
                <a:cubicBezTo>
                  <a:pt x="1640949" y="25703"/>
                  <a:pt x="1640949" y="25635"/>
                  <a:pt x="1640949" y="25584"/>
                </a:cubicBezTo>
                <a:cubicBezTo>
                  <a:pt x="1640949" y="12776"/>
                  <a:pt x="1651335" y="2388"/>
                  <a:pt x="1664144" y="2388"/>
                </a:cubicBezTo>
                <a:close/>
                <a:moveTo>
                  <a:pt x="1724864" y="1706"/>
                </a:moveTo>
                <a:cubicBezTo>
                  <a:pt x="1738150" y="1706"/>
                  <a:pt x="1748913" y="12469"/>
                  <a:pt x="1748913" y="25755"/>
                </a:cubicBezTo>
                <a:cubicBezTo>
                  <a:pt x="1748827" y="38973"/>
                  <a:pt x="1738082" y="49633"/>
                  <a:pt x="1724864" y="49633"/>
                </a:cubicBezTo>
                <a:cubicBezTo>
                  <a:pt x="1711679" y="49633"/>
                  <a:pt x="1700986" y="38939"/>
                  <a:pt x="1700986" y="25755"/>
                </a:cubicBezTo>
                <a:cubicBezTo>
                  <a:pt x="1700986" y="12537"/>
                  <a:pt x="1711646" y="1792"/>
                  <a:pt x="1724864" y="1706"/>
                </a:cubicBezTo>
                <a:close/>
                <a:moveTo>
                  <a:pt x="1786265" y="1023"/>
                </a:moveTo>
                <a:cubicBezTo>
                  <a:pt x="1799927" y="1023"/>
                  <a:pt x="1810996" y="12093"/>
                  <a:pt x="1810996" y="25756"/>
                </a:cubicBezTo>
                <a:cubicBezTo>
                  <a:pt x="1810996" y="25806"/>
                  <a:pt x="1810996" y="25874"/>
                  <a:pt x="1810996" y="25925"/>
                </a:cubicBezTo>
                <a:cubicBezTo>
                  <a:pt x="1810894" y="39485"/>
                  <a:pt x="1799824" y="50418"/>
                  <a:pt x="1786265" y="50315"/>
                </a:cubicBezTo>
                <a:cubicBezTo>
                  <a:pt x="1786146" y="50315"/>
                  <a:pt x="1786043" y="50315"/>
                  <a:pt x="1785924" y="50315"/>
                </a:cubicBezTo>
                <a:cubicBezTo>
                  <a:pt x="1772450" y="50213"/>
                  <a:pt x="1761602" y="39229"/>
                  <a:pt x="1761704" y="25756"/>
                </a:cubicBezTo>
                <a:cubicBezTo>
                  <a:pt x="1761704" y="25703"/>
                  <a:pt x="1761704" y="25635"/>
                  <a:pt x="1761704" y="25584"/>
                </a:cubicBezTo>
                <a:cubicBezTo>
                  <a:pt x="1761704" y="12026"/>
                  <a:pt x="1772705" y="1023"/>
                  <a:pt x="1786265" y="1023"/>
                </a:cubicBezTo>
                <a:close/>
                <a:moveTo>
                  <a:pt x="1847667" y="511"/>
                </a:moveTo>
                <a:cubicBezTo>
                  <a:pt x="1861601" y="511"/>
                  <a:pt x="1872909" y="11820"/>
                  <a:pt x="1872909" y="25755"/>
                </a:cubicBezTo>
                <a:cubicBezTo>
                  <a:pt x="1872909" y="25806"/>
                  <a:pt x="1872909" y="25874"/>
                  <a:pt x="1872909" y="25925"/>
                </a:cubicBezTo>
                <a:cubicBezTo>
                  <a:pt x="1872807" y="39775"/>
                  <a:pt x="1861516" y="50930"/>
                  <a:pt x="1847667" y="50826"/>
                </a:cubicBezTo>
                <a:cubicBezTo>
                  <a:pt x="1833817" y="50826"/>
                  <a:pt x="1822595" y="39604"/>
                  <a:pt x="1822595" y="25755"/>
                </a:cubicBezTo>
                <a:cubicBezTo>
                  <a:pt x="1822595" y="25703"/>
                  <a:pt x="1822595" y="25635"/>
                  <a:pt x="1822595" y="25584"/>
                </a:cubicBezTo>
                <a:cubicBezTo>
                  <a:pt x="1822595" y="11734"/>
                  <a:pt x="1833817" y="511"/>
                  <a:pt x="1847667" y="511"/>
                </a:cubicBezTo>
                <a:close/>
                <a:moveTo>
                  <a:pt x="1909067" y="0"/>
                </a:moveTo>
                <a:cubicBezTo>
                  <a:pt x="1909187" y="0"/>
                  <a:pt x="1909289" y="0"/>
                  <a:pt x="1909409" y="0"/>
                </a:cubicBezTo>
                <a:cubicBezTo>
                  <a:pt x="1923531" y="103"/>
                  <a:pt x="1934925" y="11634"/>
                  <a:pt x="1934822" y="25756"/>
                </a:cubicBezTo>
                <a:cubicBezTo>
                  <a:pt x="1934822" y="25806"/>
                  <a:pt x="1934822" y="25874"/>
                  <a:pt x="1934822" y="25925"/>
                </a:cubicBezTo>
                <a:cubicBezTo>
                  <a:pt x="1934720" y="40048"/>
                  <a:pt x="1923190" y="51442"/>
                  <a:pt x="1909067" y="51339"/>
                </a:cubicBezTo>
                <a:cubicBezTo>
                  <a:pt x="1894946" y="51339"/>
                  <a:pt x="1883484" y="39877"/>
                  <a:pt x="1883484" y="25756"/>
                </a:cubicBezTo>
                <a:cubicBezTo>
                  <a:pt x="1883484" y="25704"/>
                  <a:pt x="1883484" y="25636"/>
                  <a:pt x="1883484" y="25584"/>
                </a:cubicBezTo>
                <a:cubicBezTo>
                  <a:pt x="1883484" y="11462"/>
                  <a:pt x="1894946" y="0"/>
                  <a:pt x="1909067" y="0"/>
                </a:cubicBezTo>
                <a:close/>
              </a:path>
            </a:pathLst>
          </a:custGeom>
          <a:solidFill>
            <a:schemeClr val="accent1"/>
          </a:solidFill>
          <a:ln w="170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55" name="TextBox 54"/>
          <p:cNvSpPr txBox="1"/>
          <p:nvPr/>
        </p:nvSpPr>
        <p:spPr>
          <a:xfrm>
            <a:off x="447887" y="86572"/>
            <a:ext cx="56955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400" b="1" dirty="0">
                <a:solidFill>
                  <a:srgbClr val="080F13"/>
                </a:solidFill>
                <a:latin typeface="MiSans Bold" panose="00000800000000000000" charset="-122"/>
                <a:ea typeface="MiSans Bold" panose="00000800000000000000" charset="-122"/>
              </a:rPr>
              <a:t>战略布局，打造职场一站式服务平台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150533" y="5811943"/>
            <a:ext cx="2526453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1600" dirty="0">
                <a:ln>
                  <a:noFill/>
                </a:ln>
                <a:solidFill>
                  <a:schemeClr val="tx1"/>
                </a:solidFill>
                <a:effectLst/>
                <a:latin typeface="MiSans Light" panose="00000400000000000000" charset="-122"/>
                <a:ea typeface="MiSans Light" panose="00000400000000000000" charset="-122"/>
                <a:cs typeface="MiSans Light" panose="00000400000000000000" charset="-122"/>
                <a:sym typeface="+mn-ea"/>
              </a:rPr>
              <a:t>5</a:t>
            </a:r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effectLst/>
                <a:latin typeface="MiSans Light" panose="00000400000000000000" charset="-122"/>
                <a:ea typeface="MiSans Light" panose="00000400000000000000" charset="-122"/>
                <a:cs typeface="MiSans Light" panose="00000400000000000000" charset="-122"/>
                <a:sym typeface="+mn-ea"/>
              </a:rPr>
              <a:t>分钟搞定一</a:t>
            </a:r>
            <a:r>
              <a:rPr lang="zh-CN" altLang="en-US" sz="1600" dirty="0">
                <a:solidFill>
                  <a:schemeClr val="tx1"/>
                </a:solidFill>
                <a:latin typeface="MiSans Light" panose="00000400000000000000" charset="-122"/>
                <a:ea typeface="MiSans Light" panose="00000400000000000000" charset="-122"/>
                <a:cs typeface="MiSans Light" panose="00000400000000000000" charset="-122"/>
                <a:sym typeface="+mn-ea"/>
              </a:rPr>
              <a:t>页</a:t>
            </a:r>
            <a:r>
              <a:rPr lang="en-US" altLang="zh-CN" sz="1600" dirty="0">
                <a:ln>
                  <a:noFill/>
                </a:ln>
                <a:solidFill>
                  <a:schemeClr val="tx1"/>
                </a:solidFill>
                <a:effectLst/>
                <a:latin typeface="MiSans Light" panose="00000400000000000000" charset="-122"/>
                <a:ea typeface="MiSans Light" panose="00000400000000000000" charset="-122"/>
                <a:cs typeface="MiSans Light" panose="00000400000000000000" charset="-122"/>
                <a:sym typeface="+mn-ea"/>
              </a:rPr>
              <a:t>PPT</a:t>
            </a: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iSans Light" panose="00000400000000000000" charset="-122"/>
              <a:ea typeface="MiSans Light" panose="00000400000000000000" charset="-122"/>
              <a:cs typeface="MiSans Light" panose="00000400000000000000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effectLst/>
                <a:latin typeface="MiSans Light" panose="00000400000000000000" charset="-122"/>
                <a:ea typeface="MiSans Light" panose="00000400000000000000" charset="-122"/>
                <a:cs typeface="MiSans Light" panose="00000400000000000000" charset="-122"/>
                <a:sym typeface="+mn-ea"/>
              </a:rPr>
              <a:t>工作再急也不怕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2170007" y="6479540"/>
            <a:ext cx="189992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" name="直接连接符 41"/>
          <p:cNvCxnSpPr/>
          <p:nvPr/>
        </p:nvCxnSpPr>
        <p:spPr>
          <a:xfrm>
            <a:off x="6105313" y="6493933"/>
            <a:ext cx="189992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" name="文本框 42"/>
          <p:cNvSpPr txBox="1"/>
          <p:nvPr/>
        </p:nvSpPr>
        <p:spPr>
          <a:xfrm>
            <a:off x="6118013" y="5829300"/>
            <a:ext cx="2055707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effectLst/>
                <a:latin typeface="MiSans Light" panose="00000400000000000000" charset="-122"/>
                <a:ea typeface="MiSans Light" panose="00000400000000000000" charset="-122"/>
                <a:cs typeface="MiSans Light" panose="00000400000000000000" charset="-122"/>
                <a:sym typeface="+mn-ea"/>
              </a:rPr>
              <a:t>内容优秀有规范</a:t>
            </a: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iSans Light" panose="00000400000000000000" charset="-122"/>
              <a:ea typeface="MiSans Light" panose="00000400000000000000" charset="-122"/>
              <a:cs typeface="MiSans Light" panose="00000400000000000000" charset="-122"/>
            </a:endParaRPr>
          </a:p>
          <a:p>
            <a:pPr algn="l"/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effectLst/>
                <a:latin typeface="MiSans Light" panose="00000400000000000000" charset="-122"/>
                <a:ea typeface="MiSans Light" panose="00000400000000000000" charset="-122"/>
                <a:cs typeface="MiSans Light" panose="00000400000000000000" charset="-122"/>
                <a:sym typeface="+mn-ea"/>
              </a:rPr>
              <a:t>值得参考有价值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873827" y="5797127"/>
            <a:ext cx="1827107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dirty="0">
                <a:ln>
                  <a:noFill/>
                </a:ln>
                <a:solidFill>
                  <a:schemeClr val="tx1"/>
                </a:solidFill>
                <a:effectLst/>
                <a:latin typeface="MiSans Light" panose="00000400000000000000" charset="-122"/>
                <a:ea typeface="MiSans Light" panose="00000400000000000000" charset="-122"/>
                <a:cs typeface="MiSans Light" panose="00000400000000000000" charset="-122"/>
                <a:sym typeface="+mn-ea"/>
              </a:rPr>
              <a:t>检索快捷，不惧职场内卷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9928860" y="6468533"/>
            <a:ext cx="167830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9" name="箭头: 右 4"/>
          <p:cNvSpPr/>
          <p:nvPr/>
        </p:nvSpPr>
        <p:spPr>
          <a:xfrm>
            <a:off x="4084320" y="5932593"/>
            <a:ext cx="370840" cy="474980"/>
          </a:xfrm>
          <a:prstGeom prst="rightArrow">
            <a:avLst/>
          </a:prstGeom>
          <a:gradFill>
            <a:gsLst>
              <a:gs pos="0">
                <a:srgbClr val="ED5A00">
                  <a:alpha val="0"/>
                </a:srgbClr>
              </a:gs>
              <a:gs pos="100000">
                <a:srgbClr val="C9512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0" name="箭头: 右 4"/>
          <p:cNvSpPr/>
          <p:nvPr/>
        </p:nvSpPr>
        <p:spPr>
          <a:xfrm>
            <a:off x="7861300" y="5887720"/>
            <a:ext cx="370840" cy="474980"/>
          </a:xfrm>
          <a:prstGeom prst="rightArrow">
            <a:avLst/>
          </a:prstGeom>
          <a:gradFill>
            <a:gsLst>
              <a:gs pos="0">
                <a:srgbClr val="ED5A00">
                  <a:alpha val="0"/>
                </a:srgbClr>
              </a:gs>
              <a:gs pos="100000">
                <a:srgbClr val="C9512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170391" y="13361"/>
            <a:ext cx="3110204" cy="583565"/>
            <a:chOff x="1239837" y="3810942"/>
            <a:chExt cx="2332653" cy="437674"/>
          </a:xfrm>
        </p:grpSpPr>
        <p:sp>
          <p:nvSpPr>
            <p:cNvPr id="132" name="任意多边形: 形状 12"/>
            <p:cNvSpPr/>
            <p:nvPr/>
          </p:nvSpPr>
          <p:spPr>
            <a:xfrm>
              <a:off x="1239838" y="3866355"/>
              <a:ext cx="238919" cy="326730"/>
            </a:xfrm>
            <a:custGeom>
              <a:avLst/>
              <a:gdLst>
                <a:gd name="connsiteX0" fmla="*/ 0 w 238919"/>
                <a:gd name="connsiteY0" fmla="*/ 0 h 326730"/>
                <a:gd name="connsiteX1" fmla="*/ 238919 w 238919"/>
                <a:gd name="connsiteY1" fmla="*/ 0 h 326730"/>
                <a:gd name="connsiteX2" fmla="*/ 133424 w 238919"/>
                <a:gd name="connsiteY2" fmla="*/ 326730 h 326730"/>
                <a:gd name="connsiteX3" fmla="*/ 0 w 238919"/>
                <a:gd name="connsiteY3" fmla="*/ 326730 h 3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919" h="326730">
                  <a:moveTo>
                    <a:pt x="0" y="0"/>
                  </a:moveTo>
                  <a:lnTo>
                    <a:pt x="238919" y="0"/>
                  </a:lnTo>
                  <a:lnTo>
                    <a:pt x="133424" y="326730"/>
                  </a:lnTo>
                  <a:lnTo>
                    <a:pt x="0" y="326730"/>
                  </a:lnTo>
                  <a:close/>
                </a:path>
              </a:pathLst>
            </a:custGeom>
            <a:solidFill>
              <a:srgbClr val="D82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libaba Sans"/>
                <a:cs typeface="+mn-cs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1239837" y="3810942"/>
              <a:ext cx="2332653" cy="437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1" u="none" strike="noStrike" kern="1200" cap="none" spc="30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01227" y="5759873"/>
            <a:ext cx="1585807" cy="797560"/>
            <a:chOff x="3875" y="7067"/>
            <a:chExt cx="6088" cy="928"/>
          </a:xfrm>
        </p:grpSpPr>
        <p:sp>
          <p:nvSpPr>
            <p:cNvPr id="100" name="圆角矩形 99"/>
            <p:cNvSpPr/>
            <p:nvPr/>
          </p:nvSpPr>
          <p:spPr>
            <a:xfrm>
              <a:off x="3968" y="7143"/>
              <a:ext cx="5918" cy="796"/>
            </a:xfrm>
            <a:prstGeom prst="roundRect">
              <a:avLst/>
            </a:prstGeom>
            <a:solidFill>
              <a:srgbClr val="C9512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13500000" algn="br" rotWithShape="0">
                <a:srgbClr val="ED5A00">
                  <a:alpha val="40000"/>
                </a:srgb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1" name="Rectangle 3"/>
            <p:cNvSpPr txBox="1">
              <a:spLocks noChangeArrowheads="1"/>
            </p:cNvSpPr>
            <p:nvPr/>
          </p:nvSpPr>
          <p:spPr bwMode="auto">
            <a:xfrm>
              <a:off x="3875" y="7067"/>
              <a:ext cx="6088" cy="928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en-US" altLang="zh-CN" dirty="0">
                <a:solidFill>
                  <a:schemeClr val="accent2"/>
                </a:solidFill>
                <a:latin typeface="+mj-ea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4533900" y="5713307"/>
            <a:ext cx="1585807" cy="797560"/>
            <a:chOff x="3875" y="7067"/>
            <a:chExt cx="6088" cy="928"/>
          </a:xfrm>
        </p:grpSpPr>
        <p:sp>
          <p:nvSpPr>
            <p:cNvPr id="106" name="圆角矩形 105"/>
            <p:cNvSpPr/>
            <p:nvPr/>
          </p:nvSpPr>
          <p:spPr>
            <a:xfrm>
              <a:off x="3968" y="7143"/>
              <a:ext cx="5918" cy="796"/>
            </a:xfrm>
            <a:prstGeom prst="roundRect">
              <a:avLst/>
            </a:prstGeom>
            <a:solidFill>
              <a:srgbClr val="C9512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13500000" algn="br" rotWithShape="0">
                <a:srgbClr val="ED5A00">
                  <a:alpha val="40000"/>
                </a:srgb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7" name="Rectangle 3"/>
            <p:cNvSpPr txBox="1">
              <a:spLocks noChangeArrowheads="1"/>
            </p:cNvSpPr>
            <p:nvPr/>
          </p:nvSpPr>
          <p:spPr bwMode="auto">
            <a:xfrm>
              <a:off x="3875" y="7067"/>
              <a:ext cx="6088" cy="928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en-US" altLang="zh-CN" dirty="0">
                <a:solidFill>
                  <a:schemeClr val="accent2"/>
                </a:solidFill>
                <a:latin typeface="+mj-ea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8275320" y="5682827"/>
            <a:ext cx="1585807" cy="797560"/>
            <a:chOff x="3875" y="7067"/>
            <a:chExt cx="6088" cy="928"/>
          </a:xfrm>
        </p:grpSpPr>
        <p:sp>
          <p:nvSpPr>
            <p:cNvPr id="109" name="圆角矩形 108"/>
            <p:cNvSpPr/>
            <p:nvPr/>
          </p:nvSpPr>
          <p:spPr>
            <a:xfrm>
              <a:off x="3968" y="7143"/>
              <a:ext cx="5918" cy="796"/>
            </a:xfrm>
            <a:prstGeom prst="roundRect">
              <a:avLst/>
            </a:prstGeom>
            <a:solidFill>
              <a:srgbClr val="C9512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13500000" algn="br" rotWithShape="0">
                <a:srgbClr val="ED5A00">
                  <a:alpha val="40000"/>
                </a:srgb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0" name="Rectangle 3"/>
            <p:cNvSpPr txBox="1">
              <a:spLocks noChangeArrowheads="1"/>
            </p:cNvSpPr>
            <p:nvPr/>
          </p:nvSpPr>
          <p:spPr bwMode="auto">
            <a:xfrm>
              <a:off x="3875" y="7067"/>
              <a:ext cx="6088" cy="928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en-US" altLang="zh-CN" dirty="0">
                <a:solidFill>
                  <a:schemeClr val="accent2"/>
                </a:solidFill>
                <a:latin typeface="+mj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5319607" y="824653"/>
            <a:ext cx="1585807" cy="698500"/>
            <a:chOff x="3875" y="7067"/>
            <a:chExt cx="6088" cy="928"/>
          </a:xfrm>
        </p:grpSpPr>
        <p:sp>
          <p:nvSpPr>
            <p:cNvPr id="112" name="圆角矩形 111"/>
            <p:cNvSpPr/>
            <p:nvPr/>
          </p:nvSpPr>
          <p:spPr>
            <a:xfrm>
              <a:off x="3968" y="7143"/>
              <a:ext cx="5918" cy="796"/>
            </a:xfrm>
            <a:prstGeom prst="roundRect">
              <a:avLst/>
            </a:prstGeom>
            <a:solidFill>
              <a:srgbClr val="C9512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13500000" algn="br" rotWithShape="0">
                <a:srgbClr val="ED5A00">
                  <a:alpha val="40000"/>
                </a:srgb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3" name="Rectangle 3"/>
            <p:cNvSpPr txBox="1">
              <a:spLocks noChangeArrowheads="1"/>
            </p:cNvSpPr>
            <p:nvPr/>
          </p:nvSpPr>
          <p:spPr bwMode="auto">
            <a:xfrm>
              <a:off x="3875" y="7067"/>
              <a:ext cx="6088" cy="928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endParaRPr lang="en-US" altLang="zh-CN" dirty="0">
                <a:solidFill>
                  <a:schemeClr val="accent2"/>
                </a:solidFill>
                <a:latin typeface="+mj-ea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4566073" y="5904653"/>
            <a:ext cx="1419860" cy="4876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135" b="1" dirty="0">
                <a:solidFill>
                  <a:schemeClr val="accent2"/>
                </a:solidFill>
                <a:latin typeface="MiSans Medium" panose="00000600000000000000" charset="-122"/>
                <a:ea typeface="MiSans Medium" panose="00000600000000000000" charset="-122"/>
                <a:sym typeface="+mn-ea"/>
              </a:rPr>
              <a:t>专业专注</a:t>
            </a:r>
            <a:endParaRPr lang="zh-CN" altLang="en-US" sz="2135" b="1" dirty="0">
              <a:ln>
                <a:noFill/>
              </a:ln>
              <a:solidFill>
                <a:schemeClr val="accent2"/>
              </a:solidFill>
              <a:effectLst/>
              <a:latin typeface="MiSans Medium" panose="00000600000000000000" charset="-122"/>
              <a:ea typeface="MiSans Medium" panose="00000600000000000000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135" b="1" dirty="0">
              <a:ln>
                <a:noFill/>
              </a:ln>
              <a:solidFill>
                <a:schemeClr val="accent2"/>
              </a:solidFill>
              <a:effectLst/>
              <a:latin typeface="MiSans Medium" panose="00000600000000000000" charset="-122"/>
              <a:ea typeface="MiSans Medium" panose="00000600000000000000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336280" y="5884333"/>
            <a:ext cx="1419860" cy="4876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135" b="1" dirty="0">
                <a:solidFill>
                  <a:schemeClr val="accent2"/>
                </a:solidFill>
                <a:latin typeface="MiSans Medium" panose="00000600000000000000" charset="-122"/>
                <a:ea typeface="MiSans Medium" panose="00000600000000000000" charset="-122"/>
                <a:sym typeface="+mn-ea"/>
              </a:rPr>
              <a:t>职场神器</a:t>
            </a:r>
            <a:endParaRPr lang="zh-CN" altLang="en-US" sz="2135" b="1" dirty="0">
              <a:ln>
                <a:noFill/>
              </a:ln>
              <a:solidFill>
                <a:schemeClr val="accent2"/>
              </a:solidFill>
              <a:effectLst/>
              <a:latin typeface="MiSans Medium" panose="00000600000000000000" charset="-122"/>
              <a:ea typeface="MiSans Medium" panose="00000600000000000000" charset="-122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135" b="1" dirty="0">
              <a:ln>
                <a:noFill/>
              </a:ln>
              <a:solidFill>
                <a:schemeClr val="accent2"/>
              </a:solidFill>
              <a:effectLst/>
              <a:latin typeface="MiSans Medium" panose="00000600000000000000" charset="-122"/>
              <a:ea typeface="MiSans Medium" panose="00000600000000000000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63033" y="5913967"/>
            <a:ext cx="1419860" cy="487680"/>
          </a:xfrm>
          <a:prstGeom prst="round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135" b="1" dirty="0">
                <a:ln>
                  <a:noFill/>
                </a:ln>
                <a:solidFill>
                  <a:schemeClr val="accent2"/>
                </a:solidFill>
                <a:effectLst/>
                <a:latin typeface="MiSans Medium" panose="00000600000000000000" charset="-122"/>
                <a:ea typeface="MiSans Medium" panose="00000600000000000000" charset="-122"/>
                <a:sym typeface="+mn-ea"/>
              </a:rPr>
              <a:t>方便易用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135" b="1" dirty="0">
              <a:ln>
                <a:noFill/>
              </a:ln>
              <a:solidFill>
                <a:schemeClr val="accent2"/>
              </a:solidFill>
              <a:effectLst/>
              <a:latin typeface="MiSans Medium" panose="00000600000000000000" charset="-122"/>
              <a:ea typeface="MiSans Medium" panose="00000600000000000000" charset="-122"/>
              <a:sym typeface="+mn-ea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3">
            <a:alphaModFix amt="12000"/>
          </a:blip>
          <a:stretch>
            <a:fillRect/>
          </a:stretch>
        </p:blipFill>
        <p:spPr>
          <a:xfrm>
            <a:off x="-505883" y="5142442"/>
            <a:ext cx="12252960" cy="149521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44830" y="914400"/>
            <a:ext cx="10897235" cy="4645025"/>
            <a:chOff x="678" y="1440"/>
            <a:chExt cx="17161" cy="7315"/>
          </a:xfrm>
        </p:grpSpPr>
        <p:sp>
          <p:nvSpPr>
            <p:cNvPr id="17" name="对角圆角矩形 16"/>
            <p:cNvSpPr/>
            <p:nvPr/>
          </p:nvSpPr>
          <p:spPr>
            <a:xfrm>
              <a:off x="9517" y="2967"/>
              <a:ext cx="2539" cy="5716"/>
            </a:xfrm>
            <a:prstGeom prst="round2DiagRect">
              <a:avLst/>
            </a:prstGeom>
            <a:gradFill>
              <a:gsLst>
                <a:gs pos="100000">
                  <a:srgbClr val="DB5617">
                    <a:alpha val="67000"/>
                  </a:srgbClr>
                </a:gs>
                <a:gs pos="91000">
                  <a:srgbClr val="ED5A00">
                    <a:alpha val="0"/>
                  </a:srgbClr>
                </a:gs>
                <a:gs pos="100000">
                  <a:schemeClr val="accent1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lang="en-US" altLang="zh-CN" sz="2135" b="1">
                  <a:solidFill>
                    <a:schemeClr val="accent1"/>
                  </a:solidFill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rPr>
                <a:t> </a:t>
              </a:r>
              <a:r>
                <a:rPr lang="zh-CN" altLang="en-US" sz="2135" b="1">
                  <a:solidFill>
                    <a:srgbClr val="080F13"/>
                  </a:solidFill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rPr>
                <a:t>创意版式</a:t>
              </a:r>
              <a:endParaRPr kumimoji="0" lang="zh-CN" altLang="en-US" sz="2135" b="1" i="0" u="none" strike="noStrike" cap="none" normalizeH="0" baseline="0">
                <a:ln>
                  <a:noFill/>
                </a:ln>
                <a:solidFill>
                  <a:srgbClr val="080F13"/>
                </a:solidFill>
                <a:effectLst/>
                <a:latin typeface="MiSans Medium" panose="00000600000000000000" charset="-122"/>
                <a:ea typeface="MiSans Medium" panose="00000600000000000000" charset="-122"/>
                <a:cs typeface="MiSans Medium" panose="00000600000000000000" charset="-122"/>
                <a:sym typeface="+mn-ea"/>
              </a:endParaRPr>
            </a:p>
          </p:txBody>
        </p:sp>
        <p:sp>
          <p:nvSpPr>
            <p:cNvPr id="51" name="对角圆角矩形 50"/>
            <p:cNvSpPr/>
            <p:nvPr/>
          </p:nvSpPr>
          <p:spPr>
            <a:xfrm>
              <a:off x="678" y="2967"/>
              <a:ext cx="2545" cy="5789"/>
            </a:xfrm>
            <a:prstGeom prst="round2DiagRect">
              <a:avLst/>
            </a:prstGeom>
            <a:gradFill>
              <a:gsLst>
                <a:gs pos="100000">
                  <a:srgbClr val="DB5617">
                    <a:alpha val="67000"/>
                  </a:srgbClr>
                </a:gs>
                <a:gs pos="91000">
                  <a:srgbClr val="ED5A00">
                    <a:alpha val="0"/>
                  </a:srgbClr>
                </a:gs>
                <a:gs pos="100000">
                  <a:schemeClr val="accent1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lang="en-US" altLang="zh-CN" sz="2135" b="1">
                  <a:solidFill>
                    <a:schemeClr val="accent1"/>
                  </a:solidFill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rPr>
                <a:t> </a:t>
              </a:r>
              <a:r>
                <a:rPr lang="zh-CN" altLang="en-US" sz="2135" b="1">
                  <a:solidFill>
                    <a:srgbClr val="080F13"/>
                  </a:solidFill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rPr>
                <a:t>功能页面</a:t>
              </a:r>
              <a:endParaRPr kumimoji="0" lang="zh-CN" altLang="en-US" sz="2135" b="1" i="0" u="none" strike="noStrike" cap="none" normalizeH="0" baseline="0">
                <a:ln>
                  <a:noFill/>
                </a:ln>
                <a:solidFill>
                  <a:srgbClr val="080F13"/>
                </a:solidFill>
                <a:effectLst/>
                <a:latin typeface="MiSans Medium" panose="00000600000000000000" charset="-122"/>
                <a:ea typeface="MiSans Medium" panose="00000600000000000000" charset="-122"/>
                <a:cs typeface="MiSans Medium" panose="00000600000000000000" charset="-122"/>
                <a:sym typeface="+mn-ea"/>
              </a:endParaRPr>
            </a:p>
          </p:txBody>
        </p:sp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4" cstate="screen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637" y="3892"/>
              <a:ext cx="1945" cy="4613"/>
            </a:xfrm>
            <a:prstGeom prst="rect">
              <a:avLst/>
            </a:pr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5">
              <a:alphaModFix amt="10000"/>
            </a:blip>
            <a:stretch>
              <a:fillRect/>
            </a:stretch>
          </p:blipFill>
          <p:spPr>
            <a:xfrm>
              <a:off x="15597" y="3855"/>
              <a:ext cx="1984" cy="4608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6">
              <a:alphaModFix amt="10000"/>
            </a:blip>
            <a:stretch>
              <a:fillRect/>
            </a:stretch>
          </p:blipFill>
          <p:spPr>
            <a:xfrm>
              <a:off x="9707" y="4019"/>
              <a:ext cx="2184" cy="4369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7">
              <a:alphaModFix amt="10000"/>
            </a:blip>
            <a:stretch>
              <a:fillRect/>
            </a:stretch>
          </p:blipFill>
          <p:spPr>
            <a:xfrm>
              <a:off x="6797" y="3980"/>
              <a:ext cx="2268" cy="4343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8">
              <a:alphaModFix amt="10000"/>
            </a:blip>
            <a:stretch>
              <a:fillRect/>
            </a:stretch>
          </p:blipFill>
          <p:spPr>
            <a:xfrm>
              <a:off x="4009" y="3761"/>
              <a:ext cx="2168" cy="4733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9" cstate="screen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9" y="3893"/>
              <a:ext cx="2171" cy="4555"/>
            </a:xfrm>
            <a:prstGeom prst="rect">
              <a:avLst/>
            </a:prstGeom>
          </p:spPr>
        </p:pic>
        <p:sp>
          <p:nvSpPr>
            <p:cNvPr id="15" name="对角圆角矩形 14"/>
            <p:cNvSpPr/>
            <p:nvPr/>
          </p:nvSpPr>
          <p:spPr>
            <a:xfrm>
              <a:off x="3613" y="2967"/>
              <a:ext cx="2515" cy="5779"/>
            </a:xfrm>
            <a:prstGeom prst="round2DiagRect">
              <a:avLst/>
            </a:prstGeom>
            <a:gradFill>
              <a:gsLst>
                <a:gs pos="100000">
                  <a:srgbClr val="DB5617">
                    <a:alpha val="67000"/>
                  </a:srgbClr>
                </a:gs>
                <a:gs pos="91000">
                  <a:srgbClr val="ED5A00">
                    <a:alpha val="0"/>
                  </a:srgbClr>
                </a:gs>
                <a:gs pos="100000">
                  <a:schemeClr val="accent1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lang="en-US" altLang="zh-CN" sz="2135" b="1">
                  <a:solidFill>
                    <a:schemeClr val="accent1"/>
                  </a:solidFill>
                  <a:latin typeface="MiSans Normal" panose="00000500000000000000" charset="-122"/>
                  <a:ea typeface="MiSans Normal" panose="00000500000000000000" charset="-122"/>
                  <a:sym typeface="+mn-ea"/>
                </a:rPr>
                <a:t> </a:t>
              </a:r>
              <a:r>
                <a:rPr lang="zh-CN" altLang="en-US" sz="2135" b="1">
                  <a:solidFill>
                    <a:srgbClr val="080F13"/>
                  </a:solidFill>
                  <a:latin typeface="MiSans Medium" panose="00000600000000000000" charset="-122"/>
                  <a:ea typeface="MiSans Medium" panose="00000600000000000000" charset="-122"/>
                  <a:sym typeface="+mn-ea"/>
                </a:rPr>
                <a:t>内容排版</a:t>
              </a:r>
              <a:endParaRPr kumimoji="0" lang="zh-CN" altLang="en-US" sz="2135" b="1" i="0" u="none" strike="noStrike" cap="none" normalizeH="0" baseline="0">
                <a:ln>
                  <a:noFill/>
                </a:ln>
                <a:solidFill>
                  <a:srgbClr val="080F13"/>
                </a:solidFill>
                <a:effectLst/>
                <a:latin typeface="MiSans Medium" panose="00000600000000000000" charset="-122"/>
                <a:ea typeface="MiSans Medium" panose="00000600000000000000" charset="-122"/>
                <a:sym typeface="+mn-ea"/>
              </a:endParaRPr>
            </a:p>
          </p:txBody>
        </p:sp>
        <p:sp>
          <p:nvSpPr>
            <p:cNvPr id="16" name="对角圆角矩形 15"/>
            <p:cNvSpPr/>
            <p:nvPr/>
          </p:nvSpPr>
          <p:spPr>
            <a:xfrm>
              <a:off x="6582" y="2997"/>
              <a:ext cx="2548" cy="5673"/>
            </a:xfrm>
            <a:prstGeom prst="round2DiagRect">
              <a:avLst/>
            </a:prstGeom>
            <a:gradFill>
              <a:gsLst>
                <a:gs pos="100000">
                  <a:srgbClr val="DB5617">
                    <a:alpha val="67000"/>
                  </a:srgbClr>
                </a:gs>
                <a:gs pos="90000">
                  <a:srgbClr val="ED5A00">
                    <a:alpha val="0"/>
                  </a:srgbClr>
                </a:gs>
                <a:gs pos="100000">
                  <a:schemeClr val="accent1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lang="en-US" altLang="zh-CN" sz="2135" b="1">
                  <a:solidFill>
                    <a:schemeClr val="accent1"/>
                  </a:solidFill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rPr>
                <a:t> </a:t>
              </a:r>
              <a:r>
                <a:rPr lang="zh-CN" altLang="en-US" sz="2135" b="1">
                  <a:solidFill>
                    <a:srgbClr val="080F13"/>
                  </a:solidFill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rPr>
                <a:t>图表美化</a:t>
              </a:r>
              <a:endParaRPr kumimoji="0" lang="zh-CN" altLang="en-US" sz="2135" b="1" i="0" u="none" strike="noStrike" cap="none" normalizeH="0" baseline="0">
                <a:ln>
                  <a:noFill/>
                </a:ln>
                <a:solidFill>
                  <a:srgbClr val="080F13"/>
                </a:solidFill>
                <a:effectLst/>
                <a:latin typeface="MiSans Medium" panose="00000600000000000000" charset="-122"/>
                <a:ea typeface="MiSans Medium" panose="00000600000000000000" charset="-122"/>
                <a:cs typeface="MiSans Medium" panose="00000600000000000000" charset="-122"/>
                <a:sym typeface="+mn-ea"/>
              </a:endParaRPr>
            </a:p>
          </p:txBody>
        </p:sp>
        <p:sp>
          <p:nvSpPr>
            <p:cNvPr id="18" name="对角圆角矩形 17"/>
            <p:cNvSpPr/>
            <p:nvPr/>
          </p:nvSpPr>
          <p:spPr>
            <a:xfrm>
              <a:off x="12437" y="2967"/>
              <a:ext cx="2381" cy="5724"/>
            </a:xfrm>
            <a:prstGeom prst="round2DiagRect">
              <a:avLst/>
            </a:prstGeom>
            <a:gradFill>
              <a:gsLst>
                <a:gs pos="100000">
                  <a:srgbClr val="DB5617">
                    <a:alpha val="67000"/>
                  </a:srgbClr>
                </a:gs>
                <a:gs pos="90000">
                  <a:srgbClr val="ED5A00">
                    <a:alpha val="0"/>
                  </a:srgbClr>
                </a:gs>
                <a:gs pos="100000">
                  <a:schemeClr val="accent1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algn="l" defTabSz="914400" rtl="0" eaLnBrk="1" fontAlgn="base" latinLnBrk="0" hangingPunct="1">
                <a:lnSpc>
                  <a:spcPct val="100000"/>
                </a:lnSpc>
                <a:buClrTx/>
                <a:buSzTx/>
                <a:buFont typeface="Arial" panose="020B0604020202020204" pitchFamily="34" charset="0"/>
                <a:buNone/>
              </a:pPr>
              <a:r>
                <a:rPr lang="en-US" altLang="zh-CN" sz="2135" b="1">
                  <a:solidFill>
                    <a:srgbClr val="0C171D"/>
                  </a:solidFill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rPr>
                <a:t>定制设计</a:t>
              </a:r>
              <a:endParaRPr kumimoji="0" lang="en-US" altLang="zh-CN" sz="2135" b="1" i="0" u="none" strike="noStrike" cap="none" normalizeH="0" baseline="0">
                <a:solidFill>
                  <a:srgbClr val="0C171D"/>
                </a:solidFill>
                <a:latin typeface="MiSans Medium" panose="00000600000000000000" charset="-122"/>
                <a:ea typeface="MiSans Medium" panose="00000600000000000000" charset="-122"/>
                <a:cs typeface="MiSans Medium" panose="00000600000000000000" charset="-122"/>
                <a:sym typeface="+mn-ea"/>
              </a:endParaRPr>
            </a:p>
          </p:txBody>
        </p:sp>
        <p:sp>
          <p:nvSpPr>
            <p:cNvPr id="21" name="对角圆角矩形 20"/>
            <p:cNvSpPr/>
            <p:nvPr/>
          </p:nvSpPr>
          <p:spPr>
            <a:xfrm>
              <a:off x="15307" y="2903"/>
              <a:ext cx="2533" cy="5697"/>
            </a:xfrm>
            <a:prstGeom prst="round2DiagRect">
              <a:avLst/>
            </a:prstGeom>
            <a:gradFill>
              <a:gsLst>
                <a:gs pos="100000">
                  <a:srgbClr val="DB5617">
                    <a:alpha val="67000"/>
                  </a:srgbClr>
                </a:gs>
                <a:gs pos="91000">
                  <a:srgbClr val="ED5A00">
                    <a:alpha val="0"/>
                  </a:srgbClr>
                </a:gs>
                <a:gs pos="100000">
                  <a:schemeClr val="accent1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lang="en-US" altLang="zh-CN" sz="2135" b="1">
                  <a:solidFill>
                    <a:schemeClr val="accent1"/>
                  </a:solidFill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rPr>
                <a:t> </a:t>
              </a:r>
              <a:r>
                <a:rPr lang="zh-CN" altLang="en-US" sz="2135" b="1">
                  <a:solidFill>
                    <a:srgbClr val="080F13"/>
                  </a:solidFill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rPr>
                <a:t>商业案例</a:t>
              </a:r>
              <a:endParaRPr kumimoji="0" lang="zh-CN" altLang="en-US" sz="2135" b="1" i="0" u="none" strike="noStrike" cap="none" normalizeH="0" baseline="0">
                <a:ln>
                  <a:noFill/>
                </a:ln>
                <a:solidFill>
                  <a:srgbClr val="080F13"/>
                </a:solidFill>
                <a:effectLst/>
                <a:latin typeface="MiSans Medium" panose="00000600000000000000" charset="-122"/>
                <a:ea typeface="MiSans Medium" panose="00000600000000000000" charset="-122"/>
                <a:cs typeface="MiSans Medium" panose="00000600000000000000" charset="-122"/>
                <a:sym typeface="+mn-ea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026" y="3917"/>
              <a:ext cx="1900" cy="3744"/>
              <a:chOff x="1046" y="2772"/>
              <a:chExt cx="1425" cy="2808"/>
            </a:xfrm>
            <a:solidFill>
              <a:schemeClr val="accent1">
                <a:alpha val="88000"/>
              </a:schemeClr>
            </a:solidFill>
          </p:grpSpPr>
          <p:sp>
            <p:nvSpPr>
              <p:cNvPr id="3" name="圆角矩形 2"/>
              <p:cNvSpPr/>
              <p:nvPr/>
            </p:nvSpPr>
            <p:spPr>
              <a:xfrm>
                <a:off x="1046" y="2772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封面页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4" name="圆角矩形 3"/>
              <p:cNvSpPr/>
              <p:nvPr/>
            </p:nvSpPr>
            <p:spPr>
              <a:xfrm>
                <a:off x="1046" y="3332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目录页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1046" y="4540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sym typeface="+mn-ea"/>
                  </a:rPr>
                  <a:t>标题样式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1046" y="5148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结束页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1046" y="3940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章节页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3950" y="3965"/>
              <a:ext cx="1900" cy="3744"/>
              <a:chOff x="1046" y="2772"/>
              <a:chExt cx="1425" cy="2808"/>
            </a:xfrm>
            <a:solidFill>
              <a:schemeClr val="accent1">
                <a:alpha val="88000"/>
              </a:schemeClr>
            </a:solidFill>
          </p:grpSpPr>
          <p:sp>
            <p:nvSpPr>
              <p:cNvPr id="48" name="圆角矩形 47"/>
              <p:cNvSpPr/>
              <p:nvPr/>
            </p:nvSpPr>
            <p:spPr>
              <a:xfrm>
                <a:off x="1046" y="2772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并列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52" name="圆角矩形 51"/>
              <p:cNvSpPr/>
              <p:nvPr/>
            </p:nvSpPr>
            <p:spPr>
              <a:xfrm>
                <a:off x="1046" y="3332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递进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53" name="圆角矩形 52"/>
              <p:cNvSpPr/>
              <p:nvPr/>
            </p:nvSpPr>
            <p:spPr>
              <a:xfrm>
                <a:off x="1046" y="4540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对比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1046" y="5148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总分</a:t>
                </a:r>
                <a:endParaRPr lang="zh-CN" altLang="en-US" sz="1600" b="1" dirty="0">
                  <a:solidFill>
                    <a:schemeClr val="accent2"/>
                  </a:solidFill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</a:endParaRPr>
              </a:p>
              <a:p>
                <a:pPr lvl="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kumimoji="0" lang="zh-CN" altLang="en-US" sz="1600" b="1" i="0" u="none" strike="noStrike" cap="none" normalizeH="0" baseline="0" dirty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57" name="圆角矩形 56"/>
              <p:cNvSpPr/>
              <p:nvPr/>
            </p:nvSpPr>
            <p:spPr>
              <a:xfrm>
                <a:off x="1046" y="3940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循环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6937" y="4029"/>
              <a:ext cx="1900" cy="2933"/>
              <a:chOff x="1046" y="2772"/>
              <a:chExt cx="1425" cy="2200"/>
            </a:xfrm>
            <a:solidFill>
              <a:schemeClr val="accent1">
                <a:alpha val="88000"/>
              </a:schemeClr>
            </a:solidFill>
          </p:grpSpPr>
          <p:sp>
            <p:nvSpPr>
              <p:cNvPr id="60" name="圆角矩形 59"/>
              <p:cNvSpPr/>
              <p:nvPr/>
            </p:nvSpPr>
            <p:spPr>
              <a:xfrm>
                <a:off x="1046" y="2772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表格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1046" y="3332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柱状图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63" name="圆角矩形 62"/>
              <p:cNvSpPr/>
              <p:nvPr/>
            </p:nvSpPr>
            <p:spPr>
              <a:xfrm>
                <a:off x="1046" y="4540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饼图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66" name="圆角矩形 65"/>
              <p:cNvSpPr/>
              <p:nvPr/>
            </p:nvSpPr>
            <p:spPr>
              <a:xfrm>
                <a:off x="1046" y="3940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折线图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9783" y="3981"/>
              <a:ext cx="1900" cy="3744"/>
              <a:chOff x="1046" y="2772"/>
              <a:chExt cx="1425" cy="2808"/>
            </a:xfrm>
            <a:solidFill>
              <a:schemeClr val="accent1">
                <a:alpha val="88000"/>
              </a:schemeClr>
            </a:solidFill>
          </p:grpSpPr>
          <p:sp>
            <p:nvSpPr>
              <p:cNvPr id="68" name="圆角矩形 67"/>
              <p:cNvSpPr/>
              <p:nvPr/>
            </p:nvSpPr>
            <p:spPr>
              <a:xfrm>
                <a:off x="1046" y="2772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人物介绍</a:t>
                </a:r>
                <a:endParaRPr lang="zh-CN" altLang="en-US" sz="1600" b="1" dirty="0">
                  <a:solidFill>
                    <a:schemeClr val="accent2"/>
                  </a:solidFill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</a:endParaRPr>
              </a:p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1600" b="1" i="0" u="none" strike="noStrike" cap="none" normalizeH="0" baseline="0" dirty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69" name="圆角矩形 68"/>
              <p:cNvSpPr/>
              <p:nvPr/>
            </p:nvSpPr>
            <p:spPr>
              <a:xfrm>
                <a:off x="1046" y="3332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荣誉奖项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1046" y="4540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图片创意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71" name="圆角矩形 70"/>
              <p:cNvSpPr/>
              <p:nvPr/>
            </p:nvSpPr>
            <p:spPr>
              <a:xfrm>
                <a:off x="1046" y="5148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商业模型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73" name="圆角矩形 72"/>
              <p:cNvSpPr/>
              <p:nvPr/>
            </p:nvSpPr>
            <p:spPr>
              <a:xfrm>
                <a:off x="1046" y="3940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时间轴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12679" y="3885"/>
              <a:ext cx="1900" cy="2133"/>
              <a:chOff x="1046" y="2772"/>
              <a:chExt cx="1425" cy="1600"/>
            </a:xfrm>
            <a:solidFill>
              <a:schemeClr val="accent1">
                <a:alpha val="88000"/>
              </a:schemeClr>
            </a:solidFill>
          </p:grpSpPr>
          <p:sp>
            <p:nvSpPr>
              <p:cNvPr id="75" name="圆角矩形 74"/>
              <p:cNvSpPr/>
              <p:nvPr/>
            </p:nvSpPr>
            <p:spPr>
              <a:xfrm>
                <a:off x="1046" y="2772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标准定制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76" name="圆角矩形 75"/>
              <p:cNvSpPr/>
              <p:nvPr/>
            </p:nvSpPr>
            <p:spPr>
              <a:xfrm>
                <a:off x="1046" y="3332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高端定制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80" name="圆角矩形 79"/>
              <p:cNvSpPr/>
              <p:nvPr/>
            </p:nvSpPr>
            <p:spPr>
              <a:xfrm>
                <a:off x="1046" y="3940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首席定制</a:t>
                </a:r>
                <a:endParaRPr lang="zh-CN" altLang="en-US" sz="1600" b="1" dirty="0">
                  <a:solidFill>
                    <a:schemeClr val="accent2"/>
                  </a:solidFill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</a:endParaRPr>
              </a:p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1600" b="1" i="0" u="none" strike="noStrike" cap="none" normalizeH="0" baseline="0" dirty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15663" y="3885"/>
              <a:ext cx="1899" cy="4507"/>
              <a:chOff x="1046" y="2772"/>
              <a:chExt cx="1424" cy="3380"/>
            </a:xfrm>
            <a:solidFill>
              <a:schemeClr val="accent1">
                <a:alpha val="88000"/>
              </a:schemeClr>
            </a:solidFill>
          </p:grpSpPr>
          <p:sp>
            <p:nvSpPr>
              <p:cNvPr id="82" name="圆角矩形 81"/>
              <p:cNvSpPr/>
              <p:nvPr/>
            </p:nvSpPr>
            <p:spPr>
              <a:xfrm>
                <a:off x="1046" y="2772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商务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>
                <a:off x="1046" y="3332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科技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>
                <a:off x="1046" y="4540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极简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>
                <a:off x="1046" y="5148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插画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>
                <a:off x="1046" y="5720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sym typeface="+mn-ea"/>
                  </a:rPr>
                  <a:t>     3D</a:t>
                </a:r>
                <a:endParaRPr kumimoji="0" lang="en-US" altLang="zh-CN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sym typeface="+mn-ea"/>
                </a:endParaRPr>
              </a:p>
            </p:txBody>
          </p:sp>
          <p:sp>
            <p:nvSpPr>
              <p:cNvPr id="87" name="圆角矩形 86"/>
              <p:cNvSpPr/>
              <p:nvPr/>
            </p:nvSpPr>
            <p:spPr>
              <a:xfrm>
                <a:off x="1046" y="3940"/>
                <a:ext cx="1425" cy="432"/>
              </a:xfrm>
              <a:prstGeom prst="round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    </a:t>
                </a:r>
                <a:r>
                  <a:rPr lang="zh-CN" altLang="en-US" sz="1600" b="1">
                    <a:solidFill>
                      <a:schemeClr val="accent2"/>
                    </a:soli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党政</a:t>
                </a:r>
                <a:endParaRPr kumimoji="0" lang="zh-CN" altLang="en-US" sz="1600" b="1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endParaRPr>
              </a:p>
            </p:txBody>
          </p:sp>
        </p:grpSp>
        <p:sp>
          <p:nvSpPr>
            <p:cNvPr id="90" name="左大括号 89"/>
            <p:cNvSpPr/>
            <p:nvPr/>
          </p:nvSpPr>
          <p:spPr>
            <a:xfrm rot="5400000">
              <a:off x="9190" y="-4735"/>
              <a:ext cx="464" cy="14821"/>
            </a:xfrm>
            <a:prstGeom prst="leftBrace">
              <a:avLst>
                <a:gd name="adj1" fmla="val 8333"/>
                <a:gd name="adj2" fmla="val 49821"/>
              </a:avLst>
            </a:prstGeom>
            <a:noFill/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6390" y="3763"/>
              <a:ext cx="500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3385" y="3763"/>
              <a:ext cx="500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0542" y="3817"/>
              <a:ext cx="500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632" y="3853"/>
              <a:ext cx="500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4694" y="3781"/>
              <a:ext cx="500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748" y="3781"/>
              <a:ext cx="500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7875" y="2689"/>
              <a:ext cx="0" cy="3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文本框 90"/>
            <p:cNvSpPr txBox="1"/>
            <p:nvPr/>
          </p:nvSpPr>
          <p:spPr>
            <a:xfrm>
              <a:off x="8501" y="1440"/>
              <a:ext cx="3064" cy="79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665" b="1" dirty="0">
                  <a:solidFill>
                    <a:schemeClr val="accent2"/>
                  </a:solidFill>
                  <a:latin typeface="MiSans Bold" panose="00000800000000000000" charset="-122"/>
                  <a:ea typeface="MiSans Bold" panose="00000800000000000000" charset="-122"/>
                  <a:sym typeface="+mn-ea"/>
                </a:rPr>
                <a:t>版式库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0821" y="2689"/>
              <a:ext cx="0" cy="3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3603" y="2689"/>
              <a:ext cx="0" cy="3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003" y="2670"/>
              <a:ext cx="0" cy="3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214"/>
    </mc:Choice>
    <mc:Fallback xmlns="">
      <p:transition advTm="5214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1"/>
          <p:cNvSpPr/>
          <p:nvPr/>
        </p:nvSpPr>
        <p:spPr>
          <a:xfrm>
            <a:off x="1788160" y="3004681"/>
            <a:ext cx="8940800" cy="5029200"/>
          </a:xfrm>
          <a:custGeom>
            <a:avLst/>
            <a:gdLst>
              <a:gd name="connsiteX0" fmla="*/ 0 w 3028950"/>
              <a:gd name="connsiteY0" fmla="*/ 1514475 h 3028950"/>
              <a:gd name="connsiteX1" fmla="*/ 1514475 w 3028950"/>
              <a:gd name="connsiteY1" fmla="*/ 0 h 3028950"/>
              <a:gd name="connsiteX2" fmla="*/ 3028950 w 3028950"/>
              <a:gd name="connsiteY2" fmla="*/ 1514475 h 3028950"/>
              <a:gd name="connsiteX3" fmla="*/ 1514475 w 3028950"/>
              <a:gd name="connsiteY3" fmla="*/ 3028950 h 3028950"/>
              <a:gd name="connsiteX4" fmla="*/ 0 w 3028950"/>
              <a:gd name="connsiteY4" fmla="*/ 1514475 h 3028950"/>
              <a:gd name="connsiteX0-1" fmla="*/ 0 w 3028950"/>
              <a:gd name="connsiteY0-2" fmla="*/ 1514475 h 1703784"/>
              <a:gd name="connsiteX1-3" fmla="*/ 1514475 w 3028950"/>
              <a:gd name="connsiteY1-4" fmla="*/ 0 h 1703784"/>
              <a:gd name="connsiteX2-5" fmla="*/ 3028950 w 3028950"/>
              <a:gd name="connsiteY2-6" fmla="*/ 1514475 h 1703784"/>
              <a:gd name="connsiteX3-7" fmla="*/ 0 w 3028950"/>
              <a:gd name="connsiteY3-8" fmla="*/ 1514475 h 17037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028950" h="1703784">
                <a:moveTo>
                  <a:pt x="0" y="1514475"/>
                </a:moveTo>
                <a:cubicBezTo>
                  <a:pt x="0" y="678054"/>
                  <a:pt x="678054" y="0"/>
                  <a:pt x="1514475" y="0"/>
                </a:cubicBezTo>
                <a:cubicBezTo>
                  <a:pt x="2350896" y="0"/>
                  <a:pt x="3028950" y="678054"/>
                  <a:pt x="3028950" y="1514475"/>
                </a:cubicBezTo>
                <a:cubicBezTo>
                  <a:pt x="2776538" y="1766887"/>
                  <a:pt x="252412" y="1766887"/>
                  <a:pt x="0" y="1514475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87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135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椭圆 1"/>
          <p:cNvSpPr/>
          <p:nvPr/>
        </p:nvSpPr>
        <p:spPr>
          <a:xfrm>
            <a:off x="3616960" y="3835081"/>
            <a:ext cx="5181600" cy="2914651"/>
          </a:xfrm>
          <a:custGeom>
            <a:avLst/>
            <a:gdLst>
              <a:gd name="connsiteX0" fmla="*/ 0 w 3028950"/>
              <a:gd name="connsiteY0" fmla="*/ 1514475 h 3028950"/>
              <a:gd name="connsiteX1" fmla="*/ 1514475 w 3028950"/>
              <a:gd name="connsiteY1" fmla="*/ 0 h 3028950"/>
              <a:gd name="connsiteX2" fmla="*/ 3028950 w 3028950"/>
              <a:gd name="connsiteY2" fmla="*/ 1514475 h 3028950"/>
              <a:gd name="connsiteX3" fmla="*/ 1514475 w 3028950"/>
              <a:gd name="connsiteY3" fmla="*/ 3028950 h 3028950"/>
              <a:gd name="connsiteX4" fmla="*/ 0 w 3028950"/>
              <a:gd name="connsiteY4" fmla="*/ 1514475 h 3028950"/>
              <a:gd name="connsiteX0-1" fmla="*/ 0 w 3028950"/>
              <a:gd name="connsiteY0-2" fmla="*/ 1514475 h 1703784"/>
              <a:gd name="connsiteX1-3" fmla="*/ 1514475 w 3028950"/>
              <a:gd name="connsiteY1-4" fmla="*/ 0 h 1703784"/>
              <a:gd name="connsiteX2-5" fmla="*/ 3028950 w 3028950"/>
              <a:gd name="connsiteY2-6" fmla="*/ 1514475 h 1703784"/>
              <a:gd name="connsiteX3-7" fmla="*/ 0 w 3028950"/>
              <a:gd name="connsiteY3-8" fmla="*/ 1514475 h 17037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028950" h="1703784">
                <a:moveTo>
                  <a:pt x="0" y="1514475"/>
                </a:moveTo>
                <a:cubicBezTo>
                  <a:pt x="0" y="678054"/>
                  <a:pt x="678054" y="0"/>
                  <a:pt x="1514475" y="0"/>
                </a:cubicBezTo>
                <a:cubicBezTo>
                  <a:pt x="2350896" y="0"/>
                  <a:pt x="3028950" y="678054"/>
                  <a:pt x="3028950" y="1514475"/>
                </a:cubicBezTo>
                <a:cubicBezTo>
                  <a:pt x="2776538" y="1766887"/>
                  <a:pt x="252412" y="1766887"/>
                  <a:pt x="0" y="1514475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37000"/>
                </a:schemeClr>
              </a:gs>
              <a:gs pos="87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135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椭圆 1"/>
          <p:cNvSpPr/>
          <p:nvPr/>
        </p:nvSpPr>
        <p:spPr>
          <a:xfrm>
            <a:off x="4269740" y="4640580"/>
            <a:ext cx="4038600" cy="2271712"/>
          </a:xfrm>
          <a:custGeom>
            <a:avLst/>
            <a:gdLst>
              <a:gd name="connsiteX0" fmla="*/ 0 w 3028950"/>
              <a:gd name="connsiteY0" fmla="*/ 1514475 h 3028950"/>
              <a:gd name="connsiteX1" fmla="*/ 1514475 w 3028950"/>
              <a:gd name="connsiteY1" fmla="*/ 0 h 3028950"/>
              <a:gd name="connsiteX2" fmla="*/ 3028950 w 3028950"/>
              <a:gd name="connsiteY2" fmla="*/ 1514475 h 3028950"/>
              <a:gd name="connsiteX3" fmla="*/ 1514475 w 3028950"/>
              <a:gd name="connsiteY3" fmla="*/ 3028950 h 3028950"/>
              <a:gd name="connsiteX4" fmla="*/ 0 w 3028950"/>
              <a:gd name="connsiteY4" fmla="*/ 1514475 h 3028950"/>
              <a:gd name="connsiteX0-1" fmla="*/ 0 w 3028950"/>
              <a:gd name="connsiteY0-2" fmla="*/ 1514475 h 1703784"/>
              <a:gd name="connsiteX1-3" fmla="*/ 1514475 w 3028950"/>
              <a:gd name="connsiteY1-4" fmla="*/ 0 h 1703784"/>
              <a:gd name="connsiteX2-5" fmla="*/ 3028950 w 3028950"/>
              <a:gd name="connsiteY2-6" fmla="*/ 1514475 h 1703784"/>
              <a:gd name="connsiteX3-7" fmla="*/ 0 w 3028950"/>
              <a:gd name="connsiteY3-8" fmla="*/ 1514475 h 17037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028950" h="1703784">
                <a:moveTo>
                  <a:pt x="0" y="1514475"/>
                </a:moveTo>
                <a:cubicBezTo>
                  <a:pt x="0" y="678054"/>
                  <a:pt x="678054" y="0"/>
                  <a:pt x="1514475" y="0"/>
                </a:cubicBezTo>
                <a:cubicBezTo>
                  <a:pt x="2350896" y="0"/>
                  <a:pt x="3028950" y="678054"/>
                  <a:pt x="3028950" y="1514475"/>
                </a:cubicBezTo>
                <a:cubicBezTo>
                  <a:pt x="2776538" y="1766887"/>
                  <a:pt x="252412" y="1766887"/>
                  <a:pt x="0" y="15144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135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43985" y="2117090"/>
            <a:ext cx="3170767" cy="1696720"/>
            <a:chOff x="376" y="4247"/>
            <a:chExt cx="3745" cy="2004"/>
          </a:xfrm>
        </p:grpSpPr>
        <p:sp>
          <p:nvSpPr>
            <p:cNvPr id="54" name="文本框 53"/>
            <p:cNvSpPr txBox="1"/>
            <p:nvPr/>
          </p:nvSpPr>
          <p:spPr>
            <a:xfrm>
              <a:off x="450" y="4247"/>
              <a:ext cx="2941" cy="61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1400" b="1" dirty="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rgbClr val="ED5A00"/>
                      </a:gs>
                      <a:gs pos="98000">
                        <a:schemeClr val="accent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0"/>
                  </a:gradFill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rPr>
                <a:t>操作为本   </a:t>
              </a:r>
            </a:p>
            <a:p>
              <a:r>
                <a:rPr lang="en-US" altLang="zh-CN" sz="1400" b="1" dirty="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rgbClr val="ED5A00"/>
                      </a:gs>
                      <a:gs pos="98000">
                        <a:schemeClr val="accent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0"/>
                  </a:gradFill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rPr>
                <a:t>效率为王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24" y="4980"/>
              <a:ext cx="1608" cy="35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1335" dirty="0">
                  <a:latin typeface="+mn-ea"/>
                  <a:ea typeface="+mn-ea"/>
                  <a:sym typeface="+mn-ea"/>
                </a:rPr>
                <a:t>零基础学员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12" y="5315"/>
              <a:ext cx="1843" cy="35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1335" dirty="0">
                  <a:latin typeface="+mn-ea"/>
                  <a:ea typeface="+mn-ea"/>
                  <a:sym typeface="+mn-ea"/>
                </a:rPr>
                <a:t>海量工作型模板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76" y="5657"/>
              <a:ext cx="3745" cy="59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1335" dirty="0">
                  <a:latin typeface="+mn-ea"/>
                  <a:ea typeface="+mn-ea"/>
                  <a:sym typeface="+mn-ea"/>
                </a:rPr>
                <a:t>课程学习配套练习</a:t>
              </a:r>
            </a:p>
            <a:p>
              <a:pPr algn="l"/>
              <a:r>
                <a:rPr lang="zh-CN" altLang="en-US" sz="1335" dirty="0">
                  <a:latin typeface="+mn-ea"/>
                  <a:ea typeface="+mn-ea"/>
                  <a:sym typeface="+mn-ea"/>
                </a:rPr>
                <a:t>及量实用型素材</a:t>
              </a:r>
            </a:p>
          </p:txBody>
        </p:sp>
      </p:grpSp>
      <p:sp>
        <p:nvSpPr>
          <p:cNvPr id="68" name="TextBox 54"/>
          <p:cNvSpPr txBox="1"/>
          <p:nvPr/>
        </p:nvSpPr>
        <p:spPr>
          <a:xfrm>
            <a:off x="438573" y="51858"/>
            <a:ext cx="618828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en-US" altLang="zh-CN" b="1" dirty="0">
                <a:solidFill>
                  <a:srgbClr val="080F13"/>
                </a:solidFill>
                <a:latin typeface="+mj-ea"/>
                <a:ea typeface="+mj-ea"/>
              </a:rPr>
              <a:t> </a:t>
            </a:r>
            <a:r>
              <a:rPr lang="zh-CN" altLang="en-US" sz="2400" b="1" dirty="0">
                <a:solidFill>
                  <a:srgbClr val="080F13"/>
                </a:solidFill>
                <a:latin typeface="MiSans Bold" panose="00000800000000000000" charset="-122"/>
                <a:ea typeface="MiSans Bold" panose="00000800000000000000" charset="-122"/>
              </a:rPr>
              <a:t>品牌合作，百强设计师各领风骚</a:t>
            </a:r>
          </a:p>
        </p:txBody>
      </p:sp>
      <p:sp>
        <p:nvSpPr>
          <p:cNvPr id="1058" name="任意多边形: 形状 1057"/>
          <p:cNvSpPr/>
          <p:nvPr/>
        </p:nvSpPr>
        <p:spPr>
          <a:xfrm>
            <a:off x="10836487" y="5080"/>
            <a:ext cx="1345353" cy="1344507"/>
          </a:xfrm>
          <a:custGeom>
            <a:avLst/>
            <a:gdLst>
              <a:gd name="connsiteX0" fmla="*/ 619642 w 1998270"/>
              <a:gd name="connsiteY0" fmla="*/ 1989726 h 1996549"/>
              <a:gd name="connsiteX1" fmla="*/ 620494 w 1998270"/>
              <a:gd name="connsiteY1" fmla="*/ 1990579 h 1996549"/>
              <a:gd name="connsiteX2" fmla="*/ 619642 w 1998270"/>
              <a:gd name="connsiteY2" fmla="*/ 1991432 h 1996549"/>
              <a:gd name="connsiteX3" fmla="*/ 618789 w 1998270"/>
              <a:gd name="connsiteY3" fmla="*/ 1990579 h 1996549"/>
              <a:gd name="connsiteX4" fmla="*/ 619642 w 1998270"/>
              <a:gd name="connsiteY4" fmla="*/ 1989726 h 1996549"/>
              <a:gd name="connsiteX5" fmla="*/ 681042 w 1998270"/>
              <a:gd name="connsiteY5" fmla="*/ 1989385 h 1996549"/>
              <a:gd name="connsiteX6" fmla="*/ 682236 w 1998270"/>
              <a:gd name="connsiteY6" fmla="*/ 1990579 h 1996549"/>
              <a:gd name="connsiteX7" fmla="*/ 681042 w 1998270"/>
              <a:gd name="connsiteY7" fmla="*/ 1991773 h 1996549"/>
              <a:gd name="connsiteX8" fmla="*/ 679849 w 1998270"/>
              <a:gd name="connsiteY8" fmla="*/ 1990579 h 1996549"/>
              <a:gd name="connsiteX9" fmla="*/ 681042 w 1998270"/>
              <a:gd name="connsiteY9" fmla="*/ 1989385 h 1996549"/>
              <a:gd name="connsiteX10" fmla="*/ 743126 w 1998270"/>
              <a:gd name="connsiteY10" fmla="*/ 1989044 h 1996549"/>
              <a:gd name="connsiteX11" fmla="*/ 744661 w 1998270"/>
              <a:gd name="connsiteY11" fmla="*/ 1990579 h 1996549"/>
              <a:gd name="connsiteX12" fmla="*/ 743126 w 1998270"/>
              <a:gd name="connsiteY12" fmla="*/ 1992115 h 1996549"/>
              <a:gd name="connsiteX13" fmla="*/ 741591 w 1998270"/>
              <a:gd name="connsiteY13" fmla="*/ 1990579 h 1996549"/>
              <a:gd name="connsiteX14" fmla="*/ 743126 w 1998270"/>
              <a:gd name="connsiteY14" fmla="*/ 1989044 h 1996549"/>
              <a:gd name="connsiteX15" fmla="*/ 803844 w 1998270"/>
              <a:gd name="connsiteY15" fmla="*/ 1988703 h 1996549"/>
              <a:gd name="connsiteX16" fmla="*/ 805721 w 1998270"/>
              <a:gd name="connsiteY16" fmla="*/ 1990580 h 1996549"/>
              <a:gd name="connsiteX17" fmla="*/ 803844 w 1998270"/>
              <a:gd name="connsiteY17" fmla="*/ 1992456 h 1996549"/>
              <a:gd name="connsiteX18" fmla="*/ 801969 w 1998270"/>
              <a:gd name="connsiteY18" fmla="*/ 1990580 h 1996549"/>
              <a:gd name="connsiteX19" fmla="*/ 803844 w 1998270"/>
              <a:gd name="connsiteY19" fmla="*/ 1988703 h 1996549"/>
              <a:gd name="connsiteX20" fmla="*/ 865246 w 1998270"/>
              <a:gd name="connsiteY20" fmla="*/ 1988362 h 1996549"/>
              <a:gd name="connsiteX21" fmla="*/ 867463 w 1998270"/>
              <a:gd name="connsiteY21" fmla="*/ 1990580 h 1996549"/>
              <a:gd name="connsiteX22" fmla="*/ 865246 w 1998270"/>
              <a:gd name="connsiteY22" fmla="*/ 1992797 h 1996549"/>
              <a:gd name="connsiteX23" fmla="*/ 863029 w 1998270"/>
              <a:gd name="connsiteY23" fmla="*/ 1990580 h 1996549"/>
              <a:gd name="connsiteX24" fmla="*/ 865246 w 1998270"/>
              <a:gd name="connsiteY24" fmla="*/ 1988362 h 1996549"/>
              <a:gd name="connsiteX25" fmla="*/ 926647 w 1998270"/>
              <a:gd name="connsiteY25" fmla="*/ 1988021 h 1996549"/>
              <a:gd name="connsiteX26" fmla="*/ 927005 w 1998270"/>
              <a:gd name="connsiteY26" fmla="*/ 1988021 h 1996549"/>
              <a:gd name="connsiteX27" fmla="*/ 929206 w 1998270"/>
              <a:gd name="connsiteY27" fmla="*/ 1990579 h 1996549"/>
              <a:gd name="connsiteX28" fmla="*/ 926647 w 1998270"/>
              <a:gd name="connsiteY28" fmla="*/ 1993138 h 1996549"/>
              <a:gd name="connsiteX29" fmla="*/ 924089 w 1998270"/>
              <a:gd name="connsiteY29" fmla="*/ 1990579 h 1996549"/>
              <a:gd name="connsiteX30" fmla="*/ 926647 w 1998270"/>
              <a:gd name="connsiteY30" fmla="*/ 1988021 h 1996549"/>
              <a:gd name="connsiteX31" fmla="*/ 988049 w 1998270"/>
              <a:gd name="connsiteY31" fmla="*/ 1987681 h 1996549"/>
              <a:gd name="connsiteX32" fmla="*/ 988407 w 1998270"/>
              <a:gd name="connsiteY32" fmla="*/ 1987681 h 1996549"/>
              <a:gd name="connsiteX33" fmla="*/ 990949 w 1998270"/>
              <a:gd name="connsiteY33" fmla="*/ 1990580 h 1996549"/>
              <a:gd name="connsiteX34" fmla="*/ 988049 w 1998270"/>
              <a:gd name="connsiteY34" fmla="*/ 1993480 h 1996549"/>
              <a:gd name="connsiteX35" fmla="*/ 985150 w 1998270"/>
              <a:gd name="connsiteY35" fmla="*/ 1990580 h 1996549"/>
              <a:gd name="connsiteX36" fmla="*/ 988049 w 1998270"/>
              <a:gd name="connsiteY36" fmla="*/ 1987681 h 1996549"/>
              <a:gd name="connsiteX37" fmla="*/ 1050132 w 1998270"/>
              <a:gd name="connsiteY37" fmla="*/ 1987340 h 1996549"/>
              <a:gd name="connsiteX38" fmla="*/ 1050490 w 1998270"/>
              <a:gd name="connsiteY38" fmla="*/ 1987340 h 1996549"/>
              <a:gd name="connsiteX39" fmla="*/ 1053373 w 1998270"/>
              <a:gd name="connsiteY39" fmla="*/ 1990580 h 1996549"/>
              <a:gd name="connsiteX40" fmla="*/ 1050132 w 1998270"/>
              <a:gd name="connsiteY40" fmla="*/ 1993821 h 1996549"/>
              <a:gd name="connsiteX41" fmla="*/ 1046892 w 1998270"/>
              <a:gd name="connsiteY41" fmla="*/ 1990580 h 1996549"/>
              <a:gd name="connsiteX42" fmla="*/ 1050132 w 1998270"/>
              <a:gd name="connsiteY42" fmla="*/ 1987340 h 1996549"/>
              <a:gd name="connsiteX43" fmla="*/ 1110851 w 1998270"/>
              <a:gd name="connsiteY43" fmla="*/ 1987168 h 1996549"/>
              <a:gd name="connsiteX44" fmla="*/ 1114262 w 1998270"/>
              <a:gd name="connsiteY44" fmla="*/ 1990580 h 1996549"/>
              <a:gd name="connsiteX45" fmla="*/ 1110851 w 1998270"/>
              <a:gd name="connsiteY45" fmla="*/ 1993991 h 1996549"/>
              <a:gd name="connsiteX46" fmla="*/ 1107440 w 1998270"/>
              <a:gd name="connsiteY46" fmla="*/ 1990580 h 1996549"/>
              <a:gd name="connsiteX47" fmla="*/ 1110851 w 1998270"/>
              <a:gd name="connsiteY47" fmla="*/ 1987168 h 1996549"/>
              <a:gd name="connsiteX48" fmla="*/ 1172253 w 1998270"/>
              <a:gd name="connsiteY48" fmla="*/ 1986827 h 1996549"/>
              <a:gd name="connsiteX49" fmla="*/ 1176005 w 1998270"/>
              <a:gd name="connsiteY49" fmla="*/ 1990580 h 1996549"/>
              <a:gd name="connsiteX50" fmla="*/ 1172253 w 1998270"/>
              <a:gd name="connsiteY50" fmla="*/ 1994332 h 1996549"/>
              <a:gd name="connsiteX51" fmla="*/ 1168501 w 1998270"/>
              <a:gd name="connsiteY51" fmla="*/ 1990580 h 1996549"/>
              <a:gd name="connsiteX52" fmla="*/ 1172253 w 1998270"/>
              <a:gd name="connsiteY52" fmla="*/ 1986827 h 1996549"/>
              <a:gd name="connsiteX53" fmla="*/ 1234020 w 1998270"/>
              <a:gd name="connsiteY53" fmla="*/ 1986522 h 1996549"/>
              <a:gd name="connsiteX54" fmla="*/ 1237943 w 1998270"/>
              <a:gd name="connsiteY54" fmla="*/ 1990445 h 1996549"/>
              <a:gd name="connsiteX55" fmla="*/ 1234020 w 1998270"/>
              <a:gd name="connsiteY55" fmla="*/ 1994368 h 1996549"/>
              <a:gd name="connsiteX56" fmla="*/ 1230097 w 1998270"/>
              <a:gd name="connsiteY56" fmla="*/ 1990445 h 1996549"/>
              <a:gd name="connsiteX57" fmla="*/ 1234020 w 1998270"/>
              <a:gd name="connsiteY57" fmla="*/ 1986522 h 1996549"/>
              <a:gd name="connsiteX58" fmla="*/ 1664145 w 1998270"/>
              <a:gd name="connsiteY58" fmla="*/ 1985975 h 1996549"/>
              <a:gd name="connsiteX59" fmla="*/ 1664486 w 1998270"/>
              <a:gd name="connsiteY59" fmla="*/ 1985975 h 1996549"/>
              <a:gd name="connsiteX60" fmla="*/ 1669262 w 1998270"/>
              <a:gd name="connsiteY60" fmla="*/ 1991092 h 1996549"/>
              <a:gd name="connsiteX61" fmla="*/ 1664145 w 1998270"/>
              <a:gd name="connsiteY61" fmla="*/ 1996209 h 1996549"/>
              <a:gd name="connsiteX62" fmla="*/ 1659029 w 1998270"/>
              <a:gd name="connsiteY62" fmla="*/ 1991092 h 1996549"/>
              <a:gd name="connsiteX63" fmla="*/ 1664145 w 1998270"/>
              <a:gd name="connsiteY63" fmla="*/ 1985975 h 1996549"/>
              <a:gd name="connsiteX64" fmla="*/ 1602061 w 1998270"/>
              <a:gd name="connsiteY64" fmla="*/ 1985975 h 1996549"/>
              <a:gd name="connsiteX65" fmla="*/ 1602403 w 1998270"/>
              <a:gd name="connsiteY65" fmla="*/ 1985975 h 1996549"/>
              <a:gd name="connsiteX66" fmla="*/ 1607178 w 1998270"/>
              <a:gd name="connsiteY66" fmla="*/ 1991092 h 1996549"/>
              <a:gd name="connsiteX67" fmla="*/ 1602061 w 1998270"/>
              <a:gd name="connsiteY67" fmla="*/ 1996209 h 1996549"/>
              <a:gd name="connsiteX68" fmla="*/ 1596945 w 1998270"/>
              <a:gd name="connsiteY68" fmla="*/ 1991092 h 1996549"/>
              <a:gd name="connsiteX69" fmla="*/ 1602061 w 1998270"/>
              <a:gd name="connsiteY69" fmla="*/ 1985975 h 1996549"/>
              <a:gd name="connsiteX70" fmla="*/ 1971151 w 1998270"/>
              <a:gd name="connsiteY70" fmla="*/ 1985974 h 1996549"/>
              <a:gd name="connsiteX71" fmla="*/ 1975756 w 1998270"/>
              <a:gd name="connsiteY71" fmla="*/ 1990580 h 1996549"/>
              <a:gd name="connsiteX72" fmla="*/ 1971151 w 1998270"/>
              <a:gd name="connsiteY72" fmla="*/ 1995185 h 1996549"/>
              <a:gd name="connsiteX73" fmla="*/ 1966547 w 1998270"/>
              <a:gd name="connsiteY73" fmla="*/ 1990580 h 1996549"/>
              <a:gd name="connsiteX74" fmla="*/ 1971151 w 1998270"/>
              <a:gd name="connsiteY74" fmla="*/ 1985974 h 1996549"/>
              <a:gd name="connsiteX75" fmla="*/ 1909068 w 1998270"/>
              <a:gd name="connsiteY75" fmla="*/ 1985974 h 1996549"/>
              <a:gd name="connsiteX76" fmla="*/ 1914356 w 1998270"/>
              <a:gd name="connsiteY76" fmla="*/ 1991262 h 1996549"/>
              <a:gd name="connsiteX77" fmla="*/ 1909068 w 1998270"/>
              <a:gd name="connsiteY77" fmla="*/ 1996549 h 1996549"/>
              <a:gd name="connsiteX78" fmla="*/ 1903781 w 1998270"/>
              <a:gd name="connsiteY78" fmla="*/ 1991262 h 1996549"/>
              <a:gd name="connsiteX79" fmla="*/ 1909068 w 1998270"/>
              <a:gd name="connsiteY79" fmla="*/ 1985974 h 1996549"/>
              <a:gd name="connsiteX80" fmla="*/ 1847667 w 1998270"/>
              <a:gd name="connsiteY80" fmla="*/ 1985974 h 1996549"/>
              <a:gd name="connsiteX81" fmla="*/ 1852954 w 1998270"/>
              <a:gd name="connsiteY81" fmla="*/ 1991262 h 1996549"/>
              <a:gd name="connsiteX82" fmla="*/ 1847667 w 1998270"/>
              <a:gd name="connsiteY82" fmla="*/ 1996549 h 1996549"/>
              <a:gd name="connsiteX83" fmla="*/ 1842380 w 1998270"/>
              <a:gd name="connsiteY83" fmla="*/ 1991262 h 1996549"/>
              <a:gd name="connsiteX84" fmla="*/ 1847667 w 1998270"/>
              <a:gd name="connsiteY84" fmla="*/ 1985974 h 1996549"/>
              <a:gd name="connsiteX85" fmla="*/ 1786265 w 1998270"/>
              <a:gd name="connsiteY85" fmla="*/ 1985974 h 1996549"/>
              <a:gd name="connsiteX86" fmla="*/ 1791552 w 1998270"/>
              <a:gd name="connsiteY86" fmla="*/ 1991262 h 1996549"/>
              <a:gd name="connsiteX87" fmla="*/ 1786265 w 1998270"/>
              <a:gd name="connsiteY87" fmla="*/ 1996549 h 1996549"/>
              <a:gd name="connsiteX88" fmla="*/ 1780978 w 1998270"/>
              <a:gd name="connsiteY88" fmla="*/ 1991262 h 1996549"/>
              <a:gd name="connsiteX89" fmla="*/ 1786265 w 1998270"/>
              <a:gd name="connsiteY89" fmla="*/ 1985974 h 1996549"/>
              <a:gd name="connsiteX90" fmla="*/ 1724864 w 1998270"/>
              <a:gd name="connsiteY90" fmla="*/ 1985974 h 1996549"/>
              <a:gd name="connsiteX91" fmla="*/ 1730151 w 1998270"/>
              <a:gd name="connsiteY91" fmla="*/ 1991262 h 1996549"/>
              <a:gd name="connsiteX92" fmla="*/ 1724864 w 1998270"/>
              <a:gd name="connsiteY92" fmla="*/ 1996549 h 1996549"/>
              <a:gd name="connsiteX93" fmla="*/ 1719577 w 1998270"/>
              <a:gd name="connsiteY93" fmla="*/ 1991262 h 1996549"/>
              <a:gd name="connsiteX94" fmla="*/ 1724864 w 1998270"/>
              <a:gd name="connsiteY94" fmla="*/ 1985974 h 1996549"/>
              <a:gd name="connsiteX95" fmla="*/ 1479259 w 1998270"/>
              <a:gd name="connsiteY95" fmla="*/ 1985974 h 1996549"/>
              <a:gd name="connsiteX96" fmla="*/ 1479600 w 1998270"/>
              <a:gd name="connsiteY96" fmla="*/ 1985974 h 1996549"/>
              <a:gd name="connsiteX97" fmla="*/ 1484035 w 1998270"/>
              <a:gd name="connsiteY97" fmla="*/ 1990750 h 1996549"/>
              <a:gd name="connsiteX98" fmla="*/ 1479259 w 1998270"/>
              <a:gd name="connsiteY98" fmla="*/ 1995526 h 1996549"/>
              <a:gd name="connsiteX99" fmla="*/ 1474484 w 1998270"/>
              <a:gd name="connsiteY99" fmla="*/ 1990750 h 1996549"/>
              <a:gd name="connsiteX100" fmla="*/ 1479259 w 1998270"/>
              <a:gd name="connsiteY100" fmla="*/ 1985974 h 1996549"/>
              <a:gd name="connsiteX101" fmla="*/ 1417857 w 1998270"/>
              <a:gd name="connsiteY101" fmla="*/ 1985974 h 1996549"/>
              <a:gd name="connsiteX102" fmla="*/ 1422462 w 1998270"/>
              <a:gd name="connsiteY102" fmla="*/ 1990580 h 1996549"/>
              <a:gd name="connsiteX103" fmla="*/ 1417857 w 1998270"/>
              <a:gd name="connsiteY103" fmla="*/ 1995185 h 1996549"/>
              <a:gd name="connsiteX104" fmla="*/ 1413253 w 1998270"/>
              <a:gd name="connsiteY104" fmla="*/ 1990580 h 1996549"/>
              <a:gd name="connsiteX105" fmla="*/ 1417857 w 1998270"/>
              <a:gd name="connsiteY105" fmla="*/ 1985974 h 1996549"/>
              <a:gd name="connsiteX106" fmla="*/ 1357138 w 1998270"/>
              <a:gd name="connsiteY106" fmla="*/ 1985974 h 1996549"/>
              <a:gd name="connsiteX107" fmla="*/ 1357479 w 1998270"/>
              <a:gd name="connsiteY107" fmla="*/ 1985974 h 1996549"/>
              <a:gd name="connsiteX108" fmla="*/ 1361573 w 1998270"/>
              <a:gd name="connsiteY108" fmla="*/ 1990409 h 1996549"/>
              <a:gd name="connsiteX109" fmla="*/ 1357138 w 1998270"/>
              <a:gd name="connsiteY109" fmla="*/ 1994843 h 1996549"/>
              <a:gd name="connsiteX110" fmla="*/ 1352704 w 1998270"/>
              <a:gd name="connsiteY110" fmla="*/ 1990409 h 1996549"/>
              <a:gd name="connsiteX111" fmla="*/ 1357138 w 1998270"/>
              <a:gd name="connsiteY111" fmla="*/ 1985974 h 1996549"/>
              <a:gd name="connsiteX112" fmla="*/ 1295055 w 1998270"/>
              <a:gd name="connsiteY112" fmla="*/ 1985974 h 1996549"/>
              <a:gd name="connsiteX113" fmla="*/ 1299319 w 1998270"/>
              <a:gd name="connsiteY113" fmla="*/ 1990238 h 1996549"/>
              <a:gd name="connsiteX114" fmla="*/ 1295055 w 1998270"/>
              <a:gd name="connsiteY114" fmla="*/ 1994502 h 1996549"/>
              <a:gd name="connsiteX115" fmla="*/ 1290791 w 1998270"/>
              <a:gd name="connsiteY115" fmla="*/ 1990238 h 1996549"/>
              <a:gd name="connsiteX116" fmla="*/ 1295055 w 1998270"/>
              <a:gd name="connsiteY116" fmla="*/ 1985974 h 1996549"/>
              <a:gd name="connsiteX117" fmla="*/ 1541026 w 1998270"/>
              <a:gd name="connsiteY117" fmla="*/ 1985499 h 1996549"/>
              <a:gd name="connsiteX118" fmla="*/ 1545972 w 1998270"/>
              <a:gd name="connsiteY118" fmla="*/ 1990445 h 1996549"/>
              <a:gd name="connsiteX119" fmla="*/ 1541026 w 1998270"/>
              <a:gd name="connsiteY119" fmla="*/ 1995391 h 1996549"/>
              <a:gd name="connsiteX120" fmla="*/ 1536080 w 1998270"/>
              <a:gd name="connsiteY120" fmla="*/ 1990445 h 1996549"/>
              <a:gd name="connsiteX121" fmla="*/ 1541026 w 1998270"/>
              <a:gd name="connsiteY121" fmla="*/ 1985499 h 1996549"/>
              <a:gd name="connsiteX122" fmla="*/ 558240 w 1998270"/>
              <a:gd name="connsiteY122" fmla="*/ 1928155 h 1996549"/>
              <a:gd name="connsiteX123" fmla="*/ 558632 w 1998270"/>
              <a:gd name="connsiteY123" fmla="*/ 1928155 h 1996549"/>
              <a:gd name="connsiteX124" fmla="*/ 559263 w 1998270"/>
              <a:gd name="connsiteY124" fmla="*/ 1929179 h 1996549"/>
              <a:gd name="connsiteX125" fmla="*/ 558240 w 1998270"/>
              <a:gd name="connsiteY125" fmla="*/ 1930202 h 1996549"/>
              <a:gd name="connsiteX126" fmla="*/ 557217 w 1998270"/>
              <a:gd name="connsiteY126" fmla="*/ 1929179 h 1996549"/>
              <a:gd name="connsiteX127" fmla="*/ 558240 w 1998270"/>
              <a:gd name="connsiteY127" fmla="*/ 1928155 h 1996549"/>
              <a:gd name="connsiteX128" fmla="*/ 620008 w 1998270"/>
              <a:gd name="connsiteY128" fmla="*/ 1927509 h 1996549"/>
              <a:gd name="connsiteX129" fmla="*/ 621543 w 1998270"/>
              <a:gd name="connsiteY129" fmla="*/ 1929044 h 1996549"/>
              <a:gd name="connsiteX130" fmla="*/ 620008 w 1998270"/>
              <a:gd name="connsiteY130" fmla="*/ 1930579 h 1996549"/>
              <a:gd name="connsiteX131" fmla="*/ 618473 w 1998270"/>
              <a:gd name="connsiteY131" fmla="*/ 1929044 h 1996549"/>
              <a:gd name="connsiteX132" fmla="*/ 620008 w 1998270"/>
              <a:gd name="connsiteY132" fmla="*/ 1927509 h 1996549"/>
              <a:gd name="connsiteX133" fmla="*/ 681042 w 1998270"/>
              <a:gd name="connsiteY133" fmla="*/ 1927131 h 1996549"/>
              <a:gd name="connsiteX134" fmla="*/ 683089 w 1998270"/>
              <a:gd name="connsiteY134" fmla="*/ 1929178 h 1996549"/>
              <a:gd name="connsiteX135" fmla="*/ 681042 w 1998270"/>
              <a:gd name="connsiteY135" fmla="*/ 1931225 h 1996549"/>
              <a:gd name="connsiteX136" fmla="*/ 678996 w 1998270"/>
              <a:gd name="connsiteY136" fmla="*/ 1929178 h 1996549"/>
              <a:gd name="connsiteX137" fmla="*/ 681042 w 1998270"/>
              <a:gd name="connsiteY137" fmla="*/ 1927131 h 1996549"/>
              <a:gd name="connsiteX138" fmla="*/ 743126 w 1998270"/>
              <a:gd name="connsiteY138" fmla="*/ 1926790 h 1996549"/>
              <a:gd name="connsiteX139" fmla="*/ 745514 w 1998270"/>
              <a:gd name="connsiteY139" fmla="*/ 1929178 h 1996549"/>
              <a:gd name="connsiteX140" fmla="*/ 743126 w 1998270"/>
              <a:gd name="connsiteY140" fmla="*/ 1931566 h 1996549"/>
              <a:gd name="connsiteX141" fmla="*/ 740738 w 1998270"/>
              <a:gd name="connsiteY141" fmla="*/ 1929178 h 1996549"/>
              <a:gd name="connsiteX142" fmla="*/ 743126 w 1998270"/>
              <a:gd name="connsiteY142" fmla="*/ 1926790 h 1996549"/>
              <a:gd name="connsiteX143" fmla="*/ 803845 w 1998270"/>
              <a:gd name="connsiteY143" fmla="*/ 1926279 h 1996549"/>
              <a:gd name="connsiteX144" fmla="*/ 804203 w 1998270"/>
              <a:gd name="connsiteY144" fmla="*/ 1926279 h 1996549"/>
              <a:gd name="connsiteX145" fmla="*/ 806745 w 1998270"/>
              <a:gd name="connsiteY145" fmla="*/ 1929178 h 1996549"/>
              <a:gd name="connsiteX146" fmla="*/ 803845 w 1998270"/>
              <a:gd name="connsiteY146" fmla="*/ 1932078 h 1996549"/>
              <a:gd name="connsiteX147" fmla="*/ 800946 w 1998270"/>
              <a:gd name="connsiteY147" fmla="*/ 1929178 h 1996549"/>
              <a:gd name="connsiteX148" fmla="*/ 803845 w 1998270"/>
              <a:gd name="connsiteY148" fmla="*/ 1926279 h 1996549"/>
              <a:gd name="connsiteX149" fmla="*/ 865246 w 1998270"/>
              <a:gd name="connsiteY149" fmla="*/ 1925938 h 1996549"/>
              <a:gd name="connsiteX150" fmla="*/ 865604 w 1998270"/>
              <a:gd name="connsiteY150" fmla="*/ 1925938 h 1996549"/>
              <a:gd name="connsiteX151" fmla="*/ 868487 w 1998270"/>
              <a:gd name="connsiteY151" fmla="*/ 1929178 h 1996549"/>
              <a:gd name="connsiteX152" fmla="*/ 865246 w 1998270"/>
              <a:gd name="connsiteY152" fmla="*/ 1932419 h 1996549"/>
              <a:gd name="connsiteX153" fmla="*/ 862006 w 1998270"/>
              <a:gd name="connsiteY153" fmla="*/ 1929178 h 1996549"/>
              <a:gd name="connsiteX154" fmla="*/ 865246 w 1998270"/>
              <a:gd name="connsiteY154" fmla="*/ 1925938 h 1996549"/>
              <a:gd name="connsiteX155" fmla="*/ 926648 w 1998270"/>
              <a:gd name="connsiteY155" fmla="*/ 1925426 h 1996549"/>
              <a:gd name="connsiteX156" fmla="*/ 930400 w 1998270"/>
              <a:gd name="connsiteY156" fmla="*/ 1929179 h 1996549"/>
              <a:gd name="connsiteX157" fmla="*/ 926648 w 1998270"/>
              <a:gd name="connsiteY157" fmla="*/ 1932931 h 1996549"/>
              <a:gd name="connsiteX158" fmla="*/ 922896 w 1998270"/>
              <a:gd name="connsiteY158" fmla="*/ 1929179 h 1996549"/>
              <a:gd name="connsiteX159" fmla="*/ 926648 w 1998270"/>
              <a:gd name="connsiteY159" fmla="*/ 1925426 h 1996549"/>
              <a:gd name="connsiteX160" fmla="*/ 988049 w 1998270"/>
              <a:gd name="connsiteY160" fmla="*/ 1925085 h 1996549"/>
              <a:gd name="connsiteX161" fmla="*/ 988390 w 1998270"/>
              <a:gd name="connsiteY161" fmla="*/ 1925085 h 1996549"/>
              <a:gd name="connsiteX162" fmla="*/ 992143 w 1998270"/>
              <a:gd name="connsiteY162" fmla="*/ 1929179 h 1996549"/>
              <a:gd name="connsiteX163" fmla="*/ 988049 w 1998270"/>
              <a:gd name="connsiteY163" fmla="*/ 1933272 h 1996549"/>
              <a:gd name="connsiteX164" fmla="*/ 983956 w 1998270"/>
              <a:gd name="connsiteY164" fmla="*/ 1929179 h 1996549"/>
              <a:gd name="connsiteX165" fmla="*/ 988049 w 1998270"/>
              <a:gd name="connsiteY165" fmla="*/ 1925085 h 1996549"/>
              <a:gd name="connsiteX166" fmla="*/ 1050132 w 1998270"/>
              <a:gd name="connsiteY166" fmla="*/ 1924744 h 1996549"/>
              <a:gd name="connsiteX167" fmla="*/ 1050473 w 1998270"/>
              <a:gd name="connsiteY167" fmla="*/ 1924744 h 1996549"/>
              <a:gd name="connsiteX168" fmla="*/ 1054567 w 1998270"/>
              <a:gd name="connsiteY168" fmla="*/ 1929179 h 1996549"/>
              <a:gd name="connsiteX169" fmla="*/ 1050132 w 1998270"/>
              <a:gd name="connsiteY169" fmla="*/ 1933613 h 1996549"/>
              <a:gd name="connsiteX170" fmla="*/ 1045698 w 1998270"/>
              <a:gd name="connsiteY170" fmla="*/ 1929179 h 1996549"/>
              <a:gd name="connsiteX171" fmla="*/ 1050132 w 1998270"/>
              <a:gd name="connsiteY171" fmla="*/ 1924744 h 1996549"/>
              <a:gd name="connsiteX172" fmla="*/ 1110851 w 1998270"/>
              <a:gd name="connsiteY172" fmla="*/ 1924403 h 1996549"/>
              <a:gd name="connsiteX173" fmla="*/ 1111192 w 1998270"/>
              <a:gd name="connsiteY173" fmla="*/ 1924403 h 1996549"/>
              <a:gd name="connsiteX174" fmla="*/ 1115627 w 1998270"/>
              <a:gd name="connsiteY174" fmla="*/ 1929179 h 1996549"/>
              <a:gd name="connsiteX175" fmla="*/ 1110851 w 1998270"/>
              <a:gd name="connsiteY175" fmla="*/ 1933955 h 1996549"/>
              <a:gd name="connsiteX176" fmla="*/ 1106076 w 1998270"/>
              <a:gd name="connsiteY176" fmla="*/ 1929179 h 1996549"/>
              <a:gd name="connsiteX177" fmla="*/ 1110851 w 1998270"/>
              <a:gd name="connsiteY177" fmla="*/ 1924403 h 1996549"/>
              <a:gd name="connsiteX178" fmla="*/ 1172253 w 1998270"/>
              <a:gd name="connsiteY178" fmla="*/ 1924062 h 1996549"/>
              <a:gd name="connsiteX179" fmla="*/ 1172594 w 1998270"/>
              <a:gd name="connsiteY179" fmla="*/ 1924062 h 1996549"/>
              <a:gd name="connsiteX180" fmla="*/ 1177369 w 1998270"/>
              <a:gd name="connsiteY180" fmla="*/ 1929179 h 1996549"/>
              <a:gd name="connsiteX181" fmla="*/ 1172253 w 1998270"/>
              <a:gd name="connsiteY181" fmla="*/ 1934296 h 1996549"/>
              <a:gd name="connsiteX182" fmla="*/ 1167136 w 1998270"/>
              <a:gd name="connsiteY182" fmla="*/ 1929179 h 1996549"/>
              <a:gd name="connsiteX183" fmla="*/ 1172253 w 1998270"/>
              <a:gd name="connsiteY183" fmla="*/ 1924062 h 1996549"/>
              <a:gd name="connsiteX184" fmla="*/ 1234020 w 1998270"/>
              <a:gd name="connsiteY184" fmla="*/ 1923757 h 1996549"/>
              <a:gd name="connsiteX185" fmla="*/ 1239308 w 1998270"/>
              <a:gd name="connsiteY185" fmla="*/ 1929044 h 1996549"/>
              <a:gd name="connsiteX186" fmla="*/ 1234020 w 1998270"/>
              <a:gd name="connsiteY186" fmla="*/ 1934332 h 1996549"/>
              <a:gd name="connsiteX187" fmla="*/ 1228733 w 1998270"/>
              <a:gd name="connsiteY187" fmla="*/ 1929044 h 1996549"/>
              <a:gd name="connsiteX188" fmla="*/ 1234020 w 1998270"/>
              <a:gd name="connsiteY188" fmla="*/ 1923757 h 1996549"/>
              <a:gd name="connsiteX189" fmla="*/ 1295055 w 1998270"/>
              <a:gd name="connsiteY189" fmla="*/ 1923550 h 1996549"/>
              <a:gd name="connsiteX190" fmla="*/ 1300684 w 1998270"/>
              <a:gd name="connsiteY190" fmla="*/ 1929179 h 1996549"/>
              <a:gd name="connsiteX191" fmla="*/ 1295055 w 1998270"/>
              <a:gd name="connsiteY191" fmla="*/ 1934807 h 1996549"/>
              <a:gd name="connsiteX192" fmla="*/ 1289427 w 1998270"/>
              <a:gd name="connsiteY192" fmla="*/ 1929179 h 1996549"/>
              <a:gd name="connsiteX193" fmla="*/ 1295055 w 1998270"/>
              <a:gd name="connsiteY193" fmla="*/ 1923550 h 1996549"/>
              <a:gd name="connsiteX194" fmla="*/ 1357139 w 1998270"/>
              <a:gd name="connsiteY194" fmla="*/ 1923379 h 1996549"/>
              <a:gd name="connsiteX195" fmla="*/ 1362937 w 1998270"/>
              <a:gd name="connsiteY195" fmla="*/ 1929008 h 1996549"/>
              <a:gd name="connsiteX196" fmla="*/ 1357139 w 1998270"/>
              <a:gd name="connsiteY196" fmla="*/ 1934807 h 1996549"/>
              <a:gd name="connsiteX197" fmla="*/ 1351340 w 1998270"/>
              <a:gd name="connsiteY197" fmla="*/ 1929178 h 1996549"/>
              <a:gd name="connsiteX198" fmla="*/ 1357139 w 1998270"/>
              <a:gd name="connsiteY198" fmla="*/ 1923379 h 1996549"/>
              <a:gd name="connsiteX199" fmla="*/ 1971151 w 1998270"/>
              <a:gd name="connsiteY199" fmla="*/ 1923209 h 1996549"/>
              <a:gd name="connsiteX200" fmla="*/ 1977121 w 1998270"/>
              <a:gd name="connsiteY200" fmla="*/ 1928837 h 1996549"/>
              <a:gd name="connsiteX201" fmla="*/ 1971151 w 1998270"/>
              <a:gd name="connsiteY201" fmla="*/ 1934807 h 1996549"/>
              <a:gd name="connsiteX202" fmla="*/ 1965182 w 1998270"/>
              <a:gd name="connsiteY202" fmla="*/ 1929178 h 1996549"/>
              <a:gd name="connsiteX203" fmla="*/ 1971151 w 1998270"/>
              <a:gd name="connsiteY203" fmla="*/ 1923209 h 1996549"/>
              <a:gd name="connsiteX204" fmla="*/ 1417857 w 1998270"/>
              <a:gd name="connsiteY204" fmla="*/ 1923038 h 1996549"/>
              <a:gd name="connsiteX205" fmla="*/ 1423998 w 1998270"/>
              <a:gd name="connsiteY205" fmla="*/ 1929179 h 1996549"/>
              <a:gd name="connsiteX206" fmla="*/ 1417857 w 1998270"/>
              <a:gd name="connsiteY206" fmla="*/ 1935319 h 1996549"/>
              <a:gd name="connsiteX207" fmla="*/ 1411718 w 1998270"/>
              <a:gd name="connsiteY207" fmla="*/ 1929179 h 1996549"/>
              <a:gd name="connsiteX208" fmla="*/ 1417857 w 1998270"/>
              <a:gd name="connsiteY208" fmla="*/ 1923038 h 1996549"/>
              <a:gd name="connsiteX209" fmla="*/ 1479259 w 1998270"/>
              <a:gd name="connsiteY209" fmla="*/ 1922868 h 1996549"/>
              <a:gd name="connsiteX210" fmla="*/ 1479600 w 1998270"/>
              <a:gd name="connsiteY210" fmla="*/ 1922868 h 1996549"/>
              <a:gd name="connsiteX211" fmla="*/ 1485570 w 1998270"/>
              <a:gd name="connsiteY211" fmla="*/ 1929179 h 1996549"/>
              <a:gd name="connsiteX212" fmla="*/ 1479259 w 1998270"/>
              <a:gd name="connsiteY212" fmla="*/ 1935489 h 1996549"/>
              <a:gd name="connsiteX213" fmla="*/ 1472949 w 1998270"/>
              <a:gd name="connsiteY213" fmla="*/ 1929179 h 1996549"/>
              <a:gd name="connsiteX214" fmla="*/ 1479259 w 1998270"/>
              <a:gd name="connsiteY214" fmla="*/ 1922868 h 1996549"/>
              <a:gd name="connsiteX215" fmla="*/ 1540660 w 1998270"/>
              <a:gd name="connsiteY215" fmla="*/ 1922697 h 1996549"/>
              <a:gd name="connsiteX216" fmla="*/ 1547141 w 1998270"/>
              <a:gd name="connsiteY216" fmla="*/ 1929179 h 1996549"/>
              <a:gd name="connsiteX217" fmla="*/ 1540660 w 1998270"/>
              <a:gd name="connsiteY217" fmla="*/ 1935660 h 1996549"/>
              <a:gd name="connsiteX218" fmla="*/ 1534179 w 1998270"/>
              <a:gd name="connsiteY218" fmla="*/ 1929179 h 1996549"/>
              <a:gd name="connsiteX219" fmla="*/ 1540660 w 1998270"/>
              <a:gd name="connsiteY219" fmla="*/ 1922697 h 1996549"/>
              <a:gd name="connsiteX220" fmla="*/ 1664145 w 1998270"/>
              <a:gd name="connsiteY220" fmla="*/ 1922527 h 1996549"/>
              <a:gd name="connsiteX221" fmla="*/ 1664486 w 1998270"/>
              <a:gd name="connsiteY221" fmla="*/ 1922527 h 1996549"/>
              <a:gd name="connsiteX222" fmla="*/ 1670797 w 1998270"/>
              <a:gd name="connsiteY222" fmla="*/ 1929179 h 1996549"/>
              <a:gd name="connsiteX223" fmla="*/ 1664145 w 1998270"/>
              <a:gd name="connsiteY223" fmla="*/ 1935831 h 1996549"/>
              <a:gd name="connsiteX224" fmla="*/ 1657493 w 1998270"/>
              <a:gd name="connsiteY224" fmla="*/ 1929179 h 1996549"/>
              <a:gd name="connsiteX225" fmla="*/ 1664145 w 1998270"/>
              <a:gd name="connsiteY225" fmla="*/ 1922527 h 1996549"/>
              <a:gd name="connsiteX226" fmla="*/ 1602428 w 1998270"/>
              <a:gd name="connsiteY226" fmla="*/ 1922392 h 1996549"/>
              <a:gd name="connsiteX227" fmla="*/ 1609080 w 1998270"/>
              <a:gd name="connsiteY227" fmla="*/ 1929044 h 1996549"/>
              <a:gd name="connsiteX228" fmla="*/ 1602428 w 1998270"/>
              <a:gd name="connsiteY228" fmla="*/ 1935696 h 1996549"/>
              <a:gd name="connsiteX229" fmla="*/ 1595776 w 1998270"/>
              <a:gd name="connsiteY229" fmla="*/ 1929044 h 1996549"/>
              <a:gd name="connsiteX230" fmla="*/ 1602428 w 1998270"/>
              <a:gd name="connsiteY230" fmla="*/ 1922392 h 1996549"/>
              <a:gd name="connsiteX231" fmla="*/ 1909068 w 1998270"/>
              <a:gd name="connsiteY231" fmla="*/ 1922356 h 1996549"/>
              <a:gd name="connsiteX232" fmla="*/ 1915891 w 1998270"/>
              <a:gd name="connsiteY232" fmla="*/ 1929179 h 1996549"/>
              <a:gd name="connsiteX233" fmla="*/ 1909068 w 1998270"/>
              <a:gd name="connsiteY233" fmla="*/ 1936001 h 1996549"/>
              <a:gd name="connsiteX234" fmla="*/ 1902246 w 1998270"/>
              <a:gd name="connsiteY234" fmla="*/ 1929179 h 1996549"/>
              <a:gd name="connsiteX235" fmla="*/ 1909068 w 1998270"/>
              <a:gd name="connsiteY235" fmla="*/ 1922356 h 1996549"/>
              <a:gd name="connsiteX236" fmla="*/ 1847666 w 1998270"/>
              <a:gd name="connsiteY236" fmla="*/ 1922356 h 1996549"/>
              <a:gd name="connsiteX237" fmla="*/ 1854489 w 1998270"/>
              <a:gd name="connsiteY237" fmla="*/ 1929179 h 1996549"/>
              <a:gd name="connsiteX238" fmla="*/ 1847666 w 1998270"/>
              <a:gd name="connsiteY238" fmla="*/ 1936001 h 1996549"/>
              <a:gd name="connsiteX239" fmla="*/ 1840844 w 1998270"/>
              <a:gd name="connsiteY239" fmla="*/ 1929179 h 1996549"/>
              <a:gd name="connsiteX240" fmla="*/ 1847666 w 1998270"/>
              <a:gd name="connsiteY240" fmla="*/ 1922356 h 1996549"/>
              <a:gd name="connsiteX241" fmla="*/ 1786265 w 1998270"/>
              <a:gd name="connsiteY241" fmla="*/ 1922356 h 1996549"/>
              <a:gd name="connsiteX242" fmla="*/ 1793087 w 1998270"/>
              <a:gd name="connsiteY242" fmla="*/ 1929179 h 1996549"/>
              <a:gd name="connsiteX243" fmla="*/ 1786265 w 1998270"/>
              <a:gd name="connsiteY243" fmla="*/ 1936001 h 1996549"/>
              <a:gd name="connsiteX244" fmla="*/ 1779443 w 1998270"/>
              <a:gd name="connsiteY244" fmla="*/ 1929179 h 1996549"/>
              <a:gd name="connsiteX245" fmla="*/ 1786265 w 1998270"/>
              <a:gd name="connsiteY245" fmla="*/ 1922356 h 1996549"/>
              <a:gd name="connsiteX246" fmla="*/ 1724864 w 1998270"/>
              <a:gd name="connsiteY246" fmla="*/ 1922356 h 1996549"/>
              <a:gd name="connsiteX247" fmla="*/ 1731686 w 1998270"/>
              <a:gd name="connsiteY247" fmla="*/ 1929179 h 1996549"/>
              <a:gd name="connsiteX248" fmla="*/ 1724864 w 1998270"/>
              <a:gd name="connsiteY248" fmla="*/ 1936001 h 1996549"/>
              <a:gd name="connsiteX249" fmla="*/ 1718042 w 1998270"/>
              <a:gd name="connsiteY249" fmla="*/ 1929179 h 1996549"/>
              <a:gd name="connsiteX250" fmla="*/ 1724864 w 1998270"/>
              <a:gd name="connsiteY250" fmla="*/ 1922356 h 1996549"/>
              <a:gd name="connsiteX251" fmla="*/ 558240 w 1998270"/>
              <a:gd name="connsiteY251" fmla="*/ 1866584 h 1996549"/>
              <a:gd name="connsiteX252" fmla="*/ 558598 w 1998270"/>
              <a:gd name="connsiteY252" fmla="*/ 1866584 h 1996549"/>
              <a:gd name="connsiteX253" fmla="*/ 559946 w 1998270"/>
              <a:gd name="connsiteY253" fmla="*/ 1868289 h 1996549"/>
              <a:gd name="connsiteX254" fmla="*/ 558240 w 1998270"/>
              <a:gd name="connsiteY254" fmla="*/ 1869995 h 1996549"/>
              <a:gd name="connsiteX255" fmla="*/ 556535 w 1998270"/>
              <a:gd name="connsiteY255" fmla="*/ 1868289 h 1996549"/>
              <a:gd name="connsiteX256" fmla="*/ 558240 w 1998270"/>
              <a:gd name="connsiteY256" fmla="*/ 1866584 h 1996549"/>
              <a:gd name="connsiteX257" fmla="*/ 496839 w 1998270"/>
              <a:gd name="connsiteY257" fmla="*/ 1866583 h 1996549"/>
              <a:gd name="connsiteX258" fmla="*/ 498033 w 1998270"/>
              <a:gd name="connsiteY258" fmla="*/ 1867777 h 1996549"/>
              <a:gd name="connsiteX259" fmla="*/ 496839 w 1998270"/>
              <a:gd name="connsiteY259" fmla="*/ 1868971 h 1996549"/>
              <a:gd name="connsiteX260" fmla="*/ 495645 w 1998270"/>
              <a:gd name="connsiteY260" fmla="*/ 1867777 h 1996549"/>
              <a:gd name="connsiteX261" fmla="*/ 496839 w 1998270"/>
              <a:gd name="connsiteY261" fmla="*/ 1866583 h 1996549"/>
              <a:gd name="connsiteX262" fmla="*/ 619641 w 1998270"/>
              <a:gd name="connsiteY262" fmla="*/ 1865560 h 1996549"/>
              <a:gd name="connsiteX263" fmla="*/ 621858 w 1998270"/>
              <a:gd name="connsiteY263" fmla="*/ 1867778 h 1996549"/>
              <a:gd name="connsiteX264" fmla="*/ 619641 w 1998270"/>
              <a:gd name="connsiteY264" fmla="*/ 1869995 h 1996549"/>
              <a:gd name="connsiteX265" fmla="*/ 617424 w 1998270"/>
              <a:gd name="connsiteY265" fmla="*/ 1867778 h 1996549"/>
              <a:gd name="connsiteX266" fmla="*/ 619641 w 1998270"/>
              <a:gd name="connsiteY266" fmla="*/ 1865560 h 1996549"/>
              <a:gd name="connsiteX267" fmla="*/ 681042 w 1998270"/>
              <a:gd name="connsiteY267" fmla="*/ 1865048 h 1996549"/>
              <a:gd name="connsiteX268" fmla="*/ 683771 w 1998270"/>
              <a:gd name="connsiteY268" fmla="*/ 1867777 h 1996549"/>
              <a:gd name="connsiteX269" fmla="*/ 681042 w 1998270"/>
              <a:gd name="connsiteY269" fmla="*/ 1870506 h 1996549"/>
              <a:gd name="connsiteX270" fmla="*/ 678314 w 1998270"/>
              <a:gd name="connsiteY270" fmla="*/ 1867777 h 1996549"/>
              <a:gd name="connsiteX271" fmla="*/ 681042 w 1998270"/>
              <a:gd name="connsiteY271" fmla="*/ 1865048 h 1996549"/>
              <a:gd name="connsiteX272" fmla="*/ 743126 w 1998270"/>
              <a:gd name="connsiteY272" fmla="*/ 1864537 h 1996549"/>
              <a:gd name="connsiteX273" fmla="*/ 743484 w 1998270"/>
              <a:gd name="connsiteY273" fmla="*/ 1864537 h 1996549"/>
              <a:gd name="connsiteX274" fmla="*/ 746367 w 1998270"/>
              <a:gd name="connsiteY274" fmla="*/ 1867777 h 1996549"/>
              <a:gd name="connsiteX275" fmla="*/ 743126 w 1998270"/>
              <a:gd name="connsiteY275" fmla="*/ 1871018 h 1996549"/>
              <a:gd name="connsiteX276" fmla="*/ 739886 w 1998270"/>
              <a:gd name="connsiteY276" fmla="*/ 1867777 h 1996549"/>
              <a:gd name="connsiteX277" fmla="*/ 743126 w 1998270"/>
              <a:gd name="connsiteY277" fmla="*/ 1864537 h 1996549"/>
              <a:gd name="connsiteX278" fmla="*/ 803845 w 1998270"/>
              <a:gd name="connsiteY278" fmla="*/ 1864195 h 1996549"/>
              <a:gd name="connsiteX279" fmla="*/ 807427 w 1998270"/>
              <a:gd name="connsiteY279" fmla="*/ 1867777 h 1996549"/>
              <a:gd name="connsiteX280" fmla="*/ 803845 w 1998270"/>
              <a:gd name="connsiteY280" fmla="*/ 1871359 h 1996549"/>
              <a:gd name="connsiteX281" fmla="*/ 800264 w 1998270"/>
              <a:gd name="connsiteY281" fmla="*/ 1867777 h 1996549"/>
              <a:gd name="connsiteX282" fmla="*/ 803845 w 1998270"/>
              <a:gd name="connsiteY282" fmla="*/ 1864195 h 1996549"/>
              <a:gd name="connsiteX283" fmla="*/ 865246 w 1998270"/>
              <a:gd name="connsiteY283" fmla="*/ 1863683 h 1996549"/>
              <a:gd name="connsiteX284" fmla="*/ 869339 w 1998270"/>
              <a:gd name="connsiteY284" fmla="*/ 1867777 h 1996549"/>
              <a:gd name="connsiteX285" fmla="*/ 865246 w 1998270"/>
              <a:gd name="connsiteY285" fmla="*/ 1871870 h 1996549"/>
              <a:gd name="connsiteX286" fmla="*/ 861153 w 1998270"/>
              <a:gd name="connsiteY286" fmla="*/ 1867777 h 1996549"/>
              <a:gd name="connsiteX287" fmla="*/ 865246 w 1998270"/>
              <a:gd name="connsiteY287" fmla="*/ 1863683 h 1996549"/>
              <a:gd name="connsiteX288" fmla="*/ 926647 w 1998270"/>
              <a:gd name="connsiteY288" fmla="*/ 1863342 h 1996549"/>
              <a:gd name="connsiteX289" fmla="*/ 926988 w 1998270"/>
              <a:gd name="connsiteY289" fmla="*/ 1863342 h 1996549"/>
              <a:gd name="connsiteX290" fmla="*/ 931081 w 1998270"/>
              <a:gd name="connsiteY290" fmla="*/ 1867777 h 1996549"/>
              <a:gd name="connsiteX291" fmla="*/ 926647 w 1998270"/>
              <a:gd name="connsiteY291" fmla="*/ 1872211 h 1996549"/>
              <a:gd name="connsiteX292" fmla="*/ 922213 w 1998270"/>
              <a:gd name="connsiteY292" fmla="*/ 1867777 h 1996549"/>
              <a:gd name="connsiteX293" fmla="*/ 926647 w 1998270"/>
              <a:gd name="connsiteY293" fmla="*/ 1863342 h 1996549"/>
              <a:gd name="connsiteX294" fmla="*/ 988048 w 1998270"/>
              <a:gd name="connsiteY294" fmla="*/ 1863001 h 1996549"/>
              <a:gd name="connsiteX295" fmla="*/ 988390 w 1998270"/>
              <a:gd name="connsiteY295" fmla="*/ 1863001 h 1996549"/>
              <a:gd name="connsiteX296" fmla="*/ 992824 w 1998270"/>
              <a:gd name="connsiteY296" fmla="*/ 1867777 h 1996549"/>
              <a:gd name="connsiteX297" fmla="*/ 988048 w 1998270"/>
              <a:gd name="connsiteY297" fmla="*/ 1872553 h 1996549"/>
              <a:gd name="connsiteX298" fmla="*/ 983273 w 1998270"/>
              <a:gd name="connsiteY298" fmla="*/ 1867777 h 1996549"/>
              <a:gd name="connsiteX299" fmla="*/ 988048 w 1998270"/>
              <a:gd name="connsiteY299" fmla="*/ 1863001 h 1996549"/>
              <a:gd name="connsiteX300" fmla="*/ 1050132 w 1998270"/>
              <a:gd name="connsiteY300" fmla="*/ 1862660 h 1996549"/>
              <a:gd name="connsiteX301" fmla="*/ 1050473 w 1998270"/>
              <a:gd name="connsiteY301" fmla="*/ 1862660 h 1996549"/>
              <a:gd name="connsiteX302" fmla="*/ 1055249 w 1998270"/>
              <a:gd name="connsiteY302" fmla="*/ 1867777 h 1996549"/>
              <a:gd name="connsiteX303" fmla="*/ 1050132 w 1998270"/>
              <a:gd name="connsiteY303" fmla="*/ 1872894 h 1996549"/>
              <a:gd name="connsiteX304" fmla="*/ 1045016 w 1998270"/>
              <a:gd name="connsiteY304" fmla="*/ 1867777 h 1996549"/>
              <a:gd name="connsiteX305" fmla="*/ 1050132 w 1998270"/>
              <a:gd name="connsiteY305" fmla="*/ 1862660 h 1996549"/>
              <a:gd name="connsiteX306" fmla="*/ 1110852 w 1998270"/>
              <a:gd name="connsiteY306" fmla="*/ 1862319 h 1996549"/>
              <a:gd name="connsiteX307" fmla="*/ 1116310 w 1998270"/>
              <a:gd name="connsiteY307" fmla="*/ 1867777 h 1996549"/>
              <a:gd name="connsiteX308" fmla="*/ 1110852 w 1998270"/>
              <a:gd name="connsiteY308" fmla="*/ 1873235 h 1996549"/>
              <a:gd name="connsiteX309" fmla="*/ 1105394 w 1998270"/>
              <a:gd name="connsiteY309" fmla="*/ 1867777 h 1996549"/>
              <a:gd name="connsiteX310" fmla="*/ 1110852 w 1998270"/>
              <a:gd name="connsiteY310" fmla="*/ 1862319 h 1996549"/>
              <a:gd name="connsiteX311" fmla="*/ 1172619 w 1998270"/>
              <a:gd name="connsiteY311" fmla="*/ 1861844 h 1996549"/>
              <a:gd name="connsiteX312" fmla="*/ 1178418 w 1998270"/>
              <a:gd name="connsiteY312" fmla="*/ 1867643 h 1996549"/>
              <a:gd name="connsiteX313" fmla="*/ 1172619 w 1998270"/>
              <a:gd name="connsiteY313" fmla="*/ 1873442 h 1996549"/>
              <a:gd name="connsiteX314" fmla="*/ 1166820 w 1998270"/>
              <a:gd name="connsiteY314" fmla="*/ 1867643 h 1996549"/>
              <a:gd name="connsiteX315" fmla="*/ 1172619 w 1998270"/>
              <a:gd name="connsiteY315" fmla="*/ 1861844 h 1996549"/>
              <a:gd name="connsiteX316" fmla="*/ 1233654 w 1998270"/>
              <a:gd name="connsiteY316" fmla="*/ 1861637 h 1996549"/>
              <a:gd name="connsiteX317" fmla="*/ 1239794 w 1998270"/>
              <a:gd name="connsiteY317" fmla="*/ 1867778 h 1996549"/>
              <a:gd name="connsiteX318" fmla="*/ 1233654 w 1998270"/>
              <a:gd name="connsiteY318" fmla="*/ 1873918 h 1996549"/>
              <a:gd name="connsiteX319" fmla="*/ 1227514 w 1998270"/>
              <a:gd name="connsiteY319" fmla="*/ 1867778 h 1996549"/>
              <a:gd name="connsiteX320" fmla="*/ 1233654 w 1998270"/>
              <a:gd name="connsiteY320" fmla="*/ 1861637 h 1996549"/>
              <a:gd name="connsiteX321" fmla="*/ 1295055 w 1998270"/>
              <a:gd name="connsiteY321" fmla="*/ 1861467 h 1996549"/>
              <a:gd name="connsiteX322" fmla="*/ 1295397 w 1998270"/>
              <a:gd name="connsiteY322" fmla="*/ 1861467 h 1996549"/>
              <a:gd name="connsiteX323" fmla="*/ 1301366 w 1998270"/>
              <a:gd name="connsiteY323" fmla="*/ 1867778 h 1996549"/>
              <a:gd name="connsiteX324" fmla="*/ 1295055 w 1998270"/>
              <a:gd name="connsiteY324" fmla="*/ 1874088 h 1996549"/>
              <a:gd name="connsiteX325" fmla="*/ 1288745 w 1998270"/>
              <a:gd name="connsiteY325" fmla="*/ 1867778 h 1996549"/>
              <a:gd name="connsiteX326" fmla="*/ 1295055 w 1998270"/>
              <a:gd name="connsiteY326" fmla="*/ 1861467 h 1996549"/>
              <a:gd name="connsiteX327" fmla="*/ 1971152 w 1998270"/>
              <a:gd name="connsiteY327" fmla="*/ 1861125 h 1996549"/>
              <a:gd name="connsiteX328" fmla="*/ 1971493 w 1998270"/>
              <a:gd name="connsiteY328" fmla="*/ 1861125 h 1996549"/>
              <a:gd name="connsiteX329" fmla="*/ 1977804 w 1998270"/>
              <a:gd name="connsiteY329" fmla="*/ 1867777 h 1996549"/>
              <a:gd name="connsiteX330" fmla="*/ 1971152 w 1998270"/>
              <a:gd name="connsiteY330" fmla="*/ 1874429 h 1996549"/>
              <a:gd name="connsiteX331" fmla="*/ 1964500 w 1998270"/>
              <a:gd name="connsiteY331" fmla="*/ 1867777 h 1996549"/>
              <a:gd name="connsiteX332" fmla="*/ 1971152 w 1998270"/>
              <a:gd name="connsiteY332" fmla="*/ 1861125 h 1996549"/>
              <a:gd name="connsiteX333" fmla="*/ 1357139 w 1998270"/>
              <a:gd name="connsiteY333" fmla="*/ 1861125 h 1996549"/>
              <a:gd name="connsiteX334" fmla="*/ 1357480 w 1998270"/>
              <a:gd name="connsiteY334" fmla="*/ 1861125 h 1996549"/>
              <a:gd name="connsiteX335" fmla="*/ 1363791 w 1998270"/>
              <a:gd name="connsiteY335" fmla="*/ 1867777 h 1996549"/>
              <a:gd name="connsiteX336" fmla="*/ 1357139 w 1998270"/>
              <a:gd name="connsiteY336" fmla="*/ 1874429 h 1996549"/>
              <a:gd name="connsiteX337" fmla="*/ 1350487 w 1998270"/>
              <a:gd name="connsiteY337" fmla="*/ 1867777 h 1996549"/>
              <a:gd name="connsiteX338" fmla="*/ 1357139 w 1998270"/>
              <a:gd name="connsiteY338" fmla="*/ 1861125 h 1996549"/>
              <a:gd name="connsiteX339" fmla="*/ 1417858 w 1998270"/>
              <a:gd name="connsiteY339" fmla="*/ 1860954 h 1996549"/>
              <a:gd name="connsiteX340" fmla="*/ 1424680 w 1998270"/>
              <a:gd name="connsiteY340" fmla="*/ 1867777 h 1996549"/>
              <a:gd name="connsiteX341" fmla="*/ 1417858 w 1998270"/>
              <a:gd name="connsiteY341" fmla="*/ 1874599 h 1996549"/>
              <a:gd name="connsiteX342" fmla="*/ 1411036 w 1998270"/>
              <a:gd name="connsiteY342" fmla="*/ 1867777 h 1996549"/>
              <a:gd name="connsiteX343" fmla="*/ 1417858 w 1998270"/>
              <a:gd name="connsiteY343" fmla="*/ 1860954 h 1996549"/>
              <a:gd name="connsiteX344" fmla="*/ 1479625 w 1998270"/>
              <a:gd name="connsiteY344" fmla="*/ 1860650 h 1996549"/>
              <a:gd name="connsiteX345" fmla="*/ 1486618 w 1998270"/>
              <a:gd name="connsiteY345" fmla="*/ 1867643 h 1996549"/>
              <a:gd name="connsiteX346" fmla="*/ 1479625 w 1998270"/>
              <a:gd name="connsiteY346" fmla="*/ 1874636 h 1996549"/>
              <a:gd name="connsiteX347" fmla="*/ 1472632 w 1998270"/>
              <a:gd name="connsiteY347" fmla="*/ 1867643 h 1996549"/>
              <a:gd name="connsiteX348" fmla="*/ 1479625 w 1998270"/>
              <a:gd name="connsiteY348" fmla="*/ 1860650 h 1996549"/>
              <a:gd name="connsiteX349" fmla="*/ 1540660 w 1998270"/>
              <a:gd name="connsiteY349" fmla="*/ 1860613 h 1996549"/>
              <a:gd name="connsiteX350" fmla="*/ 1547823 w 1998270"/>
              <a:gd name="connsiteY350" fmla="*/ 1867777 h 1996549"/>
              <a:gd name="connsiteX351" fmla="*/ 1540660 w 1998270"/>
              <a:gd name="connsiteY351" fmla="*/ 1874940 h 1996549"/>
              <a:gd name="connsiteX352" fmla="*/ 1533497 w 1998270"/>
              <a:gd name="connsiteY352" fmla="*/ 1867777 h 1996549"/>
              <a:gd name="connsiteX353" fmla="*/ 1540660 w 1998270"/>
              <a:gd name="connsiteY353" fmla="*/ 1860613 h 1996549"/>
              <a:gd name="connsiteX354" fmla="*/ 1602061 w 1998270"/>
              <a:gd name="connsiteY354" fmla="*/ 1860443 h 1996549"/>
              <a:gd name="connsiteX355" fmla="*/ 1609396 w 1998270"/>
              <a:gd name="connsiteY355" fmla="*/ 1867777 h 1996549"/>
              <a:gd name="connsiteX356" fmla="*/ 1602061 w 1998270"/>
              <a:gd name="connsiteY356" fmla="*/ 1875112 h 1996549"/>
              <a:gd name="connsiteX357" fmla="*/ 1594728 w 1998270"/>
              <a:gd name="connsiteY357" fmla="*/ 1867777 h 1996549"/>
              <a:gd name="connsiteX358" fmla="*/ 1602061 w 1998270"/>
              <a:gd name="connsiteY358" fmla="*/ 1860443 h 1996549"/>
              <a:gd name="connsiteX359" fmla="*/ 1664145 w 1998270"/>
              <a:gd name="connsiteY359" fmla="*/ 1860273 h 1996549"/>
              <a:gd name="connsiteX360" fmla="*/ 1664486 w 1998270"/>
              <a:gd name="connsiteY360" fmla="*/ 1860273 h 1996549"/>
              <a:gd name="connsiteX361" fmla="*/ 1671650 w 1998270"/>
              <a:gd name="connsiteY361" fmla="*/ 1867778 h 1996549"/>
              <a:gd name="connsiteX362" fmla="*/ 1664145 w 1998270"/>
              <a:gd name="connsiteY362" fmla="*/ 1875282 h 1996549"/>
              <a:gd name="connsiteX363" fmla="*/ 1656641 w 1998270"/>
              <a:gd name="connsiteY363" fmla="*/ 1867778 h 1996549"/>
              <a:gd name="connsiteX364" fmla="*/ 1664145 w 1998270"/>
              <a:gd name="connsiteY364" fmla="*/ 1860273 h 1996549"/>
              <a:gd name="connsiteX365" fmla="*/ 1909067 w 1998270"/>
              <a:gd name="connsiteY365" fmla="*/ 1860102 h 1996549"/>
              <a:gd name="connsiteX366" fmla="*/ 1916743 w 1998270"/>
              <a:gd name="connsiteY366" fmla="*/ 1867778 h 1996549"/>
              <a:gd name="connsiteX367" fmla="*/ 1909067 w 1998270"/>
              <a:gd name="connsiteY367" fmla="*/ 1875453 h 1996549"/>
              <a:gd name="connsiteX368" fmla="*/ 1901393 w 1998270"/>
              <a:gd name="connsiteY368" fmla="*/ 1867778 h 1996549"/>
              <a:gd name="connsiteX369" fmla="*/ 1909067 w 1998270"/>
              <a:gd name="connsiteY369" fmla="*/ 1860102 h 1996549"/>
              <a:gd name="connsiteX370" fmla="*/ 1847667 w 1998270"/>
              <a:gd name="connsiteY370" fmla="*/ 1860102 h 1996549"/>
              <a:gd name="connsiteX371" fmla="*/ 1855342 w 1998270"/>
              <a:gd name="connsiteY371" fmla="*/ 1867778 h 1996549"/>
              <a:gd name="connsiteX372" fmla="*/ 1847667 w 1998270"/>
              <a:gd name="connsiteY372" fmla="*/ 1875453 h 1996549"/>
              <a:gd name="connsiteX373" fmla="*/ 1839992 w 1998270"/>
              <a:gd name="connsiteY373" fmla="*/ 1867778 h 1996549"/>
              <a:gd name="connsiteX374" fmla="*/ 1847667 w 1998270"/>
              <a:gd name="connsiteY374" fmla="*/ 1860102 h 1996549"/>
              <a:gd name="connsiteX375" fmla="*/ 1786265 w 1998270"/>
              <a:gd name="connsiteY375" fmla="*/ 1860102 h 1996549"/>
              <a:gd name="connsiteX376" fmla="*/ 1793940 w 1998270"/>
              <a:gd name="connsiteY376" fmla="*/ 1867778 h 1996549"/>
              <a:gd name="connsiteX377" fmla="*/ 1786265 w 1998270"/>
              <a:gd name="connsiteY377" fmla="*/ 1875453 h 1996549"/>
              <a:gd name="connsiteX378" fmla="*/ 1778590 w 1998270"/>
              <a:gd name="connsiteY378" fmla="*/ 1867778 h 1996549"/>
              <a:gd name="connsiteX379" fmla="*/ 1786265 w 1998270"/>
              <a:gd name="connsiteY379" fmla="*/ 1860102 h 1996549"/>
              <a:gd name="connsiteX380" fmla="*/ 1724864 w 1998270"/>
              <a:gd name="connsiteY380" fmla="*/ 1860102 h 1996549"/>
              <a:gd name="connsiteX381" fmla="*/ 1732539 w 1998270"/>
              <a:gd name="connsiteY381" fmla="*/ 1867778 h 1996549"/>
              <a:gd name="connsiteX382" fmla="*/ 1724864 w 1998270"/>
              <a:gd name="connsiteY382" fmla="*/ 1875453 h 1996549"/>
              <a:gd name="connsiteX383" fmla="*/ 1717189 w 1998270"/>
              <a:gd name="connsiteY383" fmla="*/ 1867778 h 1996549"/>
              <a:gd name="connsiteX384" fmla="*/ 1724864 w 1998270"/>
              <a:gd name="connsiteY384" fmla="*/ 1860102 h 1996549"/>
              <a:gd name="connsiteX385" fmla="*/ 373184 w 1998270"/>
              <a:gd name="connsiteY385" fmla="*/ 1806376 h 1996549"/>
              <a:gd name="connsiteX386" fmla="*/ 374036 w 1998270"/>
              <a:gd name="connsiteY386" fmla="*/ 1806376 h 1996549"/>
              <a:gd name="connsiteX387" fmla="*/ 374889 w 1998270"/>
              <a:gd name="connsiteY387" fmla="*/ 1806376 h 1996549"/>
              <a:gd name="connsiteX388" fmla="*/ 374036 w 1998270"/>
              <a:gd name="connsiteY388" fmla="*/ 1807229 h 1996549"/>
              <a:gd name="connsiteX389" fmla="*/ 373184 w 1998270"/>
              <a:gd name="connsiteY389" fmla="*/ 1806376 h 1996549"/>
              <a:gd name="connsiteX390" fmla="*/ 435437 w 1998270"/>
              <a:gd name="connsiteY390" fmla="*/ 1805011 h 1996549"/>
              <a:gd name="connsiteX391" fmla="*/ 435812 w 1998270"/>
              <a:gd name="connsiteY391" fmla="*/ 1805011 h 1996549"/>
              <a:gd name="connsiteX392" fmla="*/ 436802 w 1998270"/>
              <a:gd name="connsiteY392" fmla="*/ 1806376 h 1996549"/>
              <a:gd name="connsiteX393" fmla="*/ 435437 w 1998270"/>
              <a:gd name="connsiteY393" fmla="*/ 1807740 h 1996549"/>
              <a:gd name="connsiteX394" fmla="*/ 434073 w 1998270"/>
              <a:gd name="connsiteY394" fmla="*/ 1806376 h 1996549"/>
              <a:gd name="connsiteX395" fmla="*/ 435437 w 1998270"/>
              <a:gd name="connsiteY395" fmla="*/ 1805011 h 1996549"/>
              <a:gd name="connsiteX396" fmla="*/ 496838 w 1998270"/>
              <a:gd name="connsiteY396" fmla="*/ 1804499 h 1996549"/>
              <a:gd name="connsiteX397" fmla="*/ 498715 w 1998270"/>
              <a:gd name="connsiteY397" fmla="*/ 1806376 h 1996549"/>
              <a:gd name="connsiteX398" fmla="*/ 496838 w 1998270"/>
              <a:gd name="connsiteY398" fmla="*/ 1808252 h 1996549"/>
              <a:gd name="connsiteX399" fmla="*/ 494963 w 1998270"/>
              <a:gd name="connsiteY399" fmla="*/ 1806376 h 1996549"/>
              <a:gd name="connsiteX400" fmla="*/ 496838 w 1998270"/>
              <a:gd name="connsiteY400" fmla="*/ 1804499 h 1996549"/>
              <a:gd name="connsiteX401" fmla="*/ 558240 w 1998270"/>
              <a:gd name="connsiteY401" fmla="*/ 1803988 h 1996549"/>
              <a:gd name="connsiteX402" fmla="*/ 560627 w 1998270"/>
              <a:gd name="connsiteY402" fmla="*/ 1806376 h 1996549"/>
              <a:gd name="connsiteX403" fmla="*/ 558240 w 1998270"/>
              <a:gd name="connsiteY403" fmla="*/ 1808764 h 1996549"/>
              <a:gd name="connsiteX404" fmla="*/ 555852 w 1998270"/>
              <a:gd name="connsiteY404" fmla="*/ 1806376 h 1996549"/>
              <a:gd name="connsiteX405" fmla="*/ 558240 w 1998270"/>
              <a:gd name="connsiteY405" fmla="*/ 1803988 h 1996549"/>
              <a:gd name="connsiteX406" fmla="*/ 619641 w 1998270"/>
              <a:gd name="connsiteY406" fmla="*/ 1803477 h 1996549"/>
              <a:gd name="connsiteX407" fmla="*/ 619999 w 1998270"/>
              <a:gd name="connsiteY407" fmla="*/ 1803477 h 1996549"/>
              <a:gd name="connsiteX408" fmla="*/ 622541 w 1998270"/>
              <a:gd name="connsiteY408" fmla="*/ 1806376 h 1996549"/>
              <a:gd name="connsiteX409" fmla="*/ 619641 w 1998270"/>
              <a:gd name="connsiteY409" fmla="*/ 1809276 h 1996549"/>
              <a:gd name="connsiteX410" fmla="*/ 616742 w 1998270"/>
              <a:gd name="connsiteY410" fmla="*/ 1806376 h 1996549"/>
              <a:gd name="connsiteX411" fmla="*/ 619641 w 1998270"/>
              <a:gd name="connsiteY411" fmla="*/ 1803477 h 1996549"/>
              <a:gd name="connsiteX412" fmla="*/ 681042 w 1998270"/>
              <a:gd name="connsiteY412" fmla="*/ 1802964 h 1996549"/>
              <a:gd name="connsiteX413" fmla="*/ 684454 w 1998270"/>
              <a:gd name="connsiteY413" fmla="*/ 1806376 h 1996549"/>
              <a:gd name="connsiteX414" fmla="*/ 681042 w 1998270"/>
              <a:gd name="connsiteY414" fmla="*/ 1809787 h 1996549"/>
              <a:gd name="connsiteX415" fmla="*/ 677632 w 1998270"/>
              <a:gd name="connsiteY415" fmla="*/ 1806376 h 1996549"/>
              <a:gd name="connsiteX416" fmla="*/ 681042 w 1998270"/>
              <a:gd name="connsiteY416" fmla="*/ 1802964 h 1996549"/>
              <a:gd name="connsiteX417" fmla="*/ 743126 w 1998270"/>
              <a:gd name="connsiteY417" fmla="*/ 1802453 h 1996549"/>
              <a:gd name="connsiteX418" fmla="*/ 747049 w 1998270"/>
              <a:gd name="connsiteY418" fmla="*/ 1806376 h 1996549"/>
              <a:gd name="connsiteX419" fmla="*/ 743126 w 1998270"/>
              <a:gd name="connsiteY419" fmla="*/ 1810299 h 1996549"/>
              <a:gd name="connsiteX420" fmla="*/ 739203 w 1998270"/>
              <a:gd name="connsiteY420" fmla="*/ 1806376 h 1996549"/>
              <a:gd name="connsiteX421" fmla="*/ 743126 w 1998270"/>
              <a:gd name="connsiteY421" fmla="*/ 1802453 h 1996549"/>
              <a:gd name="connsiteX422" fmla="*/ 803845 w 1998270"/>
              <a:gd name="connsiteY422" fmla="*/ 1802112 h 1996549"/>
              <a:gd name="connsiteX423" fmla="*/ 808109 w 1998270"/>
              <a:gd name="connsiteY423" fmla="*/ 1806376 h 1996549"/>
              <a:gd name="connsiteX424" fmla="*/ 803845 w 1998270"/>
              <a:gd name="connsiteY424" fmla="*/ 1810640 h 1996549"/>
              <a:gd name="connsiteX425" fmla="*/ 799581 w 1998270"/>
              <a:gd name="connsiteY425" fmla="*/ 1806376 h 1996549"/>
              <a:gd name="connsiteX426" fmla="*/ 803845 w 1998270"/>
              <a:gd name="connsiteY426" fmla="*/ 1802112 h 1996549"/>
              <a:gd name="connsiteX427" fmla="*/ 865246 w 1998270"/>
              <a:gd name="connsiteY427" fmla="*/ 1801600 h 1996549"/>
              <a:gd name="connsiteX428" fmla="*/ 865587 w 1998270"/>
              <a:gd name="connsiteY428" fmla="*/ 1801600 h 1996549"/>
              <a:gd name="connsiteX429" fmla="*/ 870022 w 1998270"/>
              <a:gd name="connsiteY429" fmla="*/ 1806376 h 1996549"/>
              <a:gd name="connsiteX430" fmla="*/ 865246 w 1998270"/>
              <a:gd name="connsiteY430" fmla="*/ 1811152 h 1996549"/>
              <a:gd name="connsiteX431" fmla="*/ 860471 w 1998270"/>
              <a:gd name="connsiteY431" fmla="*/ 1806376 h 1996549"/>
              <a:gd name="connsiteX432" fmla="*/ 865246 w 1998270"/>
              <a:gd name="connsiteY432" fmla="*/ 1801600 h 1996549"/>
              <a:gd name="connsiteX433" fmla="*/ 926648 w 1998270"/>
              <a:gd name="connsiteY433" fmla="*/ 1801259 h 1996549"/>
              <a:gd name="connsiteX434" fmla="*/ 926989 w 1998270"/>
              <a:gd name="connsiteY434" fmla="*/ 1801259 h 1996549"/>
              <a:gd name="connsiteX435" fmla="*/ 931764 w 1998270"/>
              <a:gd name="connsiteY435" fmla="*/ 1806376 h 1996549"/>
              <a:gd name="connsiteX436" fmla="*/ 926648 w 1998270"/>
              <a:gd name="connsiteY436" fmla="*/ 1811493 h 1996549"/>
              <a:gd name="connsiteX437" fmla="*/ 921531 w 1998270"/>
              <a:gd name="connsiteY437" fmla="*/ 1806376 h 1996549"/>
              <a:gd name="connsiteX438" fmla="*/ 926648 w 1998270"/>
              <a:gd name="connsiteY438" fmla="*/ 1801259 h 1996549"/>
              <a:gd name="connsiteX439" fmla="*/ 988049 w 1998270"/>
              <a:gd name="connsiteY439" fmla="*/ 1800747 h 1996549"/>
              <a:gd name="connsiteX440" fmla="*/ 993678 w 1998270"/>
              <a:gd name="connsiteY440" fmla="*/ 1806376 h 1996549"/>
              <a:gd name="connsiteX441" fmla="*/ 988049 w 1998270"/>
              <a:gd name="connsiteY441" fmla="*/ 1812004 h 1996549"/>
              <a:gd name="connsiteX442" fmla="*/ 982421 w 1998270"/>
              <a:gd name="connsiteY442" fmla="*/ 1806376 h 1996549"/>
              <a:gd name="connsiteX443" fmla="*/ 988049 w 1998270"/>
              <a:gd name="connsiteY443" fmla="*/ 1800747 h 1996549"/>
              <a:gd name="connsiteX444" fmla="*/ 1050132 w 1998270"/>
              <a:gd name="connsiteY444" fmla="*/ 1800406 h 1996549"/>
              <a:gd name="connsiteX445" fmla="*/ 1050473 w 1998270"/>
              <a:gd name="connsiteY445" fmla="*/ 1800406 h 1996549"/>
              <a:gd name="connsiteX446" fmla="*/ 1056102 w 1998270"/>
              <a:gd name="connsiteY446" fmla="*/ 1806376 h 1996549"/>
              <a:gd name="connsiteX447" fmla="*/ 1050132 w 1998270"/>
              <a:gd name="connsiteY447" fmla="*/ 1812345 h 1996549"/>
              <a:gd name="connsiteX448" fmla="*/ 1044163 w 1998270"/>
              <a:gd name="connsiteY448" fmla="*/ 1806376 h 1996549"/>
              <a:gd name="connsiteX449" fmla="*/ 1050132 w 1998270"/>
              <a:gd name="connsiteY449" fmla="*/ 1800406 h 1996549"/>
              <a:gd name="connsiteX450" fmla="*/ 1110851 w 1998270"/>
              <a:gd name="connsiteY450" fmla="*/ 1800065 h 1996549"/>
              <a:gd name="connsiteX451" fmla="*/ 1111192 w 1998270"/>
              <a:gd name="connsiteY451" fmla="*/ 1800065 h 1996549"/>
              <a:gd name="connsiteX452" fmla="*/ 1117162 w 1998270"/>
              <a:gd name="connsiteY452" fmla="*/ 1806376 h 1996549"/>
              <a:gd name="connsiteX453" fmla="*/ 1110851 w 1998270"/>
              <a:gd name="connsiteY453" fmla="*/ 1812686 h 1996549"/>
              <a:gd name="connsiteX454" fmla="*/ 1104541 w 1998270"/>
              <a:gd name="connsiteY454" fmla="*/ 1806376 h 1996549"/>
              <a:gd name="connsiteX455" fmla="*/ 1110851 w 1998270"/>
              <a:gd name="connsiteY455" fmla="*/ 1800065 h 1996549"/>
              <a:gd name="connsiteX456" fmla="*/ 1172253 w 1998270"/>
              <a:gd name="connsiteY456" fmla="*/ 1799724 h 1996549"/>
              <a:gd name="connsiteX457" fmla="*/ 1172594 w 1998270"/>
              <a:gd name="connsiteY457" fmla="*/ 1799724 h 1996549"/>
              <a:gd name="connsiteX458" fmla="*/ 1178904 w 1998270"/>
              <a:gd name="connsiteY458" fmla="*/ 1806376 h 1996549"/>
              <a:gd name="connsiteX459" fmla="*/ 1172253 w 1998270"/>
              <a:gd name="connsiteY459" fmla="*/ 1813028 h 1996549"/>
              <a:gd name="connsiteX460" fmla="*/ 1165601 w 1998270"/>
              <a:gd name="connsiteY460" fmla="*/ 1806376 h 1996549"/>
              <a:gd name="connsiteX461" fmla="*/ 1172253 w 1998270"/>
              <a:gd name="connsiteY461" fmla="*/ 1799724 h 1996549"/>
              <a:gd name="connsiteX462" fmla="*/ 1234020 w 1998270"/>
              <a:gd name="connsiteY462" fmla="*/ 1799419 h 1996549"/>
              <a:gd name="connsiteX463" fmla="*/ 1240843 w 1998270"/>
              <a:gd name="connsiteY463" fmla="*/ 1806241 h 1996549"/>
              <a:gd name="connsiteX464" fmla="*/ 1234020 w 1998270"/>
              <a:gd name="connsiteY464" fmla="*/ 1813064 h 1996549"/>
              <a:gd name="connsiteX465" fmla="*/ 1227198 w 1998270"/>
              <a:gd name="connsiteY465" fmla="*/ 1806241 h 1996549"/>
              <a:gd name="connsiteX466" fmla="*/ 1234020 w 1998270"/>
              <a:gd name="connsiteY466" fmla="*/ 1799419 h 1996549"/>
              <a:gd name="connsiteX467" fmla="*/ 1295055 w 1998270"/>
              <a:gd name="connsiteY467" fmla="*/ 1799212 h 1996549"/>
              <a:gd name="connsiteX468" fmla="*/ 1302218 w 1998270"/>
              <a:gd name="connsiteY468" fmla="*/ 1806376 h 1996549"/>
              <a:gd name="connsiteX469" fmla="*/ 1295055 w 1998270"/>
              <a:gd name="connsiteY469" fmla="*/ 1813539 h 1996549"/>
              <a:gd name="connsiteX470" fmla="*/ 1287892 w 1998270"/>
              <a:gd name="connsiteY470" fmla="*/ 1806376 h 1996549"/>
              <a:gd name="connsiteX471" fmla="*/ 1295055 w 1998270"/>
              <a:gd name="connsiteY471" fmla="*/ 1799212 h 1996549"/>
              <a:gd name="connsiteX472" fmla="*/ 1602061 w 1998270"/>
              <a:gd name="connsiteY472" fmla="*/ 1798360 h 1996549"/>
              <a:gd name="connsiteX473" fmla="*/ 1602403 w 1998270"/>
              <a:gd name="connsiteY473" fmla="*/ 1798360 h 1996549"/>
              <a:gd name="connsiteX474" fmla="*/ 1610248 w 1998270"/>
              <a:gd name="connsiteY474" fmla="*/ 1806547 h 1996549"/>
              <a:gd name="connsiteX475" fmla="*/ 1602061 w 1998270"/>
              <a:gd name="connsiteY475" fmla="*/ 1814733 h 1996549"/>
              <a:gd name="connsiteX476" fmla="*/ 1593875 w 1998270"/>
              <a:gd name="connsiteY476" fmla="*/ 1806547 h 1996549"/>
              <a:gd name="connsiteX477" fmla="*/ 1602061 w 1998270"/>
              <a:gd name="connsiteY477" fmla="*/ 1798360 h 1996549"/>
              <a:gd name="connsiteX478" fmla="*/ 1479259 w 1998270"/>
              <a:gd name="connsiteY478" fmla="*/ 1798360 h 1996549"/>
              <a:gd name="connsiteX479" fmla="*/ 1479600 w 1998270"/>
              <a:gd name="connsiteY479" fmla="*/ 1798360 h 1996549"/>
              <a:gd name="connsiteX480" fmla="*/ 1487105 w 1998270"/>
              <a:gd name="connsiteY480" fmla="*/ 1806206 h 1996549"/>
              <a:gd name="connsiteX481" fmla="*/ 1479259 w 1998270"/>
              <a:gd name="connsiteY481" fmla="*/ 1814051 h 1996549"/>
              <a:gd name="connsiteX482" fmla="*/ 1471414 w 1998270"/>
              <a:gd name="connsiteY482" fmla="*/ 1806206 h 1996549"/>
              <a:gd name="connsiteX483" fmla="*/ 1479259 w 1998270"/>
              <a:gd name="connsiteY483" fmla="*/ 1798360 h 1996549"/>
              <a:gd name="connsiteX484" fmla="*/ 1357138 w 1998270"/>
              <a:gd name="connsiteY484" fmla="*/ 1798360 h 1996549"/>
              <a:gd name="connsiteX485" fmla="*/ 1357479 w 1998270"/>
              <a:gd name="connsiteY485" fmla="*/ 1798360 h 1996549"/>
              <a:gd name="connsiteX486" fmla="*/ 1364643 w 1998270"/>
              <a:gd name="connsiteY486" fmla="*/ 1805865 h 1996549"/>
              <a:gd name="connsiteX487" fmla="*/ 1357138 w 1998270"/>
              <a:gd name="connsiteY487" fmla="*/ 1813369 h 1996549"/>
              <a:gd name="connsiteX488" fmla="*/ 1349634 w 1998270"/>
              <a:gd name="connsiteY488" fmla="*/ 1805865 h 1996549"/>
              <a:gd name="connsiteX489" fmla="*/ 1357138 w 1998270"/>
              <a:gd name="connsiteY489" fmla="*/ 1798360 h 1996549"/>
              <a:gd name="connsiteX490" fmla="*/ 1971151 w 1998270"/>
              <a:gd name="connsiteY490" fmla="*/ 1798359 h 1996549"/>
              <a:gd name="connsiteX491" fmla="*/ 1978485 w 1998270"/>
              <a:gd name="connsiteY491" fmla="*/ 1805693 h 1996549"/>
              <a:gd name="connsiteX492" fmla="*/ 1971151 w 1998270"/>
              <a:gd name="connsiteY492" fmla="*/ 1813028 h 1996549"/>
              <a:gd name="connsiteX493" fmla="*/ 1963818 w 1998270"/>
              <a:gd name="connsiteY493" fmla="*/ 1805693 h 1996549"/>
              <a:gd name="connsiteX494" fmla="*/ 1971151 w 1998270"/>
              <a:gd name="connsiteY494" fmla="*/ 1798359 h 1996549"/>
              <a:gd name="connsiteX495" fmla="*/ 1909068 w 1998270"/>
              <a:gd name="connsiteY495" fmla="*/ 1798359 h 1996549"/>
              <a:gd name="connsiteX496" fmla="*/ 1917595 w 1998270"/>
              <a:gd name="connsiteY496" fmla="*/ 1806887 h 1996549"/>
              <a:gd name="connsiteX497" fmla="*/ 1909068 w 1998270"/>
              <a:gd name="connsiteY497" fmla="*/ 1815415 h 1996549"/>
              <a:gd name="connsiteX498" fmla="*/ 1900540 w 1998270"/>
              <a:gd name="connsiteY498" fmla="*/ 1806887 h 1996549"/>
              <a:gd name="connsiteX499" fmla="*/ 1909068 w 1998270"/>
              <a:gd name="connsiteY499" fmla="*/ 1798359 h 1996549"/>
              <a:gd name="connsiteX500" fmla="*/ 1847667 w 1998270"/>
              <a:gd name="connsiteY500" fmla="*/ 1798359 h 1996549"/>
              <a:gd name="connsiteX501" fmla="*/ 1856194 w 1998270"/>
              <a:gd name="connsiteY501" fmla="*/ 1806887 h 1996549"/>
              <a:gd name="connsiteX502" fmla="*/ 1847667 w 1998270"/>
              <a:gd name="connsiteY502" fmla="*/ 1815415 h 1996549"/>
              <a:gd name="connsiteX503" fmla="*/ 1839139 w 1998270"/>
              <a:gd name="connsiteY503" fmla="*/ 1806887 h 1996549"/>
              <a:gd name="connsiteX504" fmla="*/ 1847667 w 1998270"/>
              <a:gd name="connsiteY504" fmla="*/ 1798359 h 1996549"/>
              <a:gd name="connsiteX505" fmla="*/ 1786266 w 1998270"/>
              <a:gd name="connsiteY505" fmla="*/ 1798359 h 1996549"/>
              <a:gd name="connsiteX506" fmla="*/ 1794793 w 1998270"/>
              <a:gd name="connsiteY506" fmla="*/ 1806887 h 1996549"/>
              <a:gd name="connsiteX507" fmla="*/ 1786266 w 1998270"/>
              <a:gd name="connsiteY507" fmla="*/ 1815415 h 1996549"/>
              <a:gd name="connsiteX508" fmla="*/ 1777738 w 1998270"/>
              <a:gd name="connsiteY508" fmla="*/ 1806887 h 1996549"/>
              <a:gd name="connsiteX509" fmla="*/ 1786266 w 1998270"/>
              <a:gd name="connsiteY509" fmla="*/ 1798359 h 1996549"/>
              <a:gd name="connsiteX510" fmla="*/ 1724864 w 1998270"/>
              <a:gd name="connsiteY510" fmla="*/ 1798359 h 1996549"/>
              <a:gd name="connsiteX511" fmla="*/ 1733221 w 1998270"/>
              <a:gd name="connsiteY511" fmla="*/ 1806717 h 1996549"/>
              <a:gd name="connsiteX512" fmla="*/ 1724864 w 1998270"/>
              <a:gd name="connsiteY512" fmla="*/ 1815074 h 1996549"/>
              <a:gd name="connsiteX513" fmla="*/ 1716507 w 1998270"/>
              <a:gd name="connsiteY513" fmla="*/ 1806717 h 1996549"/>
              <a:gd name="connsiteX514" fmla="*/ 1724864 w 1998270"/>
              <a:gd name="connsiteY514" fmla="*/ 1798359 h 1996549"/>
              <a:gd name="connsiteX515" fmla="*/ 1664145 w 1998270"/>
              <a:gd name="connsiteY515" fmla="*/ 1798359 h 1996549"/>
              <a:gd name="connsiteX516" fmla="*/ 1664486 w 1998270"/>
              <a:gd name="connsiteY516" fmla="*/ 1798366 h 1996549"/>
              <a:gd name="connsiteX517" fmla="*/ 1672502 w 1998270"/>
              <a:gd name="connsiteY517" fmla="*/ 1807058 h 1996549"/>
              <a:gd name="connsiteX518" fmla="*/ 1664145 w 1998270"/>
              <a:gd name="connsiteY518" fmla="*/ 1815415 h 1996549"/>
              <a:gd name="connsiteX519" fmla="*/ 1663804 w 1998270"/>
              <a:gd name="connsiteY519" fmla="*/ 1815409 h 1996549"/>
              <a:gd name="connsiteX520" fmla="*/ 1655788 w 1998270"/>
              <a:gd name="connsiteY520" fmla="*/ 1806717 h 1996549"/>
              <a:gd name="connsiteX521" fmla="*/ 1664145 w 1998270"/>
              <a:gd name="connsiteY521" fmla="*/ 1798359 h 1996549"/>
              <a:gd name="connsiteX522" fmla="*/ 1540660 w 1998270"/>
              <a:gd name="connsiteY522" fmla="*/ 1798359 h 1996549"/>
              <a:gd name="connsiteX523" fmla="*/ 1548676 w 1998270"/>
              <a:gd name="connsiteY523" fmla="*/ 1806376 h 1996549"/>
              <a:gd name="connsiteX524" fmla="*/ 1540660 w 1998270"/>
              <a:gd name="connsiteY524" fmla="*/ 1814392 h 1996549"/>
              <a:gd name="connsiteX525" fmla="*/ 1532644 w 1998270"/>
              <a:gd name="connsiteY525" fmla="*/ 1806376 h 1996549"/>
              <a:gd name="connsiteX526" fmla="*/ 1540660 w 1998270"/>
              <a:gd name="connsiteY526" fmla="*/ 1798359 h 1996549"/>
              <a:gd name="connsiteX527" fmla="*/ 1417858 w 1998270"/>
              <a:gd name="connsiteY527" fmla="*/ 1798359 h 1996549"/>
              <a:gd name="connsiteX528" fmla="*/ 1425533 w 1998270"/>
              <a:gd name="connsiteY528" fmla="*/ 1806035 h 1996549"/>
              <a:gd name="connsiteX529" fmla="*/ 1417858 w 1998270"/>
              <a:gd name="connsiteY529" fmla="*/ 1813710 h 1996549"/>
              <a:gd name="connsiteX530" fmla="*/ 1410183 w 1998270"/>
              <a:gd name="connsiteY530" fmla="*/ 1806035 h 1996549"/>
              <a:gd name="connsiteX531" fmla="*/ 1417858 w 1998270"/>
              <a:gd name="connsiteY531" fmla="*/ 1798359 h 1996549"/>
              <a:gd name="connsiteX532" fmla="*/ 311782 w 1998270"/>
              <a:gd name="connsiteY532" fmla="*/ 1744974 h 1996549"/>
              <a:gd name="connsiteX533" fmla="*/ 312635 w 1998270"/>
              <a:gd name="connsiteY533" fmla="*/ 1744974 h 1996549"/>
              <a:gd name="connsiteX534" fmla="*/ 313487 w 1998270"/>
              <a:gd name="connsiteY534" fmla="*/ 1744974 h 1996549"/>
              <a:gd name="connsiteX535" fmla="*/ 312635 w 1998270"/>
              <a:gd name="connsiteY535" fmla="*/ 1745827 h 1996549"/>
              <a:gd name="connsiteX536" fmla="*/ 311782 w 1998270"/>
              <a:gd name="connsiteY536" fmla="*/ 1744974 h 1996549"/>
              <a:gd name="connsiteX537" fmla="*/ 374036 w 1998270"/>
              <a:gd name="connsiteY537" fmla="*/ 1743439 h 1996549"/>
              <a:gd name="connsiteX538" fmla="*/ 375571 w 1998270"/>
              <a:gd name="connsiteY538" fmla="*/ 1744974 h 1996549"/>
              <a:gd name="connsiteX539" fmla="*/ 374036 w 1998270"/>
              <a:gd name="connsiteY539" fmla="*/ 1746510 h 1996549"/>
              <a:gd name="connsiteX540" fmla="*/ 372501 w 1998270"/>
              <a:gd name="connsiteY540" fmla="*/ 1744974 h 1996549"/>
              <a:gd name="connsiteX541" fmla="*/ 374036 w 1998270"/>
              <a:gd name="connsiteY541" fmla="*/ 1743439 h 1996549"/>
              <a:gd name="connsiteX542" fmla="*/ 436119 w 1998270"/>
              <a:gd name="connsiteY542" fmla="*/ 1742928 h 1996549"/>
              <a:gd name="connsiteX543" fmla="*/ 436290 w 1998270"/>
              <a:gd name="connsiteY543" fmla="*/ 1742935 h 1996549"/>
              <a:gd name="connsiteX544" fmla="*/ 438166 w 1998270"/>
              <a:gd name="connsiteY544" fmla="*/ 1745146 h 1996549"/>
              <a:gd name="connsiteX545" fmla="*/ 436119 w 1998270"/>
              <a:gd name="connsiteY545" fmla="*/ 1747192 h 1996549"/>
              <a:gd name="connsiteX546" fmla="*/ 434073 w 1998270"/>
              <a:gd name="connsiteY546" fmla="*/ 1744975 h 1996549"/>
              <a:gd name="connsiteX547" fmla="*/ 436119 w 1998270"/>
              <a:gd name="connsiteY547" fmla="*/ 1742928 h 1996549"/>
              <a:gd name="connsiteX548" fmla="*/ 496839 w 1998270"/>
              <a:gd name="connsiteY548" fmla="*/ 1742416 h 1996549"/>
              <a:gd name="connsiteX549" fmla="*/ 497197 w 1998270"/>
              <a:gd name="connsiteY549" fmla="*/ 1742416 h 1996549"/>
              <a:gd name="connsiteX550" fmla="*/ 499397 w 1998270"/>
              <a:gd name="connsiteY550" fmla="*/ 1744974 h 1996549"/>
              <a:gd name="connsiteX551" fmla="*/ 496839 w 1998270"/>
              <a:gd name="connsiteY551" fmla="*/ 1747533 h 1996549"/>
              <a:gd name="connsiteX552" fmla="*/ 494281 w 1998270"/>
              <a:gd name="connsiteY552" fmla="*/ 1744974 h 1996549"/>
              <a:gd name="connsiteX553" fmla="*/ 496839 w 1998270"/>
              <a:gd name="connsiteY553" fmla="*/ 1742416 h 1996549"/>
              <a:gd name="connsiteX554" fmla="*/ 558240 w 1998270"/>
              <a:gd name="connsiteY554" fmla="*/ 1741904 h 1996549"/>
              <a:gd name="connsiteX555" fmla="*/ 561309 w 1998270"/>
              <a:gd name="connsiteY555" fmla="*/ 1744975 h 1996549"/>
              <a:gd name="connsiteX556" fmla="*/ 558240 w 1998270"/>
              <a:gd name="connsiteY556" fmla="*/ 1748045 h 1996549"/>
              <a:gd name="connsiteX557" fmla="*/ 555170 w 1998270"/>
              <a:gd name="connsiteY557" fmla="*/ 1744975 h 1996549"/>
              <a:gd name="connsiteX558" fmla="*/ 558240 w 1998270"/>
              <a:gd name="connsiteY558" fmla="*/ 1741904 h 1996549"/>
              <a:gd name="connsiteX559" fmla="*/ 619642 w 1998270"/>
              <a:gd name="connsiteY559" fmla="*/ 1741392 h 1996549"/>
              <a:gd name="connsiteX560" fmla="*/ 623223 w 1998270"/>
              <a:gd name="connsiteY560" fmla="*/ 1744974 h 1996549"/>
              <a:gd name="connsiteX561" fmla="*/ 619642 w 1998270"/>
              <a:gd name="connsiteY561" fmla="*/ 1748556 h 1996549"/>
              <a:gd name="connsiteX562" fmla="*/ 616060 w 1998270"/>
              <a:gd name="connsiteY562" fmla="*/ 1744974 h 1996549"/>
              <a:gd name="connsiteX563" fmla="*/ 619642 w 1998270"/>
              <a:gd name="connsiteY563" fmla="*/ 1741392 h 1996549"/>
              <a:gd name="connsiteX564" fmla="*/ 681042 w 1998270"/>
              <a:gd name="connsiteY564" fmla="*/ 1740881 h 1996549"/>
              <a:gd name="connsiteX565" fmla="*/ 681383 w 1998270"/>
              <a:gd name="connsiteY565" fmla="*/ 1740881 h 1996549"/>
              <a:gd name="connsiteX566" fmla="*/ 685136 w 1998270"/>
              <a:gd name="connsiteY566" fmla="*/ 1744975 h 1996549"/>
              <a:gd name="connsiteX567" fmla="*/ 681042 w 1998270"/>
              <a:gd name="connsiteY567" fmla="*/ 1749068 h 1996549"/>
              <a:gd name="connsiteX568" fmla="*/ 676949 w 1998270"/>
              <a:gd name="connsiteY568" fmla="*/ 1744975 h 1996549"/>
              <a:gd name="connsiteX569" fmla="*/ 681042 w 1998270"/>
              <a:gd name="connsiteY569" fmla="*/ 1740881 h 1996549"/>
              <a:gd name="connsiteX570" fmla="*/ 743125 w 1998270"/>
              <a:gd name="connsiteY570" fmla="*/ 1740369 h 1996549"/>
              <a:gd name="connsiteX571" fmla="*/ 747730 w 1998270"/>
              <a:gd name="connsiteY571" fmla="*/ 1744975 h 1996549"/>
              <a:gd name="connsiteX572" fmla="*/ 743125 w 1998270"/>
              <a:gd name="connsiteY572" fmla="*/ 1749580 h 1996549"/>
              <a:gd name="connsiteX573" fmla="*/ 738521 w 1998270"/>
              <a:gd name="connsiteY573" fmla="*/ 1744975 h 1996549"/>
              <a:gd name="connsiteX574" fmla="*/ 743125 w 1998270"/>
              <a:gd name="connsiteY574" fmla="*/ 1740369 h 1996549"/>
              <a:gd name="connsiteX575" fmla="*/ 803845 w 1998270"/>
              <a:gd name="connsiteY575" fmla="*/ 1740028 h 1996549"/>
              <a:gd name="connsiteX576" fmla="*/ 808791 w 1998270"/>
              <a:gd name="connsiteY576" fmla="*/ 1744975 h 1996549"/>
              <a:gd name="connsiteX577" fmla="*/ 803845 w 1998270"/>
              <a:gd name="connsiteY577" fmla="*/ 1749921 h 1996549"/>
              <a:gd name="connsiteX578" fmla="*/ 798899 w 1998270"/>
              <a:gd name="connsiteY578" fmla="*/ 1744975 h 1996549"/>
              <a:gd name="connsiteX579" fmla="*/ 803845 w 1998270"/>
              <a:gd name="connsiteY579" fmla="*/ 1740028 h 1996549"/>
              <a:gd name="connsiteX580" fmla="*/ 865247 w 1998270"/>
              <a:gd name="connsiteY580" fmla="*/ 1739516 h 1996549"/>
              <a:gd name="connsiteX581" fmla="*/ 870705 w 1998270"/>
              <a:gd name="connsiteY581" fmla="*/ 1744974 h 1996549"/>
              <a:gd name="connsiteX582" fmla="*/ 865247 w 1998270"/>
              <a:gd name="connsiteY582" fmla="*/ 1750432 h 1996549"/>
              <a:gd name="connsiteX583" fmla="*/ 859789 w 1998270"/>
              <a:gd name="connsiteY583" fmla="*/ 1744974 h 1996549"/>
              <a:gd name="connsiteX584" fmla="*/ 865247 w 1998270"/>
              <a:gd name="connsiteY584" fmla="*/ 1739516 h 1996549"/>
              <a:gd name="connsiteX585" fmla="*/ 926647 w 1998270"/>
              <a:gd name="connsiteY585" fmla="*/ 1739005 h 1996549"/>
              <a:gd name="connsiteX586" fmla="*/ 926988 w 1998270"/>
              <a:gd name="connsiteY586" fmla="*/ 1739005 h 1996549"/>
              <a:gd name="connsiteX587" fmla="*/ 932616 w 1998270"/>
              <a:gd name="connsiteY587" fmla="*/ 1744975 h 1996549"/>
              <a:gd name="connsiteX588" fmla="*/ 926647 w 1998270"/>
              <a:gd name="connsiteY588" fmla="*/ 1750944 h 1996549"/>
              <a:gd name="connsiteX589" fmla="*/ 920678 w 1998270"/>
              <a:gd name="connsiteY589" fmla="*/ 1744975 h 1996549"/>
              <a:gd name="connsiteX590" fmla="*/ 926647 w 1998270"/>
              <a:gd name="connsiteY590" fmla="*/ 1739005 h 1996549"/>
              <a:gd name="connsiteX591" fmla="*/ 988048 w 1998270"/>
              <a:gd name="connsiteY591" fmla="*/ 1738664 h 1996549"/>
              <a:gd name="connsiteX592" fmla="*/ 988390 w 1998270"/>
              <a:gd name="connsiteY592" fmla="*/ 1738664 h 1996549"/>
              <a:gd name="connsiteX593" fmla="*/ 994359 w 1998270"/>
              <a:gd name="connsiteY593" fmla="*/ 1744975 h 1996549"/>
              <a:gd name="connsiteX594" fmla="*/ 988048 w 1998270"/>
              <a:gd name="connsiteY594" fmla="*/ 1751285 h 1996549"/>
              <a:gd name="connsiteX595" fmla="*/ 981738 w 1998270"/>
              <a:gd name="connsiteY595" fmla="*/ 1744975 h 1996549"/>
              <a:gd name="connsiteX596" fmla="*/ 988048 w 1998270"/>
              <a:gd name="connsiteY596" fmla="*/ 1738664 h 1996549"/>
              <a:gd name="connsiteX597" fmla="*/ 1050133 w 1998270"/>
              <a:gd name="connsiteY597" fmla="*/ 1738323 h 1996549"/>
              <a:gd name="connsiteX598" fmla="*/ 1050474 w 1998270"/>
              <a:gd name="connsiteY598" fmla="*/ 1738323 h 1996549"/>
              <a:gd name="connsiteX599" fmla="*/ 1056785 w 1998270"/>
              <a:gd name="connsiteY599" fmla="*/ 1744975 h 1996549"/>
              <a:gd name="connsiteX600" fmla="*/ 1050133 w 1998270"/>
              <a:gd name="connsiteY600" fmla="*/ 1751627 h 1996549"/>
              <a:gd name="connsiteX601" fmla="*/ 1043481 w 1998270"/>
              <a:gd name="connsiteY601" fmla="*/ 1744975 h 1996549"/>
              <a:gd name="connsiteX602" fmla="*/ 1050133 w 1998270"/>
              <a:gd name="connsiteY602" fmla="*/ 1738323 h 1996549"/>
              <a:gd name="connsiteX603" fmla="*/ 1110852 w 1998270"/>
              <a:gd name="connsiteY603" fmla="*/ 1737981 h 1996549"/>
              <a:gd name="connsiteX604" fmla="*/ 1117845 w 1998270"/>
              <a:gd name="connsiteY604" fmla="*/ 1744974 h 1996549"/>
              <a:gd name="connsiteX605" fmla="*/ 1110852 w 1998270"/>
              <a:gd name="connsiteY605" fmla="*/ 1751967 h 1996549"/>
              <a:gd name="connsiteX606" fmla="*/ 1103859 w 1998270"/>
              <a:gd name="connsiteY606" fmla="*/ 1744974 h 1996549"/>
              <a:gd name="connsiteX607" fmla="*/ 1110852 w 1998270"/>
              <a:gd name="connsiteY607" fmla="*/ 1737981 h 1996549"/>
              <a:gd name="connsiteX608" fmla="*/ 1172252 w 1998270"/>
              <a:gd name="connsiteY608" fmla="*/ 1737640 h 1996549"/>
              <a:gd name="connsiteX609" fmla="*/ 1179586 w 1998270"/>
              <a:gd name="connsiteY609" fmla="*/ 1744974 h 1996549"/>
              <a:gd name="connsiteX610" fmla="*/ 1172252 w 1998270"/>
              <a:gd name="connsiteY610" fmla="*/ 1752309 h 1996549"/>
              <a:gd name="connsiteX611" fmla="*/ 1164919 w 1998270"/>
              <a:gd name="connsiteY611" fmla="*/ 1744974 h 1996549"/>
              <a:gd name="connsiteX612" fmla="*/ 1172252 w 1998270"/>
              <a:gd name="connsiteY612" fmla="*/ 1737640 h 1996549"/>
              <a:gd name="connsiteX613" fmla="*/ 1233654 w 1998270"/>
              <a:gd name="connsiteY613" fmla="*/ 1737299 h 1996549"/>
              <a:gd name="connsiteX614" fmla="*/ 1241329 w 1998270"/>
              <a:gd name="connsiteY614" fmla="*/ 1744975 h 1996549"/>
              <a:gd name="connsiteX615" fmla="*/ 1233654 w 1998270"/>
              <a:gd name="connsiteY615" fmla="*/ 1752650 h 1996549"/>
              <a:gd name="connsiteX616" fmla="*/ 1225979 w 1998270"/>
              <a:gd name="connsiteY616" fmla="*/ 1744975 h 1996549"/>
              <a:gd name="connsiteX617" fmla="*/ 1233654 w 1998270"/>
              <a:gd name="connsiteY617" fmla="*/ 1737299 h 1996549"/>
              <a:gd name="connsiteX618" fmla="*/ 1295054 w 1998270"/>
              <a:gd name="connsiteY618" fmla="*/ 1736958 h 1996549"/>
              <a:gd name="connsiteX619" fmla="*/ 1303071 w 1998270"/>
              <a:gd name="connsiteY619" fmla="*/ 1744975 h 1996549"/>
              <a:gd name="connsiteX620" fmla="*/ 1295054 w 1998270"/>
              <a:gd name="connsiteY620" fmla="*/ 1752991 h 1996549"/>
              <a:gd name="connsiteX621" fmla="*/ 1287039 w 1998270"/>
              <a:gd name="connsiteY621" fmla="*/ 1744975 h 1996549"/>
              <a:gd name="connsiteX622" fmla="*/ 1295054 w 1998270"/>
              <a:gd name="connsiteY622" fmla="*/ 1736958 h 1996549"/>
              <a:gd name="connsiteX623" fmla="*/ 1971152 w 1998270"/>
              <a:gd name="connsiteY623" fmla="*/ 1736788 h 1996549"/>
              <a:gd name="connsiteX624" fmla="*/ 1971493 w 1998270"/>
              <a:gd name="connsiteY624" fmla="*/ 1736788 h 1996549"/>
              <a:gd name="connsiteX625" fmla="*/ 1979339 w 1998270"/>
              <a:gd name="connsiteY625" fmla="*/ 1744975 h 1996549"/>
              <a:gd name="connsiteX626" fmla="*/ 1971152 w 1998270"/>
              <a:gd name="connsiteY626" fmla="*/ 1753161 h 1996549"/>
              <a:gd name="connsiteX627" fmla="*/ 1962965 w 1998270"/>
              <a:gd name="connsiteY627" fmla="*/ 1744975 h 1996549"/>
              <a:gd name="connsiteX628" fmla="*/ 1971152 w 1998270"/>
              <a:gd name="connsiteY628" fmla="*/ 1736788 h 1996549"/>
              <a:gd name="connsiteX629" fmla="*/ 1357139 w 1998270"/>
              <a:gd name="connsiteY629" fmla="*/ 1736788 h 1996549"/>
              <a:gd name="connsiteX630" fmla="*/ 1357480 w 1998270"/>
              <a:gd name="connsiteY630" fmla="*/ 1736788 h 1996549"/>
              <a:gd name="connsiteX631" fmla="*/ 1365326 w 1998270"/>
              <a:gd name="connsiteY631" fmla="*/ 1744975 h 1996549"/>
              <a:gd name="connsiteX632" fmla="*/ 1357139 w 1998270"/>
              <a:gd name="connsiteY632" fmla="*/ 1753161 h 1996549"/>
              <a:gd name="connsiteX633" fmla="*/ 1348952 w 1998270"/>
              <a:gd name="connsiteY633" fmla="*/ 1744975 h 1996549"/>
              <a:gd name="connsiteX634" fmla="*/ 1357139 w 1998270"/>
              <a:gd name="connsiteY634" fmla="*/ 1736788 h 1996549"/>
              <a:gd name="connsiteX635" fmla="*/ 1417858 w 1998270"/>
              <a:gd name="connsiteY635" fmla="*/ 1736446 h 1996549"/>
              <a:gd name="connsiteX636" fmla="*/ 1426385 w 1998270"/>
              <a:gd name="connsiteY636" fmla="*/ 1744974 h 1996549"/>
              <a:gd name="connsiteX637" fmla="*/ 1417858 w 1998270"/>
              <a:gd name="connsiteY637" fmla="*/ 1753502 h 1996549"/>
              <a:gd name="connsiteX638" fmla="*/ 1409330 w 1998270"/>
              <a:gd name="connsiteY638" fmla="*/ 1744974 h 1996549"/>
              <a:gd name="connsiteX639" fmla="*/ 1417858 w 1998270"/>
              <a:gd name="connsiteY639" fmla="*/ 1736446 h 1996549"/>
              <a:gd name="connsiteX640" fmla="*/ 1479259 w 1998270"/>
              <a:gd name="connsiteY640" fmla="*/ 1736276 h 1996549"/>
              <a:gd name="connsiteX641" fmla="*/ 1487958 w 1998270"/>
              <a:gd name="connsiteY641" fmla="*/ 1744975 h 1996549"/>
              <a:gd name="connsiteX642" fmla="*/ 1479259 w 1998270"/>
              <a:gd name="connsiteY642" fmla="*/ 1753673 h 1996549"/>
              <a:gd name="connsiteX643" fmla="*/ 1470561 w 1998270"/>
              <a:gd name="connsiteY643" fmla="*/ 1744975 h 1996549"/>
              <a:gd name="connsiteX644" fmla="*/ 1479259 w 1998270"/>
              <a:gd name="connsiteY644" fmla="*/ 1736276 h 1996549"/>
              <a:gd name="connsiteX645" fmla="*/ 1541026 w 1998270"/>
              <a:gd name="connsiteY645" fmla="*/ 1735971 h 1996549"/>
              <a:gd name="connsiteX646" fmla="*/ 1549895 w 1998270"/>
              <a:gd name="connsiteY646" fmla="*/ 1744840 h 1996549"/>
              <a:gd name="connsiteX647" fmla="*/ 1541026 w 1998270"/>
              <a:gd name="connsiteY647" fmla="*/ 1753709 h 1996549"/>
              <a:gd name="connsiteX648" fmla="*/ 1532157 w 1998270"/>
              <a:gd name="connsiteY648" fmla="*/ 1744840 h 1996549"/>
              <a:gd name="connsiteX649" fmla="*/ 1541026 w 1998270"/>
              <a:gd name="connsiteY649" fmla="*/ 1735971 h 1996549"/>
              <a:gd name="connsiteX650" fmla="*/ 1602061 w 1998270"/>
              <a:gd name="connsiteY650" fmla="*/ 1735935 h 1996549"/>
              <a:gd name="connsiteX651" fmla="*/ 1611101 w 1998270"/>
              <a:gd name="connsiteY651" fmla="*/ 1744975 h 1996549"/>
              <a:gd name="connsiteX652" fmla="*/ 1602061 w 1998270"/>
              <a:gd name="connsiteY652" fmla="*/ 1754015 h 1996549"/>
              <a:gd name="connsiteX653" fmla="*/ 1593022 w 1998270"/>
              <a:gd name="connsiteY653" fmla="*/ 1744975 h 1996549"/>
              <a:gd name="connsiteX654" fmla="*/ 1602061 w 1998270"/>
              <a:gd name="connsiteY654" fmla="*/ 1735935 h 1996549"/>
              <a:gd name="connsiteX655" fmla="*/ 1724864 w 1998270"/>
              <a:gd name="connsiteY655" fmla="*/ 1735764 h 1996549"/>
              <a:gd name="connsiteX656" fmla="*/ 1734074 w 1998270"/>
              <a:gd name="connsiteY656" fmla="*/ 1744975 h 1996549"/>
              <a:gd name="connsiteX657" fmla="*/ 1724864 w 1998270"/>
              <a:gd name="connsiteY657" fmla="*/ 1754185 h 1996549"/>
              <a:gd name="connsiteX658" fmla="*/ 1715654 w 1998270"/>
              <a:gd name="connsiteY658" fmla="*/ 1744975 h 1996549"/>
              <a:gd name="connsiteX659" fmla="*/ 1724864 w 1998270"/>
              <a:gd name="connsiteY659" fmla="*/ 1735764 h 1996549"/>
              <a:gd name="connsiteX660" fmla="*/ 1664145 w 1998270"/>
              <a:gd name="connsiteY660" fmla="*/ 1735764 h 1996549"/>
              <a:gd name="connsiteX661" fmla="*/ 1673355 w 1998270"/>
              <a:gd name="connsiteY661" fmla="*/ 1744975 h 1996549"/>
              <a:gd name="connsiteX662" fmla="*/ 1664145 w 1998270"/>
              <a:gd name="connsiteY662" fmla="*/ 1754185 h 1996549"/>
              <a:gd name="connsiteX663" fmla="*/ 1654935 w 1998270"/>
              <a:gd name="connsiteY663" fmla="*/ 1744975 h 1996549"/>
              <a:gd name="connsiteX664" fmla="*/ 1664145 w 1998270"/>
              <a:gd name="connsiteY664" fmla="*/ 1735764 h 1996549"/>
              <a:gd name="connsiteX665" fmla="*/ 1909067 w 1998270"/>
              <a:gd name="connsiteY665" fmla="*/ 1735594 h 1996549"/>
              <a:gd name="connsiteX666" fmla="*/ 1909409 w 1998270"/>
              <a:gd name="connsiteY666" fmla="*/ 1735594 h 1996549"/>
              <a:gd name="connsiteX667" fmla="*/ 1918448 w 1998270"/>
              <a:gd name="connsiteY667" fmla="*/ 1744974 h 1996549"/>
              <a:gd name="connsiteX668" fmla="*/ 1909067 w 1998270"/>
              <a:gd name="connsiteY668" fmla="*/ 1754355 h 1996549"/>
              <a:gd name="connsiteX669" fmla="*/ 1899687 w 1998270"/>
              <a:gd name="connsiteY669" fmla="*/ 1744974 h 1996549"/>
              <a:gd name="connsiteX670" fmla="*/ 1909067 w 1998270"/>
              <a:gd name="connsiteY670" fmla="*/ 1735594 h 1996549"/>
              <a:gd name="connsiteX671" fmla="*/ 1847667 w 1998270"/>
              <a:gd name="connsiteY671" fmla="*/ 1735594 h 1996549"/>
              <a:gd name="connsiteX672" fmla="*/ 1848008 w 1998270"/>
              <a:gd name="connsiteY672" fmla="*/ 1735594 h 1996549"/>
              <a:gd name="connsiteX673" fmla="*/ 1857047 w 1998270"/>
              <a:gd name="connsiteY673" fmla="*/ 1744974 h 1996549"/>
              <a:gd name="connsiteX674" fmla="*/ 1847667 w 1998270"/>
              <a:gd name="connsiteY674" fmla="*/ 1754355 h 1996549"/>
              <a:gd name="connsiteX675" fmla="*/ 1838286 w 1998270"/>
              <a:gd name="connsiteY675" fmla="*/ 1744974 h 1996549"/>
              <a:gd name="connsiteX676" fmla="*/ 1847667 w 1998270"/>
              <a:gd name="connsiteY676" fmla="*/ 1735594 h 1996549"/>
              <a:gd name="connsiteX677" fmla="*/ 1786266 w 1998270"/>
              <a:gd name="connsiteY677" fmla="*/ 1735594 h 1996549"/>
              <a:gd name="connsiteX678" fmla="*/ 1786607 w 1998270"/>
              <a:gd name="connsiteY678" fmla="*/ 1735594 h 1996549"/>
              <a:gd name="connsiteX679" fmla="*/ 1795646 w 1998270"/>
              <a:gd name="connsiteY679" fmla="*/ 1744974 h 1996549"/>
              <a:gd name="connsiteX680" fmla="*/ 1786266 w 1998270"/>
              <a:gd name="connsiteY680" fmla="*/ 1754355 h 1996549"/>
              <a:gd name="connsiteX681" fmla="*/ 1776885 w 1998270"/>
              <a:gd name="connsiteY681" fmla="*/ 1744974 h 1996549"/>
              <a:gd name="connsiteX682" fmla="*/ 1786266 w 1998270"/>
              <a:gd name="connsiteY682" fmla="*/ 1735594 h 1996549"/>
              <a:gd name="connsiteX683" fmla="*/ 251234 w 1998270"/>
              <a:gd name="connsiteY683" fmla="*/ 1682550 h 1996549"/>
              <a:gd name="connsiteX684" fmla="*/ 251626 w 1998270"/>
              <a:gd name="connsiteY684" fmla="*/ 1682550 h 1996549"/>
              <a:gd name="connsiteX685" fmla="*/ 252257 w 1998270"/>
              <a:gd name="connsiteY685" fmla="*/ 1683574 h 1996549"/>
              <a:gd name="connsiteX686" fmla="*/ 251234 w 1998270"/>
              <a:gd name="connsiteY686" fmla="*/ 1684597 h 1996549"/>
              <a:gd name="connsiteX687" fmla="*/ 250211 w 1998270"/>
              <a:gd name="connsiteY687" fmla="*/ 1683574 h 1996549"/>
              <a:gd name="connsiteX688" fmla="*/ 251234 w 1998270"/>
              <a:gd name="connsiteY688" fmla="*/ 1682550 h 1996549"/>
              <a:gd name="connsiteX689" fmla="*/ 312635 w 1998270"/>
              <a:gd name="connsiteY689" fmla="*/ 1682038 h 1996549"/>
              <a:gd name="connsiteX690" fmla="*/ 314170 w 1998270"/>
              <a:gd name="connsiteY690" fmla="*/ 1683573 h 1996549"/>
              <a:gd name="connsiteX691" fmla="*/ 312635 w 1998270"/>
              <a:gd name="connsiteY691" fmla="*/ 1685109 h 1996549"/>
              <a:gd name="connsiteX692" fmla="*/ 311100 w 1998270"/>
              <a:gd name="connsiteY692" fmla="*/ 1683573 h 1996549"/>
              <a:gd name="connsiteX693" fmla="*/ 312635 w 1998270"/>
              <a:gd name="connsiteY693" fmla="*/ 1682038 h 1996549"/>
              <a:gd name="connsiteX694" fmla="*/ 374036 w 1998270"/>
              <a:gd name="connsiteY694" fmla="*/ 1681526 h 1996549"/>
              <a:gd name="connsiteX695" fmla="*/ 376083 w 1998270"/>
              <a:gd name="connsiteY695" fmla="*/ 1683573 h 1996549"/>
              <a:gd name="connsiteX696" fmla="*/ 374036 w 1998270"/>
              <a:gd name="connsiteY696" fmla="*/ 1685620 h 1996549"/>
              <a:gd name="connsiteX697" fmla="*/ 371990 w 1998270"/>
              <a:gd name="connsiteY697" fmla="*/ 1683573 h 1996549"/>
              <a:gd name="connsiteX698" fmla="*/ 374036 w 1998270"/>
              <a:gd name="connsiteY698" fmla="*/ 1681526 h 1996549"/>
              <a:gd name="connsiteX699" fmla="*/ 436120 w 1998270"/>
              <a:gd name="connsiteY699" fmla="*/ 1680844 h 1996549"/>
              <a:gd name="connsiteX700" fmla="*/ 438849 w 1998270"/>
              <a:gd name="connsiteY700" fmla="*/ 1683573 h 1996549"/>
              <a:gd name="connsiteX701" fmla="*/ 436120 w 1998270"/>
              <a:gd name="connsiteY701" fmla="*/ 1686302 h 1996549"/>
              <a:gd name="connsiteX702" fmla="*/ 433391 w 1998270"/>
              <a:gd name="connsiteY702" fmla="*/ 1683573 h 1996549"/>
              <a:gd name="connsiteX703" fmla="*/ 436120 w 1998270"/>
              <a:gd name="connsiteY703" fmla="*/ 1680844 h 1996549"/>
              <a:gd name="connsiteX704" fmla="*/ 496838 w 1998270"/>
              <a:gd name="connsiteY704" fmla="*/ 1680333 h 1996549"/>
              <a:gd name="connsiteX705" fmla="*/ 497196 w 1998270"/>
              <a:gd name="connsiteY705" fmla="*/ 1680333 h 1996549"/>
              <a:gd name="connsiteX706" fmla="*/ 500079 w 1998270"/>
              <a:gd name="connsiteY706" fmla="*/ 1683573 h 1996549"/>
              <a:gd name="connsiteX707" fmla="*/ 496838 w 1998270"/>
              <a:gd name="connsiteY707" fmla="*/ 1686814 h 1996549"/>
              <a:gd name="connsiteX708" fmla="*/ 493598 w 1998270"/>
              <a:gd name="connsiteY708" fmla="*/ 1683573 h 1996549"/>
              <a:gd name="connsiteX709" fmla="*/ 496838 w 1998270"/>
              <a:gd name="connsiteY709" fmla="*/ 1680333 h 1996549"/>
              <a:gd name="connsiteX710" fmla="*/ 558240 w 1998270"/>
              <a:gd name="connsiteY710" fmla="*/ 1679821 h 1996549"/>
              <a:gd name="connsiteX711" fmla="*/ 561992 w 1998270"/>
              <a:gd name="connsiteY711" fmla="*/ 1683574 h 1996549"/>
              <a:gd name="connsiteX712" fmla="*/ 558240 w 1998270"/>
              <a:gd name="connsiteY712" fmla="*/ 1687326 h 1996549"/>
              <a:gd name="connsiteX713" fmla="*/ 554488 w 1998270"/>
              <a:gd name="connsiteY713" fmla="*/ 1683574 h 1996549"/>
              <a:gd name="connsiteX714" fmla="*/ 558240 w 1998270"/>
              <a:gd name="connsiteY714" fmla="*/ 1679821 h 1996549"/>
              <a:gd name="connsiteX715" fmla="*/ 743126 w 1998270"/>
              <a:gd name="connsiteY715" fmla="*/ 1678968 h 1996549"/>
              <a:gd name="connsiteX716" fmla="*/ 748413 w 1998270"/>
              <a:gd name="connsiteY716" fmla="*/ 1684256 h 1996549"/>
              <a:gd name="connsiteX717" fmla="*/ 743126 w 1998270"/>
              <a:gd name="connsiteY717" fmla="*/ 1689543 h 1996549"/>
              <a:gd name="connsiteX718" fmla="*/ 737839 w 1998270"/>
              <a:gd name="connsiteY718" fmla="*/ 1684256 h 1996549"/>
              <a:gd name="connsiteX719" fmla="*/ 743126 w 1998270"/>
              <a:gd name="connsiteY719" fmla="*/ 1678968 h 1996549"/>
              <a:gd name="connsiteX720" fmla="*/ 681042 w 1998270"/>
              <a:gd name="connsiteY720" fmla="*/ 1678968 h 1996549"/>
              <a:gd name="connsiteX721" fmla="*/ 681384 w 1998270"/>
              <a:gd name="connsiteY721" fmla="*/ 1678968 h 1996549"/>
              <a:gd name="connsiteX722" fmla="*/ 685818 w 1998270"/>
              <a:gd name="connsiteY722" fmla="*/ 1683744 h 1996549"/>
              <a:gd name="connsiteX723" fmla="*/ 681042 w 1998270"/>
              <a:gd name="connsiteY723" fmla="*/ 1688520 h 1996549"/>
              <a:gd name="connsiteX724" fmla="*/ 676267 w 1998270"/>
              <a:gd name="connsiteY724" fmla="*/ 1683744 h 1996549"/>
              <a:gd name="connsiteX725" fmla="*/ 681042 w 1998270"/>
              <a:gd name="connsiteY725" fmla="*/ 1678968 h 1996549"/>
              <a:gd name="connsiteX726" fmla="*/ 619642 w 1998270"/>
              <a:gd name="connsiteY726" fmla="*/ 1678968 h 1996549"/>
              <a:gd name="connsiteX727" fmla="*/ 623906 w 1998270"/>
              <a:gd name="connsiteY727" fmla="*/ 1683232 h 1996549"/>
              <a:gd name="connsiteX728" fmla="*/ 619642 w 1998270"/>
              <a:gd name="connsiteY728" fmla="*/ 1687496 h 1996549"/>
              <a:gd name="connsiteX729" fmla="*/ 615378 w 1998270"/>
              <a:gd name="connsiteY729" fmla="*/ 1683232 h 1996549"/>
              <a:gd name="connsiteX730" fmla="*/ 619642 w 1998270"/>
              <a:gd name="connsiteY730" fmla="*/ 1678968 h 1996549"/>
              <a:gd name="connsiteX731" fmla="*/ 803845 w 1998270"/>
              <a:gd name="connsiteY731" fmla="*/ 1677945 h 1996549"/>
              <a:gd name="connsiteX732" fmla="*/ 809474 w 1998270"/>
              <a:gd name="connsiteY732" fmla="*/ 1683574 h 1996549"/>
              <a:gd name="connsiteX733" fmla="*/ 803845 w 1998270"/>
              <a:gd name="connsiteY733" fmla="*/ 1689202 h 1996549"/>
              <a:gd name="connsiteX734" fmla="*/ 798217 w 1998270"/>
              <a:gd name="connsiteY734" fmla="*/ 1683574 h 1996549"/>
              <a:gd name="connsiteX735" fmla="*/ 803845 w 1998270"/>
              <a:gd name="connsiteY735" fmla="*/ 1677945 h 1996549"/>
              <a:gd name="connsiteX736" fmla="*/ 865246 w 1998270"/>
              <a:gd name="connsiteY736" fmla="*/ 1677433 h 1996549"/>
              <a:gd name="connsiteX737" fmla="*/ 871386 w 1998270"/>
              <a:gd name="connsiteY737" fmla="*/ 1683574 h 1996549"/>
              <a:gd name="connsiteX738" fmla="*/ 865246 w 1998270"/>
              <a:gd name="connsiteY738" fmla="*/ 1689714 h 1996549"/>
              <a:gd name="connsiteX739" fmla="*/ 859106 w 1998270"/>
              <a:gd name="connsiteY739" fmla="*/ 1683574 h 1996549"/>
              <a:gd name="connsiteX740" fmla="*/ 865246 w 1998270"/>
              <a:gd name="connsiteY740" fmla="*/ 1677433 h 1996549"/>
              <a:gd name="connsiteX741" fmla="*/ 926648 w 1998270"/>
              <a:gd name="connsiteY741" fmla="*/ 1676922 h 1996549"/>
              <a:gd name="connsiteX742" fmla="*/ 926989 w 1998270"/>
              <a:gd name="connsiteY742" fmla="*/ 1676922 h 1996549"/>
              <a:gd name="connsiteX743" fmla="*/ 933299 w 1998270"/>
              <a:gd name="connsiteY743" fmla="*/ 1683574 h 1996549"/>
              <a:gd name="connsiteX744" fmla="*/ 926648 w 1998270"/>
              <a:gd name="connsiteY744" fmla="*/ 1690226 h 1996549"/>
              <a:gd name="connsiteX745" fmla="*/ 919996 w 1998270"/>
              <a:gd name="connsiteY745" fmla="*/ 1683574 h 1996549"/>
              <a:gd name="connsiteX746" fmla="*/ 926648 w 1998270"/>
              <a:gd name="connsiteY746" fmla="*/ 1676922 h 1996549"/>
              <a:gd name="connsiteX747" fmla="*/ 988415 w 1998270"/>
              <a:gd name="connsiteY747" fmla="*/ 1676446 h 1996549"/>
              <a:gd name="connsiteX748" fmla="*/ 995408 w 1998270"/>
              <a:gd name="connsiteY748" fmla="*/ 1683439 h 1996549"/>
              <a:gd name="connsiteX749" fmla="*/ 988415 w 1998270"/>
              <a:gd name="connsiteY749" fmla="*/ 1690432 h 1996549"/>
              <a:gd name="connsiteX750" fmla="*/ 981422 w 1998270"/>
              <a:gd name="connsiteY750" fmla="*/ 1683439 h 1996549"/>
              <a:gd name="connsiteX751" fmla="*/ 988415 w 1998270"/>
              <a:gd name="connsiteY751" fmla="*/ 1676446 h 1996549"/>
              <a:gd name="connsiteX752" fmla="*/ 1050132 w 1998270"/>
              <a:gd name="connsiteY752" fmla="*/ 1676239 h 1996549"/>
              <a:gd name="connsiteX753" fmla="*/ 1057466 w 1998270"/>
              <a:gd name="connsiteY753" fmla="*/ 1683573 h 1996549"/>
              <a:gd name="connsiteX754" fmla="*/ 1050132 w 1998270"/>
              <a:gd name="connsiteY754" fmla="*/ 1690908 h 1996549"/>
              <a:gd name="connsiteX755" fmla="*/ 1042799 w 1998270"/>
              <a:gd name="connsiteY755" fmla="*/ 1683573 h 1996549"/>
              <a:gd name="connsiteX756" fmla="*/ 1050132 w 1998270"/>
              <a:gd name="connsiteY756" fmla="*/ 1676239 h 1996549"/>
              <a:gd name="connsiteX757" fmla="*/ 1110851 w 1998270"/>
              <a:gd name="connsiteY757" fmla="*/ 1675728 h 1996549"/>
              <a:gd name="connsiteX758" fmla="*/ 1111192 w 1998270"/>
              <a:gd name="connsiteY758" fmla="*/ 1675728 h 1996549"/>
              <a:gd name="connsiteX759" fmla="*/ 1118697 w 1998270"/>
              <a:gd name="connsiteY759" fmla="*/ 1683574 h 1996549"/>
              <a:gd name="connsiteX760" fmla="*/ 1110851 w 1998270"/>
              <a:gd name="connsiteY760" fmla="*/ 1691419 h 1996549"/>
              <a:gd name="connsiteX761" fmla="*/ 1103006 w 1998270"/>
              <a:gd name="connsiteY761" fmla="*/ 1683574 h 1996549"/>
              <a:gd name="connsiteX762" fmla="*/ 1110851 w 1998270"/>
              <a:gd name="connsiteY762" fmla="*/ 1675728 h 1996549"/>
              <a:gd name="connsiteX763" fmla="*/ 1172253 w 1998270"/>
              <a:gd name="connsiteY763" fmla="*/ 1675387 h 1996549"/>
              <a:gd name="connsiteX764" fmla="*/ 1172594 w 1998270"/>
              <a:gd name="connsiteY764" fmla="*/ 1675387 h 1996549"/>
              <a:gd name="connsiteX765" fmla="*/ 1180440 w 1998270"/>
              <a:gd name="connsiteY765" fmla="*/ 1683574 h 1996549"/>
              <a:gd name="connsiteX766" fmla="*/ 1172253 w 1998270"/>
              <a:gd name="connsiteY766" fmla="*/ 1691760 h 1996549"/>
              <a:gd name="connsiteX767" fmla="*/ 1164066 w 1998270"/>
              <a:gd name="connsiteY767" fmla="*/ 1683574 h 1996549"/>
              <a:gd name="connsiteX768" fmla="*/ 1172253 w 1998270"/>
              <a:gd name="connsiteY768" fmla="*/ 1675387 h 1996549"/>
              <a:gd name="connsiteX769" fmla="*/ 1233654 w 1998270"/>
              <a:gd name="connsiteY769" fmla="*/ 1675045 h 1996549"/>
              <a:gd name="connsiteX770" fmla="*/ 1242181 w 1998270"/>
              <a:gd name="connsiteY770" fmla="*/ 1683573 h 1996549"/>
              <a:gd name="connsiteX771" fmla="*/ 1233654 w 1998270"/>
              <a:gd name="connsiteY771" fmla="*/ 1692101 h 1996549"/>
              <a:gd name="connsiteX772" fmla="*/ 1225126 w 1998270"/>
              <a:gd name="connsiteY772" fmla="*/ 1683573 h 1996549"/>
              <a:gd name="connsiteX773" fmla="*/ 1233654 w 1998270"/>
              <a:gd name="connsiteY773" fmla="*/ 1675045 h 1996549"/>
              <a:gd name="connsiteX774" fmla="*/ 1295055 w 1998270"/>
              <a:gd name="connsiteY774" fmla="*/ 1674874 h 1996549"/>
              <a:gd name="connsiteX775" fmla="*/ 1303753 w 1998270"/>
              <a:gd name="connsiteY775" fmla="*/ 1683573 h 1996549"/>
              <a:gd name="connsiteX776" fmla="*/ 1295055 w 1998270"/>
              <a:gd name="connsiteY776" fmla="*/ 1692271 h 1996549"/>
              <a:gd name="connsiteX777" fmla="*/ 1286357 w 1998270"/>
              <a:gd name="connsiteY777" fmla="*/ 1683573 h 1996549"/>
              <a:gd name="connsiteX778" fmla="*/ 1295055 w 1998270"/>
              <a:gd name="connsiteY778" fmla="*/ 1674874 h 1996549"/>
              <a:gd name="connsiteX779" fmla="*/ 1970835 w 1998270"/>
              <a:gd name="connsiteY779" fmla="*/ 1674570 h 1996549"/>
              <a:gd name="connsiteX780" fmla="*/ 1979704 w 1998270"/>
              <a:gd name="connsiteY780" fmla="*/ 1683439 h 1996549"/>
              <a:gd name="connsiteX781" fmla="*/ 1970835 w 1998270"/>
              <a:gd name="connsiteY781" fmla="*/ 1692308 h 1996549"/>
              <a:gd name="connsiteX782" fmla="*/ 1961966 w 1998270"/>
              <a:gd name="connsiteY782" fmla="*/ 1683439 h 1996549"/>
              <a:gd name="connsiteX783" fmla="*/ 1970835 w 1998270"/>
              <a:gd name="connsiteY783" fmla="*/ 1674570 h 1996549"/>
              <a:gd name="connsiteX784" fmla="*/ 1357138 w 1998270"/>
              <a:gd name="connsiteY784" fmla="*/ 1674533 h 1996549"/>
              <a:gd name="connsiteX785" fmla="*/ 1366178 w 1998270"/>
              <a:gd name="connsiteY785" fmla="*/ 1683573 h 1996549"/>
              <a:gd name="connsiteX786" fmla="*/ 1357138 w 1998270"/>
              <a:gd name="connsiteY786" fmla="*/ 1692613 h 1996549"/>
              <a:gd name="connsiteX787" fmla="*/ 1348099 w 1998270"/>
              <a:gd name="connsiteY787" fmla="*/ 1683573 h 1996549"/>
              <a:gd name="connsiteX788" fmla="*/ 1357138 w 1998270"/>
              <a:gd name="connsiteY788" fmla="*/ 1674533 h 1996549"/>
              <a:gd name="connsiteX789" fmla="*/ 1417858 w 1998270"/>
              <a:gd name="connsiteY789" fmla="*/ 1674363 h 1996549"/>
              <a:gd name="connsiteX790" fmla="*/ 1427068 w 1998270"/>
              <a:gd name="connsiteY790" fmla="*/ 1683574 h 1996549"/>
              <a:gd name="connsiteX791" fmla="*/ 1417858 w 1998270"/>
              <a:gd name="connsiteY791" fmla="*/ 1692784 h 1996549"/>
              <a:gd name="connsiteX792" fmla="*/ 1408648 w 1998270"/>
              <a:gd name="connsiteY792" fmla="*/ 1683574 h 1996549"/>
              <a:gd name="connsiteX793" fmla="*/ 1417858 w 1998270"/>
              <a:gd name="connsiteY793" fmla="*/ 1674363 h 1996549"/>
              <a:gd name="connsiteX794" fmla="*/ 1479259 w 1998270"/>
              <a:gd name="connsiteY794" fmla="*/ 1674022 h 1996549"/>
              <a:gd name="connsiteX795" fmla="*/ 1488810 w 1998270"/>
              <a:gd name="connsiteY795" fmla="*/ 1683574 h 1996549"/>
              <a:gd name="connsiteX796" fmla="*/ 1479259 w 1998270"/>
              <a:gd name="connsiteY796" fmla="*/ 1693125 h 1996549"/>
              <a:gd name="connsiteX797" fmla="*/ 1469708 w 1998270"/>
              <a:gd name="connsiteY797" fmla="*/ 1683574 h 1996549"/>
              <a:gd name="connsiteX798" fmla="*/ 1479259 w 1998270"/>
              <a:gd name="connsiteY798" fmla="*/ 1674022 h 1996549"/>
              <a:gd name="connsiteX799" fmla="*/ 1540661 w 1998270"/>
              <a:gd name="connsiteY799" fmla="*/ 1673852 h 1996549"/>
              <a:gd name="connsiteX800" fmla="*/ 1541001 w 1998270"/>
              <a:gd name="connsiteY800" fmla="*/ 1673852 h 1996549"/>
              <a:gd name="connsiteX801" fmla="*/ 1550382 w 1998270"/>
              <a:gd name="connsiteY801" fmla="*/ 1683574 h 1996549"/>
              <a:gd name="connsiteX802" fmla="*/ 1540661 w 1998270"/>
              <a:gd name="connsiteY802" fmla="*/ 1693295 h 1996549"/>
              <a:gd name="connsiteX803" fmla="*/ 1530939 w 1998270"/>
              <a:gd name="connsiteY803" fmla="*/ 1683574 h 1996549"/>
              <a:gd name="connsiteX804" fmla="*/ 1540661 w 1998270"/>
              <a:gd name="connsiteY804" fmla="*/ 1673852 h 1996549"/>
              <a:gd name="connsiteX805" fmla="*/ 1602427 w 1998270"/>
              <a:gd name="connsiteY805" fmla="*/ 1673547 h 1996549"/>
              <a:gd name="connsiteX806" fmla="*/ 1612320 w 1998270"/>
              <a:gd name="connsiteY806" fmla="*/ 1683439 h 1996549"/>
              <a:gd name="connsiteX807" fmla="*/ 1602427 w 1998270"/>
              <a:gd name="connsiteY807" fmla="*/ 1693332 h 1996549"/>
              <a:gd name="connsiteX808" fmla="*/ 1592535 w 1998270"/>
              <a:gd name="connsiteY808" fmla="*/ 1683439 h 1996549"/>
              <a:gd name="connsiteX809" fmla="*/ 1602427 w 1998270"/>
              <a:gd name="connsiteY809" fmla="*/ 1673547 h 1996549"/>
              <a:gd name="connsiteX810" fmla="*/ 1724863 w 1998270"/>
              <a:gd name="connsiteY810" fmla="*/ 1673511 h 1996549"/>
              <a:gd name="connsiteX811" fmla="*/ 1725204 w 1998270"/>
              <a:gd name="connsiteY811" fmla="*/ 1673511 h 1996549"/>
              <a:gd name="connsiteX812" fmla="*/ 1734926 w 1998270"/>
              <a:gd name="connsiteY812" fmla="*/ 1683574 h 1996549"/>
              <a:gd name="connsiteX813" fmla="*/ 1724863 w 1998270"/>
              <a:gd name="connsiteY813" fmla="*/ 1693637 h 1996549"/>
              <a:gd name="connsiteX814" fmla="*/ 1714801 w 1998270"/>
              <a:gd name="connsiteY814" fmla="*/ 1683574 h 1996549"/>
              <a:gd name="connsiteX815" fmla="*/ 1724863 w 1998270"/>
              <a:gd name="connsiteY815" fmla="*/ 1673511 h 1996549"/>
              <a:gd name="connsiteX816" fmla="*/ 1664144 w 1998270"/>
              <a:gd name="connsiteY816" fmla="*/ 1673511 h 1996549"/>
              <a:gd name="connsiteX817" fmla="*/ 1664485 w 1998270"/>
              <a:gd name="connsiteY817" fmla="*/ 1673511 h 1996549"/>
              <a:gd name="connsiteX818" fmla="*/ 1674207 w 1998270"/>
              <a:gd name="connsiteY818" fmla="*/ 1683574 h 1996549"/>
              <a:gd name="connsiteX819" fmla="*/ 1664144 w 1998270"/>
              <a:gd name="connsiteY819" fmla="*/ 1693637 h 1996549"/>
              <a:gd name="connsiteX820" fmla="*/ 1654082 w 1998270"/>
              <a:gd name="connsiteY820" fmla="*/ 1683574 h 1996549"/>
              <a:gd name="connsiteX821" fmla="*/ 1664144 w 1998270"/>
              <a:gd name="connsiteY821" fmla="*/ 1673511 h 1996549"/>
              <a:gd name="connsiteX822" fmla="*/ 1909068 w 1998270"/>
              <a:gd name="connsiteY822" fmla="*/ 1673339 h 1996549"/>
              <a:gd name="connsiteX823" fmla="*/ 1919301 w 1998270"/>
              <a:gd name="connsiteY823" fmla="*/ 1683573 h 1996549"/>
              <a:gd name="connsiteX824" fmla="*/ 1909068 w 1998270"/>
              <a:gd name="connsiteY824" fmla="*/ 1693807 h 1996549"/>
              <a:gd name="connsiteX825" fmla="*/ 1898835 w 1998270"/>
              <a:gd name="connsiteY825" fmla="*/ 1683573 h 1996549"/>
              <a:gd name="connsiteX826" fmla="*/ 1909068 w 1998270"/>
              <a:gd name="connsiteY826" fmla="*/ 1673339 h 1996549"/>
              <a:gd name="connsiteX827" fmla="*/ 1847666 w 1998270"/>
              <a:gd name="connsiteY827" fmla="*/ 1673339 h 1996549"/>
              <a:gd name="connsiteX828" fmla="*/ 1857899 w 1998270"/>
              <a:gd name="connsiteY828" fmla="*/ 1683573 h 1996549"/>
              <a:gd name="connsiteX829" fmla="*/ 1847666 w 1998270"/>
              <a:gd name="connsiteY829" fmla="*/ 1693807 h 1996549"/>
              <a:gd name="connsiteX830" fmla="*/ 1837433 w 1998270"/>
              <a:gd name="connsiteY830" fmla="*/ 1683573 h 1996549"/>
              <a:gd name="connsiteX831" fmla="*/ 1847666 w 1998270"/>
              <a:gd name="connsiteY831" fmla="*/ 1673339 h 1996549"/>
              <a:gd name="connsiteX832" fmla="*/ 1786265 w 1998270"/>
              <a:gd name="connsiteY832" fmla="*/ 1673339 h 1996549"/>
              <a:gd name="connsiteX833" fmla="*/ 1796499 w 1998270"/>
              <a:gd name="connsiteY833" fmla="*/ 1683573 h 1996549"/>
              <a:gd name="connsiteX834" fmla="*/ 1786265 w 1998270"/>
              <a:gd name="connsiteY834" fmla="*/ 1693807 h 1996549"/>
              <a:gd name="connsiteX835" fmla="*/ 1776032 w 1998270"/>
              <a:gd name="connsiteY835" fmla="*/ 1683573 h 1996549"/>
              <a:gd name="connsiteX836" fmla="*/ 1786265 w 1998270"/>
              <a:gd name="connsiteY836" fmla="*/ 1673339 h 1996549"/>
              <a:gd name="connsiteX837" fmla="*/ 189832 w 1998270"/>
              <a:gd name="connsiteY837" fmla="*/ 1621319 h 1996549"/>
              <a:gd name="connsiteX838" fmla="*/ 190685 w 1998270"/>
              <a:gd name="connsiteY838" fmla="*/ 1622172 h 1996549"/>
              <a:gd name="connsiteX839" fmla="*/ 189832 w 1998270"/>
              <a:gd name="connsiteY839" fmla="*/ 1622172 h 1996549"/>
              <a:gd name="connsiteX840" fmla="*/ 188980 w 1998270"/>
              <a:gd name="connsiteY840" fmla="*/ 1622172 h 1996549"/>
              <a:gd name="connsiteX841" fmla="*/ 189832 w 1998270"/>
              <a:gd name="connsiteY841" fmla="*/ 1621319 h 1996549"/>
              <a:gd name="connsiteX842" fmla="*/ 251234 w 1998270"/>
              <a:gd name="connsiteY842" fmla="*/ 1620637 h 1996549"/>
              <a:gd name="connsiteX843" fmla="*/ 252769 w 1998270"/>
              <a:gd name="connsiteY843" fmla="*/ 1622172 h 1996549"/>
              <a:gd name="connsiteX844" fmla="*/ 251234 w 1998270"/>
              <a:gd name="connsiteY844" fmla="*/ 1623707 h 1996549"/>
              <a:gd name="connsiteX845" fmla="*/ 249699 w 1998270"/>
              <a:gd name="connsiteY845" fmla="*/ 1622172 h 1996549"/>
              <a:gd name="connsiteX846" fmla="*/ 251234 w 1998270"/>
              <a:gd name="connsiteY846" fmla="*/ 1620637 h 1996549"/>
              <a:gd name="connsiteX847" fmla="*/ 312635 w 1998270"/>
              <a:gd name="connsiteY847" fmla="*/ 1620125 h 1996549"/>
              <a:gd name="connsiteX848" fmla="*/ 314682 w 1998270"/>
              <a:gd name="connsiteY848" fmla="*/ 1622172 h 1996549"/>
              <a:gd name="connsiteX849" fmla="*/ 312635 w 1998270"/>
              <a:gd name="connsiteY849" fmla="*/ 1624219 h 1996549"/>
              <a:gd name="connsiteX850" fmla="*/ 310589 w 1998270"/>
              <a:gd name="connsiteY850" fmla="*/ 1622172 h 1996549"/>
              <a:gd name="connsiteX851" fmla="*/ 312635 w 1998270"/>
              <a:gd name="connsiteY851" fmla="*/ 1620125 h 1996549"/>
              <a:gd name="connsiteX852" fmla="*/ 374036 w 1998270"/>
              <a:gd name="connsiteY852" fmla="*/ 1619443 h 1996549"/>
              <a:gd name="connsiteX853" fmla="*/ 376765 w 1998270"/>
              <a:gd name="connsiteY853" fmla="*/ 1622172 h 1996549"/>
              <a:gd name="connsiteX854" fmla="*/ 374036 w 1998270"/>
              <a:gd name="connsiteY854" fmla="*/ 1624901 h 1996549"/>
              <a:gd name="connsiteX855" fmla="*/ 371308 w 1998270"/>
              <a:gd name="connsiteY855" fmla="*/ 1622172 h 1996549"/>
              <a:gd name="connsiteX856" fmla="*/ 374036 w 1998270"/>
              <a:gd name="connsiteY856" fmla="*/ 1619443 h 1996549"/>
              <a:gd name="connsiteX857" fmla="*/ 436119 w 1998270"/>
              <a:gd name="connsiteY857" fmla="*/ 1618932 h 1996549"/>
              <a:gd name="connsiteX858" fmla="*/ 436477 w 1998270"/>
              <a:gd name="connsiteY858" fmla="*/ 1618932 h 1996549"/>
              <a:gd name="connsiteX859" fmla="*/ 439360 w 1998270"/>
              <a:gd name="connsiteY859" fmla="*/ 1622172 h 1996549"/>
              <a:gd name="connsiteX860" fmla="*/ 436119 w 1998270"/>
              <a:gd name="connsiteY860" fmla="*/ 1625413 h 1996549"/>
              <a:gd name="connsiteX861" fmla="*/ 432879 w 1998270"/>
              <a:gd name="connsiteY861" fmla="*/ 1622172 h 1996549"/>
              <a:gd name="connsiteX862" fmla="*/ 436119 w 1998270"/>
              <a:gd name="connsiteY862" fmla="*/ 1618932 h 1996549"/>
              <a:gd name="connsiteX863" fmla="*/ 496839 w 1998270"/>
              <a:gd name="connsiteY863" fmla="*/ 1618419 h 1996549"/>
              <a:gd name="connsiteX864" fmla="*/ 500591 w 1998270"/>
              <a:gd name="connsiteY864" fmla="*/ 1622172 h 1996549"/>
              <a:gd name="connsiteX865" fmla="*/ 496839 w 1998270"/>
              <a:gd name="connsiteY865" fmla="*/ 1625924 h 1996549"/>
              <a:gd name="connsiteX866" fmla="*/ 493087 w 1998270"/>
              <a:gd name="connsiteY866" fmla="*/ 1622172 h 1996549"/>
              <a:gd name="connsiteX867" fmla="*/ 496839 w 1998270"/>
              <a:gd name="connsiteY867" fmla="*/ 1618419 h 1996549"/>
              <a:gd name="connsiteX868" fmla="*/ 558240 w 1998270"/>
              <a:gd name="connsiteY868" fmla="*/ 1617737 h 1996549"/>
              <a:gd name="connsiteX869" fmla="*/ 558581 w 1998270"/>
              <a:gd name="connsiteY869" fmla="*/ 1617737 h 1996549"/>
              <a:gd name="connsiteX870" fmla="*/ 562675 w 1998270"/>
              <a:gd name="connsiteY870" fmla="*/ 1622172 h 1996549"/>
              <a:gd name="connsiteX871" fmla="*/ 558240 w 1998270"/>
              <a:gd name="connsiteY871" fmla="*/ 1626606 h 1996549"/>
              <a:gd name="connsiteX872" fmla="*/ 553806 w 1998270"/>
              <a:gd name="connsiteY872" fmla="*/ 1622172 h 1996549"/>
              <a:gd name="connsiteX873" fmla="*/ 558240 w 1998270"/>
              <a:gd name="connsiteY873" fmla="*/ 1617737 h 1996549"/>
              <a:gd name="connsiteX874" fmla="*/ 619641 w 1998270"/>
              <a:gd name="connsiteY874" fmla="*/ 1617226 h 1996549"/>
              <a:gd name="connsiteX875" fmla="*/ 624587 w 1998270"/>
              <a:gd name="connsiteY875" fmla="*/ 1622173 h 1996549"/>
              <a:gd name="connsiteX876" fmla="*/ 619641 w 1998270"/>
              <a:gd name="connsiteY876" fmla="*/ 1627119 h 1996549"/>
              <a:gd name="connsiteX877" fmla="*/ 614695 w 1998270"/>
              <a:gd name="connsiteY877" fmla="*/ 1622173 h 1996549"/>
              <a:gd name="connsiteX878" fmla="*/ 619641 w 1998270"/>
              <a:gd name="connsiteY878" fmla="*/ 1617226 h 1996549"/>
              <a:gd name="connsiteX879" fmla="*/ 681042 w 1998270"/>
              <a:gd name="connsiteY879" fmla="*/ 1616714 h 1996549"/>
              <a:gd name="connsiteX880" fmla="*/ 686500 w 1998270"/>
              <a:gd name="connsiteY880" fmla="*/ 1622172 h 1996549"/>
              <a:gd name="connsiteX881" fmla="*/ 681042 w 1998270"/>
              <a:gd name="connsiteY881" fmla="*/ 1627630 h 1996549"/>
              <a:gd name="connsiteX882" fmla="*/ 675585 w 1998270"/>
              <a:gd name="connsiteY882" fmla="*/ 1622172 h 1996549"/>
              <a:gd name="connsiteX883" fmla="*/ 681042 w 1998270"/>
              <a:gd name="connsiteY883" fmla="*/ 1616714 h 1996549"/>
              <a:gd name="connsiteX884" fmla="*/ 743126 w 1998270"/>
              <a:gd name="connsiteY884" fmla="*/ 1616203 h 1996549"/>
              <a:gd name="connsiteX885" fmla="*/ 749096 w 1998270"/>
              <a:gd name="connsiteY885" fmla="*/ 1621831 h 1996549"/>
              <a:gd name="connsiteX886" fmla="*/ 743126 w 1998270"/>
              <a:gd name="connsiteY886" fmla="*/ 1627801 h 1996549"/>
              <a:gd name="connsiteX887" fmla="*/ 737157 w 1998270"/>
              <a:gd name="connsiteY887" fmla="*/ 1622172 h 1996549"/>
              <a:gd name="connsiteX888" fmla="*/ 743126 w 1998270"/>
              <a:gd name="connsiteY888" fmla="*/ 1616203 h 1996549"/>
              <a:gd name="connsiteX889" fmla="*/ 803845 w 1998270"/>
              <a:gd name="connsiteY889" fmla="*/ 1615690 h 1996549"/>
              <a:gd name="connsiteX890" fmla="*/ 810326 w 1998270"/>
              <a:gd name="connsiteY890" fmla="*/ 1622172 h 1996549"/>
              <a:gd name="connsiteX891" fmla="*/ 803845 w 1998270"/>
              <a:gd name="connsiteY891" fmla="*/ 1628653 h 1996549"/>
              <a:gd name="connsiteX892" fmla="*/ 797364 w 1998270"/>
              <a:gd name="connsiteY892" fmla="*/ 1622172 h 1996549"/>
              <a:gd name="connsiteX893" fmla="*/ 803845 w 1998270"/>
              <a:gd name="connsiteY893" fmla="*/ 1615690 h 1996549"/>
              <a:gd name="connsiteX894" fmla="*/ 865246 w 1998270"/>
              <a:gd name="connsiteY894" fmla="*/ 1615349 h 1996549"/>
              <a:gd name="connsiteX895" fmla="*/ 872068 w 1998270"/>
              <a:gd name="connsiteY895" fmla="*/ 1622172 h 1996549"/>
              <a:gd name="connsiteX896" fmla="*/ 865246 w 1998270"/>
              <a:gd name="connsiteY896" fmla="*/ 1628994 h 1996549"/>
              <a:gd name="connsiteX897" fmla="*/ 858424 w 1998270"/>
              <a:gd name="connsiteY897" fmla="*/ 1622172 h 1996549"/>
              <a:gd name="connsiteX898" fmla="*/ 865246 w 1998270"/>
              <a:gd name="connsiteY898" fmla="*/ 1615349 h 1996549"/>
              <a:gd name="connsiteX899" fmla="*/ 926648 w 1998270"/>
              <a:gd name="connsiteY899" fmla="*/ 1614838 h 1996549"/>
              <a:gd name="connsiteX900" fmla="*/ 933982 w 1998270"/>
              <a:gd name="connsiteY900" fmla="*/ 1622172 h 1996549"/>
              <a:gd name="connsiteX901" fmla="*/ 926648 w 1998270"/>
              <a:gd name="connsiteY901" fmla="*/ 1629506 h 1996549"/>
              <a:gd name="connsiteX902" fmla="*/ 919314 w 1998270"/>
              <a:gd name="connsiteY902" fmla="*/ 1622172 h 1996549"/>
              <a:gd name="connsiteX903" fmla="*/ 926648 w 1998270"/>
              <a:gd name="connsiteY903" fmla="*/ 1614838 h 1996549"/>
              <a:gd name="connsiteX904" fmla="*/ 988048 w 1998270"/>
              <a:gd name="connsiteY904" fmla="*/ 1614497 h 1996549"/>
              <a:gd name="connsiteX905" fmla="*/ 995724 w 1998270"/>
              <a:gd name="connsiteY905" fmla="*/ 1622173 h 1996549"/>
              <a:gd name="connsiteX906" fmla="*/ 988048 w 1998270"/>
              <a:gd name="connsiteY906" fmla="*/ 1629848 h 1996549"/>
              <a:gd name="connsiteX907" fmla="*/ 980374 w 1998270"/>
              <a:gd name="connsiteY907" fmla="*/ 1622173 h 1996549"/>
              <a:gd name="connsiteX908" fmla="*/ 988048 w 1998270"/>
              <a:gd name="connsiteY908" fmla="*/ 1614497 h 1996549"/>
              <a:gd name="connsiteX909" fmla="*/ 1050133 w 1998270"/>
              <a:gd name="connsiteY909" fmla="*/ 1613986 h 1996549"/>
              <a:gd name="connsiteX910" fmla="*/ 1050474 w 1998270"/>
              <a:gd name="connsiteY910" fmla="*/ 1613986 h 1996549"/>
              <a:gd name="connsiteX911" fmla="*/ 1058320 w 1998270"/>
              <a:gd name="connsiteY911" fmla="*/ 1622173 h 1996549"/>
              <a:gd name="connsiteX912" fmla="*/ 1050133 w 1998270"/>
              <a:gd name="connsiteY912" fmla="*/ 1630359 h 1996549"/>
              <a:gd name="connsiteX913" fmla="*/ 1041946 w 1998270"/>
              <a:gd name="connsiteY913" fmla="*/ 1622173 h 1996549"/>
              <a:gd name="connsiteX914" fmla="*/ 1050133 w 1998270"/>
              <a:gd name="connsiteY914" fmla="*/ 1613986 h 1996549"/>
              <a:gd name="connsiteX915" fmla="*/ 1110852 w 1998270"/>
              <a:gd name="connsiteY915" fmla="*/ 1613644 h 1996549"/>
              <a:gd name="connsiteX916" fmla="*/ 1119379 w 1998270"/>
              <a:gd name="connsiteY916" fmla="*/ 1622172 h 1996549"/>
              <a:gd name="connsiteX917" fmla="*/ 1110852 w 1998270"/>
              <a:gd name="connsiteY917" fmla="*/ 1630700 h 1996549"/>
              <a:gd name="connsiteX918" fmla="*/ 1102324 w 1998270"/>
              <a:gd name="connsiteY918" fmla="*/ 1622172 h 1996549"/>
              <a:gd name="connsiteX919" fmla="*/ 1110852 w 1998270"/>
              <a:gd name="connsiteY919" fmla="*/ 1613644 h 1996549"/>
              <a:gd name="connsiteX920" fmla="*/ 1172252 w 1998270"/>
              <a:gd name="connsiteY920" fmla="*/ 1613303 h 1996549"/>
              <a:gd name="connsiteX921" fmla="*/ 1181121 w 1998270"/>
              <a:gd name="connsiteY921" fmla="*/ 1622172 h 1996549"/>
              <a:gd name="connsiteX922" fmla="*/ 1172252 w 1998270"/>
              <a:gd name="connsiteY922" fmla="*/ 1631042 h 1996549"/>
              <a:gd name="connsiteX923" fmla="*/ 1163384 w 1998270"/>
              <a:gd name="connsiteY923" fmla="*/ 1622172 h 1996549"/>
              <a:gd name="connsiteX924" fmla="*/ 1172252 w 1998270"/>
              <a:gd name="connsiteY924" fmla="*/ 1613303 h 1996549"/>
              <a:gd name="connsiteX925" fmla="*/ 1233654 w 1998270"/>
              <a:gd name="connsiteY925" fmla="*/ 1612962 h 1996549"/>
              <a:gd name="connsiteX926" fmla="*/ 1242864 w 1998270"/>
              <a:gd name="connsiteY926" fmla="*/ 1622173 h 1996549"/>
              <a:gd name="connsiteX927" fmla="*/ 1233654 w 1998270"/>
              <a:gd name="connsiteY927" fmla="*/ 1631383 h 1996549"/>
              <a:gd name="connsiteX928" fmla="*/ 1224444 w 1998270"/>
              <a:gd name="connsiteY928" fmla="*/ 1622173 h 1996549"/>
              <a:gd name="connsiteX929" fmla="*/ 1233654 w 1998270"/>
              <a:gd name="connsiteY929" fmla="*/ 1612962 h 1996549"/>
              <a:gd name="connsiteX930" fmla="*/ 1971151 w 1998270"/>
              <a:gd name="connsiteY930" fmla="*/ 1612620 h 1996549"/>
              <a:gd name="connsiteX931" fmla="*/ 1980702 w 1998270"/>
              <a:gd name="connsiteY931" fmla="*/ 1622172 h 1996549"/>
              <a:gd name="connsiteX932" fmla="*/ 1971151 w 1998270"/>
              <a:gd name="connsiteY932" fmla="*/ 1631723 h 1996549"/>
              <a:gd name="connsiteX933" fmla="*/ 1961600 w 1998270"/>
              <a:gd name="connsiteY933" fmla="*/ 1622172 h 1996549"/>
              <a:gd name="connsiteX934" fmla="*/ 1971151 w 1998270"/>
              <a:gd name="connsiteY934" fmla="*/ 1612620 h 1996549"/>
              <a:gd name="connsiteX935" fmla="*/ 1295055 w 1998270"/>
              <a:gd name="connsiteY935" fmla="*/ 1612620 h 1996549"/>
              <a:gd name="connsiteX936" fmla="*/ 1304607 w 1998270"/>
              <a:gd name="connsiteY936" fmla="*/ 1622172 h 1996549"/>
              <a:gd name="connsiteX937" fmla="*/ 1295055 w 1998270"/>
              <a:gd name="connsiteY937" fmla="*/ 1631723 h 1996549"/>
              <a:gd name="connsiteX938" fmla="*/ 1285504 w 1998270"/>
              <a:gd name="connsiteY938" fmla="*/ 1622172 h 1996549"/>
              <a:gd name="connsiteX939" fmla="*/ 1295055 w 1998270"/>
              <a:gd name="connsiteY939" fmla="*/ 1612620 h 1996549"/>
              <a:gd name="connsiteX940" fmla="*/ 1357139 w 1998270"/>
              <a:gd name="connsiteY940" fmla="*/ 1612279 h 1996549"/>
              <a:gd name="connsiteX941" fmla="*/ 1367031 w 1998270"/>
              <a:gd name="connsiteY941" fmla="*/ 1622172 h 1996549"/>
              <a:gd name="connsiteX942" fmla="*/ 1357139 w 1998270"/>
              <a:gd name="connsiteY942" fmla="*/ 1632064 h 1996549"/>
              <a:gd name="connsiteX943" fmla="*/ 1347247 w 1998270"/>
              <a:gd name="connsiteY943" fmla="*/ 1622172 h 1996549"/>
              <a:gd name="connsiteX944" fmla="*/ 1357139 w 1998270"/>
              <a:gd name="connsiteY944" fmla="*/ 1612279 h 1996549"/>
              <a:gd name="connsiteX945" fmla="*/ 1417857 w 1998270"/>
              <a:gd name="connsiteY945" fmla="*/ 1612109 h 1996549"/>
              <a:gd name="connsiteX946" fmla="*/ 1418198 w 1998270"/>
              <a:gd name="connsiteY946" fmla="*/ 1612109 h 1996549"/>
              <a:gd name="connsiteX947" fmla="*/ 1427920 w 1998270"/>
              <a:gd name="connsiteY947" fmla="*/ 1622172 h 1996549"/>
              <a:gd name="connsiteX948" fmla="*/ 1417857 w 1998270"/>
              <a:gd name="connsiteY948" fmla="*/ 1632235 h 1996549"/>
              <a:gd name="connsiteX949" fmla="*/ 1407795 w 1998270"/>
              <a:gd name="connsiteY949" fmla="*/ 1622172 h 1996549"/>
              <a:gd name="connsiteX950" fmla="*/ 1417857 w 1998270"/>
              <a:gd name="connsiteY950" fmla="*/ 1612109 h 1996549"/>
              <a:gd name="connsiteX951" fmla="*/ 1479259 w 1998270"/>
              <a:gd name="connsiteY951" fmla="*/ 1611938 h 1996549"/>
              <a:gd name="connsiteX952" fmla="*/ 1489493 w 1998270"/>
              <a:gd name="connsiteY952" fmla="*/ 1622172 h 1996549"/>
              <a:gd name="connsiteX953" fmla="*/ 1479259 w 1998270"/>
              <a:gd name="connsiteY953" fmla="*/ 1632406 h 1996549"/>
              <a:gd name="connsiteX954" fmla="*/ 1469026 w 1998270"/>
              <a:gd name="connsiteY954" fmla="*/ 1622172 h 1996549"/>
              <a:gd name="connsiteX955" fmla="*/ 1479259 w 1998270"/>
              <a:gd name="connsiteY955" fmla="*/ 1611938 h 1996549"/>
              <a:gd name="connsiteX956" fmla="*/ 1540660 w 1998270"/>
              <a:gd name="connsiteY956" fmla="*/ 1611597 h 1996549"/>
              <a:gd name="connsiteX957" fmla="*/ 1551235 w 1998270"/>
              <a:gd name="connsiteY957" fmla="*/ 1622172 h 1996549"/>
              <a:gd name="connsiteX958" fmla="*/ 1540660 w 1998270"/>
              <a:gd name="connsiteY958" fmla="*/ 1632747 h 1996549"/>
              <a:gd name="connsiteX959" fmla="*/ 1530086 w 1998270"/>
              <a:gd name="connsiteY959" fmla="*/ 1622172 h 1996549"/>
              <a:gd name="connsiteX960" fmla="*/ 1540660 w 1998270"/>
              <a:gd name="connsiteY960" fmla="*/ 1611597 h 1996549"/>
              <a:gd name="connsiteX961" fmla="*/ 1786266 w 1998270"/>
              <a:gd name="connsiteY961" fmla="*/ 1610745 h 1996549"/>
              <a:gd name="connsiteX962" fmla="*/ 1786607 w 1998270"/>
              <a:gd name="connsiteY962" fmla="*/ 1610745 h 1996549"/>
              <a:gd name="connsiteX963" fmla="*/ 1797181 w 1998270"/>
              <a:gd name="connsiteY963" fmla="*/ 1621660 h 1996549"/>
              <a:gd name="connsiteX964" fmla="*/ 1786266 w 1998270"/>
              <a:gd name="connsiteY964" fmla="*/ 1632576 h 1996549"/>
              <a:gd name="connsiteX965" fmla="*/ 1775350 w 1998270"/>
              <a:gd name="connsiteY965" fmla="*/ 1621660 h 1996549"/>
              <a:gd name="connsiteX966" fmla="*/ 1786266 w 1998270"/>
              <a:gd name="connsiteY966" fmla="*/ 1610745 h 1996549"/>
              <a:gd name="connsiteX967" fmla="*/ 1724864 w 1998270"/>
              <a:gd name="connsiteY967" fmla="*/ 1610745 h 1996549"/>
              <a:gd name="connsiteX968" fmla="*/ 1725205 w 1998270"/>
              <a:gd name="connsiteY968" fmla="*/ 1610745 h 1996549"/>
              <a:gd name="connsiteX969" fmla="*/ 1735780 w 1998270"/>
              <a:gd name="connsiteY969" fmla="*/ 1621660 h 1996549"/>
              <a:gd name="connsiteX970" fmla="*/ 1724864 w 1998270"/>
              <a:gd name="connsiteY970" fmla="*/ 1632576 h 1996549"/>
              <a:gd name="connsiteX971" fmla="*/ 1713949 w 1998270"/>
              <a:gd name="connsiteY971" fmla="*/ 1621660 h 1996549"/>
              <a:gd name="connsiteX972" fmla="*/ 1724864 w 1998270"/>
              <a:gd name="connsiteY972" fmla="*/ 1610745 h 1996549"/>
              <a:gd name="connsiteX973" fmla="*/ 1909068 w 1998270"/>
              <a:gd name="connsiteY973" fmla="*/ 1610744 h 1996549"/>
              <a:gd name="connsiteX974" fmla="*/ 1920155 w 1998270"/>
              <a:gd name="connsiteY974" fmla="*/ 1621831 h 1996549"/>
              <a:gd name="connsiteX975" fmla="*/ 1909068 w 1998270"/>
              <a:gd name="connsiteY975" fmla="*/ 1632917 h 1996549"/>
              <a:gd name="connsiteX976" fmla="*/ 1897982 w 1998270"/>
              <a:gd name="connsiteY976" fmla="*/ 1621831 h 1996549"/>
              <a:gd name="connsiteX977" fmla="*/ 1909068 w 1998270"/>
              <a:gd name="connsiteY977" fmla="*/ 1610744 h 1996549"/>
              <a:gd name="connsiteX978" fmla="*/ 1847666 w 1998270"/>
              <a:gd name="connsiteY978" fmla="*/ 1610744 h 1996549"/>
              <a:gd name="connsiteX979" fmla="*/ 1858753 w 1998270"/>
              <a:gd name="connsiteY979" fmla="*/ 1621831 h 1996549"/>
              <a:gd name="connsiteX980" fmla="*/ 1847666 w 1998270"/>
              <a:gd name="connsiteY980" fmla="*/ 1632917 h 1996549"/>
              <a:gd name="connsiteX981" fmla="*/ 1836580 w 1998270"/>
              <a:gd name="connsiteY981" fmla="*/ 1621831 h 1996549"/>
              <a:gd name="connsiteX982" fmla="*/ 1847666 w 1998270"/>
              <a:gd name="connsiteY982" fmla="*/ 1610744 h 1996549"/>
              <a:gd name="connsiteX983" fmla="*/ 1664145 w 1998270"/>
              <a:gd name="connsiteY983" fmla="*/ 1610744 h 1996549"/>
              <a:gd name="connsiteX984" fmla="*/ 1674890 w 1998270"/>
              <a:gd name="connsiteY984" fmla="*/ 1621490 h 1996549"/>
              <a:gd name="connsiteX985" fmla="*/ 1664145 w 1998270"/>
              <a:gd name="connsiteY985" fmla="*/ 1632235 h 1996549"/>
              <a:gd name="connsiteX986" fmla="*/ 1653400 w 1998270"/>
              <a:gd name="connsiteY986" fmla="*/ 1621490 h 1996549"/>
              <a:gd name="connsiteX987" fmla="*/ 1664145 w 1998270"/>
              <a:gd name="connsiteY987" fmla="*/ 1610744 h 1996549"/>
              <a:gd name="connsiteX988" fmla="*/ 1602061 w 1998270"/>
              <a:gd name="connsiteY988" fmla="*/ 1610744 h 1996549"/>
              <a:gd name="connsiteX989" fmla="*/ 1612807 w 1998270"/>
              <a:gd name="connsiteY989" fmla="*/ 1621490 h 1996549"/>
              <a:gd name="connsiteX990" fmla="*/ 1602061 w 1998270"/>
              <a:gd name="connsiteY990" fmla="*/ 1632235 h 1996549"/>
              <a:gd name="connsiteX991" fmla="*/ 1591317 w 1998270"/>
              <a:gd name="connsiteY991" fmla="*/ 1621490 h 1996549"/>
              <a:gd name="connsiteX992" fmla="*/ 1602061 w 1998270"/>
              <a:gd name="connsiteY992" fmla="*/ 1610744 h 1996549"/>
              <a:gd name="connsiteX993" fmla="*/ 251233 w 1998270"/>
              <a:gd name="connsiteY993" fmla="*/ 1559577 h 1996549"/>
              <a:gd name="connsiteX994" fmla="*/ 253280 w 1998270"/>
              <a:gd name="connsiteY994" fmla="*/ 1561624 h 1996549"/>
              <a:gd name="connsiteX995" fmla="*/ 251233 w 1998270"/>
              <a:gd name="connsiteY995" fmla="*/ 1563671 h 1996549"/>
              <a:gd name="connsiteX996" fmla="*/ 249187 w 1998270"/>
              <a:gd name="connsiteY996" fmla="*/ 1561624 h 1996549"/>
              <a:gd name="connsiteX997" fmla="*/ 251233 w 1998270"/>
              <a:gd name="connsiteY997" fmla="*/ 1559577 h 1996549"/>
              <a:gd name="connsiteX998" fmla="*/ 189833 w 1998270"/>
              <a:gd name="connsiteY998" fmla="*/ 1559577 h 1996549"/>
              <a:gd name="connsiteX999" fmla="*/ 191368 w 1998270"/>
              <a:gd name="connsiteY999" fmla="*/ 1561112 h 1996549"/>
              <a:gd name="connsiteX1000" fmla="*/ 189833 w 1998270"/>
              <a:gd name="connsiteY1000" fmla="*/ 1562648 h 1996549"/>
              <a:gd name="connsiteX1001" fmla="*/ 188298 w 1998270"/>
              <a:gd name="connsiteY1001" fmla="*/ 1561112 h 1996549"/>
              <a:gd name="connsiteX1002" fmla="*/ 189833 w 1998270"/>
              <a:gd name="connsiteY1002" fmla="*/ 1559577 h 1996549"/>
              <a:gd name="connsiteX1003" fmla="*/ 312635 w 1998270"/>
              <a:gd name="connsiteY1003" fmla="*/ 1558042 h 1996549"/>
              <a:gd name="connsiteX1004" fmla="*/ 315364 w 1998270"/>
              <a:gd name="connsiteY1004" fmla="*/ 1560771 h 1996549"/>
              <a:gd name="connsiteX1005" fmla="*/ 312635 w 1998270"/>
              <a:gd name="connsiteY1005" fmla="*/ 1563500 h 1996549"/>
              <a:gd name="connsiteX1006" fmla="*/ 309906 w 1998270"/>
              <a:gd name="connsiteY1006" fmla="*/ 1560771 h 1996549"/>
              <a:gd name="connsiteX1007" fmla="*/ 312635 w 1998270"/>
              <a:gd name="connsiteY1007" fmla="*/ 1558042 h 1996549"/>
              <a:gd name="connsiteX1008" fmla="*/ 374036 w 1998270"/>
              <a:gd name="connsiteY1008" fmla="*/ 1557531 h 1996549"/>
              <a:gd name="connsiteX1009" fmla="*/ 374394 w 1998270"/>
              <a:gd name="connsiteY1009" fmla="*/ 1557531 h 1996549"/>
              <a:gd name="connsiteX1010" fmla="*/ 377276 w 1998270"/>
              <a:gd name="connsiteY1010" fmla="*/ 1560771 h 1996549"/>
              <a:gd name="connsiteX1011" fmla="*/ 374036 w 1998270"/>
              <a:gd name="connsiteY1011" fmla="*/ 1564012 h 1996549"/>
              <a:gd name="connsiteX1012" fmla="*/ 370796 w 1998270"/>
              <a:gd name="connsiteY1012" fmla="*/ 1560771 h 1996549"/>
              <a:gd name="connsiteX1013" fmla="*/ 374036 w 1998270"/>
              <a:gd name="connsiteY1013" fmla="*/ 1557531 h 1996549"/>
              <a:gd name="connsiteX1014" fmla="*/ 436120 w 1998270"/>
              <a:gd name="connsiteY1014" fmla="*/ 1556848 h 1996549"/>
              <a:gd name="connsiteX1015" fmla="*/ 440043 w 1998270"/>
              <a:gd name="connsiteY1015" fmla="*/ 1560771 h 1996549"/>
              <a:gd name="connsiteX1016" fmla="*/ 436120 w 1998270"/>
              <a:gd name="connsiteY1016" fmla="*/ 1564694 h 1996549"/>
              <a:gd name="connsiteX1017" fmla="*/ 432197 w 1998270"/>
              <a:gd name="connsiteY1017" fmla="*/ 1560771 h 1996549"/>
              <a:gd name="connsiteX1018" fmla="*/ 436120 w 1998270"/>
              <a:gd name="connsiteY1018" fmla="*/ 1556848 h 1996549"/>
              <a:gd name="connsiteX1019" fmla="*/ 496838 w 1998270"/>
              <a:gd name="connsiteY1019" fmla="*/ 1556336 h 1996549"/>
              <a:gd name="connsiteX1020" fmla="*/ 497179 w 1998270"/>
              <a:gd name="connsiteY1020" fmla="*/ 1556336 h 1996549"/>
              <a:gd name="connsiteX1021" fmla="*/ 501273 w 1998270"/>
              <a:gd name="connsiteY1021" fmla="*/ 1560771 h 1996549"/>
              <a:gd name="connsiteX1022" fmla="*/ 496838 w 1998270"/>
              <a:gd name="connsiteY1022" fmla="*/ 1565205 h 1996549"/>
              <a:gd name="connsiteX1023" fmla="*/ 492404 w 1998270"/>
              <a:gd name="connsiteY1023" fmla="*/ 1560771 h 1996549"/>
              <a:gd name="connsiteX1024" fmla="*/ 496838 w 1998270"/>
              <a:gd name="connsiteY1024" fmla="*/ 1556336 h 1996549"/>
              <a:gd name="connsiteX1025" fmla="*/ 558606 w 1998270"/>
              <a:gd name="connsiteY1025" fmla="*/ 1555690 h 1996549"/>
              <a:gd name="connsiteX1026" fmla="*/ 563552 w 1998270"/>
              <a:gd name="connsiteY1026" fmla="*/ 1560636 h 1996549"/>
              <a:gd name="connsiteX1027" fmla="*/ 558606 w 1998270"/>
              <a:gd name="connsiteY1027" fmla="*/ 1565582 h 1996549"/>
              <a:gd name="connsiteX1028" fmla="*/ 553660 w 1998270"/>
              <a:gd name="connsiteY1028" fmla="*/ 1560636 h 1996549"/>
              <a:gd name="connsiteX1029" fmla="*/ 558606 w 1998270"/>
              <a:gd name="connsiteY1029" fmla="*/ 1555690 h 1996549"/>
              <a:gd name="connsiteX1030" fmla="*/ 619641 w 1998270"/>
              <a:gd name="connsiteY1030" fmla="*/ 1555142 h 1996549"/>
              <a:gd name="connsiteX1031" fmla="*/ 625270 w 1998270"/>
              <a:gd name="connsiteY1031" fmla="*/ 1560771 h 1996549"/>
              <a:gd name="connsiteX1032" fmla="*/ 619641 w 1998270"/>
              <a:gd name="connsiteY1032" fmla="*/ 1566399 h 1996549"/>
              <a:gd name="connsiteX1033" fmla="*/ 614013 w 1998270"/>
              <a:gd name="connsiteY1033" fmla="*/ 1560771 h 1996549"/>
              <a:gd name="connsiteX1034" fmla="*/ 619641 w 1998270"/>
              <a:gd name="connsiteY1034" fmla="*/ 1555142 h 1996549"/>
              <a:gd name="connsiteX1035" fmla="*/ 681042 w 1998270"/>
              <a:gd name="connsiteY1035" fmla="*/ 1554630 h 1996549"/>
              <a:gd name="connsiteX1036" fmla="*/ 687183 w 1998270"/>
              <a:gd name="connsiteY1036" fmla="*/ 1560771 h 1996549"/>
              <a:gd name="connsiteX1037" fmla="*/ 681042 w 1998270"/>
              <a:gd name="connsiteY1037" fmla="*/ 1566911 h 1996549"/>
              <a:gd name="connsiteX1038" fmla="*/ 674903 w 1998270"/>
              <a:gd name="connsiteY1038" fmla="*/ 1560771 h 1996549"/>
              <a:gd name="connsiteX1039" fmla="*/ 681042 w 1998270"/>
              <a:gd name="connsiteY1039" fmla="*/ 1554630 h 1996549"/>
              <a:gd name="connsiteX1040" fmla="*/ 743126 w 1998270"/>
              <a:gd name="connsiteY1040" fmla="*/ 1554119 h 1996549"/>
              <a:gd name="connsiteX1041" fmla="*/ 743467 w 1998270"/>
              <a:gd name="connsiteY1041" fmla="*/ 1554119 h 1996549"/>
              <a:gd name="connsiteX1042" fmla="*/ 749778 w 1998270"/>
              <a:gd name="connsiteY1042" fmla="*/ 1560771 h 1996549"/>
              <a:gd name="connsiteX1043" fmla="*/ 743126 w 1998270"/>
              <a:gd name="connsiteY1043" fmla="*/ 1567423 h 1996549"/>
              <a:gd name="connsiteX1044" fmla="*/ 736474 w 1998270"/>
              <a:gd name="connsiteY1044" fmla="*/ 1560771 h 1996549"/>
              <a:gd name="connsiteX1045" fmla="*/ 743126 w 1998270"/>
              <a:gd name="connsiteY1045" fmla="*/ 1554119 h 1996549"/>
              <a:gd name="connsiteX1046" fmla="*/ 803845 w 1998270"/>
              <a:gd name="connsiteY1046" fmla="*/ 1553607 h 1996549"/>
              <a:gd name="connsiteX1047" fmla="*/ 811008 w 1998270"/>
              <a:gd name="connsiteY1047" fmla="*/ 1560771 h 1996549"/>
              <a:gd name="connsiteX1048" fmla="*/ 803845 w 1998270"/>
              <a:gd name="connsiteY1048" fmla="*/ 1567934 h 1996549"/>
              <a:gd name="connsiteX1049" fmla="*/ 796682 w 1998270"/>
              <a:gd name="connsiteY1049" fmla="*/ 1560771 h 1996549"/>
              <a:gd name="connsiteX1050" fmla="*/ 803845 w 1998270"/>
              <a:gd name="connsiteY1050" fmla="*/ 1553607 h 1996549"/>
              <a:gd name="connsiteX1051" fmla="*/ 865246 w 1998270"/>
              <a:gd name="connsiteY1051" fmla="*/ 1553266 h 1996549"/>
              <a:gd name="connsiteX1052" fmla="*/ 865587 w 1998270"/>
              <a:gd name="connsiteY1052" fmla="*/ 1553266 h 1996549"/>
              <a:gd name="connsiteX1053" fmla="*/ 872751 w 1998270"/>
              <a:gd name="connsiteY1053" fmla="*/ 1560771 h 1996549"/>
              <a:gd name="connsiteX1054" fmla="*/ 865246 w 1998270"/>
              <a:gd name="connsiteY1054" fmla="*/ 1568275 h 1996549"/>
              <a:gd name="connsiteX1055" fmla="*/ 857742 w 1998270"/>
              <a:gd name="connsiteY1055" fmla="*/ 1560771 h 1996549"/>
              <a:gd name="connsiteX1056" fmla="*/ 865246 w 1998270"/>
              <a:gd name="connsiteY1056" fmla="*/ 1553266 h 1996549"/>
              <a:gd name="connsiteX1057" fmla="*/ 926648 w 1998270"/>
              <a:gd name="connsiteY1057" fmla="*/ 1552754 h 1996549"/>
              <a:gd name="connsiteX1058" fmla="*/ 934664 w 1998270"/>
              <a:gd name="connsiteY1058" fmla="*/ 1560771 h 1996549"/>
              <a:gd name="connsiteX1059" fmla="*/ 926648 w 1998270"/>
              <a:gd name="connsiteY1059" fmla="*/ 1568787 h 1996549"/>
              <a:gd name="connsiteX1060" fmla="*/ 918632 w 1998270"/>
              <a:gd name="connsiteY1060" fmla="*/ 1560771 h 1996549"/>
              <a:gd name="connsiteX1061" fmla="*/ 926648 w 1998270"/>
              <a:gd name="connsiteY1061" fmla="*/ 1552754 h 1996549"/>
              <a:gd name="connsiteX1062" fmla="*/ 988049 w 1998270"/>
              <a:gd name="connsiteY1062" fmla="*/ 1552242 h 1996549"/>
              <a:gd name="connsiteX1063" fmla="*/ 996576 w 1998270"/>
              <a:gd name="connsiteY1063" fmla="*/ 1560770 h 1996549"/>
              <a:gd name="connsiteX1064" fmla="*/ 988049 w 1998270"/>
              <a:gd name="connsiteY1064" fmla="*/ 1569298 h 1996549"/>
              <a:gd name="connsiteX1065" fmla="*/ 979521 w 1998270"/>
              <a:gd name="connsiteY1065" fmla="*/ 1560770 h 1996549"/>
              <a:gd name="connsiteX1066" fmla="*/ 988049 w 1998270"/>
              <a:gd name="connsiteY1066" fmla="*/ 1552242 h 1996549"/>
              <a:gd name="connsiteX1067" fmla="*/ 1049816 w 1998270"/>
              <a:gd name="connsiteY1067" fmla="*/ 1551767 h 1996549"/>
              <a:gd name="connsiteX1068" fmla="*/ 1058685 w 1998270"/>
              <a:gd name="connsiteY1068" fmla="*/ 1560636 h 1996549"/>
              <a:gd name="connsiteX1069" fmla="*/ 1049816 w 1998270"/>
              <a:gd name="connsiteY1069" fmla="*/ 1569505 h 1996549"/>
              <a:gd name="connsiteX1070" fmla="*/ 1040947 w 1998270"/>
              <a:gd name="connsiteY1070" fmla="*/ 1560636 h 1996549"/>
              <a:gd name="connsiteX1071" fmla="*/ 1049816 w 1998270"/>
              <a:gd name="connsiteY1071" fmla="*/ 1551767 h 1996549"/>
              <a:gd name="connsiteX1072" fmla="*/ 1110851 w 1998270"/>
              <a:gd name="connsiteY1072" fmla="*/ 1551560 h 1996549"/>
              <a:gd name="connsiteX1073" fmla="*/ 1120061 w 1998270"/>
              <a:gd name="connsiteY1073" fmla="*/ 1560771 h 1996549"/>
              <a:gd name="connsiteX1074" fmla="*/ 1110851 w 1998270"/>
              <a:gd name="connsiteY1074" fmla="*/ 1569981 h 1996549"/>
              <a:gd name="connsiteX1075" fmla="*/ 1101641 w 1998270"/>
              <a:gd name="connsiteY1075" fmla="*/ 1560771 h 1996549"/>
              <a:gd name="connsiteX1076" fmla="*/ 1110851 w 1998270"/>
              <a:gd name="connsiteY1076" fmla="*/ 1551560 h 1996549"/>
              <a:gd name="connsiteX1077" fmla="*/ 1172253 w 1998270"/>
              <a:gd name="connsiteY1077" fmla="*/ 1551049 h 1996549"/>
              <a:gd name="connsiteX1078" fmla="*/ 1172593 w 1998270"/>
              <a:gd name="connsiteY1078" fmla="*/ 1551049 h 1996549"/>
              <a:gd name="connsiteX1079" fmla="*/ 1181975 w 1998270"/>
              <a:gd name="connsiteY1079" fmla="*/ 1560771 h 1996549"/>
              <a:gd name="connsiteX1080" fmla="*/ 1172253 w 1998270"/>
              <a:gd name="connsiteY1080" fmla="*/ 1570492 h 1996549"/>
              <a:gd name="connsiteX1081" fmla="*/ 1162531 w 1998270"/>
              <a:gd name="connsiteY1081" fmla="*/ 1560771 h 1996549"/>
              <a:gd name="connsiteX1082" fmla="*/ 1172253 w 1998270"/>
              <a:gd name="connsiteY1082" fmla="*/ 1551049 h 1996549"/>
              <a:gd name="connsiteX1083" fmla="*/ 1233653 w 1998270"/>
              <a:gd name="connsiteY1083" fmla="*/ 1550708 h 1996549"/>
              <a:gd name="connsiteX1084" fmla="*/ 1233994 w 1998270"/>
              <a:gd name="connsiteY1084" fmla="*/ 1550708 h 1996549"/>
              <a:gd name="connsiteX1085" fmla="*/ 1243716 w 1998270"/>
              <a:gd name="connsiteY1085" fmla="*/ 1560771 h 1996549"/>
              <a:gd name="connsiteX1086" fmla="*/ 1233653 w 1998270"/>
              <a:gd name="connsiteY1086" fmla="*/ 1570834 h 1996549"/>
              <a:gd name="connsiteX1087" fmla="*/ 1223591 w 1998270"/>
              <a:gd name="connsiteY1087" fmla="*/ 1560771 h 1996549"/>
              <a:gd name="connsiteX1088" fmla="*/ 1233653 w 1998270"/>
              <a:gd name="connsiteY1088" fmla="*/ 1550708 h 1996549"/>
              <a:gd name="connsiteX1089" fmla="*/ 1971151 w 1998270"/>
              <a:gd name="connsiteY1089" fmla="*/ 1550537 h 1996549"/>
              <a:gd name="connsiteX1090" fmla="*/ 1981385 w 1998270"/>
              <a:gd name="connsiteY1090" fmla="*/ 1560771 h 1996549"/>
              <a:gd name="connsiteX1091" fmla="*/ 1971151 w 1998270"/>
              <a:gd name="connsiteY1091" fmla="*/ 1571004 h 1996549"/>
              <a:gd name="connsiteX1092" fmla="*/ 1960918 w 1998270"/>
              <a:gd name="connsiteY1092" fmla="*/ 1560771 h 1996549"/>
              <a:gd name="connsiteX1093" fmla="*/ 1971151 w 1998270"/>
              <a:gd name="connsiteY1093" fmla="*/ 1550537 h 1996549"/>
              <a:gd name="connsiteX1094" fmla="*/ 1295055 w 1998270"/>
              <a:gd name="connsiteY1094" fmla="*/ 1550537 h 1996549"/>
              <a:gd name="connsiteX1095" fmla="*/ 1305288 w 1998270"/>
              <a:gd name="connsiteY1095" fmla="*/ 1560771 h 1996549"/>
              <a:gd name="connsiteX1096" fmla="*/ 1295055 w 1998270"/>
              <a:gd name="connsiteY1096" fmla="*/ 1571004 h 1996549"/>
              <a:gd name="connsiteX1097" fmla="*/ 1284822 w 1998270"/>
              <a:gd name="connsiteY1097" fmla="*/ 1560771 h 1996549"/>
              <a:gd name="connsiteX1098" fmla="*/ 1295055 w 1998270"/>
              <a:gd name="connsiteY1098" fmla="*/ 1550537 h 1996549"/>
              <a:gd name="connsiteX1099" fmla="*/ 1357138 w 1998270"/>
              <a:gd name="connsiteY1099" fmla="*/ 1550196 h 1996549"/>
              <a:gd name="connsiteX1100" fmla="*/ 1367713 w 1998270"/>
              <a:gd name="connsiteY1100" fmla="*/ 1560771 h 1996549"/>
              <a:gd name="connsiteX1101" fmla="*/ 1357138 w 1998270"/>
              <a:gd name="connsiteY1101" fmla="*/ 1571346 h 1996549"/>
              <a:gd name="connsiteX1102" fmla="*/ 1346564 w 1998270"/>
              <a:gd name="connsiteY1102" fmla="*/ 1560771 h 1996549"/>
              <a:gd name="connsiteX1103" fmla="*/ 1357138 w 1998270"/>
              <a:gd name="connsiteY1103" fmla="*/ 1550196 h 1996549"/>
              <a:gd name="connsiteX1104" fmla="*/ 1417857 w 1998270"/>
              <a:gd name="connsiteY1104" fmla="*/ 1549855 h 1996549"/>
              <a:gd name="connsiteX1105" fmla="*/ 1418198 w 1998270"/>
              <a:gd name="connsiteY1105" fmla="*/ 1549855 h 1996549"/>
              <a:gd name="connsiteX1106" fmla="*/ 1428773 w 1998270"/>
              <a:gd name="connsiteY1106" fmla="*/ 1560770 h 1996549"/>
              <a:gd name="connsiteX1107" fmla="*/ 1417857 w 1998270"/>
              <a:gd name="connsiteY1107" fmla="*/ 1571686 h 1996549"/>
              <a:gd name="connsiteX1108" fmla="*/ 1406942 w 1998270"/>
              <a:gd name="connsiteY1108" fmla="*/ 1560770 h 1996549"/>
              <a:gd name="connsiteX1109" fmla="*/ 1417857 w 1998270"/>
              <a:gd name="connsiteY1109" fmla="*/ 1549855 h 1996549"/>
              <a:gd name="connsiteX1110" fmla="*/ 1479259 w 1998270"/>
              <a:gd name="connsiteY1110" fmla="*/ 1549684 h 1996549"/>
              <a:gd name="connsiteX1111" fmla="*/ 1490345 w 1998270"/>
              <a:gd name="connsiteY1111" fmla="*/ 1560771 h 1996549"/>
              <a:gd name="connsiteX1112" fmla="*/ 1479259 w 1998270"/>
              <a:gd name="connsiteY1112" fmla="*/ 1571857 h 1996549"/>
              <a:gd name="connsiteX1113" fmla="*/ 1468173 w 1998270"/>
              <a:gd name="connsiteY1113" fmla="*/ 1560771 h 1996549"/>
              <a:gd name="connsiteX1114" fmla="*/ 1479259 w 1998270"/>
              <a:gd name="connsiteY1114" fmla="*/ 1549684 h 1996549"/>
              <a:gd name="connsiteX1115" fmla="*/ 1540661 w 1998270"/>
              <a:gd name="connsiteY1115" fmla="*/ 1549514 h 1996549"/>
              <a:gd name="connsiteX1116" fmla="*/ 1541001 w 1998270"/>
              <a:gd name="connsiteY1116" fmla="*/ 1549514 h 1996549"/>
              <a:gd name="connsiteX1117" fmla="*/ 1551917 w 1998270"/>
              <a:gd name="connsiteY1117" fmla="*/ 1560771 h 1996549"/>
              <a:gd name="connsiteX1118" fmla="*/ 1540661 w 1998270"/>
              <a:gd name="connsiteY1118" fmla="*/ 1572028 h 1996549"/>
              <a:gd name="connsiteX1119" fmla="*/ 1529404 w 1998270"/>
              <a:gd name="connsiteY1119" fmla="*/ 1560771 h 1996549"/>
              <a:gd name="connsiteX1120" fmla="*/ 1540661 w 1998270"/>
              <a:gd name="connsiteY1120" fmla="*/ 1549514 h 1996549"/>
              <a:gd name="connsiteX1121" fmla="*/ 1602061 w 1998270"/>
              <a:gd name="connsiteY1121" fmla="*/ 1549343 h 1996549"/>
              <a:gd name="connsiteX1122" fmla="*/ 1613488 w 1998270"/>
              <a:gd name="connsiteY1122" fmla="*/ 1560771 h 1996549"/>
              <a:gd name="connsiteX1123" fmla="*/ 1602061 w 1998270"/>
              <a:gd name="connsiteY1123" fmla="*/ 1572198 h 1996549"/>
              <a:gd name="connsiteX1124" fmla="*/ 1590634 w 1998270"/>
              <a:gd name="connsiteY1124" fmla="*/ 1560771 h 1996549"/>
              <a:gd name="connsiteX1125" fmla="*/ 1602061 w 1998270"/>
              <a:gd name="connsiteY1125" fmla="*/ 1549343 h 1996549"/>
              <a:gd name="connsiteX1126" fmla="*/ 1664144 w 1998270"/>
              <a:gd name="connsiteY1126" fmla="*/ 1549173 h 1996549"/>
              <a:gd name="connsiteX1127" fmla="*/ 1664485 w 1998270"/>
              <a:gd name="connsiteY1127" fmla="*/ 1549173 h 1996549"/>
              <a:gd name="connsiteX1128" fmla="*/ 1675742 w 1998270"/>
              <a:gd name="connsiteY1128" fmla="*/ 1560771 h 1996549"/>
              <a:gd name="connsiteX1129" fmla="*/ 1664144 w 1998270"/>
              <a:gd name="connsiteY1129" fmla="*/ 1572369 h 1996549"/>
              <a:gd name="connsiteX1130" fmla="*/ 1652547 w 1998270"/>
              <a:gd name="connsiteY1130" fmla="*/ 1560771 h 1996549"/>
              <a:gd name="connsiteX1131" fmla="*/ 1664144 w 1998270"/>
              <a:gd name="connsiteY1131" fmla="*/ 1549173 h 1996549"/>
              <a:gd name="connsiteX1132" fmla="*/ 1786265 w 1998270"/>
              <a:gd name="connsiteY1132" fmla="*/ 1549002 h 1996549"/>
              <a:gd name="connsiteX1133" fmla="*/ 1798034 w 1998270"/>
              <a:gd name="connsiteY1133" fmla="*/ 1560771 h 1996549"/>
              <a:gd name="connsiteX1134" fmla="*/ 1786265 w 1998270"/>
              <a:gd name="connsiteY1134" fmla="*/ 1572540 h 1996549"/>
              <a:gd name="connsiteX1135" fmla="*/ 1774497 w 1998270"/>
              <a:gd name="connsiteY1135" fmla="*/ 1560771 h 1996549"/>
              <a:gd name="connsiteX1136" fmla="*/ 1786265 w 1998270"/>
              <a:gd name="connsiteY1136" fmla="*/ 1549002 h 1996549"/>
              <a:gd name="connsiteX1137" fmla="*/ 1724864 w 1998270"/>
              <a:gd name="connsiteY1137" fmla="*/ 1549002 h 1996549"/>
              <a:gd name="connsiteX1138" fmla="*/ 1736633 w 1998270"/>
              <a:gd name="connsiteY1138" fmla="*/ 1560771 h 1996549"/>
              <a:gd name="connsiteX1139" fmla="*/ 1724864 w 1998270"/>
              <a:gd name="connsiteY1139" fmla="*/ 1572540 h 1996549"/>
              <a:gd name="connsiteX1140" fmla="*/ 1713096 w 1998270"/>
              <a:gd name="connsiteY1140" fmla="*/ 1560771 h 1996549"/>
              <a:gd name="connsiteX1141" fmla="*/ 1724864 w 1998270"/>
              <a:gd name="connsiteY1141" fmla="*/ 1549002 h 1996549"/>
              <a:gd name="connsiteX1142" fmla="*/ 1909067 w 1998270"/>
              <a:gd name="connsiteY1142" fmla="*/ 1548831 h 1996549"/>
              <a:gd name="connsiteX1143" fmla="*/ 1921007 w 1998270"/>
              <a:gd name="connsiteY1143" fmla="*/ 1560771 h 1996549"/>
              <a:gd name="connsiteX1144" fmla="*/ 1909067 w 1998270"/>
              <a:gd name="connsiteY1144" fmla="*/ 1572710 h 1996549"/>
              <a:gd name="connsiteX1145" fmla="*/ 1897129 w 1998270"/>
              <a:gd name="connsiteY1145" fmla="*/ 1560771 h 1996549"/>
              <a:gd name="connsiteX1146" fmla="*/ 1909067 w 1998270"/>
              <a:gd name="connsiteY1146" fmla="*/ 1548831 h 1996549"/>
              <a:gd name="connsiteX1147" fmla="*/ 1847667 w 1998270"/>
              <a:gd name="connsiteY1147" fmla="*/ 1548831 h 1996549"/>
              <a:gd name="connsiteX1148" fmla="*/ 1859606 w 1998270"/>
              <a:gd name="connsiteY1148" fmla="*/ 1560771 h 1996549"/>
              <a:gd name="connsiteX1149" fmla="*/ 1847667 w 1998270"/>
              <a:gd name="connsiteY1149" fmla="*/ 1572710 h 1996549"/>
              <a:gd name="connsiteX1150" fmla="*/ 1835728 w 1998270"/>
              <a:gd name="connsiteY1150" fmla="*/ 1560771 h 1996549"/>
              <a:gd name="connsiteX1151" fmla="*/ 1847667 w 1998270"/>
              <a:gd name="connsiteY1151" fmla="*/ 1548831 h 1996549"/>
              <a:gd name="connsiteX1152" fmla="*/ 128431 w 1998270"/>
              <a:gd name="connsiteY1152" fmla="*/ 1498005 h 1996549"/>
              <a:gd name="connsiteX1153" fmla="*/ 128806 w 1998270"/>
              <a:gd name="connsiteY1153" fmla="*/ 1498005 h 1996549"/>
              <a:gd name="connsiteX1154" fmla="*/ 129796 w 1998270"/>
              <a:gd name="connsiteY1154" fmla="*/ 1499370 h 1996549"/>
              <a:gd name="connsiteX1155" fmla="*/ 128431 w 1998270"/>
              <a:gd name="connsiteY1155" fmla="*/ 1500734 h 1996549"/>
              <a:gd name="connsiteX1156" fmla="*/ 127067 w 1998270"/>
              <a:gd name="connsiteY1156" fmla="*/ 1499370 h 1996549"/>
              <a:gd name="connsiteX1157" fmla="*/ 128431 w 1998270"/>
              <a:gd name="connsiteY1157" fmla="*/ 1498005 h 1996549"/>
              <a:gd name="connsiteX1158" fmla="*/ 189832 w 1998270"/>
              <a:gd name="connsiteY1158" fmla="*/ 1497322 h 1996549"/>
              <a:gd name="connsiteX1159" fmla="*/ 191879 w 1998270"/>
              <a:gd name="connsiteY1159" fmla="*/ 1499369 h 1996549"/>
              <a:gd name="connsiteX1160" fmla="*/ 189832 w 1998270"/>
              <a:gd name="connsiteY1160" fmla="*/ 1501416 h 1996549"/>
              <a:gd name="connsiteX1161" fmla="*/ 187786 w 1998270"/>
              <a:gd name="connsiteY1161" fmla="*/ 1499369 h 1996549"/>
              <a:gd name="connsiteX1162" fmla="*/ 189832 w 1998270"/>
              <a:gd name="connsiteY1162" fmla="*/ 1497322 h 1996549"/>
              <a:gd name="connsiteX1163" fmla="*/ 251234 w 1998270"/>
              <a:gd name="connsiteY1163" fmla="*/ 1496640 h 1996549"/>
              <a:gd name="connsiteX1164" fmla="*/ 253963 w 1998270"/>
              <a:gd name="connsiteY1164" fmla="*/ 1499369 h 1996549"/>
              <a:gd name="connsiteX1165" fmla="*/ 251234 w 1998270"/>
              <a:gd name="connsiteY1165" fmla="*/ 1502098 h 1996549"/>
              <a:gd name="connsiteX1166" fmla="*/ 248505 w 1998270"/>
              <a:gd name="connsiteY1166" fmla="*/ 1499369 h 1996549"/>
              <a:gd name="connsiteX1167" fmla="*/ 251234 w 1998270"/>
              <a:gd name="connsiteY1167" fmla="*/ 1496640 h 1996549"/>
              <a:gd name="connsiteX1168" fmla="*/ 312635 w 1998270"/>
              <a:gd name="connsiteY1168" fmla="*/ 1496129 h 1996549"/>
              <a:gd name="connsiteX1169" fmla="*/ 312993 w 1998270"/>
              <a:gd name="connsiteY1169" fmla="*/ 1496129 h 1996549"/>
              <a:gd name="connsiteX1170" fmla="*/ 315876 w 1998270"/>
              <a:gd name="connsiteY1170" fmla="*/ 1499369 h 1996549"/>
              <a:gd name="connsiteX1171" fmla="*/ 312635 w 1998270"/>
              <a:gd name="connsiteY1171" fmla="*/ 1502610 h 1996549"/>
              <a:gd name="connsiteX1172" fmla="*/ 309395 w 1998270"/>
              <a:gd name="connsiteY1172" fmla="*/ 1499369 h 1996549"/>
              <a:gd name="connsiteX1173" fmla="*/ 312635 w 1998270"/>
              <a:gd name="connsiteY1173" fmla="*/ 1496129 h 1996549"/>
              <a:gd name="connsiteX1174" fmla="*/ 374036 w 1998270"/>
              <a:gd name="connsiteY1174" fmla="*/ 1495446 h 1996549"/>
              <a:gd name="connsiteX1175" fmla="*/ 377959 w 1998270"/>
              <a:gd name="connsiteY1175" fmla="*/ 1499369 h 1996549"/>
              <a:gd name="connsiteX1176" fmla="*/ 374036 w 1998270"/>
              <a:gd name="connsiteY1176" fmla="*/ 1503292 h 1996549"/>
              <a:gd name="connsiteX1177" fmla="*/ 370114 w 1998270"/>
              <a:gd name="connsiteY1177" fmla="*/ 1499369 h 1996549"/>
              <a:gd name="connsiteX1178" fmla="*/ 374036 w 1998270"/>
              <a:gd name="connsiteY1178" fmla="*/ 1495446 h 1996549"/>
              <a:gd name="connsiteX1179" fmla="*/ 436119 w 1998270"/>
              <a:gd name="connsiteY1179" fmla="*/ 1494935 h 1996549"/>
              <a:gd name="connsiteX1180" fmla="*/ 436460 w 1998270"/>
              <a:gd name="connsiteY1180" fmla="*/ 1494935 h 1996549"/>
              <a:gd name="connsiteX1181" fmla="*/ 440554 w 1998270"/>
              <a:gd name="connsiteY1181" fmla="*/ 1499370 h 1996549"/>
              <a:gd name="connsiteX1182" fmla="*/ 436119 w 1998270"/>
              <a:gd name="connsiteY1182" fmla="*/ 1503804 h 1996549"/>
              <a:gd name="connsiteX1183" fmla="*/ 431685 w 1998270"/>
              <a:gd name="connsiteY1183" fmla="*/ 1499370 h 1996549"/>
              <a:gd name="connsiteX1184" fmla="*/ 436119 w 1998270"/>
              <a:gd name="connsiteY1184" fmla="*/ 1494935 h 1996549"/>
              <a:gd name="connsiteX1185" fmla="*/ 496838 w 1998270"/>
              <a:gd name="connsiteY1185" fmla="*/ 1494253 h 1996549"/>
              <a:gd name="connsiteX1186" fmla="*/ 497179 w 1998270"/>
              <a:gd name="connsiteY1186" fmla="*/ 1494253 h 1996549"/>
              <a:gd name="connsiteX1187" fmla="*/ 501955 w 1998270"/>
              <a:gd name="connsiteY1187" fmla="*/ 1499370 h 1996549"/>
              <a:gd name="connsiteX1188" fmla="*/ 496838 w 1998270"/>
              <a:gd name="connsiteY1188" fmla="*/ 1504487 h 1996549"/>
              <a:gd name="connsiteX1189" fmla="*/ 491722 w 1998270"/>
              <a:gd name="connsiteY1189" fmla="*/ 1499370 h 1996549"/>
              <a:gd name="connsiteX1190" fmla="*/ 496838 w 1998270"/>
              <a:gd name="connsiteY1190" fmla="*/ 1494253 h 1996549"/>
              <a:gd name="connsiteX1191" fmla="*/ 558240 w 1998270"/>
              <a:gd name="connsiteY1191" fmla="*/ 1493741 h 1996549"/>
              <a:gd name="connsiteX1192" fmla="*/ 563869 w 1998270"/>
              <a:gd name="connsiteY1192" fmla="*/ 1499370 h 1996549"/>
              <a:gd name="connsiteX1193" fmla="*/ 558240 w 1998270"/>
              <a:gd name="connsiteY1193" fmla="*/ 1504998 h 1996549"/>
              <a:gd name="connsiteX1194" fmla="*/ 552612 w 1998270"/>
              <a:gd name="connsiteY1194" fmla="*/ 1499370 h 1996549"/>
              <a:gd name="connsiteX1195" fmla="*/ 558240 w 1998270"/>
              <a:gd name="connsiteY1195" fmla="*/ 1493741 h 1996549"/>
              <a:gd name="connsiteX1196" fmla="*/ 619641 w 1998270"/>
              <a:gd name="connsiteY1196" fmla="*/ 1493229 h 1996549"/>
              <a:gd name="connsiteX1197" fmla="*/ 625781 w 1998270"/>
              <a:gd name="connsiteY1197" fmla="*/ 1499370 h 1996549"/>
              <a:gd name="connsiteX1198" fmla="*/ 619641 w 1998270"/>
              <a:gd name="connsiteY1198" fmla="*/ 1505510 h 1996549"/>
              <a:gd name="connsiteX1199" fmla="*/ 613501 w 1998270"/>
              <a:gd name="connsiteY1199" fmla="*/ 1499370 h 1996549"/>
              <a:gd name="connsiteX1200" fmla="*/ 619641 w 1998270"/>
              <a:gd name="connsiteY1200" fmla="*/ 1493229 h 1996549"/>
              <a:gd name="connsiteX1201" fmla="*/ 681042 w 1998270"/>
              <a:gd name="connsiteY1201" fmla="*/ 1492718 h 1996549"/>
              <a:gd name="connsiteX1202" fmla="*/ 681384 w 1998270"/>
              <a:gd name="connsiteY1202" fmla="*/ 1492718 h 1996549"/>
              <a:gd name="connsiteX1203" fmla="*/ 687694 w 1998270"/>
              <a:gd name="connsiteY1203" fmla="*/ 1499370 h 1996549"/>
              <a:gd name="connsiteX1204" fmla="*/ 681042 w 1998270"/>
              <a:gd name="connsiteY1204" fmla="*/ 1506022 h 1996549"/>
              <a:gd name="connsiteX1205" fmla="*/ 674391 w 1998270"/>
              <a:gd name="connsiteY1205" fmla="*/ 1499370 h 1996549"/>
              <a:gd name="connsiteX1206" fmla="*/ 681042 w 1998270"/>
              <a:gd name="connsiteY1206" fmla="*/ 1492718 h 1996549"/>
              <a:gd name="connsiteX1207" fmla="*/ 743126 w 1998270"/>
              <a:gd name="connsiteY1207" fmla="*/ 1492206 h 1996549"/>
              <a:gd name="connsiteX1208" fmla="*/ 750290 w 1998270"/>
              <a:gd name="connsiteY1208" fmla="*/ 1499370 h 1996549"/>
              <a:gd name="connsiteX1209" fmla="*/ 743126 w 1998270"/>
              <a:gd name="connsiteY1209" fmla="*/ 1506533 h 1996549"/>
              <a:gd name="connsiteX1210" fmla="*/ 735963 w 1998270"/>
              <a:gd name="connsiteY1210" fmla="*/ 1499370 h 1996549"/>
              <a:gd name="connsiteX1211" fmla="*/ 743126 w 1998270"/>
              <a:gd name="connsiteY1211" fmla="*/ 1492206 h 1996549"/>
              <a:gd name="connsiteX1212" fmla="*/ 865247 w 1998270"/>
              <a:gd name="connsiteY1212" fmla="*/ 1491354 h 1996549"/>
              <a:gd name="connsiteX1213" fmla="*/ 865588 w 1998270"/>
              <a:gd name="connsiteY1213" fmla="*/ 1491354 h 1996549"/>
              <a:gd name="connsiteX1214" fmla="*/ 873434 w 1998270"/>
              <a:gd name="connsiteY1214" fmla="*/ 1499541 h 1996549"/>
              <a:gd name="connsiteX1215" fmla="*/ 865247 w 1998270"/>
              <a:gd name="connsiteY1215" fmla="*/ 1507727 h 1996549"/>
              <a:gd name="connsiteX1216" fmla="*/ 857060 w 1998270"/>
              <a:gd name="connsiteY1216" fmla="*/ 1499541 h 1996549"/>
              <a:gd name="connsiteX1217" fmla="*/ 865247 w 1998270"/>
              <a:gd name="connsiteY1217" fmla="*/ 1491354 h 1996549"/>
              <a:gd name="connsiteX1218" fmla="*/ 926647 w 1998270"/>
              <a:gd name="connsiteY1218" fmla="*/ 1491353 h 1996549"/>
              <a:gd name="connsiteX1219" fmla="*/ 935345 w 1998270"/>
              <a:gd name="connsiteY1219" fmla="*/ 1500052 h 1996549"/>
              <a:gd name="connsiteX1220" fmla="*/ 926647 w 1998270"/>
              <a:gd name="connsiteY1220" fmla="*/ 1508750 h 1996549"/>
              <a:gd name="connsiteX1221" fmla="*/ 917949 w 1998270"/>
              <a:gd name="connsiteY1221" fmla="*/ 1500052 h 1996549"/>
              <a:gd name="connsiteX1222" fmla="*/ 926647 w 1998270"/>
              <a:gd name="connsiteY1222" fmla="*/ 1491353 h 1996549"/>
              <a:gd name="connsiteX1223" fmla="*/ 803845 w 1998270"/>
              <a:gd name="connsiteY1223" fmla="*/ 1491353 h 1996549"/>
              <a:gd name="connsiteX1224" fmla="*/ 811520 w 1998270"/>
              <a:gd name="connsiteY1224" fmla="*/ 1499029 h 1996549"/>
              <a:gd name="connsiteX1225" fmla="*/ 803845 w 1998270"/>
              <a:gd name="connsiteY1225" fmla="*/ 1506704 h 1996549"/>
              <a:gd name="connsiteX1226" fmla="*/ 796170 w 1998270"/>
              <a:gd name="connsiteY1226" fmla="*/ 1499029 h 1996549"/>
              <a:gd name="connsiteX1227" fmla="*/ 803845 w 1998270"/>
              <a:gd name="connsiteY1227" fmla="*/ 1491353 h 1996549"/>
              <a:gd name="connsiteX1228" fmla="*/ 988048 w 1998270"/>
              <a:gd name="connsiteY1228" fmla="*/ 1490159 h 1996549"/>
              <a:gd name="connsiteX1229" fmla="*/ 997259 w 1998270"/>
              <a:gd name="connsiteY1229" fmla="*/ 1499370 h 1996549"/>
              <a:gd name="connsiteX1230" fmla="*/ 988048 w 1998270"/>
              <a:gd name="connsiteY1230" fmla="*/ 1508580 h 1996549"/>
              <a:gd name="connsiteX1231" fmla="*/ 978839 w 1998270"/>
              <a:gd name="connsiteY1231" fmla="*/ 1499370 h 1996549"/>
              <a:gd name="connsiteX1232" fmla="*/ 988048 w 1998270"/>
              <a:gd name="connsiteY1232" fmla="*/ 1490159 h 1996549"/>
              <a:gd name="connsiteX1233" fmla="*/ 1050132 w 1998270"/>
              <a:gd name="connsiteY1233" fmla="*/ 1489818 h 1996549"/>
              <a:gd name="connsiteX1234" fmla="*/ 1059683 w 1998270"/>
              <a:gd name="connsiteY1234" fmla="*/ 1498858 h 1996549"/>
              <a:gd name="connsiteX1235" fmla="*/ 1050132 w 1998270"/>
              <a:gd name="connsiteY1235" fmla="*/ 1508409 h 1996549"/>
              <a:gd name="connsiteX1236" fmla="*/ 1040581 w 1998270"/>
              <a:gd name="connsiteY1236" fmla="*/ 1499370 h 1996549"/>
              <a:gd name="connsiteX1237" fmla="*/ 1050132 w 1998270"/>
              <a:gd name="connsiteY1237" fmla="*/ 1489818 h 1996549"/>
              <a:gd name="connsiteX1238" fmla="*/ 1110851 w 1998270"/>
              <a:gd name="connsiteY1238" fmla="*/ 1489307 h 1996549"/>
              <a:gd name="connsiteX1239" fmla="*/ 1111192 w 1998270"/>
              <a:gd name="connsiteY1239" fmla="*/ 1489307 h 1996549"/>
              <a:gd name="connsiteX1240" fmla="*/ 1120914 w 1998270"/>
              <a:gd name="connsiteY1240" fmla="*/ 1499370 h 1996549"/>
              <a:gd name="connsiteX1241" fmla="*/ 1110851 w 1998270"/>
              <a:gd name="connsiteY1241" fmla="*/ 1509433 h 1996549"/>
              <a:gd name="connsiteX1242" fmla="*/ 1100789 w 1998270"/>
              <a:gd name="connsiteY1242" fmla="*/ 1499370 h 1996549"/>
              <a:gd name="connsiteX1243" fmla="*/ 1110851 w 1998270"/>
              <a:gd name="connsiteY1243" fmla="*/ 1489307 h 1996549"/>
              <a:gd name="connsiteX1244" fmla="*/ 1172253 w 1998270"/>
              <a:gd name="connsiteY1244" fmla="*/ 1488965 h 1996549"/>
              <a:gd name="connsiteX1245" fmla="*/ 1182657 w 1998270"/>
              <a:gd name="connsiteY1245" fmla="*/ 1499370 h 1996549"/>
              <a:gd name="connsiteX1246" fmla="*/ 1172253 w 1998270"/>
              <a:gd name="connsiteY1246" fmla="*/ 1509774 h 1996549"/>
              <a:gd name="connsiteX1247" fmla="*/ 1161849 w 1998270"/>
              <a:gd name="connsiteY1247" fmla="*/ 1499370 h 1996549"/>
              <a:gd name="connsiteX1248" fmla="*/ 1172253 w 1998270"/>
              <a:gd name="connsiteY1248" fmla="*/ 1488965 h 1996549"/>
              <a:gd name="connsiteX1249" fmla="*/ 1234020 w 1998270"/>
              <a:gd name="connsiteY1249" fmla="*/ 1488490 h 1996549"/>
              <a:gd name="connsiteX1250" fmla="*/ 1244765 w 1998270"/>
              <a:gd name="connsiteY1250" fmla="*/ 1499235 h 1996549"/>
              <a:gd name="connsiteX1251" fmla="*/ 1234020 w 1998270"/>
              <a:gd name="connsiteY1251" fmla="*/ 1509980 h 1996549"/>
              <a:gd name="connsiteX1252" fmla="*/ 1223275 w 1998270"/>
              <a:gd name="connsiteY1252" fmla="*/ 1499235 h 1996549"/>
              <a:gd name="connsiteX1253" fmla="*/ 1234020 w 1998270"/>
              <a:gd name="connsiteY1253" fmla="*/ 1488490 h 1996549"/>
              <a:gd name="connsiteX1254" fmla="*/ 1971151 w 1998270"/>
              <a:gd name="connsiteY1254" fmla="*/ 1488283 h 1996549"/>
              <a:gd name="connsiteX1255" fmla="*/ 1982237 w 1998270"/>
              <a:gd name="connsiteY1255" fmla="*/ 1499370 h 1996549"/>
              <a:gd name="connsiteX1256" fmla="*/ 1971151 w 1998270"/>
              <a:gd name="connsiteY1256" fmla="*/ 1510456 h 1996549"/>
              <a:gd name="connsiteX1257" fmla="*/ 1960065 w 1998270"/>
              <a:gd name="connsiteY1257" fmla="*/ 1499370 h 1996549"/>
              <a:gd name="connsiteX1258" fmla="*/ 1971151 w 1998270"/>
              <a:gd name="connsiteY1258" fmla="*/ 1488283 h 1996549"/>
              <a:gd name="connsiteX1259" fmla="*/ 1295055 w 1998270"/>
              <a:gd name="connsiteY1259" fmla="*/ 1488283 h 1996549"/>
              <a:gd name="connsiteX1260" fmla="*/ 1306142 w 1998270"/>
              <a:gd name="connsiteY1260" fmla="*/ 1499370 h 1996549"/>
              <a:gd name="connsiteX1261" fmla="*/ 1295055 w 1998270"/>
              <a:gd name="connsiteY1261" fmla="*/ 1510456 h 1996549"/>
              <a:gd name="connsiteX1262" fmla="*/ 1283969 w 1998270"/>
              <a:gd name="connsiteY1262" fmla="*/ 1499370 h 1996549"/>
              <a:gd name="connsiteX1263" fmla="*/ 1295055 w 1998270"/>
              <a:gd name="connsiteY1263" fmla="*/ 1488283 h 1996549"/>
              <a:gd name="connsiteX1264" fmla="*/ 1357138 w 1998270"/>
              <a:gd name="connsiteY1264" fmla="*/ 1487942 h 1996549"/>
              <a:gd name="connsiteX1265" fmla="*/ 1368566 w 1998270"/>
              <a:gd name="connsiteY1265" fmla="*/ 1499370 h 1996549"/>
              <a:gd name="connsiteX1266" fmla="*/ 1357138 w 1998270"/>
              <a:gd name="connsiteY1266" fmla="*/ 1510797 h 1996549"/>
              <a:gd name="connsiteX1267" fmla="*/ 1345711 w 1998270"/>
              <a:gd name="connsiteY1267" fmla="*/ 1499370 h 1996549"/>
              <a:gd name="connsiteX1268" fmla="*/ 1357138 w 1998270"/>
              <a:gd name="connsiteY1268" fmla="*/ 1487942 h 1996549"/>
              <a:gd name="connsiteX1269" fmla="*/ 1417857 w 1998270"/>
              <a:gd name="connsiteY1269" fmla="*/ 1487772 h 1996549"/>
              <a:gd name="connsiteX1270" fmla="*/ 1418198 w 1998270"/>
              <a:gd name="connsiteY1270" fmla="*/ 1487772 h 1996549"/>
              <a:gd name="connsiteX1271" fmla="*/ 1429455 w 1998270"/>
              <a:gd name="connsiteY1271" fmla="*/ 1499370 h 1996549"/>
              <a:gd name="connsiteX1272" fmla="*/ 1417857 w 1998270"/>
              <a:gd name="connsiteY1272" fmla="*/ 1510968 h 1996549"/>
              <a:gd name="connsiteX1273" fmla="*/ 1406260 w 1998270"/>
              <a:gd name="connsiteY1273" fmla="*/ 1499370 h 1996549"/>
              <a:gd name="connsiteX1274" fmla="*/ 1417857 w 1998270"/>
              <a:gd name="connsiteY1274" fmla="*/ 1487772 h 1996549"/>
              <a:gd name="connsiteX1275" fmla="*/ 1479259 w 1998270"/>
              <a:gd name="connsiteY1275" fmla="*/ 1487430 h 1996549"/>
              <a:gd name="connsiteX1276" fmla="*/ 1491198 w 1998270"/>
              <a:gd name="connsiteY1276" fmla="*/ 1499370 h 1996549"/>
              <a:gd name="connsiteX1277" fmla="*/ 1479259 w 1998270"/>
              <a:gd name="connsiteY1277" fmla="*/ 1511309 h 1996549"/>
              <a:gd name="connsiteX1278" fmla="*/ 1467320 w 1998270"/>
              <a:gd name="connsiteY1278" fmla="*/ 1499370 h 1996549"/>
              <a:gd name="connsiteX1279" fmla="*/ 1479259 w 1998270"/>
              <a:gd name="connsiteY1279" fmla="*/ 1487430 h 1996549"/>
              <a:gd name="connsiteX1280" fmla="*/ 1540661 w 1998270"/>
              <a:gd name="connsiteY1280" fmla="*/ 1487259 h 1996549"/>
              <a:gd name="connsiteX1281" fmla="*/ 1552770 w 1998270"/>
              <a:gd name="connsiteY1281" fmla="*/ 1499369 h 1996549"/>
              <a:gd name="connsiteX1282" fmla="*/ 1540661 w 1998270"/>
              <a:gd name="connsiteY1282" fmla="*/ 1511479 h 1996549"/>
              <a:gd name="connsiteX1283" fmla="*/ 1528551 w 1998270"/>
              <a:gd name="connsiteY1283" fmla="*/ 1499369 h 1996549"/>
              <a:gd name="connsiteX1284" fmla="*/ 1540661 w 1998270"/>
              <a:gd name="connsiteY1284" fmla="*/ 1487259 h 1996549"/>
              <a:gd name="connsiteX1285" fmla="*/ 1602061 w 1998270"/>
              <a:gd name="connsiteY1285" fmla="*/ 1487089 h 1996549"/>
              <a:gd name="connsiteX1286" fmla="*/ 1614342 w 1998270"/>
              <a:gd name="connsiteY1286" fmla="*/ 1499370 h 1996549"/>
              <a:gd name="connsiteX1287" fmla="*/ 1602061 w 1998270"/>
              <a:gd name="connsiteY1287" fmla="*/ 1511650 h 1996549"/>
              <a:gd name="connsiteX1288" fmla="*/ 1589782 w 1998270"/>
              <a:gd name="connsiteY1288" fmla="*/ 1499370 h 1996549"/>
              <a:gd name="connsiteX1289" fmla="*/ 1602061 w 1998270"/>
              <a:gd name="connsiteY1289" fmla="*/ 1487089 h 1996549"/>
              <a:gd name="connsiteX1290" fmla="*/ 1664145 w 1998270"/>
              <a:gd name="connsiteY1290" fmla="*/ 1486919 h 1996549"/>
              <a:gd name="connsiteX1291" fmla="*/ 1664485 w 1998270"/>
              <a:gd name="connsiteY1291" fmla="*/ 1486919 h 1996549"/>
              <a:gd name="connsiteX1292" fmla="*/ 1676596 w 1998270"/>
              <a:gd name="connsiteY1292" fmla="*/ 1499370 h 1996549"/>
              <a:gd name="connsiteX1293" fmla="*/ 1664145 w 1998270"/>
              <a:gd name="connsiteY1293" fmla="*/ 1511820 h 1996549"/>
              <a:gd name="connsiteX1294" fmla="*/ 1651694 w 1998270"/>
              <a:gd name="connsiteY1294" fmla="*/ 1499370 h 1996549"/>
              <a:gd name="connsiteX1295" fmla="*/ 1664145 w 1998270"/>
              <a:gd name="connsiteY1295" fmla="*/ 1486919 h 1996549"/>
              <a:gd name="connsiteX1296" fmla="*/ 1786265 w 1998270"/>
              <a:gd name="connsiteY1296" fmla="*/ 1486748 h 1996549"/>
              <a:gd name="connsiteX1297" fmla="*/ 1798886 w 1998270"/>
              <a:gd name="connsiteY1297" fmla="*/ 1499370 h 1996549"/>
              <a:gd name="connsiteX1298" fmla="*/ 1786265 w 1998270"/>
              <a:gd name="connsiteY1298" fmla="*/ 1511991 h 1996549"/>
              <a:gd name="connsiteX1299" fmla="*/ 1773644 w 1998270"/>
              <a:gd name="connsiteY1299" fmla="*/ 1499370 h 1996549"/>
              <a:gd name="connsiteX1300" fmla="*/ 1786265 w 1998270"/>
              <a:gd name="connsiteY1300" fmla="*/ 1486748 h 1996549"/>
              <a:gd name="connsiteX1301" fmla="*/ 1724864 w 1998270"/>
              <a:gd name="connsiteY1301" fmla="*/ 1486748 h 1996549"/>
              <a:gd name="connsiteX1302" fmla="*/ 1737485 w 1998270"/>
              <a:gd name="connsiteY1302" fmla="*/ 1499370 h 1996549"/>
              <a:gd name="connsiteX1303" fmla="*/ 1724864 w 1998270"/>
              <a:gd name="connsiteY1303" fmla="*/ 1511991 h 1996549"/>
              <a:gd name="connsiteX1304" fmla="*/ 1712243 w 1998270"/>
              <a:gd name="connsiteY1304" fmla="*/ 1499370 h 1996549"/>
              <a:gd name="connsiteX1305" fmla="*/ 1724864 w 1998270"/>
              <a:gd name="connsiteY1305" fmla="*/ 1486748 h 1996549"/>
              <a:gd name="connsiteX1306" fmla="*/ 1909067 w 1998270"/>
              <a:gd name="connsiteY1306" fmla="*/ 1486578 h 1996549"/>
              <a:gd name="connsiteX1307" fmla="*/ 1909409 w 1998270"/>
              <a:gd name="connsiteY1307" fmla="*/ 1486578 h 1996549"/>
              <a:gd name="connsiteX1308" fmla="*/ 1921859 w 1998270"/>
              <a:gd name="connsiteY1308" fmla="*/ 1499370 h 1996549"/>
              <a:gd name="connsiteX1309" fmla="*/ 1909067 w 1998270"/>
              <a:gd name="connsiteY1309" fmla="*/ 1512162 h 1996549"/>
              <a:gd name="connsiteX1310" fmla="*/ 1896276 w 1998270"/>
              <a:gd name="connsiteY1310" fmla="*/ 1499370 h 1996549"/>
              <a:gd name="connsiteX1311" fmla="*/ 1909067 w 1998270"/>
              <a:gd name="connsiteY1311" fmla="*/ 1486578 h 1996549"/>
              <a:gd name="connsiteX1312" fmla="*/ 1847666 w 1998270"/>
              <a:gd name="connsiteY1312" fmla="*/ 1486578 h 1996549"/>
              <a:gd name="connsiteX1313" fmla="*/ 1848007 w 1998270"/>
              <a:gd name="connsiteY1313" fmla="*/ 1486578 h 1996549"/>
              <a:gd name="connsiteX1314" fmla="*/ 1860458 w 1998270"/>
              <a:gd name="connsiteY1314" fmla="*/ 1499370 h 1996549"/>
              <a:gd name="connsiteX1315" fmla="*/ 1847666 w 1998270"/>
              <a:gd name="connsiteY1315" fmla="*/ 1512162 h 1996549"/>
              <a:gd name="connsiteX1316" fmla="*/ 1834875 w 1998270"/>
              <a:gd name="connsiteY1316" fmla="*/ 1499370 h 1996549"/>
              <a:gd name="connsiteX1317" fmla="*/ 1847666 w 1998270"/>
              <a:gd name="connsiteY1317" fmla="*/ 1486578 h 1996549"/>
              <a:gd name="connsiteX1318" fmla="*/ 67029 w 1998270"/>
              <a:gd name="connsiteY1318" fmla="*/ 1436774 h 1996549"/>
              <a:gd name="connsiteX1319" fmla="*/ 68223 w 1998270"/>
              <a:gd name="connsiteY1319" fmla="*/ 1437968 h 1996549"/>
              <a:gd name="connsiteX1320" fmla="*/ 67029 w 1998270"/>
              <a:gd name="connsiteY1320" fmla="*/ 1439162 h 1996549"/>
              <a:gd name="connsiteX1321" fmla="*/ 65836 w 1998270"/>
              <a:gd name="connsiteY1321" fmla="*/ 1437968 h 1996549"/>
              <a:gd name="connsiteX1322" fmla="*/ 67029 w 1998270"/>
              <a:gd name="connsiteY1322" fmla="*/ 1436774 h 1996549"/>
              <a:gd name="connsiteX1323" fmla="*/ 129113 w 1998270"/>
              <a:gd name="connsiteY1323" fmla="*/ 1436093 h 1996549"/>
              <a:gd name="connsiteX1324" fmla="*/ 129488 w 1998270"/>
              <a:gd name="connsiteY1324" fmla="*/ 1436123 h 1996549"/>
              <a:gd name="connsiteX1325" fmla="*/ 130989 w 1998270"/>
              <a:gd name="connsiteY1325" fmla="*/ 1438310 h 1996549"/>
              <a:gd name="connsiteX1326" fmla="*/ 129113 w 1998270"/>
              <a:gd name="connsiteY1326" fmla="*/ 1440186 h 1996549"/>
              <a:gd name="connsiteX1327" fmla="*/ 128738 w 1998270"/>
              <a:gd name="connsiteY1327" fmla="*/ 1440155 h 1996549"/>
              <a:gd name="connsiteX1328" fmla="*/ 127237 w 1998270"/>
              <a:gd name="connsiteY1328" fmla="*/ 1437969 h 1996549"/>
              <a:gd name="connsiteX1329" fmla="*/ 129113 w 1998270"/>
              <a:gd name="connsiteY1329" fmla="*/ 1436093 h 1996549"/>
              <a:gd name="connsiteX1330" fmla="*/ 189832 w 1998270"/>
              <a:gd name="connsiteY1330" fmla="*/ 1435410 h 1996549"/>
              <a:gd name="connsiteX1331" fmla="*/ 190190 w 1998270"/>
              <a:gd name="connsiteY1331" fmla="*/ 1435410 h 1996549"/>
              <a:gd name="connsiteX1332" fmla="*/ 192390 w 1998270"/>
              <a:gd name="connsiteY1332" fmla="*/ 1437968 h 1996549"/>
              <a:gd name="connsiteX1333" fmla="*/ 189832 w 1998270"/>
              <a:gd name="connsiteY1333" fmla="*/ 1440527 h 1996549"/>
              <a:gd name="connsiteX1334" fmla="*/ 187274 w 1998270"/>
              <a:gd name="connsiteY1334" fmla="*/ 1437968 h 1996549"/>
              <a:gd name="connsiteX1335" fmla="*/ 189832 w 1998270"/>
              <a:gd name="connsiteY1335" fmla="*/ 1435410 h 1996549"/>
              <a:gd name="connsiteX1336" fmla="*/ 251233 w 1998270"/>
              <a:gd name="connsiteY1336" fmla="*/ 1434728 h 1996549"/>
              <a:gd name="connsiteX1337" fmla="*/ 251591 w 1998270"/>
              <a:gd name="connsiteY1337" fmla="*/ 1434728 h 1996549"/>
              <a:gd name="connsiteX1338" fmla="*/ 254474 w 1998270"/>
              <a:gd name="connsiteY1338" fmla="*/ 1437968 h 1996549"/>
              <a:gd name="connsiteX1339" fmla="*/ 251233 w 1998270"/>
              <a:gd name="connsiteY1339" fmla="*/ 1441209 h 1996549"/>
              <a:gd name="connsiteX1340" fmla="*/ 247993 w 1998270"/>
              <a:gd name="connsiteY1340" fmla="*/ 1437968 h 1996549"/>
              <a:gd name="connsiteX1341" fmla="*/ 251233 w 1998270"/>
              <a:gd name="connsiteY1341" fmla="*/ 1434728 h 1996549"/>
              <a:gd name="connsiteX1342" fmla="*/ 312635 w 1998270"/>
              <a:gd name="connsiteY1342" fmla="*/ 1434216 h 1996549"/>
              <a:gd name="connsiteX1343" fmla="*/ 316387 w 1998270"/>
              <a:gd name="connsiteY1343" fmla="*/ 1437969 h 1996549"/>
              <a:gd name="connsiteX1344" fmla="*/ 312635 w 1998270"/>
              <a:gd name="connsiteY1344" fmla="*/ 1441721 h 1996549"/>
              <a:gd name="connsiteX1345" fmla="*/ 308883 w 1998270"/>
              <a:gd name="connsiteY1345" fmla="*/ 1437969 h 1996549"/>
              <a:gd name="connsiteX1346" fmla="*/ 312635 w 1998270"/>
              <a:gd name="connsiteY1346" fmla="*/ 1434216 h 1996549"/>
              <a:gd name="connsiteX1347" fmla="*/ 374036 w 1998270"/>
              <a:gd name="connsiteY1347" fmla="*/ 1433534 h 1996549"/>
              <a:gd name="connsiteX1348" fmla="*/ 374377 w 1998270"/>
              <a:gd name="connsiteY1348" fmla="*/ 1433534 h 1996549"/>
              <a:gd name="connsiteX1349" fmla="*/ 378470 w 1998270"/>
              <a:gd name="connsiteY1349" fmla="*/ 1437969 h 1996549"/>
              <a:gd name="connsiteX1350" fmla="*/ 374036 w 1998270"/>
              <a:gd name="connsiteY1350" fmla="*/ 1442403 h 1996549"/>
              <a:gd name="connsiteX1351" fmla="*/ 369602 w 1998270"/>
              <a:gd name="connsiteY1351" fmla="*/ 1437969 h 1996549"/>
              <a:gd name="connsiteX1352" fmla="*/ 374036 w 1998270"/>
              <a:gd name="connsiteY1352" fmla="*/ 1433534 h 1996549"/>
              <a:gd name="connsiteX1353" fmla="*/ 436119 w 1998270"/>
              <a:gd name="connsiteY1353" fmla="*/ 1432852 h 1996549"/>
              <a:gd name="connsiteX1354" fmla="*/ 436460 w 1998270"/>
              <a:gd name="connsiteY1354" fmla="*/ 1432852 h 1996549"/>
              <a:gd name="connsiteX1355" fmla="*/ 441236 w 1998270"/>
              <a:gd name="connsiteY1355" fmla="*/ 1437969 h 1996549"/>
              <a:gd name="connsiteX1356" fmla="*/ 436119 w 1998270"/>
              <a:gd name="connsiteY1356" fmla="*/ 1443085 h 1996549"/>
              <a:gd name="connsiteX1357" fmla="*/ 431003 w 1998270"/>
              <a:gd name="connsiteY1357" fmla="*/ 1437969 h 1996549"/>
              <a:gd name="connsiteX1358" fmla="*/ 436119 w 1998270"/>
              <a:gd name="connsiteY1358" fmla="*/ 1432852 h 1996549"/>
              <a:gd name="connsiteX1359" fmla="*/ 496839 w 1998270"/>
              <a:gd name="connsiteY1359" fmla="*/ 1432340 h 1996549"/>
              <a:gd name="connsiteX1360" fmla="*/ 502468 w 1998270"/>
              <a:gd name="connsiteY1360" fmla="*/ 1437969 h 1996549"/>
              <a:gd name="connsiteX1361" fmla="*/ 496839 w 1998270"/>
              <a:gd name="connsiteY1361" fmla="*/ 1443597 h 1996549"/>
              <a:gd name="connsiteX1362" fmla="*/ 491211 w 1998270"/>
              <a:gd name="connsiteY1362" fmla="*/ 1437969 h 1996549"/>
              <a:gd name="connsiteX1363" fmla="*/ 496839 w 1998270"/>
              <a:gd name="connsiteY1363" fmla="*/ 1432340 h 1996549"/>
              <a:gd name="connsiteX1364" fmla="*/ 558240 w 1998270"/>
              <a:gd name="connsiteY1364" fmla="*/ 1431658 h 1996549"/>
              <a:gd name="connsiteX1365" fmla="*/ 558581 w 1998270"/>
              <a:gd name="connsiteY1365" fmla="*/ 1431658 h 1996549"/>
              <a:gd name="connsiteX1366" fmla="*/ 564551 w 1998270"/>
              <a:gd name="connsiteY1366" fmla="*/ 1437969 h 1996549"/>
              <a:gd name="connsiteX1367" fmla="*/ 558240 w 1998270"/>
              <a:gd name="connsiteY1367" fmla="*/ 1444279 h 1996549"/>
              <a:gd name="connsiteX1368" fmla="*/ 551930 w 1998270"/>
              <a:gd name="connsiteY1368" fmla="*/ 1437969 h 1996549"/>
              <a:gd name="connsiteX1369" fmla="*/ 558240 w 1998270"/>
              <a:gd name="connsiteY1369" fmla="*/ 1431658 h 1996549"/>
              <a:gd name="connsiteX1370" fmla="*/ 620007 w 1998270"/>
              <a:gd name="connsiteY1370" fmla="*/ 1431012 h 1996549"/>
              <a:gd name="connsiteX1371" fmla="*/ 626830 w 1998270"/>
              <a:gd name="connsiteY1371" fmla="*/ 1437834 h 1996549"/>
              <a:gd name="connsiteX1372" fmla="*/ 620007 w 1998270"/>
              <a:gd name="connsiteY1372" fmla="*/ 1444657 h 1996549"/>
              <a:gd name="connsiteX1373" fmla="*/ 613185 w 1998270"/>
              <a:gd name="connsiteY1373" fmla="*/ 1437834 h 1996549"/>
              <a:gd name="connsiteX1374" fmla="*/ 620007 w 1998270"/>
              <a:gd name="connsiteY1374" fmla="*/ 1431012 h 1996549"/>
              <a:gd name="connsiteX1375" fmla="*/ 681042 w 1998270"/>
              <a:gd name="connsiteY1375" fmla="*/ 1430634 h 1996549"/>
              <a:gd name="connsiteX1376" fmla="*/ 688377 w 1998270"/>
              <a:gd name="connsiteY1376" fmla="*/ 1437968 h 1996549"/>
              <a:gd name="connsiteX1377" fmla="*/ 681042 w 1998270"/>
              <a:gd name="connsiteY1377" fmla="*/ 1445303 h 1996549"/>
              <a:gd name="connsiteX1378" fmla="*/ 673709 w 1998270"/>
              <a:gd name="connsiteY1378" fmla="*/ 1437968 h 1996549"/>
              <a:gd name="connsiteX1379" fmla="*/ 681042 w 1998270"/>
              <a:gd name="connsiteY1379" fmla="*/ 1430634 h 1996549"/>
              <a:gd name="connsiteX1380" fmla="*/ 743126 w 1998270"/>
              <a:gd name="connsiteY1380" fmla="*/ 1430123 h 1996549"/>
              <a:gd name="connsiteX1381" fmla="*/ 743467 w 1998270"/>
              <a:gd name="connsiteY1381" fmla="*/ 1430123 h 1996549"/>
              <a:gd name="connsiteX1382" fmla="*/ 750972 w 1998270"/>
              <a:gd name="connsiteY1382" fmla="*/ 1437969 h 1996549"/>
              <a:gd name="connsiteX1383" fmla="*/ 743126 w 1998270"/>
              <a:gd name="connsiteY1383" fmla="*/ 1445814 h 1996549"/>
              <a:gd name="connsiteX1384" fmla="*/ 735281 w 1998270"/>
              <a:gd name="connsiteY1384" fmla="*/ 1437969 h 1996549"/>
              <a:gd name="connsiteX1385" fmla="*/ 743126 w 1998270"/>
              <a:gd name="connsiteY1385" fmla="*/ 1430123 h 1996549"/>
              <a:gd name="connsiteX1386" fmla="*/ 803845 w 1998270"/>
              <a:gd name="connsiteY1386" fmla="*/ 1429611 h 1996549"/>
              <a:gd name="connsiteX1387" fmla="*/ 812202 w 1998270"/>
              <a:gd name="connsiteY1387" fmla="*/ 1437969 h 1996549"/>
              <a:gd name="connsiteX1388" fmla="*/ 803845 w 1998270"/>
              <a:gd name="connsiteY1388" fmla="*/ 1446326 h 1996549"/>
              <a:gd name="connsiteX1389" fmla="*/ 795488 w 1998270"/>
              <a:gd name="connsiteY1389" fmla="*/ 1437969 h 1996549"/>
              <a:gd name="connsiteX1390" fmla="*/ 803845 w 1998270"/>
              <a:gd name="connsiteY1390" fmla="*/ 1429611 h 1996549"/>
              <a:gd name="connsiteX1391" fmla="*/ 865613 w 1998270"/>
              <a:gd name="connsiteY1391" fmla="*/ 1428965 h 1996549"/>
              <a:gd name="connsiteX1392" fmla="*/ 874482 w 1998270"/>
              <a:gd name="connsiteY1392" fmla="*/ 1437834 h 1996549"/>
              <a:gd name="connsiteX1393" fmla="*/ 865613 w 1998270"/>
              <a:gd name="connsiteY1393" fmla="*/ 1446703 h 1996549"/>
              <a:gd name="connsiteX1394" fmla="*/ 856744 w 1998270"/>
              <a:gd name="connsiteY1394" fmla="*/ 1437834 h 1996549"/>
              <a:gd name="connsiteX1395" fmla="*/ 865613 w 1998270"/>
              <a:gd name="connsiteY1395" fmla="*/ 1428965 h 1996549"/>
              <a:gd name="connsiteX1396" fmla="*/ 926648 w 1998270"/>
              <a:gd name="connsiteY1396" fmla="*/ 1428588 h 1996549"/>
              <a:gd name="connsiteX1397" fmla="*/ 926989 w 1998270"/>
              <a:gd name="connsiteY1397" fmla="*/ 1428588 h 1996549"/>
              <a:gd name="connsiteX1398" fmla="*/ 936028 w 1998270"/>
              <a:gd name="connsiteY1398" fmla="*/ 1437968 h 1996549"/>
              <a:gd name="connsiteX1399" fmla="*/ 926648 w 1998270"/>
              <a:gd name="connsiteY1399" fmla="*/ 1447349 h 1996549"/>
              <a:gd name="connsiteX1400" fmla="*/ 917267 w 1998270"/>
              <a:gd name="connsiteY1400" fmla="*/ 1437968 h 1996549"/>
              <a:gd name="connsiteX1401" fmla="*/ 926648 w 1998270"/>
              <a:gd name="connsiteY1401" fmla="*/ 1428588 h 1996549"/>
              <a:gd name="connsiteX1402" fmla="*/ 988049 w 1998270"/>
              <a:gd name="connsiteY1402" fmla="*/ 1428076 h 1996549"/>
              <a:gd name="connsiteX1403" fmla="*/ 997941 w 1998270"/>
              <a:gd name="connsiteY1403" fmla="*/ 1437969 h 1996549"/>
              <a:gd name="connsiteX1404" fmla="*/ 988049 w 1998270"/>
              <a:gd name="connsiteY1404" fmla="*/ 1447861 h 1996549"/>
              <a:gd name="connsiteX1405" fmla="*/ 978157 w 1998270"/>
              <a:gd name="connsiteY1405" fmla="*/ 1437969 h 1996549"/>
              <a:gd name="connsiteX1406" fmla="*/ 988049 w 1998270"/>
              <a:gd name="connsiteY1406" fmla="*/ 1428076 h 1996549"/>
              <a:gd name="connsiteX1407" fmla="*/ 1050132 w 1998270"/>
              <a:gd name="connsiteY1407" fmla="*/ 1427734 h 1996549"/>
              <a:gd name="connsiteX1408" fmla="*/ 1060366 w 1998270"/>
              <a:gd name="connsiteY1408" fmla="*/ 1437968 h 1996549"/>
              <a:gd name="connsiteX1409" fmla="*/ 1050132 w 1998270"/>
              <a:gd name="connsiteY1409" fmla="*/ 1448202 h 1996549"/>
              <a:gd name="connsiteX1410" fmla="*/ 1039899 w 1998270"/>
              <a:gd name="connsiteY1410" fmla="*/ 1437968 h 1996549"/>
              <a:gd name="connsiteX1411" fmla="*/ 1050132 w 1998270"/>
              <a:gd name="connsiteY1411" fmla="*/ 1427734 h 1996549"/>
              <a:gd name="connsiteX1412" fmla="*/ 1111217 w 1998270"/>
              <a:gd name="connsiteY1412" fmla="*/ 1427089 h 1996549"/>
              <a:gd name="connsiteX1413" fmla="*/ 1121962 w 1998270"/>
              <a:gd name="connsiteY1413" fmla="*/ 1437834 h 1996549"/>
              <a:gd name="connsiteX1414" fmla="*/ 1111217 w 1998270"/>
              <a:gd name="connsiteY1414" fmla="*/ 1448579 h 1996549"/>
              <a:gd name="connsiteX1415" fmla="*/ 1100472 w 1998270"/>
              <a:gd name="connsiteY1415" fmla="*/ 1437834 h 1996549"/>
              <a:gd name="connsiteX1416" fmla="*/ 1111217 w 1998270"/>
              <a:gd name="connsiteY1416" fmla="*/ 1427089 h 1996549"/>
              <a:gd name="connsiteX1417" fmla="*/ 1172253 w 1998270"/>
              <a:gd name="connsiteY1417" fmla="*/ 1426882 h 1996549"/>
              <a:gd name="connsiteX1418" fmla="*/ 1183339 w 1998270"/>
              <a:gd name="connsiteY1418" fmla="*/ 1437969 h 1996549"/>
              <a:gd name="connsiteX1419" fmla="*/ 1172253 w 1998270"/>
              <a:gd name="connsiteY1419" fmla="*/ 1449055 h 1996549"/>
              <a:gd name="connsiteX1420" fmla="*/ 1161167 w 1998270"/>
              <a:gd name="connsiteY1420" fmla="*/ 1437969 h 1996549"/>
              <a:gd name="connsiteX1421" fmla="*/ 1172253 w 1998270"/>
              <a:gd name="connsiteY1421" fmla="*/ 1426882 h 1996549"/>
              <a:gd name="connsiteX1422" fmla="*/ 1233654 w 1998270"/>
              <a:gd name="connsiteY1422" fmla="*/ 1426540 h 1996549"/>
              <a:gd name="connsiteX1423" fmla="*/ 1245081 w 1998270"/>
              <a:gd name="connsiteY1423" fmla="*/ 1437968 h 1996549"/>
              <a:gd name="connsiteX1424" fmla="*/ 1233654 w 1998270"/>
              <a:gd name="connsiteY1424" fmla="*/ 1449395 h 1996549"/>
              <a:gd name="connsiteX1425" fmla="*/ 1222227 w 1998270"/>
              <a:gd name="connsiteY1425" fmla="*/ 1437968 h 1996549"/>
              <a:gd name="connsiteX1426" fmla="*/ 1233654 w 1998270"/>
              <a:gd name="connsiteY1426" fmla="*/ 1426540 h 1996549"/>
              <a:gd name="connsiteX1427" fmla="*/ 1971151 w 1998270"/>
              <a:gd name="connsiteY1427" fmla="*/ 1426199 h 1996549"/>
              <a:gd name="connsiteX1428" fmla="*/ 1982920 w 1998270"/>
              <a:gd name="connsiteY1428" fmla="*/ 1437968 h 1996549"/>
              <a:gd name="connsiteX1429" fmla="*/ 1971151 w 1998270"/>
              <a:gd name="connsiteY1429" fmla="*/ 1449737 h 1996549"/>
              <a:gd name="connsiteX1430" fmla="*/ 1959383 w 1998270"/>
              <a:gd name="connsiteY1430" fmla="*/ 1437968 h 1996549"/>
              <a:gd name="connsiteX1431" fmla="*/ 1971151 w 1998270"/>
              <a:gd name="connsiteY1431" fmla="*/ 1426199 h 1996549"/>
              <a:gd name="connsiteX1432" fmla="*/ 1295055 w 1998270"/>
              <a:gd name="connsiteY1432" fmla="*/ 1426199 h 1996549"/>
              <a:gd name="connsiteX1433" fmla="*/ 1306823 w 1998270"/>
              <a:gd name="connsiteY1433" fmla="*/ 1437968 h 1996549"/>
              <a:gd name="connsiteX1434" fmla="*/ 1295055 w 1998270"/>
              <a:gd name="connsiteY1434" fmla="*/ 1449737 h 1996549"/>
              <a:gd name="connsiteX1435" fmla="*/ 1283287 w 1998270"/>
              <a:gd name="connsiteY1435" fmla="*/ 1437968 h 1996549"/>
              <a:gd name="connsiteX1436" fmla="*/ 1295055 w 1998270"/>
              <a:gd name="connsiteY1436" fmla="*/ 1426199 h 1996549"/>
              <a:gd name="connsiteX1437" fmla="*/ 1357138 w 1998270"/>
              <a:gd name="connsiteY1437" fmla="*/ 1425858 h 1996549"/>
              <a:gd name="connsiteX1438" fmla="*/ 1369248 w 1998270"/>
              <a:gd name="connsiteY1438" fmla="*/ 1437968 h 1996549"/>
              <a:gd name="connsiteX1439" fmla="*/ 1357138 w 1998270"/>
              <a:gd name="connsiteY1439" fmla="*/ 1450078 h 1996549"/>
              <a:gd name="connsiteX1440" fmla="*/ 1345029 w 1998270"/>
              <a:gd name="connsiteY1440" fmla="*/ 1437968 h 1996549"/>
              <a:gd name="connsiteX1441" fmla="*/ 1357138 w 1998270"/>
              <a:gd name="connsiteY1441" fmla="*/ 1425858 h 1996549"/>
              <a:gd name="connsiteX1442" fmla="*/ 1417858 w 1998270"/>
              <a:gd name="connsiteY1442" fmla="*/ 1425518 h 1996549"/>
              <a:gd name="connsiteX1443" fmla="*/ 1418198 w 1998270"/>
              <a:gd name="connsiteY1443" fmla="*/ 1425518 h 1996549"/>
              <a:gd name="connsiteX1444" fmla="*/ 1430309 w 1998270"/>
              <a:gd name="connsiteY1444" fmla="*/ 1437969 h 1996549"/>
              <a:gd name="connsiteX1445" fmla="*/ 1417858 w 1998270"/>
              <a:gd name="connsiteY1445" fmla="*/ 1450419 h 1996549"/>
              <a:gd name="connsiteX1446" fmla="*/ 1405407 w 1998270"/>
              <a:gd name="connsiteY1446" fmla="*/ 1437969 h 1996549"/>
              <a:gd name="connsiteX1447" fmla="*/ 1417858 w 1998270"/>
              <a:gd name="connsiteY1447" fmla="*/ 1425518 h 1996549"/>
              <a:gd name="connsiteX1448" fmla="*/ 1479258 w 1998270"/>
              <a:gd name="connsiteY1448" fmla="*/ 1425177 h 1996549"/>
              <a:gd name="connsiteX1449" fmla="*/ 1479599 w 1998270"/>
              <a:gd name="connsiteY1449" fmla="*/ 1425177 h 1996549"/>
              <a:gd name="connsiteX1450" fmla="*/ 1492050 w 1998270"/>
              <a:gd name="connsiteY1450" fmla="*/ 1437969 h 1996549"/>
              <a:gd name="connsiteX1451" fmla="*/ 1479258 w 1998270"/>
              <a:gd name="connsiteY1451" fmla="*/ 1450761 h 1996549"/>
              <a:gd name="connsiteX1452" fmla="*/ 1466467 w 1998270"/>
              <a:gd name="connsiteY1452" fmla="*/ 1437969 h 1996549"/>
              <a:gd name="connsiteX1453" fmla="*/ 1479258 w 1998270"/>
              <a:gd name="connsiteY1453" fmla="*/ 1425177 h 1996549"/>
              <a:gd name="connsiteX1454" fmla="*/ 1540660 w 1998270"/>
              <a:gd name="connsiteY1454" fmla="*/ 1425005 h 1996549"/>
              <a:gd name="connsiteX1455" fmla="*/ 1553622 w 1998270"/>
              <a:gd name="connsiteY1455" fmla="*/ 1437968 h 1996549"/>
              <a:gd name="connsiteX1456" fmla="*/ 1540660 w 1998270"/>
              <a:gd name="connsiteY1456" fmla="*/ 1450930 h 1996549"/>
              <a:gd name="connsiteX1457" fmla="*/ 1527698 w 1998270"/>
              <a:gd name="connsiteY1457" fmla="*/ 1437968 h 1996549"/>
              <a:gd name="connsiteX1458" fmla="*/ 1540660 w 1998270"/>
              <a:gd name="connsiteY1458" fmla="*/ 1425005 h 1996549"/>
              <a:gd name="connsiteX1459" fmla="*/ 1602061 w 1998270"/>
              <a:gd name="connsiteY1459" fmla="*/ 1424836 h 1996549"/>
              <a:gd name="connsiteX1460" fmla="*/ 1602403 w 1998270"/>
              <a:gd name="connsiteY1460" fmla="*/ 1424836 h 1996549"/>
              <a:gd name="connsiteX1461" fmla="*/ 1615195 w 1998270"/>
              <a:gd name="connsiteY1461" fmla="*/ 1437969 h 1996549"/>
              <a:gd name="connsiteX1462" fmla="*/ 1602061 w 1998270"/>
              <a:gd name="connsiteY1462" fmla="*/ 1451102 h 1996549"/>
              <a:gd name="connsiteX1463" fmla="*/ 1588929 w 1998270"/>
              <a:gd name="connsiteY1463" fmla="*/ 1437969 h 1996549"/>
              <a:gd name="connsiteX1464" fmla="*/ 1602061 w 1998270"/>
              <a:gd name="connsiteY1464" fmla="*/ 1424836 h 1996549"/>
              <a:gd name="connsiteX1465" fmla="*/ 1664145 w 1998270"/>
              <a:gd name="connsiteY1465" fmla="*/ 1424664 h 1996549"/>
              <a:gd name="connsiteX1466" fmla="*/ 1677449 w 1998270"/>
              <a:gd name="connsiteY1466" fmla="*/ 1437968 h 1996549"/>
              <a:gd name="connsiteX1467" fmla="*/ 1664145 w 1998270"/>
              <a:gd name="connsiteY1467" fmla="*/ 1451272 h 1996549"/>
              <a:gd name="connsiteX1468" fmla="*/ 1650842 w 1998270"/>
              <a:gd name="connsiteY1468" fmla="*/ 1437968 h 1996549"/>
              <a:gd name="connsiteX1469" fmla="*/ 1664145 w 1998270"/>
              <a:gd name="connsiteY1469" fmla="*/ 1424664 h 1996549"/>
              <a:gd name="connsiteX1470" fmla="*/ 1909067 w 1998270"/>
              <a:gd name="connsiteY1470" fmla="*/ 1424494 h 1996549"/>
              <a:gd name="connsiteX1471" fmla="*/ 1922542 w 1998270"/>
              <a:gd name="connsiteY1471" fmla="*/ 1437969 h 1996549"/>
              <a:gd name="connsiteX1472" fmla="*/ 1909067 w 1998270"/>
              <a:gd name="connsiteY1472" fmla="*/ 1451443 h 1996549"/>
              <a:gd name="connsiteX1473" fmla="*/ 1895594 w 1998270"/>
              <a:gd name="connsiteY1473" fmla="*/ 1437969 h 1996549"/>
              <a:gd name="connsiteX1474" fmla="*/ 1909067 w 1998270"/>
              <a:gd name="connsiteY1474" fmla="*/ 1424494 h 1996549"/>
              <a:gd name="connsiteX1475" fmla="*/ 1847667 w 1998270"/>
              <a:gd name="connsiteY1475" fmla="*/ 1424494 h 1996549"/>
              <a:gd name="connsiteX1476" fmla="*/ 1861141 w 1998270"/>
              <a:gd name="connsiteY1476" fmla="*/ 1437969 h 1996549"/>
              <a:gd name="connsiteX1477" fmla="*/ 1847667 w 1998270"/>
              <a:gd name="connsiteY1477" fmla="*/ 1451443 h 1996549"/>
              <a:gd name="connsiteX1478" fmla="*/ 1834193 w 1998270"/>
              <a:gd name="connsiteY1478" fmla="*/ 1437969 h 1996549"/>
              <a:gd name="connsiteX1479" fmla="*/ 1847667 w 1998270"/>
              <a:gd name="connsiteY1479" fmla="*/ 1424494 h 1996549"/>
              <a:gd name="connsiteX1480" fmla="*/ 1786265 w 1998270"/>
              <a:gd name="connsiteY1480" fmla="*/ 1424494 h 1996549"/>
              <a:gd name="connsiteX1481" fmla="*/ 1799739 w 1998270"/>
              <a:gd name="connsiteY1481" fmla="*/ 1437969 h 1996549"/>
              <a:gd name="connsiteX1482" fmla="*/ 1786265 w 1998270"/>
              <a:gd name="connsiteY1482" fmla="*/ 1451443 h 1996549"/>
              <a:gd name="connsiteX1483" fmla="*/ 1772791 w 1998270"/>
              <a:gd name="connsiteY1483" fmla="*/ 1437969 h 1996549"/>
              <a:gd name="connsiteX1484" fmla="*/ 1786265 w 1998270"/>
              <a:gd name="connsiteY1484" fmla="*/ 1424494 h 1996549"/>
              <a:gd name="connsiteX1485" fmla="*/ 1724864 w 1998270"/>
              <a:gd name="connsiteY1485" fmla="*/ 1424494 h 1996549"/>
              <a:gd name="connsiteX1486" fmla="*/ 1738338 w 1998270"/>
              <a:gd name="connsiteY1486" fmla="*/ 1437969 h 1996549"/>
              <a:gd name="connsiteX1487" fmla="*/ 1724864 w 1998270"/>
              <a:gd name="connsiteY1487" fmla="*/ 1451443 h 1996549"/>
              <a:gd name="connsiteX1488" fmla="*/ 1711390 w 1998270"/>
              <a:gd name="connsiteY1488" fmla="*/ 1437969 h 1996549"/>
              <a:gd name="connsiteX1489" fmla="*/ 1724864 w 1998270"/>
              <a:gd name="connsiteY1489" fmla="*/ 1424494 h 1996549"/>
              <a:gd name="connsiteX1490" fmla="*/ 5629 w 1998270"/>
              <a:gd name="connsiteY1490" fmla="*/ 1375714 h 1996549"/>
              <a:gd name="connsiteX1491" fmla="*/ 6481 w 1998270"/>
              <a:gd name="connsiteY1491" fmla="*/ 1376567 h 1996549"/>
              <a:gd name="connsiteX1492" fmla="*/ 5629 w 1998270"/>
              <a:gd name="connsiteY1492" fmla="*/ 1376567 h 1996549"/>
              <a:gd name="connsiteX1493" fmla="*/ 4776 w 1998270"/>
              <a:gd name="connsiteY1493" fmla="*/ 1376567 h 1996549"/>
              <a:gd name="connsiteX1494" fmla="*/ 5629 w 1998270"/>
              <a:gd name="connsiteY1494" fmla="*/ 1375714 h 1996549"/>
              <a:gd name="connsiteX1495" fmla="*/ 67030 w 1998270"/>
              <a:gd name="connsiteY1495" fmla="*/ 1374862 h 1996549"/>
              <a:gd name="connsiteX1496" fmla="*/ 67388 w 1998270"/>
              <a:gd name="connsiteY1496" fmla="*/ 1374862 h 1996549"/>
              <a:gd name="connsiteX1497" fmla="*/ 68735 w 1998270"/>
              <a:gd name="connsiteY1497" fmla="*/ 1376567 h 1996549"/>
              <a:gd name="connsiteX1498" fmla="*/ 67030 w 1998270"/>
              <a:gd name="connsiteY1498" fmla="*/ 1378273 h 1996549"/>
              <a:gd name="connsiteX1499" fmla="*/ 65325 w 1998270"/>
              <a:gd name="connsiteY1499" fmla="*/ 1376567 h 1996549"/>
              <a:gd name="connsiteX1500" fmla="*/ 67030 w 1998270"/>
              <a:gd name="connsiteY1500" fmla="*/ 1374862 h 1996549"/>
              <a:gd name="connsiteX1501" fmla="*/ 129114 w 1998270"/>
              <a:gd name="connsiteY1501" fmla="*/ 1374179 h 1996549"/>
              <a:gd name="connsiteX1502" fmla="*/ 131502 w 1998270"/>
              <a:gd name="connsiteY1502" fmla="*/ 1376567 h 1996549"/>
              <a:gd name="connsiteX1503" fmla="*/ 129114 w 1998270"/>
              <a:gd name="connsiteY1503" fmla="*/ 1378955 h 1996549"/>
              <a:gd name="connsiteX1504" fmla="*/ 126726 w 1998270"/>
              <a:gd name="connsiteY1504" fmla="*/ 1376567 h 1996549"/>
              <a:gd name="connsiteX1505" fmla="*/ 129114 w 1998270"/>
              <a:gd name="connsiteY1505" fmla="*/ 1374179 h 1996549"/>
              <a:gd name="connsiteX1506" fmla="*/ 189833 w 1998270"/>
              <a:gd name="connsiteY1506" fmla="*/ 1373497 h 1996549"/>
              <a:gd name="connsiteX1507" fmla="*/ 192902 w 1998270"/>
              <a:gd name="connsiteY1507" fmla="*/ 1376568 h 1996549"/>
              <a:gd name="connsiteX1508" fmla="*/ 189833 w 1998270"/>
              <a:gd name="connsiteY1508" fmla="*/ 1379638 h 1996549"/>
              <a:gd name="connsiteX1509" fmla="*/ 186763 w 1998270"/>
              <a:gd name="connsiteY1509" fmla="*/ 1376568 h 1996549"/>
              <a:gd name="connsiteX1510" fmla="*/ 189833 w 1998270"/>
              <a:gd name="connsiteY1510" fmla="*/ 1373497 h 1996549"/>
              <a:gd name="connsiteX1511" fmla="*/ 251234 w 1998270"/>
              <a:gd name="connsiteY1511" fmla="*/ 1372814 h 1996549"/>
              <a:gd name="connsiteX1512" fmla="*/ 254986 w 1998270"/>
              <a:gd name="connsiteY1512" fmla="*/ 1376567 h 1996549"/>
              <a:gd name="connsiteX1513" fmla="*/ 251234 w 1998270"/>
              <a:gd name="connsiteY1513" fmla="*/ 1380319 h 1996549"/>
              <a:gd name="connsiteX1514" fmla="*/ 247482 w 1998270"/>
              <a:gd name="connsiteY1514" fmla="*/ 1376567 h 1996549"/>
              <a:gd name="connsiteX1515" fmla="*/ 251234 w 1998270"/>
              <a:gd name="connsiteY1515" fmla="*/ 1372814 h 1996549"/>
              <a:gd name="connsiteX1516" fmla="*/ 312635 w 1998270"/>
              <a:gd name="connsiteY1516" fmla="*/ 1371962 h 1996549"/>
              <a:gd name="connsiteX1517" fmla="*/ 312976 w 1998270"/>
              <a:gd name="connsiteY1517" fmla="*/ 1371962 h 1996549"/>
              <a:gd name="connsiteX1518" fmla="*/ 317069 w 1998270"/>
              <a:gd name="connsiteY1518" fmla="*/ 1376397 h 1996549"/>
              <a:gd name="connsiteX1519" fmla="*/ 312635 w 1998270"/>
              <a:gd name="connsiteY1519" fmla="*/ 1380831 h 1996549"/>
              <a:gd name="connsiteX1520" fmla="*/ 308201 w 1998270"/>
              <a:gd name="connsiteY1520" fmla="*/ 1376397 h 1996549"/>
              <a:gd name="connsiteX1521" fmla="*/ 312635 w 1998270"/>
              <a:gd name="connsiteY1521" fmla="*/ 1371962 h 1996549"/>
              <a:gd name="connsiteX1522" fmla="*/ 374402 w 1998270"/>
              <a:gd name="connsiteY1522" fmla="*/ 1371486 h 1996549"/>
              <a:gd name="connsiteX1523" fmla="*/ 379348 w 1998270"/>
              <a:gd name="connsiteY1523" fmla="*/ 1376432 h 1996549"/>
              <a:gd name="connsiteX1524" fmla="*/ 374402 w 1998270"/>
              <a:gd name="connsiteY1524" fmla="*/ 1381378 h 1996549"/>
              <a:gd name="connsiteX1525" fmla="*/ 369456 w 1998270"/>
              <a:gd name="connsiteY1525" fmla="*/ 1376432 h 1996549"/>
              <a:gd name="connsiteX1526" fmla="*/ 374402 w 1998270"/>
              <a:gd name="connsiteY1526" fmla="*/ 1371486 h 1996549"/>
              <a:gd name="connsiteX1527" fmla="*/ 436120 w 1998270"/>
              <a:gd name="connsiteY1527" fmla="*/ 1370938 h 1996549"/>
              <a:gd name="connsiteX1528" fmla="*/ 441748 w 1998270"/>
              <a:gd name="connsiteY1528" fmla="*/ 1376567 h 1996549"/>
              <a:gd name="connsiteX1529" fmla="*/ 436120 w 1998270"/>
              <a:gd name="connsiteY1529" fmla="*/ 1382195 h 1996549"/>
              <a:gd name="connsiteX1530" fmla="*/ 430492 w 1998270"/>
              <a:gd name="connsiteY1530" fmla="*/ 1376567 h 1996549"/>
              <a:gd name="connsiteX1531" fmla="*/ 436120 w 1998270"/>
              <a:gd name="connsiteY1531" fmla="*/ 1370938 h 1996549"/>
              <a:gd name="connsiteX1532" fmla="*/ 496838 w 1998270"/>
              <a:gd name="connsiteY1532" fmla="*/ 1370256 h 1996549"/>
              <a:gd name="connsiteX1533" fmla="*/ 497179 w 1998270"/>
              <a:gd name="connsiteY1533" fmla="*/ 1370256 h 1996549"/>
              <a:gd name="connsiteX1534" fmla="*/ 503149 w 1998270"/>
              <a:gd name="connsiteY1534" fmla="*/ 1376567 h 1996549"/>
              <a:gd name="connsiteX1535" fmla="*/ 496838 w 1998270"/>
              <a:gd name="connsiteY1535" fmla="*/ 1382877 h 1996549"/>
              <a:gd name="connsiteX1536" fmla="*/ 490528 w 1998270"/>
              <a:gd name="connsiteY1536" fmla="*/ 1376567 h 1996549"/>
              <a:gd name="connsiteX1537" fmla="*/ 496838 w 1998270"/>
              <a:gd name="connsiteY1537" fmla="*/ 1370256 h 1996549"/>
              <a:gd name="connsiteX1538" fmla="*/ 558606 w 1998270"/>
              <a:gd name="connsiteY1538" fmla="*/ 1369610 h 1996549"/>
              <a:gd name="connsiteX1539" fmla="*/ 565429 w 1998270"/>
              <a:gd name="connsiteY1539" fmla="*/ 1376432 h 1996549"/>
              <a:gd name="connsiteX1540" fmla="*/ 558606 w 1998270"/>
              <a:gd name="connsiteY1540" fmla="*/ 1383255 h 1996549"/>
              <a:gd name="connsiteX1541" fmla="*/ 551784 w 1998270"/>
              <a:gd name="connsiteY1541" fmla="*/ 1376432 h 1996549"/>
              <a:gd name="connsiteX1542" fmla="*/ 558606 w 1998270"/>
              <a:gd name="connsiteY1542" fmla="*/ 1369610 h 1996549"/>
              <a:gd name="connsiteX1543" fmla="*/ 619641 w 1998270"/>
              <a:gd name="connsiteY1543" fmla="*/ 1369233 h 1996549"/>
              <a:gd name="connsiteX1544" fmla="*/ 626975 w 1998270"/>
              <a:gd name="connsiteY1544" fmla="*/ 1376567 h 1996549"/>
              <a:gd name="connsiteX1545" fmla="*/ 619641 w 1998270"/>
              <a:gd name="connsiteY1545" fmla="*/ 1383902 h 1996549"/>
              <a:gd name="connsiteX1546" fmla="*/ 612307 w 1998270"/>
              <a:gd name="connsiteY1546" fmla="*/ 1376567 h 1996549"/>
              <a:gd name="connsiteX1547" fmla="*/ 619641 w 1998270"/>
              <a:gd name="connsiteY1547" fmla="*/ 1369233 h 1996549"/>
              <a:gd name="connsiteX1548" fmla="*/ 681042 w 1998270"/>
              <a:gd name="connsiteY1548" fmla="*/ 1368550 h 1996549"/>
              <a:gd name="connsiteX1549" fmla="*/ 689059 w 1998270"/>
              <a:gd name="connsiteY1549" fmla="*/ 1376567 h 1996549"/>
              <a:gd name="connsiteX1550" fmla="*/ 681042 w 1998270"/>
              <a:gd name="connsiteY1550" fmla="*/ 1384583 h 1996549"/>
              <a:gd name="connsiteX1551" fmla="*/ 673027 w 1998270"/>
              <a:gd name="connsiteY1551" fmla="*/ 1376567 h 1996549"/>
              <a:gd name="connsiteX1552" fmla="*/ 681042 w 1998270"/>
              <a:gd name="connsiteY1552" fmla="*/ 1368550 h 1996549"/>
              <a:gd name="connsiteX1553" fmla="*/ 743126 w 1998270"/>
              <a:gd name="connsiteY1553" fmla="*/ 1368039 h 1996549"/>
              <a:gd name="connsiteX1554" fmla="*/ 751653 w 1998270"/>
              <a:gd name="connsiteY1554" fmla="*/ 1376567 h 1996549"/>
              <a:gd name="connsiteX1555" fmla="*/ 743126 w 1998270"/>
              <a:gd name="connsiteY1555" fmla="*/ 1385095 h 1996549"/>
              <a:gd name="connsiteX1556" fmla="*/ 734598 w 1998270"/>
              <a:gd name="connsiteY1556" fmla="*/ 1376567 h 1996549"/>
              <a:gd name="connsiteX1557" fmla="*/ 743126 w 1998270"/>
              <a:gd name="connsiteY1557" fmla="*/ 1368039 h 1996549"/>
              <a:gd name="connsiteX1558" fmla="*/ 803845 w 1998270"/>
              <a:gd name="connsiteY1558" fmla="*/ 1367528 h 1996549"/>
              <a:gd name="connsiteX1559" fmla="*/ 804186 w 1998270"/>
              <a:gd name="connsiteY1559" fmla="*/ 1367528 h 1996549"/>
              <a:gd name="connsiteX1560" fmla="*/ 812885 w 1998270"/>
              <a:gd name="connsiteY1560" fmla="*/ 1376567 h 1996549"/>
              <a:gd name="connsiteX1561" fmla="*/ 803845 w 1998270"/>
              <a:gd name="connsiteY1561" fmla="*/ 1385607 h 1996549"/>
              <a:gd name="connsiteX1562" fmla="*/ 794806 w 1998270"/>
              <a:gd name="connsiteY1562" fmla="*/ 1376567 h 1996549"/>
              <a:gd name="connsiteX1563" fmla="*/ 803845 w 1998270"/>
              <a:gd name="connsiteY1563" fmla="*/ 1367528 h 1996549"/>
              <a:gd name="connsiteX1564" fmla="*/ 865246 w 1998270"/>
              <a:gd name="connsiteY1564" fmla="*/ 1367015 h 1996549"/>
              <a:gd name="connsiteX1565" fmla="*/ 874797 w 1998270"/>
              <a:gd name="connsiteY1565" fmla="*/ 1376567 h 1996549"/>
              <a:gd name="connsiteX1566" fmla="*/ 865246 w 1998270"/>
              <a:gd name="connsiteY1566" fmla="*/ 1386118 h 1996549"/>
              <a:gd name="connsiteX1567" fmla="*/ 855695 w 1998270"/>
              <a:gd name="connsiteY1567" fmla="*/ 1376567 h 1996549"/>
              <a:gd name="connsiteX1568" fmla="*/ 865246 w 1998270"/>
              <a:gd name="connsiteY1568" fmla="*/ 1367015 h 1996549"/>
              <a:gd name="connsiteX1569" fmla="*/ 926647 w 1998270"/>
              <a:gd name="connsiteY1569" fmla="*/ 1366504 h 1996549"/>
              <a:gd name="connsiteX1570" fmla="*/ 926988 w 1998270"/>
              <a:gd name="connsiteY1570" fmla="*/ 1366504 h 1996549"/>
              <a:gd name="connsiteX1571" fmla="*/ 936710 w 1998270"/>
              <a:gd name="connsiteY1571" fmla="*/ 1376567 h 1996549"/>
              <a:gd name="connsiteX1572" fmla="*/ 926647 w 1998270"/>
              <a:gd name="connsiteY1572" fmla="*/ 1386630 h 1996549"/>
              <a:gd name="connsiteX1573" fmla="*/ 916585 w 1998270"/>
              <a:gd name="connsiteY1573" fmla="*/ 1376567 h 1996549"/>
              <a:gd name="connsiteX1574" fmla="*/ 926647 w 1998270"/>
              <a:gd name="connsiteY1574" fmla="*/ 1366504 h 1996549"/>
              <a:gd name="connsiteX1575" fmla="*/ 988048 w 1998270"/>
              <a:gd name="connsiteY1575" fmla="*/ 1365992 h 1996549"/>
              <a:gd name="connsiteX1576" fmla="*/ 998623 w 1998270"/>
              <a:gd name="connsiteY1576" fmla="*/ 1376567 h 1996549"/>
              <a:gd name="connsiteX1577" fmla="*/ 988048 w 1998270"/>
              <a:gd name="connsiteY1577" fmla="*/ 1387142 h 1996549"/>
              <a:gd name="connsiteX1578" fmla="*/ 977474 w 1998270"/>
              <a:gd name="connsiteY1578" fmla="*/ 1376567 h 1996549"/>
              <a:gd name="connsiteX1579" fmla="*/ 988048 w 1998270"/>
              <a:gd name="connsiteY1579" fmla="*/ 1365992 h 1996549"/>
              <a:gd name="connsiteX1580" fmla="*/ 1050132 w 1998270"/>
              <a:gd name="connsiteY1580" fmla="*/ 1365480 h 1996549"/>
              <a:gd name="connsiteX1581" fmla="*/ 1061218 w 1998270"/>
              <a:gd name="connsiteY1581" fmla="*/ 1376567 h 1996549"/>
              <a:gd name="connsiteX1582" fmla="*/ 1050132 w 1998270"/>
              <a:gd name="connsiteY1582" fmla="*/ 1387653 h 1996549"/>
              <a:gd name="connsiteX1583" fmla="*/ 1039046 w 1998270"/>
              <a:gd name="connsiteY1583" fmla="*/ 1376567 h 1996549"/>
              <a:gd name="connsiteX1584" fmla="*/ 1050132 w 1998270"/>
              <a:gd name="connsiteY1584" fmla="*/ 1365480 h 1996549"/>
              <a:gd name="connsiteX1585" fmla="*/ 1110851 w 1998270"/>
              <a:gd name="connsiteY1585" fmla="*/ 1365139 h 1996549"/>
              <a:gd name="connsiteX1586" fmla="*/ 1122278 w 1998270"/>
              <a:gd name="connsiteY1586" fmla="*/ 1376567 h 1996549"/>
              <a:gd name="connsiteX1587" fmla="*/ 1110851 w 1998270"/>
              <a:gd name="connsiteY1587" fmla="*/ 1387994 h 1996549"/>
              <a:gd name="connsiteX1588" fmla="*/ 1099424 w 1998270"/>
              <a:gd name="connsiteY1588" fmla="*/ 1376567 h 1996549"/>
              <a:gd name="connsiteX1589" fmla="*/ 1110851 w 1998270"/>
              <a:gd name="connsiteY1589" fmla="*/ 1365139 h 1996549"/>
              <a:gd name="connsiteX1590" fmla="*/ 1172253 w 1998270"/>
              <a:gd name="connsiteY1590" fmla="*/ 1364628 h 1996549"/>
              <a:gd name="connsiteX1591" fmla="*/ 1184192 w 1998270"/>
              <a:gd name="connsiteY1591" fmla="*/ 1376568 h 1996549"/>
              <a:gd name="connsiteX1592" fmla="*/ 1172253 w 1998270"/>
              <a:gd name="connsiteY1592" fmla="*/ 1388507 h 1996549"/>
              <a:gd name="connsiteX1593" fmla="*/ 1160314 w 1998270"/>
              <a:gd name="connsiteY1593" fmla="*/ 1376568 h 1996549"/>
              <a:gd name="connsiteX1594" fmla="*/ 1172253 w 1998270"/>
              <a:gd name="connsiteY1594" fmla="*/ 1364628 h 1996549"/>
              <a:gd name="connsiteX1595" fmla="*/ 1233654 w 1998270"/>
              <a:gd name="connsiteY1595" fmla="*/ 1364286 h 1996549"/>
              <a:gd name="connsiteX1596" fmla="*/ 1245934 w 1998270"/>
              <a:gd name="connsiteY1596" fmla="*/ 1376567 h 1996549"/>
              <a:gd name="connsiteX1597" fmla="*/ 1233654 w 1998270"/>
              <a:gd name="connsiteY1597" fmla="*/ 1388847 h 1996549"/>
              <a:gd name="connsiteX1598" fmla="*/ 1221374 w 1998270"/>
              <a:gd name="connsiteY1598" fmla="*/ 1376567 h 1996549"/>
              <a:gd name="connsiteX1599" fmla="*/ 1233654 w 1998270"/>
              <a:gd name="connsiteY1599" fmla="*/ 1364286 h 1996549"/>
              <a:gd name="connsiteX1600" fmla="*/ 1971152 w 1998270"/>
              <a:gd name="connsiteY1600" fmla="*/ 1364117 h 1996549"/>
              <a:gd name="connsiteX1601" fmla="*/ 1971492 w 1998270"/>
              <a:gd name="connsiteY1601" fmla="*/ 1364117 h 1996549"/>
              <a:gd name="connsiteX1602" fmla="*/ 1983603 w 1998270"/>
              <a:gd name="connsiteY1602" fmla="*/ 1376568 h 1996549"/>
              <a:gd name="connsiteX1603" fmla="*/ 1971152 w 1998270"/>
              <a:gd name="connsiteY1603" fmla="*/ 1389018 h 1996549"/>
              <a:gd name="connsiteX1604" fmla="*/ 1958701 w 1998270"/>
              <a:gd name="connsiteY1604" fmla="*/ 1376568 h 1996549"/>
              <a:gd name="connsiteX1605" fmla="*/ 1971152 w 1998270"/>
              <a:gd name="connsiteY1605" fmla="*/ 1364117 h 1996549"/>
              <a:gd name="connsiteX1606" fmla="*/ 1295055 w 1998270"/>
              <a:gd name="connsiteY1606" fmla="*/ 1363945 h 1996549"/>
              <a:gd name="connsiteX1607" fmla="*/ 1307676 w 1998270"/>
              <a:gd name="connsiteY1607" fmla="*/ 1376567 h 1996549"/>
              <a:gd name="connsiteX1608" fmla="*/ 1295055 w 1998270"/>
              <a:gd name="connsiteY1608" fmla="*/ 1389188 h 1996549"/>
              <a:gd name="connsiteX1609" fmla="*/ 1282434 w 1998270"/>
              <a:gd name="connsiteY1609" fmla="*/ 1376567 h 1996549"/>
              <a:gd name="connsiteX1610" fmla="*/ 1295055 w 1998270"/>
              <a:gd name="connsiteY1610" fmla="*/ 1363945 h 1996549"/>
              <a:gd name="connsiteX1611" fmla="*/ 1357138 w 1998270"/>
              <a:gd name="connsiteY1611" fmla="*/ 1363604 h 1996549"/>
              <a:gd name="connsiteX1612" fmla="*/ 1370101 w 1998270"/>
              <a:gd name="connsiteY1612" fmla="*/ 1376055 h 1996549"/>
              <a:gd name="connsiteX1613" fmla="*/ 1357138 w 1998270"/>
              <a:gd name="connsiteY1613" fmla="*/ 1389018 h 1996549"/>
              <a:gd name="connsiteX1614" fmla="*/ 1344176 w 1998270"/>
              <a:gd name="connsiteY1614" fmla="*/ 1376567 h 1996549"/>
              <a:gd name="connsiteX1615" fmla="*/ 1357138 w 1998270"/>
              <a:gd name="connsiteY1615" fmla="*/ 1363604 h 1996549"/>
              <a:gd name="connsiteX1616" fmla="*/ 1417857 w 1998270"/>
              <a:gd name="connsiteY1616" fmla="*/ 1363263 h 1996549"/>
              <a:gd name="connsiteX1617" fmla="*/ 1431161 w 1998270"/>
              <a:gd name="connsiteY1617" fmla="*/ 1376567 h 1996549"/>
              <a:gd name="connsiteX1618" fmla="*/ 1417857 w 1998270"/>
              <a:gd name="connsiteY1618" fmla="*/ 1389871 h 1996549"/>
              <a:gd name="connsiteX1619" fmla="*/ 1404554 w 1998270"/>
              <a:gd name="connsiteY1619" fmla="*/ 1376567 h 1996549"/>
              <a:gd name="connsiteX1620" fmla="*/ 1417857 w 1998270"/>
              <a:gd name="connsiteY1620" fmla="*/ 1363263 h 1996549"/>
              <a:gd name="connsiteX1621" fmla="*/ 1479259 w 1998270"/>
              <a:gd name="connsiteY1621" fmla="*/ 1363092 h 1996549"/>
              <a:gd name="connsiteX1622" fmla="*/ 1492733 w 1998270"/>
              <a:gd name="connsiteY1622" fmla="*/ 1376567 h 1996549"/>
              <a:gd name="connsiteX1623" fmla="*/ 1479259 w 1998270"/>
              <a:gd name="connsiteY1623" fmla="*/ 1390041 h 1996549"/>
              <a:gd name="connsiteX1624" fmla="*/ 1465785 w 1998270"/>
              <a:gd name="connsiteY1624" fmla="*/ 1376567 h 1996549"/>
              <a:gd name="connsiteX1625" fmla="*/ 1479259 w 1998270"/>
              <a:gd name="connsiteY1625" fmla="*/ 1363092 h 1996549"/>
              <a:gd name="connsiteX1626" fmla="*/ 1541026 w 1998270"/>
              <a:gd name="connsiteY1626" fmla="*/ 1362617 h 1996549"/>
              <a:gd name="connsiteX1627" fmla="*/ 1554842 w 1998270"/>
              <a:gd name="connsiteY1627" fmla="*/ 1376432 h 1996549"/>
              <a:gd name="connsiteX1628" fmla="*/ 1541026 w 1998270"/>
              <a:gd name="connsiteY1628" fmla="*/ 1390248 h 1996549"/>
              <a:gd name="connsiteX1629" fmla="*/ 1527211 w 1998270"/>
              <a:gd name="connsiteY1629" fmla="*/ 1376432 h 1996549"/>
              <a:gd name="connsiteX1630" fmla="*/ 1541026 w 1998270"/>
              <a:gd name="connsiteY1630" fmla="*/ 1362617 h 1996549"/>
              <a:gd name="connsiteX1631" fmla="*/ 1602061 w 1998270"/>
              <a:gd name="connsiteY1631" fmla="*/ 1362581 h 1996549"/>
              <a:gd name="connsiteX1632" fmla="*/ 1616047 w 1998270"/>
              <a:gd name="connsiteY1632" fmla="*/ 1376567 h 1996549"/>
              <a:gd name="connsiteX1633" fmla="*/ 1602061 w 1998270"/>
              <a:gd name="connsiteY1633" fmla="*/ 1390553 h 1996549"/>
              <a:gd name="connsiteX1634" fmla="*/ 1588076 w 1998270"/>
              <a:gd name="connsiteY1634" fmla="*/ 1376567 h 1996549"/>
              <a:gd name="connsiteX1635" fmla="*/ 1602061 w 1998270"/>
              <a:gd name="connsiteY1635" fmla="*/ 1362581 h 1996549"/>
              <a:gd name="connsiteX1636" fmla="*/ 1724864 w 1998270"/>
              <a:gd name="connsiteY1636" fmla="*/ 1362410 h 1996549"/>
              <a:gd name="connsiteX1637" fmla="*/ 1739020 w 1998270"/>
              <a:gd name="connsiteY1637" fmla="*/ 1376567 h 1996549"/>
              <a:gd name="connsiteX1638" fmla="*/ 1724864 w 1998270"/>
              <a:gd name="connsiteY1638" fmla="*/ 1390723 h 1996549"/>
              <a:gd name="connsiteX1639" fmla="*/ 1710708 w 1998270"/>
              <a:gd name="connsiteY1639" fmla="*/ 1376567 h 1996549"/>
              <a:gd name="connsiteX1640" fmla="*/ 1724864 w 1998270"/>
              <a:gd name="connsiteY1640" fmla="*/ 1362410 h 1996549"/>
              <a:gd name="connsiteX1641" fmla="*/ 1664145 w 1998270"/>
              <a:gd name="connsiteY1641" fmla="*/ 1362410 h 1996549"/>
              <a:gd name="connsiteX1642" fmla="*/ 1678301 w 1998270"/>
              <a:gd name="connsiteY1642" fmla="*/ 1376567 h 1996549"/>
              <a:gd name="connsiteX1643" fmla="*/ 1664145 w 1998270"/>
              <a:gd name="connsiteY1643" fmla="*/ 1390723 h 1996549"/>
              <a:gd name="connsiteX1644" fmla="*/ 1649989 w 1998270"/>
              <a:gd name="connsiteY1644" fmla="*/ 1376567 h 1996549"/>
              <a:gd name="connsiteX1645" fmla="*/ 1664145 w 1998270"/>
              <a:gd name="connsiteY1645" fmla="*/ 1362410 h 1996549"/>
              <a:gd name="connsiteX1646" fmla="*/ 1909067 w 1998270"/>
              <a:gd name="connsiteY1646" fmla="*/ 1362240 h 1996549"/>
              <a:gd name="connsiteX1647" fmla="*/ 1909409 w 1998270"/>
              <a:gd name="connsiteY1647" fmla="*/ 1362240 h 1996549"/>
              <a:gd name="connsiteX1648" fmla="*/ 1923395 w 1998270"/>
              <a:gd name="connsiteY1648" fmla="*/ 1376567 h 1996549"/>
              <a:gd name="connsiteX1649" fmla="*/ 1909067 w 1998270"/>
              <a:gd name="connsiteY1649" fmla="*/ 1390894 h 1996549"/>
              <a:gd name="connsiteX1650" fmla="*/ 1894741 w 1998270"/>
              <a:gd name="connsiteY1650" fmla="*/ 1376567 h 1996549"/>
              <a:gd name="connsiteX1651" fmla="*/ 1909067 w 1998270"/>
              <a:gd name="connsiteY1651" fmla="*/ 1362240 h 1996549"/>
              <a:gd name="connsiteX1652" fmla="*/ 1847666 w 1998270"/>
              <a:gd name="connsiteY1652" fmla="*/ 1362240 h 1996549"/>
              <a:gd name="connsiteX1653" fmla="*/ 1848007 w 1998270"/>
              <a:gd name="connsiteY1653" fmla="*/ 1362240 h 1996549"/>
              <a:gd name="connsiteX1654" fmla="*/ 1861993 w 1998270"/>
              <a:gd name="connsiteY1654" fmla="*/ 1376567 h 1996549"/>
              <a:gd name="connsiteX1655" fmla="*/ 1847666 w 1998270"/>
              <a:gd name="connsiteY1655" fmla="*/ 1390894 h 1996549"/>
              <a:gd name="connsiteX1656" fmla="*/ 1833340 w 1998270"/>
              <a:gd name="connsiteY1656" fmla="*/ 1376567 h 1996549"/>
              <a:gd name="connsiteX1657" fmla="*/ 1847666 w 1998270"/>
              <a:gd name="connsiteY1657" fmla="*/ 1362240 h 1996549"/>
              <a:gd name="connsiteX1658" fmla="*/ 1786265 w 1998270"/>
              <a:gd name="connsiteY1658" fmla="*/ 1362240 h 1996549"/>
              <a:gd name="connsiteX1659" fmla="*/ 1786606 w 1998270"/>
              <a:gd name="connsiteY1659" fmla="*/ 1362240 h 1996549"/>
              <a:gd name="connsiteX1660" fmla="*/ 1800592 w 1998270"/>
              <a:gd name="connsiteY1660" fmla="*/ 1376567 h 1996549"/>
              <a:gd name="connsiteX1661" fmla="*/ 1786265 w 1998270"/>
              <a:gd name="connsiteY1661" fmla="*/ 1390894 h 1996549"/>
              <a:gd name="connsiteX1662" fmla="*/ 1771939 w 1998270"/>
              <a:gd name="connsiteY1662" fmla="*/ 1376567 h 1996549"/>
              <a:gd name="connsiteX1663" fmla="*/ 1786265 w 1998270"/>
              <a:gd name="connsiteY1663" fmla="*/ 1362240 h 1996549"/>
              <a:gd name="connsiteX1664" fmla="*/ 5628 w 1998270"/>
              <a:gd name="connsiteY1664" fmla="*/ 1313801 h 1996549"/>
              <a:gd name="connsiteX1665" fmla="*/ 6004 w 1998270"/>
              <a:gd name="connsiteY1665" fmla="*/ 1313801 h 1996549"/>
              <a:gd name="connsiteX1666" fmla="*/ 6993 w 1998270"/>
              <a:gd name="connsiteY1666" fmla="*/ 1315166 h 1996549"/>
              <a:gd name="connsiteX1667" fmla="*/ 5628 w 1998270"/>
              <a:gd name="connsiteY1667" fmla="*/ 1316530 h 1996549"/>
              <a:gd name="connsiteX1668" fmla="*/ 4264 w 1998270"/>
              <a:gd name="connsiteY1668" fmla="*/ 1315166 h 1996549"/>
              <a:gd name="connsiteX1669" fmla="*/ 5628 w 1998270"/>
              <a:gd name="connsiteY1669" fmla="*/ 1313801 h 1996549"/>
              <a:gd name="connsiteX1670" fmla="*/ 67029 w 1998270"/>
              <a:gd name="connsiteY1670" fmla="*/ 1312948 h 1996549"/>
              <a:gd name="connsiteX1671" fmla="*/ 69247 w 1998270"/>
              <a:gd name="connsiteY1671" fmla="*/ 1315166 h 1996549"/>
              <a:gd name="connsiteX1672" fmla="*/ 67029 w 1998270"/>
              <a:gd name="connsiteY1672" fmla="*/ 1317383 h 1996549"/>
              <a:gd name="connsiteX1673" fmla="*/ 64813 w 1998270"/>
              <a:gd name="connsiteY1673" fmla="*/ 1315166 h 1996549"/>
              <a:gd name="connsiteX1674" fmla="*/ 67029 w 1998270"/>
              <a:gd name="connsiteY1674" fmla="*/ 1312948 h 1996549"/>
              <a:gd name="connsiteX1675" fmla="*/ 129113 w 1998270"/>
              <a:gd name="connsiteY1675" fmla="*/ 1312267 h 1996549"/>
              <a:gd name="connsiteX1676" fmla="*/ 129471 w 1998270"/>
              <a:gd name="connsiteY1676" fmla="*/ 1312267 h 1996549"/>
              <a:gd name="connsiteX1677" fmla="*/ 132013 w 1998270"/>
              <a:gd name="connsiteY1677" fmla="*/ 1315166 h 1996549"/>
              <a:gd name="connsiteX1678" fmla="*/ 129113 w 1998270"/>
              <a:gd name="connsiteY1678" fmla="*/ 1318066 h 1996549"/>
              <a:gd name="connsiteX1679" fmla="*/ 126214 w 1998270"/>
              <a:gd name="connsiteY1679" fmla="*/ 1315166 h 1996549"/>
              <a:gd name="connsiteX1680" fmla="*/ 129113 w 1998270"/>
              <a:gd name="connsiteY1680" fmla="*/ 1312267 h 1996549"/>
              <a:gd name="connsiteX1681" fmla="*/ 190199 w 1998270"/>
              <a:gd name="connsiteY1681" fmla="*/ 1311450 h 1996549"/>
              <a:gd name="connsiteX1682" fmla="*/ 193780 w 1998270"/>
              <a:gd name="connsiteY1682" fmla="*/ 1315032 h 1996549"/>
              <a:gd name="connsiteX1683" fmla="*/ 190199 w 1998270"/>
              <a:gd name="connsiteY1683" fmla="*/ 1318613 h 1996549"/>
              <a:gd name="connsiteX1684" fmla="*/ 186617 w 1998270"/>
              <a:gd name="connsiteY1684" fmla="*/ 1315032 h 1996549"/>
              <a:gd name="connsiteX1685" fmla="*/ 190199 w 1998270"/>
              <a:gd name="connsiteY1685" fmla="*/ 1311450 h 1996549"/>
              <a:gd name="connsiteX1686" fmla="*/ 251234 w 1998270"/>
              <a:gd name="connsiteY1686" fmla="*/ 1310901 h 1996549"/>
              <a:gd name="connsiteX1687" fmla="*/ 255498 w 1998270"/>
              <a:gd name="connsiteY1687" fmla="*/ 1315165 h 1996549"/>
              <a:gd name="connsiteX1688" fmla="*/ 251234 w 1998270"/>
              <a:gd name="connsiteY1688" fmla="*/ 1319429 h 1996549"/>
              <a:gd name="connsiteX1689" fmla="*/ 246970 w 1998270"/>
              <a:gd name="connsiteY1689" fmla="*/ 1315165 h 1996549"/>
              <a:gd name="connsiteX1690" fmla="*/ 251234 w 1998270"/>
              <a:gd name="connsiteY1690" fmla="*/ 1310901 h 1996549"/>
              <a:gd name="connsiteX1691" fmla="*/ 312635 w 1998270"/>
              <a:gd name="connsiteY1691" fmla="*/ 1310219 h 1996549"/>
              <a:gd name="connsiteX1692" fmla="*/ 317581 w 1998270"/>
              <a:gd name="connsiteY1692" fmla="*/ 1315166 h 1996549"/>
              <a:gd name="connsiteX1693" fmla="*/ 312635 w 1998270"/>
              <a:gd name="connsiteY1693" fmla="*/ 1320112 h 1996549"/>
              <a:gd name="connsiteX1694" fmla="*/ 307689 w 1998270"/>
              <a:gd name="connsiteY1694" fmla="*/ 1315166 h 1996549"/>
              <a:gd name="connsiteX1695" fmla="*/ 312635 w 1998270"/>
              <a:gd name="connsiteY1695" fmla="*/ 1310219 h 1996549"/>
              <a:gd name="connsiteX1696" fmla="*/ 374036 w 1998270"/>
              <a:gd name="connsiteY1696" fmla="*/ 1309537 h 1996549"/>
              <a:gd name="connsiteX1697" fmla="*/ 379665 w 1998270"/>
              <a:gd name="connsiteY1697" fmla="*/ 1315166 h 1996549"/>
              <a:gd name="connsiteX1698" fmla="*/ 374036 w 1998270"/>
              <a:gd name="connsiteY1698" fmla="*/ 1320794 h 1996549"/>
              <a:gd name="connsiteX1699" fmla="*/ 368408 w 1998270"/>
              <a:gd name="connsiteY1699" fmla="*/ 1315166 h 1996549"/>
              <a:gd name="connsiteX1700" fmla="*/ 374036 w 1998270"/>
              <a:gd name="connsiteY1700" fmla="*/ 1309537 h 1996549"/>
              <a:gd name="connsiteX1701" fmla="*/ 436119 w 1998270"/>
              <a:gd name="connsiteY1701" fmla="*/ 1309025 h 1996549"/>
              <a:gd name="connsiteX1702" fmla="*/ 442259 w 1998270"/>
              <a:gd name="connsiteY1702" fmla="*/ 1314654 h 1996549"/>
              <a:gd name="connsiteX1703" fmla="*/ 436119 w 1998270"/>
              <a:gd name="connsiteY1703" fmla="*/ 1320794 h 1996549"/>
              <a:gd name="connsiteX1704" fmla="*/ 429980 w 1998270"/>
              <a:gd name="connsiteY1704" fmla="*/ 1315166 h 1996549"/>
              <a:gd name="connsiteX1705" fmla="*/ 436119 w 1998270"/>
              <a:gd name="connsiteY1705" fmla="*/ 1309025 h 1996549"/>
              <a:gd name="connsiteX1706" fmla="*/ 496839 w 1998270"/>
              <a:gd name="connsiteY1706" fmla="*/ 1308343 h 1996549"/>
              <a:gd name="connsiteX1707" fmla="*/ 503661 w 1998270"/>
              <a:gd name="connsiteY1707" fmla="*/ 1315166 h 1996549"/>
              <a:gd name="connsiteX1708" fmla="*/ 496839 w 1998270"/>
              <a:gd name="connsiteY1708" fmla="*/ 1321988 h 1996549"/>
              <a:gd name="connsiteX1709" fmla="*/ 490017 w 1998270"/>
              <a:gd name="connsiteY1709" fmla="*/ 1315166 h 1996549"/>
              <a:gd name="connsiteX1710" fmla="*/ 496839 w 1998270"/>
              <a:gd name="connsiteY1710" fmla="*/ 1308343 h 1996549"/>
              <a:gd name="connsiteX1711" fmla="*/ 558239 w 1998270"/>
              <a:gd name="connsiteY1711" fmla="*/ 1307831 h 1996549"/>
              <a:gd name="connsiteX1712" fmla="*/ 565573 w 1998270"/>
              <a:gd name="connsiteY1712" fmla="*/ 1315165 h 1996549"/>
              <a:gd name="connsiteX1713" fmla="*/ 558239 w 1998270"/>
              <a:gd name="connsiteY1713" fmla="*/ 1322499 h 1996549"/>
              <a:gd name="connsiteX1714" fmla="*/ 550906 w 1998270"/>
              <a:gd name="connsiteY1714" fmla="*/ 1315165 h 1996549"/>
              <a:gd name="connsiteX1715" fmla="*/ 558239 w 1998270"/>
              <a:gd name="connsiteY1715" fmla="*/ 1307831 h 1996549"/>
              <a:gd name="connsiteX1716" fmla="*/ 619641 w 1998270"/>
              <a:gd name="connsiteY1716" fmla="*/ 1307149 h 1996549"/>
              <a:gd name="connsiteX1717" fmla="*/ 627657 w 1998270"/>
              <a:gd name="connsiteY1717" fmla="*/ 1315166 h 1996549"/>
              <a:gd name="connsiteX1718" fmla="*/ 619641 w 1998270"/>
              <a:gd name="connsiteY1718" fmla="*/ 1323182 h 1996549"/>
              <a:gd name="connsiteX1719" fmla="*/ 611625 w 1998270"/>
              <a:gd name="connsiteY1719" fmla="*/ 1315166 h 1996549"/>
              <a:gd name="connsiteX1720" fmla="*/ 619641 w 1998270"/>
              <a:gd name="connsiteY1720" fmla="*/ 1307149 h 1996549"/>
              <a:gd name="connsiteX1721" fmla="*/ 681409 w 1998270"/>
              <a:gd name="connsiteY1721" fmla="*/ 1306503 h 1996549"/>
              <a:gd name="connsiteX1722" fmla="*/ 689937 w 1998270"/>
              <a:gd name="connsiteY1722" fmla="*/ 1315031 h 1996549"/>
              <a:gd name="connsiteX1723" fmla="*/ 681409 w 1998270"/>
              <a:gd name="connsiteY1723" fmla="*/ 1323559 h 1996549"/>
              <a:gd name="connsiteX1724" fmla="*/ 672881 w 1998270"/>
              <a:gd name="connsiteY1724" fmla="*/ 1315031 h 1996549"/>
              <a:gd name="connsiteX1725" fmla="*/ 681409 w 1998270"/>
              <a:gd name="connsiteY1725" fmla="*/ 1306503 h 1996549"/>
              <a:gd name="connsiteX1726" fmla="*/ 743126 w 1998270"/>
              <a:gd name="connsiteY1726" fmla="*/ 1305955 h 1996549"/>
              <a:gd name="connsiteX1727" fmla="*/ 752336 w 1998270"/>
              <a:gd name="connsiteY1727" fmla="*/ 1315166 h 1996549"/>
              <a:gd name="connsiteX1728" fmla="*/ 743126 w 1998270"/>
              <a:gd name="connsiteY1728" fmla="*/ 1324376 h 1996549"/>
              <a:gd name="connsiteX1729" fmla="*/ 733916 w 1998270"/>
              <a:gd name="connsiteY1729" fmla="*/ 1315166 h 1996549"/>
              <a:gd name="connsiteX1730" fmla="*/ 743126 w 1998270"/>
              <a:gd name="connsiteY1730" fmla="*/ 1305955 h 1996549"/>
              <a:gd name="connsiteX1731" fmla="*/ 803845 w 1998270"/>
              <a:gd name="connsiteY1731" fmla="*/ 1305444 h 1996549"/>
              <a:gd name="connsiteX1732" fmla="*/ 804185 w 1998270"/>
              <a:gd name="connsiteY1732" fmla="*/ 1305444 h 1996549"/>
              <a:gd name="connsiteX1733" fmla="*/ 813567 w 1998270"/>
              <a:gd name="connsiteY1733" fmla="*/ 1315166 h 1996549"/>
              <a:gd name="connsiteX1734" fmla="*/ 803845 w 1998270"/>
              <a:gd name="connsiteY1734" fmla="*/ 1324887 h 1996549"/>
              <a:gd name="connsiteX1735" fmla="*/ 794123 w 1998270"/>
              <a:gd name="connsiteY1735" fmla="*/ 1315166 h 1996549"/>
              <a:gd name="connsiteX1736" fmla="*/ 803845 w 1998270"/>
              <a:gd name="connsiteY1736" fmla="*/ 1305444 h 1996549"/>
              <a:gd name="connsiteX1737" fmla="*/ 865246 w 1998270"/>
              <a:gd name="connsiteY1737" fmla="*/ 1304932 h 1996549"/>
              <a:gd name="connsiteX1738" fmla="*/ 875480 w 1998270"/>
              <a:gd name="connsiteY1738" fmla="*/ 1315166 h 1996549"/>
              <a:gd name="connsiteX1739" fmla="*/ 865246 w 1998270"/>
              <a:gd name="connsiteY1739" fmla="*/ 1325400 h 1996549"/>
              <a:gd name="connsiteX1740" fmla="*/ 855013 w 1998270"/>
              <a:gd name="connsiteY1740" fmla="*/ 1315166 h 1996549"/>
              <a:gd name="connsiteX1741" fmla="*/ 865246 w 1998270"/>
              <a:gd name="connsiteY1741" fmla="*/ 1304932 h 1996549"/>
              <a:gd name="connsiteX1742" fmla="*/ 988048 w 1998270"/>
              <a:gd name="connsiteY1742" fmla="*/ 1303739 h 1996549"/>
              <a:gd name="connsiteX1743" fmla="*/ 988389 w 1998270"/>
              <a:gd name="connsiteY1743" fmla="*/ 1303739 h 1996549"/>
              <a:gd name="connsiteX1744" fmla="*/ 999305 w 1998270"/>
              <a:gd name="connsiteY1744" fmla="*/ 1314996 h 1996549"/>
              <a:gd name="connsiteX1745" fmla="*/ 988048 w 1998270"/>
              <a:gd name="connsiteY1745" fmla="*/ 1326253 h 1996549"/>
              <a:gd name="connsiteX1746" fmla="*/ 976792 w 1998270"/>
              <a:gd name="connsiteY1746" fmla="*/ 1314996 h 1996549"/>
              <a:gd name="connsiteX1747" fmla="*/ 988048 w 1998270"/>
              <a:gd name="connsiteY1747" fmla="*/ 1303739 h 1996549"/>
              <a:gd name="connsiteX1748" fmla="*/ 1110851 w 1998270"/>
              <a:gd name="connsiteY1748" fmla="*/ 1303738 h 1996549"/>
              <a:gd name="connsiteX1749" fmla="*/ 1122961 w 1998270"/>
              <a:gd name="connsiteY1749" fmla="*/ 1315848 h 1996549"/>
              <a:gd name="connsiteX1750" fmla="*/ 1110851 w 1998270"/>
              <a:gd name="connsiteY1750" fmla="*/ 1327958 h 1996549"/>
              <a:gd name="connsiteX1751" fmla="*/ 1098742 w 1998270"/>
              <a:gd name="connsiteY1751" fmla="*/ 1315848 h 1996549"/>
              <a:gd name="connsiteX1752" fmla="*/ 1110851 w 1998270"/>
              <a:gd name="connsiteY1752" fmla="*/ 1303738 h 1996549"/>
              <a:gd name="connsiteX1753" fmla="*/ 1050132 w 1998270"/>
              <a:gd name="connsiteY1753" fmla="*/ 1303738 h 1996549"/>
              <a:gd name="connsiteX1754" fmla="*/ 1061901 w 1998270"/>
              <a:gd name="connsiteY1754" fmla="*/ 1315507 h 1996549"/>
              <a:gd name="connsiteX1755" fmla="*/ 1050132 w 1998270"/>
              <a:gd name="connsiteY1755" fmla="*/ 1327276 h 1996549"/>
              <a:gd name="connsiteX1756" fmla="*/ 1038364 w 1998270"/>
              <a:gd name="connsiteY1756" fmla="*/ 1315507 h 1996549"/>
              <a:gd name="connsiteX1757" fmla="*/ 1050132 w 1998270"/>
              <a:gd name="connsiteY1757" fmla="*/ 1303738 h 1996549"/>
              <a:gd name="connsiteX1758" fmla="*/ 926648 w 1998270"/>
              <a:gd name="connsiteY1758" fmla="*/ 1303738 h 1996549"/>
              <a:gd name="connsiteX1759" fmla="*/ 937393 w 1998270"/>
              <a:gd name="connsiteY1759" fmla="*/ 1314484 h 1996549"/>
              <a:gd name="connsiteX1760" fmla="*/ 926648 w 1998270"/>
              <a:gd name="connsiteY1760" fmla="*/ 1325229 h 1996549"/>
              <a:gd name="connsiteX1761" fmla="*/ 915903 w 1998270"/>
              <a:gd name="connsiteY1761" fmla="*/ 1314484 h 1996549"/>
              <a:gd name="connsiteX1762" fmla="*/ 926648 w 1998270"/>
              <a:gd name="connsiteY1762" fmla="*/ 1303738 h 1996549"/>
              <a:gd name="connsiteX1763" fmla="*/ 1172253 w 1998270"/>
              <a:gd name="connsiteY1763" fmla="*/ 1302544 h 1996549"/>
              <a:gd name="connsiteX1764" fmla="*/ 1184874 w 1998270"/>
              <a:gd name="connsiteY1764" fmla="*/ 1315166 h 1996549"/>
              <a:gd name="connsiteX1765" fmla="*/ 1172253 w 1998270"/>
              <a:gd name="connsiteY1765" fmla="*/ 1327787 h 1996549"/>
              <a:gd name="connsiteX1766" fmla="*/ 1159632 w 1998270"/>
              <a:gd name="connsiteY1766" fmla="*/ 1315166 h 1996549"/>
              <a:gd name="connsiteX1767" fmla="*/ 1172253 w 1998270"/>
              <a:gd name="connsiteY1767" fmla="*/ 1302544 h 1996549"/>
              <a:gd name="connsiteX1768" fmla="*/ 1233654 w 1998270"/>
              <a:gd name="connsiteY1768" fmla="*/ 1302203 h 1996549"/>
              <a:gd name="connsiteX1769" fmla="*/ 1246616 w 1998270"/>
              <a:gd name="connsiteY1769" fmla="*/ 1315166 h 1996549"/>
              <a:gd name="connsiteX1770" fmla="*/ 1233654 w 1998270"/>
              <a:gd name="connsiteY1770" fmla="*/ 1328128 h 1996549"/>
              <a:gd name="connsiteX1771" fmla="*/ 1220692 w 1998270"/>
              <a:gd name="connsiteY1771" fmla="*/ 1315166 h 1996549"/>
              <a:gd name="connsiteX1772" fmla="*/ 1233654 w 1998270"/>
              <a:gd name="connsiteY1772" fmla="*/ 1302203 h 1996549"/>
              <a:gd name="connsiteX1773" fmla="*/ 1971151 w 1998270"/>
              <a:gd name="connsiteY1773" fmla="*/ 1302033 h 1996549"/>
              <a:gd name="connsiteX1774" fmla="*/ 1971492 w 1998270"/>
              <a:gd name="connsiteY1774" fmla="*/ 1302033 h 1996549"/>
              <a:gd name="connsiteX1775" fmla="*/ 1984284 w 1998270"/>
              <a:gd name="connsiteY1775" fmla="*/ 1315166 h 1996549"/>
              <a:gd name="connsiteX1776" fmla="*/ 1971151 w 1998270"/>
              <a:gd name="connsiteY1776" fmla="*/ 1328299 h 1996549"/>
              <a:gd name="connsiteX1777" fmla="*/ 1958019 w 1998270"/>
              <a:gd name="connsiteY1777" fmla="*/ 1315166 h 1996549"/>
              <a:gd name="connsiteX1778" fmla="*/ 1971151 w 1998270"/>
              <a:gd name="connsiteY1778" fmla="*/ 1302033 h 1996549"/>
              <a:gd name="connsiteX1779" fmla="*/ 1295055 w 1998270"/>
              <a:gd name="connsiteY1779" fmla="*/ 1301862 h 1996549"/>
              <a:gd name="connsiteX1780" fmla="*/ 1308359 w 1998270"/>
              <a:gd name="connsiteY1780" fmla="*/ 1315166 h 1996549"/>
              <a:gd name="connsiteX1781" fmla="*/ 1295055 w 1998270"/>
              <a:gd name="connsiteY1781" fmla="*/ 1328470 h 1996549"/>
              <a:gd name="connsiteX1782" fmla="*/ 1281752 w 1998270"/>
              <a:gd name="connsiteY1782" fmla="*/ 1315166 h 1996549"/>
              <a:gd name="connsiteX1783" fmla="*/ 1295055 w 1998270"/>
              <a:gd name="connsiteY1783" fmla="*/ 1301862 h 1996549"/>
              <a:gd name="connsiteX1784" fmla="*/ 1357138 w 1998270"/>
              <a:gd name="connsiteY1784" fmla="*/ 1301521 h 1996549"/>
              <a:gd name="connsiteX1785" fmla="*/ 1370783 w 1998270"/>
              <a:gd name="connsiteY1785" fmla="*/ 1315166 h 1996549"/>
              <a:gd name="connsiteX1786" fmla="*/ 1357138 w 1998270"/>
              <a:gd name="connsiteY1786" fmla="*/ 1328811 h 1996549"/>
              <a:gd name="connsiteX1787" fmla="*/ 1343494 w 1998270"/>
              <a:gd name="connsiteY1787" fmla="*/ 1315166 h 1996549"/>
              <a:gd name="connsiteX1788" fmla="*/ 1357138 w 1998270"/>
              <a:gd name="connsiteY1788" fmla="*/ 1301521 h 1996549"/>
              <a:gd name="connsiteX1789" fmla="*/ 1417858 w 1998270"/>
              <a:gd name="connsiteY1789" fmla="*/ 1301180 h 1996549"/>
              <a:gd name="connsiteX1790" fmla="*/ 1431844 w 1998270"/>
              <a:gd name="connsiteY1790" fmla="*/ 1315166 h 1996549"/>
              <a:gd name="connsiteX1791" fmla="*/ 1417858 w 1998270"/>
              <a:gd name="connsiteY1791" fmla="*/ 1329152 h 1996549"/>
              <a:gd name="connsiteX1792" fmla="*/ 1403872 w 1998270"/>
              <a:gd name="connsiteY1792" fmla="*/ 1315166 h 1996549"/>
              <a:gd name="connsiteX1793" fmla="*/ 1417858 w 1998270"/>
              <a:gd name="connsiteY1793" fmla="*/ 1301180 h 1996549"/>
              <a:gd name="connsiteX1794" fmla="*/ 1479258 w 1998270"/>
              <a:gd name="connsiteY1794" fmla="*/ 1300839 h 1996549"/>
              <a:gd name="connsiteX1795" fmla="*/ 1479599 w 1998270"/>
              <a:gd name="connsiteY1795" fmla="*/ 1300839 h 1996549"/>
              <a:gd name="connsiteX1796" fmla="*/ 1493585 w 1998270"/>
              <a:gd name="connsiteY1796" fmla="*/ 1315166 h 1996549"/>
              <a:gd name="connsiteX1797" fmla="*/ 1479258 w 1998270"/>
              <a:gd name="connsiteY1797" fmla="*/ 1329493 h 1996549"/>
              <a:gd name="connsiteX1798" fmla="*/ 1464932 w 1998270"/>
              <a:gd name="connsiteY1798" fmla="*/ 1315166 h 1996549"/>
              <a:gd name="connsiteX1799" fmla="*/ 1479258 w 1998270"/>
              <a:gd name="connsiteY1799" fmla="*/ 1300839 h 1996549"/>
              <a:gd name="connsiteX1800" fmla="*/ 1540660 w 1998270"/>
              <a:gd name="connsiteY1800" fmla="*/ 1300668 h 1996549"/>
              <a:gd name="connsiteX1801" fmla="*/ 1555157 w 1998270"/>
              <a:gd name="connsiteY1801" fmla="*/ 1315166 h 1996549"/>
              <a:gd name="connsiteX1802" fmla="*/ 1540660 w 1998270"/>
              <a:gd name="connsiteY1802" fmla="*/ 1329663 h 1996549"/>
              <a:gd name="connsiteX1803" fmla="*/ 1526163 w 1998270"/>
              <a:gd name="connsiteY1803" fmla="*/ 1315166 h 1996549"/>
              <a:gd name="connsiteX1804" fmla="*/ 1540660 w 1998270"/>
              <a:gd name="connsiteY1804" fmla="*/ 1300668 h 1996549"/>
              <a:gd name="connsiteX1805" fmla="*/ 1602061 w 1998270"/>
              <a:gd name="connsiteY1805" fmla="*/ 1300498 h 1996549"/>
              <a:gd name="connsiteX1806" fmla="*/ 1602403 w 1998270"/>
              <a:gd name="connsiteY1806" fmla="*/ 1300498 h 1996549"/>
              <a:gd name="connsiteX1807" fmla="*/ 1616730 w 1998270"/>
              <a:gd name="connsiteY1807" fmla="*/ 1315166 h 1996549"/>
              <a:gd name="connsiteX1808" fmla="*/ 1602061 w 1998270"/>
              <a:gd name="connsiteY1808" fmla="*/ 1329834 h 1996549"/>
              <a:gd name="connsiteX1809" fmla="*/ 1587394 w 1998270"/>
              <a:gd name="connsiteY1809" fmla="*/ 1315166 h 1996549"/>
              <a:gd name="connsiteX1810" fmla="*/ 1602061 w 1998270"/>
              <a:gd name="connsiteY1810" fmla="*/ 1300498 h 1996549"/>
              <a:gd name="connsiteX1811" fmla="*/ 1664145 w 1998270"/>
              <a:gd name="connsiteY1811" fmla="*/ 1300327 h 1996549"/>
              <a:gd name="connsiteX1812" fmla="*/ 1678984 w 1998270"/>
              <a:gd name="connsiteY1812" fmla="*/ 1315166 h 1996549"/>
              <a:gd name="connsiteX1813" fmla="*/ 1664145 w 1998270"/>
              <a:gd name="connsiteY1813" fmla="*/ 1330005 h 1996549"/>
              <a:gd name="connsiteX1814" fmla="*/ 1649307 w 1998270"/>
              <a:gd name="connsiteY1814" fmla="*/ 1315166 h 1996549"/>
              <a:gd name="connsiteX1815" fmla="*/ 1664145 w 1998270"/>
              <a:gd name="connsiteY1815" fmla="*/ 1300327 h 1996549"/>
              <a:gd name="connsiteX1816" fmla="*/ 1724864 w 1998270"/>
              <a:gd name="connsiteY1816" fmla="*/ 1300157 h 1996549"/>
              <a:gd name="connsiteX1817" fmla="*/ 1725205 w 1998270"/>
              <a:gd name="connsiteY1817" fmla="*/ 1300157 h 1996549"/>
              <a:gd name="connsiteX1818" fmla="*/ 1739873 w 1998270"/>
              <a:gd name="connsiteY1818" fmla="*/ 1315166 h 1996549"/>
              <a:gd name="connsiteX1819" fmla="*/ 1739873 w 1998270"/>
              <a:gd name="connsiteY1819" fmla="*/ 1315338 h 1996549"/>
              <a:gd name="connsiteX1820" fmla="*/ 1724864 w 1998270"/>
              <a:gd name="connsiteY1820" fmla="*/ 1330005 h 1996549"/>
              <a:gd name="connsiteX1821" fmla="*/ 1709855 w 1998270"/>
              <a:gd name="connsiteY1821" fmla="*/ 1315166 h 1996549"/>
              <a:gd name="connsiteX1822" fmla="*/ 1724864 w 1998270"/>
              <a:gd name="connsiteY1822" fmla="*/ 1300157 h 1996549"/>
              <a:gd name="connsiteX1823" fmla="*/ 1909067 w 1998270"/>
              <a:gd name="connsiteY1823" fmla="*/ 1299986 h 1996549"/>
              <a:gd name="connsiteX1824" fmla="*/ 1924247 w 1998270"/>
              <a:gd name="connsiteY1824" fmla="*/ 1315166 h 1996549"/>
              <a:gd name="connsiteX1825" fmla="*/ 1924247 w 1998270"/>
              <a:gd name="connsiteY1825" fmla="*/ 1315338 h 1996549"/>
              <a:gd name="connsiteX1826" fmla="*/ 1909067 w 1998270"/>
              <a:gd name="connsiteY1826" fmla="*/ 1330175 h 1996549"/>
              <a:gd name="connsiteX1827" fmla="*/ 1908897 w 1998270"/>
              <a:gd name="connsiteY1827" fmla="*/ 1330177 h 1996549"/>
              <a:gd name="connsiteX1828" fmla="*/ 1893888 w 1998270"/>
              <a:gd name="connsiteY1828" fmla="*/ 1315166 h 1996549"/>
              <a:gd name="connsiteX1829" fmla="*/ 1909067 w 1998270"/>
              <a:gd name="connsiteY1829" fmla="*/ 1299986 h 1996549"/>
              <a:gd name="connsiteX1830" fmla="*/ 1847667 w 1998270"/>
              <a:gd name="connsiteY1830" fmla="*/ 1299986 h 1996549"/>
              <a:gd name="connsiteX1831" fmla="*/ 1862846 w 1998270"/>
              <a:gd name="connsiteY1831" fmla="*/ 1315166 h 1996549"/>
              <a:gd name="connsiteX1832" fmla="*/ 1862846 w 1998270"/>
              <a:gd name="connsiteY1832" fmla="*/ 1315338 h 1996549"/>
              <a:gd name="connsiteX1833" fmla="*/ 1847667 w 1998270"/>
              <a:gd name="connsiteY1833" fmla="*/ 1330175 h 1996549"/>
              <a:gd name="connsiteX1834" fmla="*/ 1847496 w 1998270"/>
              <a:gd name="connsiteY1834" fmla="*/ 1330177 h 1996549"/>
              <a:gd name="connsiteX1835" fmla="*/ 1832487 w 1998270"/>
              <a:gd name="connsiteY1835" fmla="*/ 1315166 h 1996549"/>
              <a:gd name="connsiteX1836" fmla="*/ 1847667 w 1998270"/>
              <a:gd name="connsiteY1836" fmla="*/ 1299986 h 1996549"/>
              <a:gd name="connsiteX1837" fmla="*/ 1786266 w 1998270"/>
              <a:gd name="connsiteY1837" fmla="*/ 1299986 h 1996549"/>
              <a:gd name="connsiteX1838" fmla="*/ 1801445 w 1998270"/>
              <a:gd name="connsiteY1838" fmla="*/ 1315166 h 1996549"/>
              <a:gd name="connsiteX1839" fmla="*/ 1801445 w 1998270"/>
              <a:gd name="connsiteY1839" fmla="*/ 1315338 h 1996549"/>
              <a:gd name="connsiteX1840" fmla="*/ 1786266 w 1998270"/>
              <a:gd name="connsiteY1840" fmla="*/ 1330175 h 1996549"/>
              <a:gd name="connsiteX1841" fmla="*/ 1786095 w 1998270"/>
              <a:gd name="connsiteY1841" fmla="*/ 1330177 h 1996549"/>
              <a:gd name="connsiteX1842" fmla="*/ 1771086 w 1998270"/>
              <a:gd name="connsiteY1842" fmla="*/ 1315166 h 1996549"/>
              <a:gd name="connsiteX1843" fmla="*/ 1786266 w 1998270"/>
              <a:gd name="connsiteY1843" fmla="*/ 1299986 h 1996549"/>
              <a:gd name="connsiteX1844" fmla="*/ 5628 w 1998270"/>
              <a:gd name="connsiteY1844" fmla="*/ 1252571 h 1996549"/>
              <a:gd name="connsiteX1845" fmla="*/ 5986 w 1998270"/>
              <a:gd name="connsiteY1845" fmla="*/ 1252571 h 1996549"/>
              <a:gd name="connsiteX1846" fmla="*/ 7333 w 1998270"/>
              <a:gd name="connsiteY1846" fmla="*/ 1254276 h 1996549"/>
              <a:gd name="connsiteX1847" fmla="*/ 5628 w 1998270"/>
              <a:gd name="connsiteY1847" fmla="*/ 1255982 h 1996549"/>
              <a:gd name="connsiteX1848" fmla="*/ 3923 w 1998270"/>
              <a:gd name="connsiteY1848" fmla="*/ 1254276 h 1996549"/>
              <a:gd name="connsiteX1849" fmla="*/ 5628 w 1998270"/>
              <a:gd name="connsiteY1849" fmla="*/ 1252571 h 1996549"/>
              <a:gd name="connsiteX1850" fmla="*/ 67029 w 1998270"/>
              <a:gd name="connsiteY1850" fmla="*/ 1251035 h 1996549"/>
              <a:gd name="connsiteX1851" fmla="*/ 69758 w 1998270"/>
              <a:gd name="connsiteY1851" fmla="*/ 1253764 h 1996549"/>
              <a:gd name="connsiteX1852" fmla="*/ 67029 w 1998270"/>
              <a:gd name="connsiteY1852" fmla="*/ 1256493 h 1996549"/>
              <a:gd name="connsiteX1853" fmla="*/ 64301 w 1998270"/>
              <a:gd name="connsiteY1853" fmla="*/ 1253764 h 1996549"/>
              <a:gd name="connsiteX1854" fmla="*/ 67029 w 1998270"/>
              <a:gd name="connsiteY1854" fmla="*/ 1251035 h 1996549"/>
              <a:gd name="connsiteX1855" fmla="*/ 129113 w 1998270"/>
              <a:gd name="connsiteY1855" fmla="*/ 1250353 h 1996549"/>
              <a:gd name="connsiteX1856" fmla="*/ 132524 w 1998270"/>
              <a:gd name="connsiteY1856" fmla="*/ 1253765 h 1996549"/>
              <a:gd name="connsiteX1857" fmla="*/ 129113 w 1998270"/>
              <a:gd name="connsiteY1857" fmla="*/ 1257176 h 1996549"/>
              <a:gd name="connsiteX1858" fmla="*/ 125702 w 1998270"/>
              <a:gd name="connsiteY1858" fmla="*/ 1253765 h 1996549"/>
              <a:gd name="connsiteX1859" fmla="*/ 129113 w 1998270"/>
              <a:gd name="connsiteY1859" fmla="*/ 1250353 h 1996549"/>
              <a:gd name="connsiteX1860" fmla="*/ 189832 w 1998270"/>
              <a:gd name="connsiteY1860" fmla="*/ 1249671 h 1996549"/>
              <a:gd name="connsiteX1861" fmla="*/ 190173 w 1998270"/>
              <a:gd name="connsiteY1861" fmla="*/ 1249671 h 1996549"/>
              <a:gd name="connsiteX1862" fmla="*/ 193925 w 1998270"/>
              <a:gd name="connsiteY1862" fmla="*/ 1253765 h 1996549"/>
              <a:gd name="connsiteX1863" fmla="*/ 189832 w 1998270"/>
              <a:gd name="connsiteY1863" fmla="*/ 1257858 h 1996549"/>
              <a:gd name="connsiteX1864" fmla="*/ 185739 w 1998270"/>
              <a:gd name="connsiteY1864" fmla="*/ 1253765 h 1996549"/>
              <a:gd name="connsiteX1865" fmla="*/ 189832 w 1998270"/>
              <a:gd name="connsiteY1865" fmla="*/ 1249671 h 1996549"/>
              <a:gd name="connsiteX1866" fmla="*/ 251233 w 1998270"/>
              <a:gd name="connsiteY1866" fmla="*/ 1248989 h 1996549"/>
              <a:gd name="connsiteX1867" fmla="*/ 251574 w 1998270"/>
              <a:gd name="connsiteY1867" fmla="*/ 1248989 h 1996549"/>
              <a:gd name="connsiteX1868" fmla="*/ 256009 w 1998270"/>
              <a:gd name="connsiteY1868" fmla="*/ 1253765 h 1996549"/>
              <a:gd name="connsiteX1869" fmla="*/ 251233 w 1998270"/>
              <a:gd name="connsiteY1869" fmla="*/ 1258541 h 1996549"/>
              <a:gd name="connsiteX1870" fmla="*/ 246458 w 1998270"/>
              <a:gd name="connsiteY1870" fmla="*/ 1253765 h 1996549"/>
              <a:gd name="connsiteX1871" fmla="*/ 251233 w 1998270"/>
              <a:gd name="connsiteY1871" fmla="*/ 1248989 h 1996549"/>
              <a:gd name="connsiteX1872" fmla="*/ 312635 w 1998270"/>
              <a:gd name="connsiteY1872" fmla="*/ 1248306 h 1996549"/>
              <a:gd name="connsiteX1873" fmla="*/ 318092 w 1998270"/>
              <a:gd name="connsiteY1873" fmla="*/ 1253764 h 1996549"/>
              <a:gd name="connsiteX1874" fmla="*/ 312635 w 1998270"/>
              <a:gd name="connsiteY1874" fmla="*/ 1259222 h 1996549"/>
              <a:gd name="connsiteX1875" fmla="*/ 307177 w 1998270"/>
              <a:gd name="connsiteY1875" fmla="*/ 1253764 h 1996549"/>
              <a:gd name="connsiteX1876" fmla="*/ 312635 w 1998270"/>
              <a:gd name="connsiteY1876" fmla="*/ 1248306 h 1996549"/>
              <a:gd name="connsiteX1877" fmla="*/ 374035 w 1998270"/>
              <a:gd name="connsiteY1877" fmla="*/ 1247624 h 1996549"/>
              <a:gd name="connsiteX1878" fmla="*/ 380176 w 1998270"/>
              <a:gd name="connsiteY1878" fmla="*/ 1253765 h 1996549"/>
              <a:gd name="connsiteX1879" fmla="*/ 374035 w 1998270"/>
              <a:gd name="connsiteY1879" fmla="*/ 1259905 h 1996549"/>
              <a:gd name="connsiteX1880" fmla="*/ 367896 w 1998270"/>
              <a:gd name="connsiteY1880" fmla="*/ 1253765 h 1996549"/>
              <a:gd name="connsiteX1881" fmla="*/ 374035 w 1998270"/>
              <a:gd name="connsiteY1881" fmla="*/ 1247624 h 1996549"/>
              <a:gd name="connsiteX1882" fmla="*/ 436120 w 1998270"/>
              <a:gd name="connsiteY1882" fmla="*/ 1247113 h 1996549"/>
              <a:gd name="connsiteX1883" fmla="*/ 436461 w 1998270"/>
              <a:gd name="connsiteY1883" fmla="*/ 1247113 h 1996549"/>
              <a:gd name="connsiteX1884" fmla="*/ 442772 w 1998270"/>
              <a:gd name="connsiteY1884" fmla="*/ 1253765 h 1996549"/>
              <a:gd name="connsiteX1885" fmla="*/ 436120 w 1998270"/>
              <a:gd name="connsiteY1885" fmla="*/ 1260417 h 1996549"/>
              <a:gd name="connsiteX1886" fmla="*/ 429468 w 1998270"/>
              <a:gd name="connsiteY1886" fmla="*/ 1253765 h 1996549"/>
              <a:gd name="connsiteX1887" fmla="*/ 436120 w 1998270"/>
              <a:gd name="connsiteY1887" fmla="*/ 1247113 h 1996549"/>
              <a:gd name="connsiteX1888" fmla="*/ 496838 w 1998270"/>
              <a:gd name="connsiteY1888" fmla="*/ 1246430 h 1996549"/>
              <a:gd name="connsiteX1889" fmla="*/ 504172 w 1998270"/>
              <a:gd name="connsiteY1889" fmla="*/ 1253764 h 1996549"/>
              <a:gd name="connsiteX1890" fmla="*/ 496838 w 1998270"/>
              <a:gd name="connsiteY1890" fmla="*/ 1261099 h 1996549"/>
              <a:gd name="connsiteX1891" fmla="*/ 489505 w 1998270"/>
              <a:gd name="connsiteY1891" fmla="*/ 1253764 h 1996549"/>
              <a:gd name="connsiteX1892" fmla="*/ 496838 w 1998270"/>
              <a:gd name="connsiteY1892" fmla="*/ 1246430 h 1996549"/>
              <a:gd name="connsiteX1893" fmla="*/ 558240 w 1998270"/>
              <a:gd name="connsiteY1893" fmla="*/ 1245748 h 1996549"/>
              <a:gd name="connsiteX1894" fmla="*/ 566256 w 1998270"/>
              <a:gd name="connsiteY1894" fmla="*/ 1253765 h 1996549"/>
              <a:gd name="connsiteX1895" fmla="*/ 558240 w 1998270"/>
              <a:gd name="connsiteY1895" fmla="*/ 1261781 h 1996549"/>
              <a:gd name="connsiteX1896" fmla="*/ 550224 w 1998270"/>
              <a:gd name="connsiteY1896" fmla="*/ 1253765 h 1996549"/>
              <a:gd name="connsiteX1897" fmla="*/ 558240 w 1998270"/>
              <a:gd name="connsiteY1897" fmla="*/ 1245748 h 1996549"/>
              <a:gd name="connsiteX1898" fmla="*/ 619642 w 1998270"/>
              <a:gd name="connsiteY1898" fmla="*/ 1245236 h 1996549"/>
              <a:gd name="connsiteX1899" fmla="*/ 628169 w 1998270"/>
              <a:gd name="connsiteY1899" fmla="*/ 1253764 h 1996549"/>
              <a:gd name="connsiteX1900" fmla="*/ 619642 w 1998270"/>
              <a:gd name="connsiteY1900" fmla="*/ 1262292 h 1996549"/>
              <a:gd name="connsiteX1901" fmla="*/ 611114 w 1998270"/>
              <a:gd name="connsiteY1901" fmla="*/ 1253764 h 1996549"/>
              <a:gd name="connsiteX1902" fmla="*/ 619642 w 1998270"/>
              <a:gd name="connsiteY1902" fmla="*/ 1245236 h 1996549"/>
              <a:gd name="connsiteX1903" fmla="*/ 681042 w 1998270"/>
              <a:gd name="connsiteY1903" fmla="*/ 1244554 h 1996549"/>
              <a:gd name="connsiteX1904" fmla="*/ 690253 w 1998270"/>
              <a:gd name="connsiteY1904" fmla="*/ 1253765 h 1996549"/>
              <a:gd name="connsiteX1905" fmla="*/ 681042 w 1998270"/>
              <a:gd name="connsiteY1905" fmla="*/ 1262975 h 1996549"/>
              <a:gd name="connsiteX1906" fmla="*/ 671833 w 1998270"/>
              <a:gd name="connsiteY1906" fmla="*/ 1253765 h 1996549"/>
              <a:gd name="connsiteX1907" fmla="*/ 681042 w 1998270"/>
              <a:gd name="connsiteY1907" fmla="*/ 1244554 h 1996549"/>
              <a:gd name="connsiteX1908" fmla="*/ 743126 w 1998270"/>
              <a:gd name="connsiteY1908" fmla="*/ 1244043 h 1996549"/>
              <a:gd name="connsiteX1909" fmla="*/ 743466 w 1998270"/>
              <a:gd name="connsiteY1909" fmla="*/ 1244043 h 1996549"/>
              <a:gd name="connsiteX1910" fmla="*/ 752848 w 1998270"/>
              <a:gd name="connsiteY1910" fmla="*/ 1253765 h 1996549"/>
              <a:gd name="connsiteX1911" fmla="*/ 743126 w 1998270"/>
              <a:gd name="connsiteY1911" fmla="*/ 1263486 h 1996549"/>
              <a:gd name="connsiteX1912" fmla="*/ 733404 w 1998270"/>
              <a:gd name="connsiteY1912" fmla="*/ 1253765 h 1996549"/>
              <a:gd name="connsiteX1913" fmla="*/ 743126 w 1998270"/>
              <a:gd name="connsiteY1913" fmla="*/ 1244043 h 1996549"/>
              <a:gd name="connsiteX1914" fmla="*/ 803844 w 1998270"/>
              <a:gd name="connsiteY1914" fmla="*/ 1243360 h 1996549"/>
              <a:gd name="connsiteX1915" fmla="*/ 814249 w 1998270"/>
              <a:gd name="connsiteY1915" fmla="*/ 1253765 h 1996549"/>
              <a:gd name="connsiteX1916" fmla="*/ 803844 w 1998270"/>
              <a:gd name="connsiteY1916" fmla="*/ 1264169 h 1996549"/>
              <a:gd name="connsiteX1917" fmla="*/ 793441 w 1998270"/>
              <a:gd name="connsiteY1917" fmla="*/ 1253765 h 1996549"/>
              <a:gd name="connsiteX1918" fmla="*/ 803844 w 1998270"/>
              <a:gd name="connsiteY1918" fmla="*/ 1243360 h 1996549"/>
              <a:gd name="connsiteX1919" fmla="*/ 865247 w 1998270"/>
              <a:gd name="connsiteY1919" fmla="*/ 1242849 h 1996549"/>
              <a:gd name="connsiteX1920" fmla="*/ 865588 w 1998270"/>
              <a:gd name="connsiteY1920" fmla="*/ 1242849 h 1996549"/>
              <a:gd name="connsiteX1921" fmla="*/ 876162 w 1998270"/>
              <a:gd name="connsiteY1921" fmla="*/ 1253764 h 1996549"/>
              <a:gd name="connsiteX1922" fmla="*/ 865247 w 1998270"/>
              <a:gd name="connsiteY1922" fmla="*/ 1264680 h 1996549"/>
              <a:gd name="connsiteX1923" fmla="*/ 854331 w 1998270"/>
              <a:gd name="connsiteY1923" fmla="*/ 1253764 h 1996549"/>
              <a:gd name="connsiteX1924" fmla="*/ 865247 w 1998270"/>
              <a:gd name="connsiteY1924" fmla="*/ 1242849 h 1996549"/>
              <a:gd name="connsiteX1925" fmla="*/ 926647 w 1998270"/>
              <a:gd name="connsiteY1925" fmla="*/ 1242337 h 1996549"/>
              <a:gd name="connsiteX1926" fmla="*/ 938074 w 1998270"/>
              <a:gd name="connsiteY1926" fmla="*/ 1253765 h 1996549"/>
              <a:gd name="connsiteX1927" fmla="*/ 926647 w 1998270"/>
              <a:gd name="connsiteY1927" fmla="*/ 1265192 h 1996549"/>
              <a:gd name="connsiteX1928" fmla="*/ 915220 w 1998270"/>
              <a:gd name="connsiteY1928" fmla="*/ 1253765 h 1996549"/>
              <a:gd name="connsiteX1929" fmla="*/ 926647 w 1998270"/>
              <a:gd name="connsiteY1929" fmla="*/ 1242337 h 1996549"/>
              <a:gd name="connsiteX1930" fmla="*/ 988048 w 1998270"/>
              <a:gd name="connsiteY1930" fmla="*/ 1241825 h 1996549"/>
              <a:gd name="connsiteX1931" fmla="*/ 999988 w 1998270"/>
              <a:gd name="connsiteY1931" fmla="*/ 1253765 h 1996549"/>
              <a:gd name="connsiteX1932" fmla="*/ 988048 w 1998270"/>
              <a:gd name="connsiteY1932" fmla="*/ 1265704 h 1996549"/>
              <a:gd name="connsiteX1933" fmla="*/ 976110 w 1998270"/>
              <a:gd name="connsiteY1933" fmla="*/ 1253765 h 1996549"/>
              <a:gd name="connsiteX1934" fmla="*/ 988048 w 1998270"/>
              <a:gd name="connsiteY1934" fmla="*/ 1241825 h 1996549"/>
              <a:gd name="connsiteX1935" fmla="*/ 1050133 w 1998270"/>
              <a:gd name="connsiteY1935" fmla="*/ 1241314 h 1996549"/>
              <a:gd name="connsiteX1936" fmla="*/ 1050473 w 1998270"/>
              <a:gd name="connsiteY1936" fmla="*/ 1241314 h 1996549"/>
              <a:gd name="connsiteX1937" fmla="*/ 1062584 w 1998270"/>
              <a:gd name="connsiteY1937" fmla="*/ 1253765 h 1996549"/>
              <a:gd name="connsiteX1938" fmla="*/ 1050133 w 1998270"/>
              <a:gd name="connsiteY1938" fmla="*/ 1266215 h 1996549"/>
              <a:gd name="connsiteX1939" fmla="*/ 1037682 w 1998270"/>
              <a:gd name="connsiteY1939" fmla="*/ 1253765 h 1996549"/>
              <a:gd name="connsiteX1940" fmla="*/ 1050133 w 1998270"/>
              <a:gd name="connsiteY1940" fmla="*/ 1241314 h 1996549"/>
              <a:gd name="connsiteX1941" fmla="*/ 1110851 w 1998270"/>
              <a:gd name="connsiteY1941" fmla="*/ 1240973 h 1996549"/>
              <a:gd name="connsiteX1942" fmla="*/ 1111192 w 1998270"/>
              <a:gd name="connsiteY1942" fmla="*/ 1240973 h 1996549"/>
              <a:gd name="connsiteX1943" fmla="*/ 1123643 w 1998270"/>
              <a:gd name="connsiteY1943" fmla="*/ 1253765 h 1996549"/>
              <a:gd name="connsiteX1944" fmla="*/ 1110851 w 1998270"/>
              <a:gd name="connsiteY1944" fmla="*/ 1266557 h 1996549"/>
              <a:gd name="connsiteX1945" fmla="*/ 1098060 w 1998270"/>
              <a:gd name="connsiteY1945" fmla="*/ 1253765 h 1996549"/>
              <a:gd name="connsiteX1946" fmla="*/ 1110851 w 1998270"/>
              <a:gd name="connsiteY1946" fmla="*/ 1240973 h 1996549"/>
              <a:gd name="connsiteX1947" fmla="*/ 1172252 w 1998270"/>
              <a:gd name="connsiteY1947" fmla="*/ 1240461 h 1996549"/>
              <a:gd name="connsiteX1948" fmla="*/ 1185556 w 1998270"/>
              <a:gd name="connsiteY1948" fmla="*/ 1253765 h 1996549"/>
              <a:gd name="connsiteX1949" fmla="*/ 1172252 w 1998270"/>
              <a:gd name="connsiteY1949" fmla="*/ 1267069 h 1996549"/>
              <a:gd name="connsiteX1950" fmla="*/ 1158949 w 1998270"/>
              <a:gd name="connsiteY1950" fmla="*/ 1253765 h 1996549"/>
              <a:gd name="connsiteX1951" fmla="*/ 1172252 w 1998270"/>
              <a:gd name="connsiteY1951" fmla="*/ 1240461 h 1996549"/>
              <a:gd name="connsiteX1952" fmla="*/ 1970835 w 1998270"/>
              <a:gd name="connsiteY1952" fmla="*/ 1239815 h 1996549"/>
              <a:gd name="connsiteX1953" fmla="*/ 1984651 w 1998270"/>
              <a:gd name="connsiteY1953" fmla="*/ 1253630 h 1996549"/>
              <a:gd name="connsiteX1954" fmla="*/ 1970835 w 1998270"/>
              <a:gd name="connsiteY1954" fmla="*/ 1267446 h 1996549"/>
              <a:gd name="connsiteX1955" fmla="*/ 1957020 w 1998270"/>
              <a:gd name="connsiteY1955" fmla="*/ 1253630 h 1996549"/>
              <a:gd name="connsiteX1956" fmla="*/ 1970835 w 1998270"/>
              <a:gd name="connsiteY1956" fmla="*/ 1239815 h 1996549"/>
              <a:gd name="connsiteX1957" fmla="*/ 1234020 w 1998270"/>
              <a:gd name="connsiteY1957" fmla="*/ 1239815 h 1996549"/>
              <a:gd name="connsiteX1958" fmla="*/ 1247836 w 1998270"/>
              <a:gd name="connsiteY1958" fmla="*/ 1253630 h 1996549"/>
              <a:gd name="connsiteX1959" fmla="*/ 1234020 w 1998270"/>
              <a:gd name="connsiteY1959" fmla="*/ 1267446 h 1996549"/>
              <a:gd name="connsiteX1960" fmla="*/ 1220205 w 1998270"/>
              <a:gd name="connsiteY1960" fmla="*/ 1253630 h 1996549"/>
              <a:gd name="connsiteX1961" fmla="*/ 1234020 w 1998270"/>
              <a:gd name="connsiteY1961" fmla="*/ 1239815 h 1996549"/>
              <a:gd name="connsiteX1962" fmla="*/ 1295055 w 1998270"/>
              <a:gd name="connsiteY1962" fmla="*/ 1239608 h 1996549"/>
              <a:gd name="connsiteX1963" fmla="*/ 1309211 w 1998270"/>
              <a:gd name="connsiteY1963" fmla="*/ 1253765 h 1996549"/>
              <a:gd name="connsiteX1964" fmla="*/ 1295055 w 1998270"/>
              <a:gd name="connsiteY1964" fmla="*/ 1267921 h 1996549"/>
              <a:gd name="connsiteX1965" fmla="*/ 1280899 w 1998270"/>
              <a:gd name="connsiteY1965" fmla="*/ 1253765 h 1996549"/>
              <a:gd name="connsiteX1966" fmla="*/ 1295055 w 1998270"/>
              <a:gd name="connsiteY1966" fmla="*/ 1239608 h 1996549"/>
              <a:gd name="connsiteX1967" fmla="*/ 1357138 w 1998270"/>
              <a:gd name="connsiteY1967" fmla="*/ 1239267 h 1996549"/>
              <a:gd name="connsiteX1968" fmla="*/ 1371636 w 1998270"/>
              <a:gd name="connsiteY1968" fmla="*/ 1253765 h 1996549"/>
              <a:gd name="connsiteX1969" fmla="*/ 1357138 w 1998270"/>
              <a:gd name="connsiteY1969" fmla="*/ 1268262 h 1996549"/>
              <a:gd name="connsiteX1970" fmla="*/ 1342641 w 1998270"/>
              <a:gd name="connsiteY1970" fmla="*/ 1253765 h 1996549"/>
              <a:gd name="connsiteX1971" fmla="*/ 1357138 w 1998270"/>
              <a:gd name="connsiteY1971" fmla="*/ 1239267 h 1996549"/>
              <a:gd name="connsiteX1972" fmla="*/ 1417857 w 1998270"/>
              <a:gd name="connsiteY1972" fmla="*/ 1238926 h 1996549"/>
              <a:gd name="connsiteX1973" fmla="*/ 1432696 w 1998270"/>
              <a:gd name="connsiteY1973" fmla="*/ 1253765 h 1996549"/>
              <a:gd name="connsiteX1974" fmla="*/ 1417857 w 1998270"/>
              <a:gd name="connsiteY1974" fmla="*/ 1268604 h 1996549"/>
              <a:gd name="connsiteX1975" fmla="*/ 1403019 w 1998270"/>
              <a:gd name="connsiteY1975" fmla="*/ 1253765 h 1996549"/>
              <a:gd name="connsiteX1976" fmla="*/ 1417857 w 1998270"/>
              <a:gd name="connsiteY1976" fmla="*/ 1238926 h 1996549"/>
              <a:gd name="connsiteX1977" fmla="*/ 1479259 w 1998270"/>
              <a:gd name="connsiteY1977" fmla="*/ 1238756 h 1996549"/>
              <a:gd name="connsiteX1978" fmla="*/ 1479600 w 1998270"/>
              <a:gd name="connsiteY1978" fmla="*/ 1238756 h 1996549"/>
              <a:gd name="connsiteX1979" fmla="*/ 1494268 w 1998270"/>
              <a:gd name="connsiteY1979" fmla="*/ 1253765 h 1996549"/>
              <a:gd name="connsiteX1980" fmla="*/ 1494268 w 1998270"/>
              <a:gd name="connsiteY1980" fmla="*/ 1253937 h 1996549"/>
              <a:gd name="connsiteX1981" fmla="*/ 1479259 w 1998270"/>
              <a:gd name="connsiteY1981" fmla="*/ 1268604 h 1996549"/>
              <a:gd name="connsiteX1982" fmla="*/ 1464250 w 1998270"/>
              <a:gd name="connsiteY1982" fmla="*/ 1253765 h 1996549"/>
              <a:gd name="connsiteX1983" fmla="*/ 1479259 w 1998270"/>
              <a:gd name="connsiteY1983" fmla="*/ 1238756 h 1996549"/>
              <a:gd name="connsiteX1984" fmla="*/ 1540660 w 1998270"/>
              <a:gd name="connsiteY1984" fmla="*/ 1238414 h 1996549"/>
              <a:gd name="connsiteX1985" fmla="*/ 1556011 w 1998270"/>
              <a:gd name="connsiteY1985" fmla="*/ 1253765 h 1996549"/>
              <a:gd name="connsiteX1986" fmla="*/ 1556011 w 1998270"/>
              <a:gd name="connsiteY1986" fmla="*/ 1253937 h 1996549"/>
              <a:gd name="connsiteX1987" fmla="*/ 1540660 w 1998270"/>
              <a:gd name="connsiteY1987" fmla="*/ 1268945 h 1996549"/>
              <a:gd name="connsiteX1988" fmla="*/ 1525310 w 1998270"/>
              <a:gd name="connsiteY1988" fmla="*/ 1253765 h 1996549"/>
              <a:gd name="connsiteX1989" fmla="*/ 1540660 w 1998270"/>
              <a:gd name="connsiteY1989" fmla="*/ 1238414 h 1996549"/>
              <a:gd name="connsiteX1990" fmla="*/ 1602061 w 1998270"/>
              <a:gd name="connsiteY1990" fmla="*/ 1238243 h 1996549"/>
              <a:gd name="connsiteX1991" fmla="*/ 1617582 w 1998270"/>
              <a:gd name="connsiteY1991" fmla="*/ 1253764 h 1996549"/>
              <a:gd name="connsiteX1992" fmla="*/ 1617582 w 1998270"/>
              <a:gd name="connsiteY1992" fmla="*/ 1253937 h 1996549"/>
              <a:gd name="connsiteX1993" fmla="*/ 1602061 w 1998270"/>
              <a:gd name="connsiteY1993" fmla="*/ 1269115 h 1996549"/>
              <a:gd name="connsiteX1994" fmla="*/ 1601891 w 1998270"/>
              <a:gd name="connsiteY1994" fmla="*/ 1269116 h 1996549"/>
              <a:gd name="connsiteX1995" fmla="*/ 1586541 w 1998270"/>
              <a:gd name="connsiteY1995" fmla="*/ 1253764 h 1996549"/>
              <a:gd name="connsiteX1996" fmla="*/ 1602061 w 1998270"/>
              <a:gd name="connsiteY1996" fmla="*/ 1238243 h 1996549"/>
              <a:gd name="connsiteX1997" fmla="*/ 1663829 w 1998270"/>
              <a:gd name="connsiteY1997" fmla="*/ 1237939 h 1996549"/>
              <a:gd name="connsiteX1998" fmla="*/ 1679521 w 1998270"/>
              <a:gd name="connsiteY1998" fmla="*/ 1253630 h 1996549"/>
              <a:gd name="connsiteX1999" fmla="*/ 1663829 w 1998270"/>
              <a:gd name="connsiteY1999" fmla="*/ 1269322 h 1996549"/>
              <a:gd name="connsiteX2000" fmla="*/ 1648138 w 1998270"/>
              <a:gd name="connsiteY2000" fmla="*/ 1253630 h 1996549"/>
              <a:gd name="connsiteX2001" fmla="*/ 1663829 w 1998270"/>
              <a:gd name="connsiteY2001" fmla="*/ 1237939 h 1996549"/>
              <a:gd name="connsiteX2002" fmla="*/ 1724863 w 1998270"/>
              <a:gd name="connsiteY2002" fmla="*/ 1237903 h 1996549"/>
              <a:gd name="connsiteX2003" fmla="*/ 1725204 w 1998270"/>
              <a:gd name="connsiteY2003" fmla="*/ 1237903 h 1996549"/>
              <a:gd name="connsiteX2004" fmla="*/ 1740725 w 1998270"/>
              <a:gd name="connsiteY2004" fmla="*/ 1253765 h 1996549"/>
              <a:gd name="connsiteX2005" fmla="*/ 1740725 w 1998270"/>
              <a:gd name="connsiteY2005" fmla="*/ 1253937 h 1996549"/>
              <a:gd name="connsiteX2006" fmla="*/ 1724863 w 1998270"/>
              <a:gd name="connsiteY2006" fmla="*/ 1269456 h 1996549"/>
              <a:gd name="connsiteX2007" fmla="*/ 1709002 w 1998270"/>
              <a:gd name="connsiteY2007" fmla="*/ 1253765 h 1996549"/>
              <a:gd name="connsiteX2008" fmla="*/ 1724863 w 1998270"/>
              <a:gd name="connsiteY2008" fmla="*/ 1237903 h 1996549"/>
              <a:gd name="connsiteX2009" fmla="*/ 1909068 w 1998270"/>
              <a:gd name="connsiteY2009" fmla="*/ 1237732 h 1996549"/>
              <a:gd name="connsiteX2010" fmla="*/ 1925100 w 1998270"/>
              <a:gd name="connsiteY2010" fmla="*/ 1253765 h 1996549"/>
              <a:gd name="connsiteX2011" fmla="*/ 1909068 w 1998270"/>
              <a:gd name="connsiteY2011" fmla="*/ 1269627 h 1996549"/>
              <a:gd name="connsiteX2012" fmla="*/ 1893036 w 1998270"/>
              <a:gd name="connsiteY2012" fmla="*/ 1253765 h 1996549"/>
              <a:gd name="connsiteX2013" fmla="*/ 1909068 w 1998270"/>
              <a:gd name="connsiteY2013" fmla="*/ 1237732 h 1996549"/>
              <a:gd name="connsiteX2014" fmla="*/ 1847666 w 1998270"/>
              <a:gd name="connsiteY2014" fmla="*/ 1237732 h 1996549"/>
              <a:gd name="connsiteX2015" fmla="*/ 1863699 w 1998270"/>
              <a:gd name="connsiteY2015" fmla="*/ 1253765 h 1996549"/>
              <a:gd name="connsiteX2016" fmla="*/ 1847666 w 1998270"/>
              <a:gd name="connsiteY2016" fmla="*/ 1269627 h 1996549"/>
              <a:gd name="connsiteX2017" fmla="*/ 1831634 w 1998270"/>
              <a:gd name="connsiteY2017" fmla="*/ 1253765 h 1996549"/>
              <a:gd name="connsiteX2018" fmla="*/ 1847666 w 1998270"/>
              <a:gd name="connsiteY2018" fmla="*/ 1237732 h 1996549"/>
              <a:gd name="connsiteX2019" fmla="*/ 1786265 w 1998270"/>
              <a:gd name="connsiteY2019" fmla="*/ 1237732 h 1996549"/>
              <a:gd name="connsiteX2020" fmla="*/ 1802298 w 1998270"/>
              <a:gd name="connsiteY2020" fmla="*/ 1253765 h 1996549"/>
              <a:gd name="connsiteX2021" fmla="*/ 1786265 w 1998270"/>
              <a:gd name="connsiteY2021" fmla="*/ 1269627 h 1996549"/>
              <a:gd name="connsiteX2022" fmla="*/ 1770233 w 1998270"/>
              <a:gd name="connsiteY2022" fmla="*/ 1253765 h 1996549"/>
              <a:gd name="connsiteX2023" fmla="*/ 1786265 w 1998270"/>
              <a:gd name="connsiteY2023" fmla="*/ 1237732 h 1996549"/>
              <a:gd name="connsiteX2024" fmla="*/ 5628 w 1998270"/>
              <a:gd name="connsiteY2024" fmla="*/ 1190316 h 1996549"/>
              <a:gd name="connsiteX2025" fmla="*/ 7675 w 1998270"/>
              <a:gd name="connsiteY2025" fmla="*/ 1192363 h 1996549"/>
              <a:gd name="connsiteX2026" fmla="*/ 5628 w 1998270"/>
              <a:gd name="connsiteY2026" fmla="*/ 1194410 h 1996549"/>
              <a:gd name="connsiteX2027" fmla="*/ 3582 w 1998270"/>
              <a:gd name="connsiteY2027" fmla="*/ 1192363 h 1996549"/>
              <a:gd name="connsiteX2028" fmla="*/ 5628 w 1998270"/>
              <a:gd name="connsiteY2028" fmla="*/ 1190316 h 1996549"/>
              <a:gd name="connsiteX2029" fmla="*/ 67030 w 1998270"/>
              <a:gd name="connsiteY2029" fmla="*/ 1189123 h 1996549"/>
              <a:gd name="connsiteX2030" fmla="*/ 67388 w 1998270"/>
              <a:gd name="connsiteY2030" fmla="*/ 1189123 h 1996549"/>
              <a:gd name="connsiteX2031" fmla="*/ 70270 w 1998270"/>
              <a:gd name="connsiteY2031" fmla="*/ 1192363 h 1996549"/>
              <a:gd name="connsiteX2032" fmla="*/ 67030 w 1998270"/>
              <a:gd name="connsiteY2032" fmla="*/ 1195604 h 1996549"/>
              <a:gd name="connsiteX2033" fmla="*/ 63790 w 1998270"/>
              <a:gd name="connsiteY2033" fmla="*/ 1192363 h 1996549"/>
              <a:gd name="connsiteX2034" fmla="*/ 67030 w 1998270"/>
              <a:gd name="connsiteY2034" fmla="*/ 1189123 h 1996549"/>
              <a:gd name="connsiteX2035" fmla="*/ 129114 w 1998270"/>
              <a:gd name="connsiteY2035" fmla="*/ 1188440 h 1996549"/>
              <a:gd name="connsiteX2036" fmla="*/ 133037 w 1998270"/>
              <a:gd name="connsiteY2036" fmla="*/ 1192363 h 1996549"/>
              <a:gd name="connsiteX2037" fmla="*/ 129114 w 1998270"/>
              <a:gd name="connsiteY2037" fmla="*/ 1196286 h 1996549"/>
              <a:gd name="connsiteX2038" fmla="*/ 125191 w 1998270"/>
              <a:gd name="connsiteY2038" fmla="*/ 1192363 h 1996549"/>
              <a:gd name="connsiteX2039" fmla="*/ 129114 w 1998270"/>
              <a:gd name="connsiteY2039" fmla="*/ 1188440 h 1996549"/>
              <a:gd name="connsiteX2040" fmla="*/ 189832 w 1998270"/>
              <a:gd name="connsiteY2040" fmla="*/ 1187758 h 1996549"/>
              <a:gd name="connsiteX2041" fmla="*/ 194437 w 1998270"/>
              <a:gd name="connsiteY2041" fmla="*/ 1192364 h 1996549"/>
              <a:gd name="connsiteX2042" fmla="*/ 189832 w 1998270"/>
              <a:gd name="connsiteY2042" fmla="*/ 1196969 h 1996549"/>
              <a:gd name="connsiteX2043" fmla="*/ 185228 w 1998270"/>
              <a:gd name="connsiteY2043" fmla="*/ 1192364 h 1996549"/>
              <a:gd name="connsiteX2044" fmla="*/ 189832 w 1998270"/>
              <a:gd name="connsiteY2044" fmla="*/ 1187758 h 1996549"/>
              <a:gd name="connsiteX2045" fmla="*/ 251234 w 1998270"/>
              <a:gd name="connsiteY2045" fmla="*/ 1187076 h 1996549"/>
              <a:gd name="connsiteX2046" fmla="*/ 256521 w 1998270"/>
              <a:gd name="connsiteY2046" fmla="*/ 1192364 h 1996549"/>
              <a:gd name="connsiteX2047" fmla="*/ 251234 w 1998270"/>
              <a:gd name="connsiteY2047" fmla="*/ 1197651 h 1996549"/>
              <a:gd name="connsiteX2048" fmla="*/ 245947 w 1998270"/>
              <a:gd name="connsiteY2048" fmla="*/ 1192364 h 1996549"/>
              <a:gd name="connsiteX2049" fmla="*/ 251234 w 1998270"/>
              <a:gd name="connsiteY2049" fmla="*/ 1187076 h 1996549"/>
              <a:gd name="connsiteX2050" fmla="*/ 312635 w 1998270"/>
              <a:gd name="connsiteY2050" fmla="*/ 1186394 h 1996549"/>
              <a:gd name="connsiteX2051" fmla="*/ 312976 w 1998270"/>
              <a:gd name="connsiteY2051" fmla="*/ 1186394 h 1996549"/>
              <a:gd name="connsiteX2052" fmla="*/ 318604 w 1998270"/>
              <a:gd name="connsiteY2052" fmla="*/ 1192364 h 1996549"/>
              <a:gd name="connsiteX2053" fmla="*/ 312635 w 1998270"/>
              <a:gd name="connsiteY2053" fmla="*/ 1198333 h 1996549"/>
              <a:gd name="connsiteX2054" fmla="*/ 306666 w 1998270"/>
              <a:gd name="connsiteY2054" fmla="*/ 1192364 h 1996549"/>
              <a:gd name="connsiteX2055" fmla="*/ 312635 w 1998270"/>
              <a:gd name="connsiteY2055" fmla="*/ 1186394 h 1996549"/>
              <a:gd name="connsiteX2056" fmla="*/ 374036 w 1998270"/>
              <a:gd name="connsiteY2056" fmla="*/ 1185712 h 1996549"/>
              <a:gd name="connsiteX2057" fmla="*/ 374378 w 1998270"/>
              <a:gd name="connsiteY2057" fmla="*/ 1185712 h 1996549"/>
              <a:gd name="connsiteX2058" fmla="*/ 380688 w 1998270"/>
              <a:gd name="connsiteY2058" fmla="*/ 1192364 h 1996549"/>
              <a:gd name="connsiteX2059" fmla="*/ 374036 w 1998270"/>
              <a:gd name="connsiteY2059" fmla="*/ 1199016 h 1996549"/>
              <a:gd name="connsiteX2060" fmla="*/ 367385 w 1998270"/>
              <a:gd name="connsiteY2060" fmla="*/ 1192364 h 1996549"/>
              <a:gd name="connsiteX2061" fmla="*/ 374036 w 1998270"/>
              <a:gd name="connsiteY2061" fmla="*/ 1185712 h 1996549"/>
              <a:gd name="connsiteX2062" fmla="*/ 436119 w 1998270"/>
              <a:gd name="connsiteY2062" fmla="*/ 1185199 h 1996549"/>
              <a:gd name="connsiteX2063" fmla="*/ 443283 w 1998270"/>
              <a:gd name="connsiteY2063" fmla="*/ 1192363 h 1996549"/>
              <a:gd name="connsiteX2064" fmla="*/ 436119 w 1998270"/>
              <a:gd name="connsiteY2064" fmla="*/ 1199526 h 1996549"/>
              <a:gd name="connsiteX2065" fmla="*/ 428956 w 1998270"/>
              <a:gd name="connsiteY2065" fmla="*/ 1192363 h 1996549"/>
              <a:gd name="connsiteX2066" fmla="*/ 436119 w 1998270"/>
              <a:gd name="connsiteY2066" fmla="*/ 1185199 h 1996549"/>
              <a:gd name="connsiteX2067" fmla="*/ 558240 w 1998270"/>
              <a:gd name="connsiteY2067" fmla="*/ 1184347 h 1996549"/>
              <a:gd name="connsiteX2068" fmla="*/ 566767 w 1998270"/>
              <a:gd name="connsiteY2068" fmla="*/ 1192875 h 1996549"/>
              <a:gd name="connsiteX2069" fmla="*/ 558240 w 1998270"/>
              <a:gd name="connsiteY2069" fmla="*/ 1201403 h 1996549"/>
              <a:gd name="connsiteX2070" fmla="*/ 549712 w 1998270"/>
              <a:gd name="connsiteY2070" fmla="*/ 1192875 h 1996549"/>
              <a:gd name="connsiteX2071" fmla="*/ 558240 w 1998270"/>
              <a:gd name="connsiteY2071" fmla="*/ 1184347 h 1996549"/>
              <a:gd name="connsiteX2072" fmla="*/ 496838 w 1998270"/>
              <a:gd name="connsiteY2072" fmla="*/ 1184347 h 1996549"/>
              <a:gd name="connsiteX2073" fmla="*/ 497179 w 1998270"/>
              <a:gd name="connsiteY2073" fmla="*/ 1184347 h 1996549"/>
              <a:gd name="connsiteX2074" fmla="*/ 504684 w 1998270"/>
              <a:gd name="connsiteY2074" fmla="*/ 1192193 h 1996549"/>
              <a:gd name="connsiteX2075" fmla="*/ 496838 w 1998270"/>
              <a:gd name="connsiteY2075" fmla="*/ 1200038 h 1996549"/>
              <a:gd name="connsiteX2076" fmla="*/ 488993 w 1998270"/>
              <a:gd name="connsiteY2076" fmla="*/ 1192193 h 1996549"/>
              <a:gd name="connsiteX2077" fmla="*/ 496838 w 1998270"/>
              <a:gd name="connsiteY2077" fmla="*/ 1184347 h 1996549"/>
              <a:gd name="connsiteX2078" fmla="*/ 619641 w 1998270"/>
              <a:gd name="connsiteY2078" fmla="*/ 1183153 h 1996549"/>
              <a:gd name="connsiteX2079" fmla="*/ 628851 w 1998270"/>
              <a:gd name="connsiteY2079" fmla="*/ 1192364 h 1996549"/>
              <a:gd name="connsiteX2080" fmla="*/ 619641 w 1998270"/>
              <a:gd name="connsiteY2080" fmla="*/ 1201574 h 1996549"/>
              <a:gd name="connsiteX2081" fmla="*/ 610431 w 1998270"/>
              <a:gd name="connsiteY2081" fmla="*/ 1192364 h 1996549"/>
              <a:gd name="connsiteX2082" fmla="*/ 619641 w 1998270"/>
              <a:gd name="connsiteY2082" fmla="*/ 1183153 h 1996549"/>
              <a:gd name="connsiteX2083" fmla="*/ 681042 w 1998270"/>
              <a:gd name="connsiteY2083" fmla="*/ 1182642 h 1996549"/>
              <a:gd name="connsiteX2084" fmla="*/ 681383 w 1998270"/>
              <a:gd name="connsiteY2084" fmla="*/ 1182642 h 1996549"/>
              <a:gd name="connsiteX2085" fmla="*/ 690764 w 1998270"/>
              <a:gd name="connsiteY2085" fmla="*/ 1192364 h 1996549"/>
              <a:gd name="connsiteX2086" fmla="*/ 681042 w 1998270"/>
              <a:gd name="connsiteY2086" fmla="*/ 1202085 h 1996549"/>
              <a:gd name="connsiteX2087" fmla="*/ 671321 w 1998270"/>
              <a:gd name="connsiteY2087" fmla="*/ 1192364 h 1996549"/>
              <a:gd name="connsiteX2088" fmla="*/ 681042 w 1998270"/>
              <a:gd name="connsiteY2088" fmla="*/ 1182642 h 1996549"/>
              <a:gd name="connsiteX2089" fmla="*/ 743125 w 1998270"/>
              <a:gd name="connsiteY2089" fmla="*/ 1181959 h 1996549"/>
              <a:gd name="connsiteX2090" fmla="*/ 753529 w 1998270"/>
              <a:gd name="connsiteY2090" fmla="*/ 1192364 h 1996549"/>
              <a:gd name="connsiteX2091" fmla="*/ 743125 w 1998270"/>
              <a:gd name="connsiteY2091" fmla="*/ 1202768 h 1996549"/>
              <a:gd name="connsiteX2092" fmla="*/ 732722 w 1998270"/>
              <a:gd name="connsiteY2092" fmla="*/ 1192364 h 1996549"/>
              <a:gd name="connsiteX2093" fmla="*/ 743125 w 1998270"/>
              <a:gd name="connsiteY2093" fmla="*/ 1181959 h 1996549"/>
              <a:gd name="connsiteX2094" fmla="*/ 803845 w 1998270"/>
              <a:gd name="connsiteY2094" fmla="*/ 1181448 h 1996549"/>
              <a:gd name="connsiteX2095" fmla="*/ 804186 w 1998270"/>
              <a:gd name="connsiteY2095" fmla="*/ 1181448 h 1996549"/>
              <a:gd name="connsiteX2096" fmla="*/ 814761 w 1998270"/>
              <a:gd name="connsiteY2096" fmla="*/ 1192363 h 1996549"/>
              <a:gd name="connsiteX2097" fmla="*/ 803845 w 1998270"/>
              <a:gd name="connsiteY2097" fmla="*/ 1203279 h 1996549"/>
              <a:gd name="connsiteX2098" fmla="*/ 792930 w 1998270"/>
              <a:gd name="connsiteY2098" fmla="*/ 1192363 h 1996549"/>
              <a:gd name="connsiteX2099" fmla="*/ 803845 w 1998270"/>
              <a:gd name="connsiteY2099" fmla="*/ 1181448 h 1996549"/>
              <a:gd name="connsiteX2100" fmla="*/ 865246 w 1998270"/>
              <a:gd name="connsiteY2100" fmla="*/ 1180935 h 1996549"/>
              <a:gd name="connsiteX2101" fmla="*/ 876673 w 1998270"/>
              <a:gd name="connsiteY2101" fmla="*/ 1192363 h 1996549"/>
              <a:gd name="connsiteX2102" fmla="*/ 865246 w 1998270"/>
              <a:gd name="connsiteY2102" fmla="*/ 1203790 h 1996549"/>
              <a:gd name="connsiteX2103" fmla="*/ 853819 w 1998270"/>
              <a:gd name="connsiteY2103" fmla="*/ 1192363 h 1996549"/>
              <a:gd name="connsiteX2104" fmla="*/ 865246 w 1998270"/>
              <a:gd name="connsiteY2104" fmla="*/ 1180935 h 1996549"/>
              <a:gd name="connsiteX2105" fmla="*/ 926648 w 1998270"/>
              <a:gd name="connsiteY2105" fmla="*/ 1180253 h 1996549"/>
              <a:gd name="connsiteX2106" fmla="*/ 938757 w 1998270"/>
              <a:gd name="connsiteY2106" fmla="*/ 1192363 h 1996549"/>
              <a:gd name="connsiteX2107" fmla="*/ 926648 w 1998270"/>
              <a:gd name="connsiteY2107" fmla="*/ 1204473 h 1996549"/>
              <a:gd name="connsiteX2108" fmla="*/ 914538 w 1998270"/>
              <a:gd name="connsiteY2108" fmla="*/ 1192363 h 1996549"/>
              <a:gd name="connsiteX2109" fmla="*/ 926648 w 1998270"/>
              <a:gd name="connsiteY2109" fmla="*/ 1180253 h 1996549"/>
              <a:gd name="connsiteX2110" fmla="*/ 988049 w 1998270"/>
              <a:gd name="connsiteY2110" fmla="*/ 1179742 h 1996549"/>
              <a:gd name="connsiteX2111" fmla="*/ 1000670 w 1998270"/>
              <a:gd name="connsiteY2111" fmla="*/ 1192364 h 1996549"/>
              <a:gd name="connsiteX2112" fmla="*/ 988049 w 1998270"/>
              <a:gd name="connsiteY2112" fmla="*/ 1204985 h 1996549"/>
              <a:gd name="connsiteX2113" fmla="*/ 975428 w 1998270"/>
              <a:gd name="connsiteY2113" fmla="*/ 1192364 h 1996549"/>
              <a:gd name="connsiteX2114" fmla="*/ 988049 w 1998270"/>
              <a:gd name="connsiteY2114" fmla="*/ 1179742 h 1996549"/>
              <a:gd name="connsiteX2115" fmla="*/ 1050132 w 1998270"/>
              <a:gd name="connsiteY2115" fmla="*/ 1179231 h 1996549"/>
              <a:gd name="connsiteX2116" fmla="*/ 1050473 w 1998270"/>
              <a:gd name="connsiteY2116" fmla="*/ 1179231 h 1996549"/>
              <a:gd name="connsiteX2117" fmla="*/ 1063265 w 1998270"/>
              <a:gd name="connsiteY2117" fmla="*/ 1192364 h 1996549"/>
              <a:gd name="connsiteX2118" fmla="*/ 1050132 w 1998270"/>
              <a:gd name="connsiteY2118" fmla="*/ 1205497 h 1996549"/>
              <a:gd name="connsiteX2119" fmla="*/ 1037000 w 1998270"/>
              <a:gd name="connsiteY2119" fmla="*/ 1192364 h 1996549"/>
              <a:gd name="connsiteX2120" fmla="*/ 1050132 w 1998270"/>
              <a:gd name="connsiteY2120" fmla="*/ 1179231 h 1996549"/>
              <a:gd name="connsiteX2121" fmla="*/ 1110851 w 1998270"/>
              <a:gd name="connsiteY2121" fmla="*/ 1178718 h 1996549"/>
              <a:gd name="connsiteX2122" fmla="*/ 1124496 w 1998270"/>
              <a:gd name="connsiteY2122" fmla="*/ 1192363 h 1996549"/>
              <a:gd name="connsiteX2123" fmla="*/ 1110851 w 1998270"/>
              <a:gd name="connsiteY2123" fmla="*/ 1206008 h 1996549"/>
              <a:gd name="connsiteX2124" fmla="*/ 1097207 w 1998270"/>
              <a:gd name="connsiteY2124" fmla="*/ 1192363 h 1996549"/>
              <a:gd name="connsiteX2125" fmla="*/ 1110851 w 1998270"/>
              <a:gd name="connsiteY2125" fmla="*/ 1178718 h 1996549"/>
              <a:gd name="connsiteX2126" fmla="*/ 1172253 w 1998270"/>
              <a:gd name="connsiteY2126" fmla="*/ 1178377 h 1996549"/>
              <a:gd name="connsiteX2127" fmla="*/ 1186239 w 1998270"/>
              <a:gd name="connsiteY2127" fmla="*/ 1192363 h 1996549"/>
              <a:gd name="connsiteX2128" fmla="*/ 1172253 w 1998270"/>
              <a:gd name="connsiteY2128" fmla="*/ 1206349 h 1996549"/>
              <a:gd name="connsiteX2129" fmla="*/ 1158267 w 1998270"/>
              <a:gd name="connsiteY2129" fmla="*/ 1192363 h 1996549"/>
              <a:gd name="connsiteX2130" fmla="*/ 1172253 w 1998270"/>
              <a:gd name="connsiteY2130" fmla="*/ 1178377 h 1996549"/>
              <a:gd name="connsiteX2131" fmla="*/ 1233654 w 1998270"/>
              <a:gd name="connsiteY2131" fmla="*/ 1177865 h 1996549"/>
              <a:gd name="connsiteX2132" fmla="*/ 1248151 w 1998270"/>
              <a:gd name="connsiteY2132" fmla="*/ 1192363 h 1996549"/>
              <a:gd name="connsiteX2133" fmla="*/ 1233654 w 1998270"/>
              <a:gd name="connsiteY2133" fmla="*/ 1206860 h 1996549"/>
              <a:gd name="connsiteX2134" fmla="*/ 1219157 w 1998270"/>
              <a:gd name="connsiteY2134" fmla="*/ 1192363 h 1996549"/>
              <a:gd name="connsiteX2135" fmla="*/ 1233654 w 1998270"/>
              <a:gd name="connsiteY2135" fmla="*/ 1177865 h 1996549"/>
              <a:gd name="connsiteX2136" fmla="*/ 1971151 w 1998270"/>
              <a:gd name="connsiteY2136" fmla="*/ 1177696 h 1996549"/>
              <a:gd name="connsiteX2137" fmla="*/ 1971492 w 1998270"/>
              <a:gd name="connsiteY2137" fmla="*/ 1177696 h 1996549"/>
              <a:gd name="connsiteX2138" fmla="*/ 1985819 w 1998270"/>
              <a:gd name="connsiteY2138" fmla="*/ 1192364 h 1996549"/>
              <a:gd name="connsiteX2139" fmla="*/ 1971151 w 1998270"/>
              <a:gd name="connsiteY2139" fmla="*/ 1207032 h 1996549"/>
              <a:gd name="connsiteX2140" fmla="*/ 1956484 w 1998270"/>
              <a:gd name="connsiteY2140" fmla="*/ 1192364 h 1996549"/>
              <a:gd name="connsiteX2141" fmla="*/ 1971151 w 1998270"/>
              <a:gd name="connsiteY2141" fmla="*/ 1177696 h 1996549"/>
              <a:gd name="connsiteX2142" fmla="*/ 1295055 w 1998270"/>
              <a:gd name="connsiteY2142" fmla="*/ 1177524 h 1996549"/>
              <a:gd name="connsiteX2143" fmla="*/ 1309894 w 1998270"/>
              <a:gd name="connsiteY2143" fmla="*/ 1192363 h 1996549"/>
              <a:gd name="connsiteX2144" fmla="*/ 1295055 w 1998270"/>
              <a:gd name="connsiteY2144" fmla="*/ 1207202 h 1996549"/>
              <a:gd name="connsiteX2145" fmla="*/ 1280217 w 1998270"/>
              <a:gd name="connsiteY2145" fmla="*/ 1192363 h 1996549"/>
              <a:gd name="connsiteX2146" fmla="*/ 1295055 w 1998270"/>
              <a:gd name="connsiteY2146" fmla="*/ 1177524 h 1996549"/>
              <a:gd name="connsiteX2147" fmla="*/ 1357139 w 1998270"/>
              <a:gd name="connsiteY2147" fmla="*/ 1177183 h 1996549"/>
              <a:gd name="connsiteX2148" fmla="*/ 1372319 w 1998270"/>
              <a:gd name="connsiteY2148" fmla="*/ 1192363 h 1996549"/>
              <a:gd name="connsiteX2149" fmla="*/ 1372319 w 1998270"/>
              <a:gd name="connsiteY2149" fmla="*/ 1192535 h 1996549"/>
              <a:gd name="connsiteX2150" fmla="*/ 1357139 w 1998270"/>
              <a:gd name="connsiteY2150" fmla="*/ 1207372 h 1996549"/>
              <a:gd name="connsiteX2151" fmla="*/ 1356968 w 1998270"/>
              <a:gd name="connsiteY2151" fmla="*/ 1207374 h 1996549"/>
              <a:gd name="connsiteX2152" fmla="*/ 1341959 w 1998270"/>
              <a:gd name="connsiteY2152" fmla="*/ 1192363 h 1996549"/>
              <a:gd name="connsiteX2153" fmla="*/ 1357139 w 1998270"/>
              <a:gd name="connsiteY2153" fmla="*/ 1177183 h 1996549"/>
              <a:gd name="connsiteX2154" fmla="*/ 1417858 w 1998270"/>
              <a:gd name="connsiteY2154" fmla="*/ 1176842 h 1996549"/>
              <a:gd name="connsiteX2155" fmla="*/ 1433378 w 1998270"/>
              <a:gd name="connsiteY2155" fmla="*/ 1192363 h 1996549"/>
              <a:gd name="connsiteX2156" fmla="*/ 1433378 w 1998270"/>
              <a:gd name="connsiteY2156" fmla="*/ 1192536 h 1996549"/>
              <a:gd name="connsiteX2157" fmla="*/ 1417858 w 1998270"/>
              <a:gd name="connsiteY2157" fmla="*/ 1207714 h 1996549"/>
              <a:gd name="connsiteX2158" fmla="*/ 1417687 w 1998270"/>
              <a:gd name="connsiteY2158" fmla="*/ 1207715 h 1996549"/>
              <a:gd name="connsiteX2159" fmla="*/ 1402337 w 1998270"/>
              <a:gd name="connsiteY2159" fmla="*/ 1192363 h 1996549"/>
              <a:gd name="connsiteX2160" fmla="*/ 1417858 w 1998270"/>
              <a:gd name="connsiteY2160" fmla="*/ 1176842 h 1996549"/>
              <a:gd name="connsiteX2161" fmla="*/ 1479258 w 1998270"/>
              <a:gd name="connsiteY2161" fmla="*/ 1176502 h 1996549"/>
              <a:gd name="connsiteX2162" fmla="*/ 1479599 w 1998270"/>
              <a:gd name="connsiteY2162" fmla="*/ 1176502 h 1996549"/>
              <a:gd name="connsiteX2163" fmla="*/ 1495120 w 1998270"/>
              <a:gd name="connsiteY2163" fmla="*/ 1192364 h 1996549"/>
              <a:gd name="connsiteX2164" fmla="*/ 1495120 w 1998270"/>
              <a:gd name="connsiteY2164" fmla="*/ 1192536 h 1996549"/>
              <a:gd name="connsiteX2165" fmla="*/ 1479258 w 1998270"/>
              <a:gd name="connsiteY2165" fmla="*/ 1208055 h 1996549"/>
              <a:gd name="connsiteX2166" fmla="*/ 1463397 w 1998270"/>
              <a:gd name="connsiteY2166" fmla="*/ 1192364 h 1996549"/>
              <a:gd name="connsiteX2167" fmla="*/ 1479258 w 1998270"/>
              <a:gd name="connsiteY2167" fmla="*/ 1176502 h 1996549"/>
              <a:gd name="connsiteX2168" fmla="*/ 1540660 w 1998270"/>
              <a:gd name="connsiteY2168" fmla="*/ 1176160 h 1996549"/>
              <a:gd name="connsiteX2169" fmla="*/ 1541888 w 1998270"/>
              <a:gd name="connsiteY2169" fmla="*/ 1176190 h 1996549"/>
              <a:gd name="connsiteX2170" fmla="*/ 1556863 w 1998270"/>
              <a:gd name="connsiteY2170" fmla="*/ 1193216 h 1996549"/>
              <a:gd name="connsiteX2171" fmla="*/ 1556863 w 1998270"/>
              <a:gd name="connsiteY2171" fmla="*/ 1193388 h 1996549"/>
              <a:gd name="connsiteX2172" fmla="*/ 1540660 w 1998270"/>
              <a:gd name="connsiteY2172" fmla="*/ 1209248 h 1996549"/>
              <a:gd name="connsiteX2173" fmla="*/ 1524457 w 1998270"/>
              <a:gd name="connsiteY2173" fmla="*/ 1193216 h 1996549"/>
              <a:gd name="connsiteX2174" fmla="*/ 1540660 w 1998270"/>
              <a:gd name="connsiteY2174" fmla="*/ 1176160 h 1996549"/>
              <a:gd name="connsiteX2175" fmla="*/ 1602061 w 1998270"/>
              <a:gd name="connsiteY2175" fmla="*/ 1175989 h 1996549"/>
              <a:gd name="connsiteX2176" fmla="*/ 1619117 w 1998270"/>
              <a:gd name="connsiteY2176" fmla="*/ 1193045 h 1996549"/>
              <a:gd name="connsiteX2177" fmla="*/ 1602061 w 1998270"/>
              <a:gd name="connsiteY2177" fmla="*/ 1210101 h 1996549"/>
              <a:gd name="connsiteX2178" fmla="*/ 1585006 w 1998270"/>
              <a:gd name="connsiteY2178" fmla="*/ 1193045 h 1996549"/>
              <a:gd name="connsiteX2179" fmla="*/ 1602061 w 1998270"/>
              <a:gd name="connsiteY2179" fmla="*/ 1175989 h 1996549"/>
              <a:gd name="connsiteX2180" fmla="*/ 1664144 w 1998270"/>
              <a:gd name="connsiteY2180" fmla="*/ 1175819 h 1996549"/>
              <a:gd name="connsiteX2181" fmla="*/ 1681200 w 1998270"/>
              <a:gd name="connsiteY2181" fmla="*/ 1192875 h 1996549"/>
              <a:gd name="connsiteX2182" fmla="*/ 1664144 w 1998270"/>
              <a:gd name="connsiteY2182" fmla="*/ 1209931 h 1996549"/>
              <a:gd name="connsiteX2183" fmla="*/ 1647089 w 1998270"/>
              <a:gd name="connsiteY2183" fmla="*/ 1192875 h 1996549"/>
              <a:gd name="connsiteX2184" fmla="*/ 1664144 w 1998270"/>
              <a:gd name="connsiteY2184" fmla="*/ 1175819 h 1996549"/>
              <a:gd name="connsiteX2185" fmla="*/ 1724863 w 1998270"/>
              <a:gd name="connsiteY2185" fmla="*/ 1175648 h 1996549"/>
              <a:gd name="connsiteX2186" fmla="*/ 1741919 w 1998270"/>
              <a:gd name="connsiteY2186" fmla="*/ 1192704 h 1996549"/>
              <a:gd name="connsiteX2187" fmla="*/ 1724863 w 1998270"/>
              <a:gd name="connsiteY2187" fmla="*/ 1209760 h 1996549"/>
              <a:gd name="connsiteX2188" fmla="*/ 1707808 w 1998270"/>
              <a:gd name="connsiteY2188" fmla="*/ 1192704 h 1996549"/>
              <a:gd name="connsiteX2189" fmla="*/ 1724863 w 1998270"/>
              <a:gd name="connsiteY2189" fmla="*/ 1175648 h 1996549"/>
              <a:gd name="connsiteX2190" fmla="*/ 1909067 w 1998270"/>
              <a:gd name="connsiteY2190" fmla="*/ 1175478 h 1996549"/>
              <a:gd name="connsiteX2191" fmla="*/ 1926123 w 1998270"/>
              <a:gd name="connsiteY2191" fmla="*/ 1192534 h 1996549"/>
              <a:gd name="connsiteX2192" fmla="*/ 1909067 w 1998270"/>
              <a:gd name="connsiteY2192" fmla="*/ 1209590 h 1996549"/>
              <a:gd name="connsiteX2193" fmla="*/ 1892012 w 1998270"/>
              <a:gd name="connsiteY2193" fmla="*/ 1192534 h 1996549"/>
              <a:gd name="connsiteX2194" fmla="*/ 1909067 w 1998270"/>
              <a:gd name="connsiteY2194" fmla="*/ 1175478 h 1996549"/>
              <a:gd name="connsiteX2195" fmla="*/ 1847666 w 1998270"/>
              <a:gd name="connsiteY2195" fmla="*/ 1175478 h 1996549"/>
              <a:gd name="connsiteX2196" fmla="*/ 1864722 w 1998270"/>
              <a:gd name="connsiteY2196" fmla="*/ 1192534 h 1996549"/>
              <a:gd name="connsiteX2197" fmla="*/ 1847666 w 1998270"/>
              <a:gd name="connsiteY2197" fmla="*/ 1209590 h 1996549"/>
              <a:gd name="connsiteX2198" fmla="*/ 1830611 w 1998270"/>
              <a:gd name="connsiteY2198" fmla="*/ 1192534 h 1996549"/>
              <a:gd name="connsiteX2199" fmla="*/ 1847666 w 1998270"/>
              <a:gd name="connsiteY2199" fmla="*/ 1175478 h 1996549"/>
              <a:gd name="connsiteX2200" fmla="*/ 1786265 w 1998270"/>
              <a:gd name="connsiteY2200" fmla="*/ 1175478 h 1996549"/>
              <a:gd name="connsiteX2201" fmla="*/ 1803321 w 1998270"/>
              <a:gd name="connsiteY2201" fmla="*/ 1192534 h 1996549"/>
              <a:gd name="connsiteX2202" fmla="*/ 1786265 w 1998270"/>
              <a:gd name="connsiteY2202" fmla="*/ 1209590 h 1996549"/>
              <a:gd name="connsiteX2203" fmla="*/ 1769210 w 1998270"/>
              <a:gd name="connsiteY2203" fmla="*/ 1192534 h 1996549"/>
              <a:gd name="connsiteX2204" fmla="*/ 1786265 w 1998270"/>
              <a:gd name="connsiteY2204" fmla="*/ 1175478 h 1996549"/>
              <a:gd name="connsiteX2205" fmla="*/ 5629 w 1998270"/>
              <a:gd name="connsiteY2205" fmla="*/ 1128574 h 1996549"/>
              <a:gd name="connsiteX2206" fmla="*/ 8016 w 1998270"/>
              <a:gd name="connsiteY2206" fmla="*/ 1130962 h 1996549"/>
              <a:gd name="connsiteX2207" fmla="*/ 5629 w 1998270"/>
              <a:gd name="connsiteY2207" fmla="*/ 1133350 h 1996549"/>
              <a:gd name="connsiteX2208" fmla="*/ 3241 w 1998270"/>
              <a:gd name="connsiteY2208" fmla="*/ 1130962 h 1996549"/>
              <a:gd name="connsiteX2209" fmla="*/ 5629 w 1998270"/>
              <a:gd name="connsiteY2209" fmla="*/ 1128574 h 1996549"/>
              <a:gd name="connsiteX2210" fmla="*/ 67029 w 1998270"/>
              <a:gd name="connsiteY2210" fmla="*/ 1127380 h 1996549"/>
              <a:gd name="connsiteX2211" fmla="*/ 70611 w 1998270"/>
              <a:gd name="connsiteY2211" fmla="*/ 1130962 h 1996549"/>
              <a:gd name="connsiteX2212" fmla="*/ 67029 w 1998270"/>
              <a:gd name="connsiteY2212" fmla="*/ 1134544 h 1996549"/>
              <a:gd name="connsiteX2213" fmla="*/ 63448 w 1998270"/>
              <a:gd name="connsiteY2213" fmla="*/ 1130962 h 1996549"/>
              <a:gd name="connsiteX2214" fmla="*/ 67029 w 1998270"/>
              <a:gd name="connsiteY2214" fmla="*/ 1127380 h 1996549"/>
              <a:gd name="connsiteX2215" fmla="*/ 129114 w 1998270"/>
              <a:gd name="connsiteY2215" fmla="*/ 1126698 h 1996549"/>
              <a:gd name="connsiteX2216" fmla="*/ 133378 w 1998270"/>
              <a:gd name="connsiteY2216" fmla="*/ 1130962 h 1996549"/>
              <a:gd name="connsiteX2217" fmla="*/ 129114 w 1998270"/>
              <a:gd name="connsiteY2217" fmla="*/ 1135226 h 1996549"/>
              <a:gd name="connsiteX2218" fmla="*/ 124850 w 1998270"/>
              <a:gd name="connsiteY2218" fmla="*/ 1130962 h 1996549"/>
              <a:gd name="connsiteX2219" fmla="*/ 129114 w 1998270"/>
              <a:gd name="connsiteY2219" fmla="*/ 1126698 h 1996549"/>
              <a:gd name="connsiteX2220" fmla="*/ 190199 w 1998270"/>
              <a:gd name="connsiteY2220" fmla="*/ 1125881 h 1996549"/>
              <a:gd name="connsiteX2221" fmla="*/ 195145 w 1998270"/>
              <a:gd name="connsiteY2221" fmla="*/ 1130827 h 1996549"/>
              <a:gd name="connsiteX2222" fmla="*/ 190199 w 1998270"/>
              <a:gd name="connsiteY2222" fmla="*/ 1135773 h 1996549"/>
              <a:gd name="connsiteX2223" fmla="*/ 185253 w 1998270"/>
              <a:gd name="connsiteY2223" fmla="*/ 1130827 h 1996549"/>
              <a:gd name="connsiteX2224" fmla="*/ 190199 w 1998270"/>
              <a:gd name="connsiteY2224" fmla="*/ 1125881 h 1996549"/>
              <a:gd name="connsiteX2225" fmla="*/ 251234 w 1998270"/>
              <a:gd name="connsiteY2225" fmla="*/ 1125163 h 1996549"/>
              <a:gd name="connsiteX2226" fmla="*/ 257032 w 1998270"/>
              <a:gd name="connsiteY2226" fmla="*/ 1130963 h 1996549"/>
              <a:gd name="connsiteX2227" fmla="*/ 251234 w 1998270"/>
              <a:gd name="connsiteY2227" fmla="*/ 1136761 h 1996549"/>
              <a:gd name="connsiteX2228" fmla="*/ 245435 w 1998270"/>
              <a:gd name="connsiteY2228" fmla="*/ 1130963 h 1996549"/>
              <a:gd name="connsiteX2229" fmla="*/ 251234 w 1998270"/>
              <a:gd name="connsiteY2229" fmla="*/ 1125163 h 1996549"/>
              <a:gd name="connsiteX2230" fmla="*/ 312635 w 1998270"/>
              <a:gd name="connsiteY2230" fmla="*/ 1124480 h 1996549"/>
              <a:gd name="connsiteX2231" fmla="*/ 319116 w 1998270"/>
              <a:gd name="connsiteY2231" fmla="*/ 1130962 h 1996549"/>
              <a:gd name="connsiteX2232" fmla="*/ 312635 w 1998270"/>
              <a:gd name="connsiteY2232" fmla="*/ 1137443 h 1996549"/>
              <a:gd name="connsiteX2233" fmla="*/ 306154 w 1998270"/>
              <a:gd name="connsiteY2233" fmla="*/ 1130962 h 1996549"/>
              <a:gd name="connsiteX2234" fmla="*/ 312635 w 1998270"/>
              <a:gd name="connsiteY2234" fmla="*/ 1124480 h 1996549"/>
              <a:gd name="connsiteX2235" fmla="*/ 374036 w 1998270"/>
              <a:gd name="connsiteY2235" fmla="*/ 1123798 h 1996549"/>
              <a:gd name="connsiteX2236" fmla="*/ 381199 w 1998270"/>
              <a:gd name="connsiteY2236" fmla="*/ 1130962 h 1996549"/>
              <a:gd name="connsiteX2237" fmla="*/ 374036 w 1998270"/>
              <a:gd name="connsiteY2237" fmla="*/ 1138125 h 1996549"/>
              <a:gd name="connsiteX2238" fmla="*/ 366873 w 1998270"/>
              <a:gd name="connsiteY2238" fmla="*/ 1130962 h 1996549"/>
              <a:gd name="connsiteX2239" fmla="*/ 374036 w 1998270"/>
              <a:gd name="connsiteY2239" fmla="*/ 1123798 h 1996549"/>
              <a:gd name="connsiteX2240" fmla="*/ 436120 w 1998270"/>
              <a:gd name="connsiteY2240" fmla="*/ 1123286 h 1996549"/>
              <a:gd name="connsiteX2241" fmla="*/ 443795 w 1998270"/>
              <a:gd name="connsiteY2241" fmla="*/ 1130962 h 1996549"/>
              <a:gd name="connsiteX2242" fmla="*/ 436120 w 1998270"/>
              <a:gd name="connsiteY2242" fmla="*/ 1138637 h 1996549"/>
              <a:gd name="connsiteX2243" fmla="*/ 428445 w 1998270"/>
              <a:gd name="connsiteY2243" fmla="*/ 1130962 h 1996549"/>
              <a:gd name="connsiteX2244" fmla="*/ 436120 w 1998270"/>
              <a:gd name="connsiteY2244" fmla="*/ 1123286 h 1996549"/>
              <a:gd name="connsiteX2245" fmla="*/ 496839 w 1998270"/>
              <a:gd name="connsiteY2245" fmla="*/ 1122604 h 1996549"/>
              <a:gd name="connsiteX2246" fmla="*/ 505196 w 1998270"/>
              <a:gd name="connsiteY2246" fmla="*/ 1130962 h 1996549"/>
              <a:gd name="connsiteX2247" fmla="*/ 496839 w 1998270"/>
              <a:gd name="connsiteY2247" fmla="*/ 1139319 h 1996549"/>
              <a:gd name="connsiteX2248" fmla="*/ 488482 w 1998270"/>
              <a:gd name="connsiteY2248" fmla="*/ 1130962 h 1996549"/>
              <a:gd name="connsiteX2249" fmla="*/ 496839 w 1998270"/>
              <a:gd name="connsiteY2249" fmla="*/ 1122604 h 1996549"/>
              <a:gd name="connsiteX2250" fmla="*/ 558240 w 1998270"/>
              <a:gd name="connsiteY2250" fmla="*/ 1121923 h 1996549"/>
              <a:gd name="connsiteX2251" fmla="*/ 558581 w 1998270"/>
              <a:gd name="connsiteY2251" fmla="*/ 1121923 h 1996549"/>
              <a:gd name="connsiteX2252" fmla="*/ 567280 w 1998270"/>
              <a:gd name="connsiteY2252" fmla="*/ 1130962 h 1996549"/>
              <a:gd name="connsiteX2253" fmla="*/ 558240 w 1998270"/>
              <a:gd name="connsiteY2253" fmla="*/ 1140002 h 1996549"/>
              <a:gd name="connsiteX2254" fmla="*/ 549201 w 1998270"/>
              <a:gd name="connsiteY2254" fmla="*/ 1130962 h 1996549"/>
              <a:gd name="connsiteX2255" fmla="*/ 558240 w 1998270"/>
              <a:gd name="connsiteY2255" fmla="*/ 1121923 h 1996549"/>
              <a:gd name="connsiteX2256" fmla="*/ 619642 w 1998270"/>
              <a:gd name="connsiteY2256" fmla="*/ 1121240 h 1996549"/>
              <a:gd name="connsiteX2257" fmla="*/ 619982 w 1998270"/>
              <a:gd name="connsiteY2257" fmla="*/ 1121240 h 1996549"/>
              <a:gd name="connsiteX2258" fmla="*/ 629363 w 1998270"/>
              <a:gd name="connsiteY2258" fmla="*/ 1130962 h 1996549"/>
              <a:gd name="connsiteX2259" fmla="*/ 619642 w 1998270"/>
              <a:gd name="connsiteY2259" fmla="*/ 1140684 h 1996549"/>
              <a:gd name="connsiteX2260" fmla="*/ 609920 w 1998270"/>
              <a:gd name="connsiteY2260" fmla="*/ 1130962 h 1996549"/>
              <a:gd name="connsiteX2261" fmla="*/ 619642 w 1998270"/>
              <a:gd name="connsiteY2261" fmla="*/ 1121240 h 1996549"/>
              <a:gd name="connsiteX2262" fmla="*/ 681042 w 1998270"/>
              <a:gd name="connsiteY2262" fmla="*/ 1120558 h 1996549"/>
              <a:gd name="connsiteX2263" fmla="*/ 691447 w 1998270"/>
              <a:gd name="connsiteY2263" fmla="*/ 1130963 h 1996549"/>
              <a:gd name="connsiteX2264" fmla="*/ 681042 w 1998270"/>
              <a:gd name="connsiteY2264" fmla="*/ 1141367 h 1996549"/>
              <a:gd name="connsiteX2265" fmla="*/ 670639 w 1998270"/>
              <a:gd name="connsiteY2265" fmla="*/ 1130963 h 1996549"/>
              <a:gd name="connsiteX2266" fmla="*/ 681042 w 1998270"/>
              <a:gd name="connsiteY2266" fmla="*/ 1120558 h 1996549"/>
              <a:gd name="connsiteX2267" fmla="*/ 743126 w 1998270"/>
              <a:gd name="connsiteY2267" fmla="*/ 1120047 h 1996549"/>
              <a:gd name="connsiteX2268" fmla="*/ 743467 w 1998270"/>
              <a:gd name="connsiteY2268" fmla="*/ 1120047 h 1996549"/>
              <a:gd name="connsiteX2269" fmla="*/ 754042 w 1998270"/>
              <a:gd name="connsiteY2269" fmla="*/ 1130963 h 1996549"/>
              <a:gd name="connsiteX2270" fmla="*/ 743126 w 1998270"/>
              <a:gd name="connsiteY2270" fmla="*/ 1141878 h 1996549"/>
              <a:gd name="connsiteX2271" fmla="*/ 732210 w 1998270"/>
              <a:gd name="connsiteY2271" fmla="*/ 1130963 h 1996549"/>
              <a:gd name="connsiteX2272" fmla="*/ 743126 w 1998270"/>
              <a:gd name="connsiteY2272" fmla="*/ 1120047 h 1996549"/>
              <a:gd name="connsiteX2273" fmla="*/ 803844 w 1998270"/>
              <a:gd name="connsiteY2273" fmla="*/ 1119364 h 1996549"/>
              <a:gd name="connsiteX2274" fmla="*/ 804185 w 1998270"/>
              <a:gd name="connsiteY2274" fmla="*/ 1119364 h 1996549"/>
              <a:gd name="connsiteX2275" fmla="*/ 815442 w 1998270"/>
              <a:gd name="connsiteY2275" fmla="*/ 1130962 h 1996549"/>
              <a:gd name="connsiteX2276" fmla="*/ 803844 w 1998270"/>
              <a:gd name="connsiteY2276" fmla="*/ 1142560 h 1996549"/>
              <a:gd name="connsiteX2277" fmla="*/ 792247 w 1998270"/>
              <a:gd name="connsiteY2277" fmla="*/ 1130962 h 1996549"/>
              <a:gd name="connsiteX2278" fmla="*/ 803844 w 1998270"/>
              <a:gd name="connsiteY2278" fmla="*/ 1119364 h 1996549"/>
              <a:gd name="connsiteX2279" fmla="*/ 865246 w 1998270"/>
              <a:gd name="connsiteY2279" fmla="*/ 1118852 h 1996549"/>
              <a:gd name="connsiteX2280" fmla="*/ 877356 w 1998270"/>
              <a:gd name="connsiteY2280" fmla="*/ 1130962 h 1996549"/>
              <a:gd name="connsiteX2281" fmla="*/ 865246 w 1998270"/>
              <a:gd name="connsiteY2281" fmla="*/ 1143072 h 1996549"/>
              <a:gd name="connsiteX2282" fmla="*/ 853137 w 1998270"/>
              <a:gd name="connsiteY2282" fmla="*/ 1130962 h 1996549"/>
              <a:gd name="connsiteX2283" fmla="*/ 865246 w 1998270"/>
              <a:gd name="connsiteY2283" fmla="*/ 1118852 h 1996549"/>
              <a:gd name="connsiteX2284" fmla="*/ 926647 w 1998270"/>
              <a:gd name="connsiteY2284" fmla="*/ 1118340 h 1996549"/>
              <a:gd name="connsiteX2285" fmla="*/ 939268 w 1998270"/>
              <a:gd name="connsiteY2285" fmla="*/ 1130962 h 1996549"/>
              <a:gd name="connsiteX2286" fmla="*/ 926647 w 1998270"/>
              <a:gd name="connsiteY2286" fmla="*/ 1143583 h 1996549"/>
              <a:gd name="connsiteX2287" fmla="*/ 914026 w 1998270"/>
              <a:gd name="connsiteY2287" fmla="*/ 1130962 h 1996549"/>
              <a:gd name="connsiteX2288" fmla="*/ 926647 w 1998270"/>
              <a:gd name="connsiteY2288" fmla="*/ 1118340 h 1996549"/>
              <a:gd name="connsiteX2289" fmla="*/ 988048 w 1998270"/>
              <a:gd name="connsiteY2289" fmla="*/ 1117658 h 1996549"/>
              <a:gd name="connsiteX2290" fmla="*/ 1001352 w 1998270"/>
              <a:gd name="connsiteY2290" fmla="*/ 1130962 h 1996549"/>
              <a:gd name="connsiteX2291" fmla="*/ 988048 w 1998270"/>
              <a:gd name="connsiteY2291" fmla="*/ 1144266 h 1996549"/>
              <a:gd name="connsiteX2292" fmla="*/ 974745 w 1998270"/>
              <a:gd name="connsiteY2292" fmla="*/ 1130962 h 1996549"/>
              <a:gd name="connsiteX2293" fmla="*/ 988048 w 1998270"/>
              <a:gd name="connsiteY2293" fmla="*/ 1117658 h 1996549"/>
              <a:gd name="connsiteX2294" fmla="*/ 1049816 w 1998270"/>
              <a:gd name="connsiteY2294" fmla="*/ 1117012 h 1996549"/>
              <a:gd name="connsiteX2295" fmla="*/ 1063632 w 1998270"/>
              <a:gd name="connsiteY2295" fmla="*/ 1130827 h 1996549"/>
              <a:gd name="connsiteX2296" fmla="*/ 1049816 w 1998270"/>
              <a:gd name="connsiteY2296" fmla="*/ 1144642 h 1996549"/>
              <a:gd name="connsiteX2297" fmla="*/ 1036001 w 1998270"/>
              <a:gd name="connsiteY2297" fmla="*/ 1130827 h 1996549"/>
              <a:gd name="connsiteX2298" fmla="*/ 1049816 w 1998270"/>
              <a:gd name="connsiteY2298" fmla="*/ 1117012 h 1996549"/>
              <a:gd name="connsiteX2299" fmla="*/ 1172253 w 1998270"/>
              <a:gd name="connsiteY2299" fmla="*/ 1116124 h 1996549"/>
              <a:gd name="connsiteX2300" fmla="*/ 1172594 w 1998270"/>
              <a:gd name="connsiteY2300" fmla="*/ 1116124 h 1996549"/>
              <a:gd name="connsiteX2301" fmla="*/ 1186921 w 1998270"/>
              <a:gd name="connsiteY2301" fmla="*/ 1130792 h 1996549"/>
              <a:gd name="connsiteX2302" fmla="*/ 1172253 w 1998270"/>
              <a:gd name="connsiteY2302" fmla="*/ 1145460 h 1996549"/>
              <a:gd name="connsiteX2303" fmla="*/ 1157585 w 1998270"/>
              <a:gd name="connsiteY2303" fmla="*/ 1130792 h 1996549"/>
              <a:gd name="connsiteX2304" fmla="*/ 1172253 w 1998270"/>
              <a:gd name="connsiteY2304" fmla="*/ 1116124 h 1996549"/>
              <a:gd name="connsiteX2305" fmla="*/ 1971151 w 1998270"/>
              <a:gd name="connsiteY2305" fmla="*/ 1116123 h 1996549"/>
              <a:gd name="connsiteX2306" fmla="*/ 1986501 w 1998270"/>
              <a:gd name="connsiteY2306" fmla="*/ 1131474 h 1996549"/>
              <a:gd name="connsiteX2307" fmla="*/ 1986501 w 1998270"/>
              <a:gd name="connsiteY2307" fmla="*/ 1131646 h 1996549"/>
              <a:gd name="connsiteX2308" fmla="*/ 1971151 w 1998270"/>
              <a:gd name="connsiteY2308" fmla="*/ 1146654 h 1996549"/>
              <a:gd name="connsiteX2309" fmla="*/ 1955801 w 1998270"/>
              <a:gd name="connsiteY2309" fmla="*/ 1131474 h 1996549"/>
              <a:gd name="connsiteX2310" fmla="*/ 1971151 w 1998270"/>
              <a:gd name="connsiteY2310" fmla="*/ 1116123 h 1996549"/>
              <a:gd name="connsiteX2311" fmla="*/ 1295055 w 1998270"/>
              <a:gd name="connsiteY2311" fmla="*/ 1116123 h 1996549"/>
              <a:gd name="connsiteX2312" fmla="*/ 1310576 w 1998270"/>
              <a:gd name="connsiteY2312" fmla="*/ 1131644 h 1996549"/>
              <a:gd name="connsiteX2313" fmla="*/ 1310576 w 1998270"/>
              <a:gd name="connsiteY2313" fmla="*/ 1131817 h 1996549"/>
              <a:gd name="connsiteX2314" fmla="*/ 1295055 w 1998270"/>
              <a:gd name="connsiteY2314" fmla="*/ 1146995 h 1996549"/>
              <a:gd name="connsiteX2315" fmla="*/ 1294885 w 1998270"/>
              <a:gd name="connsiteY2315" fmla="*/ 1146996 h 1996549"/>
              <a:gd name="connsiteX2316" fmla="*/ 1279535 w 1998270"/>
              <a:gd name="connsiteY2316" fmla="*/ 1131644 h 1996549"/>
              <a:gd name="connsiteX2317" fmla="*/ 1295055 w 1998270"/>
              <a:gd name="connsiteY2317" fmla="*/ 1116123 h 1996549"/>
              <a:gd name="connsiteX2318" fmla="*/ 1233654 w 1998270"/>
              <a:gd name="connsiteY2318" fmla="*/ 1116123 h 1996549"/>
              <a:gd name="connsiteX2319" fmla="*/ 1248833 w 1998270"/>
              <a:gd name="connsiteY2319" fmla="*/ 1131303 h 1996549"/>
              <a:gd name="connsiteX2320" fmla="*/ 1248833 w 1998270"/>
              <a:gd name="connsiteY2320" fmla="*/ 1131475 h 1996549"/>
              <a:gd name="connsiteX2321" fmla="*/ 1233654 w 1998270"/>
              <a:gd name="connsiteY2321" fmla="*/ 1146312 h 1996549"/>
              <a:gd name="connsiteX2322" fmla="*/ 1233483 w 1998270"/>
              <a:gd name="connsiteY2322" fmla="*/ 1146314 h 1996549"/>
              <a:gd name="connsiteX2323" fmla="*/ 1218474 w 1998270"/>
              <a:gd name="connsiteY2323" fmla="*/ 1131303 h 1996549"/>
              <a:gd name="connsiteX2324" fmla="*/ 1233654 w 1998270"/>
              <a:gd name="connsiteY2324" fmla="*/ 1116123 h 1996549"/>
              <a:gd name="connsiteX2325" fmla="*/ 1110851 w 1998270"/>
              <a:gd name="connsiteY2325" fmla="*/ 1116123 h 1996549"/>
              <a:gd name="connsiteX2326" fmla="*/ 1125007 w 1998270"/>
              <a:gd name="connsiteY2326" fmla="*/ 1130280 h 1996549"/>
              <a:gd name="connsiteX2327" fmla="*/ 1110851 w 1998270"/>
              <a:gd name="connsiteY2327" fmla="*/ 1144436 h 1996549"/>
              <a:gd name="connsiteX2328" fmla="*/ 1096695 w 1998270"/>
              <a:gd name="connsiteY2328" fmla="*/ 1130280 h 1996549"/>
              <a:gd name="connsiteX2329" fmla="*/ 1110851 w 1998270"/>
              <a:gd name="connsiteY2329" fmla="*/ 1116123 h 1996549"/>
              <a:gd name="connsiteX2330" fmla="*/ 1357138 w 1998270"/>
              <a:gd name="connsiteY2330" fmla="*/ 1114929 h 1996549"/>
              <a:gd name="connsiteX2331" fmla="*/ 1373171 w 1998270"/>
              <a:gd name="connsiteY2331" fmla="*/ 1130962 h 1996549"/>
              <a:gd name="connsiteX2332" fmla="*/ 1357138 w 1998270"/>
              <a:gd name="connsiteY2332" fmla="*/ 1146824 h 1996549"/>
              <a:gd name="connsiteX2333" fmla="*/ 1341106 w 1998270"/>
              <a:gd name="connsiteY2333" fmla="*/ 1130962 h 1996549"/>
              <a:gd name="connsiteX2334" fmla="*/ 1357138 w 1998270"/>
              <a:gd name="connsiteY2334" fmla="*/ 1114929 h 1996549"/>
              <a:gd name="connsiteX2335" fmla="*/ 1417857 w 1998270"/>
              <a:gd name="connsiteY2335" fmla="*/ 1114588 h 1996549"/>
              <a:gd name="connsiteX2336" fmla="*/ 1434913 w 1998270"/>
              <a:gd name="connsiteY2336" fmla="*/ 1131644 h 1996549"/>
              <a:gd name="connsiteX2337" fmla="*/ 1417857 w 1998270"/>
              <a:gd name="connsiteY2337" fmla="*/ 1147847 h 1996549"/>
              <a:gd name="connsiteX2338" fmla="*/ 1400802 w 1998270"/>
              <a:gd name="connsiteY2338" fmla="*/ 1131644 h 1996549"/>
              <a:gd name="connsiteX2339" fmla="*/ 1417857 w 1998270"/>
              <a:gd name="connsiteY2339" fmla="*/ 1114588 h 1996549"/>
              <a:gd name="connsiteX2340" fmla="*/ 1479258 w 1998270"/>
              <a:gd name="connsiteY2340" fmla="*/ 1114247 h 1996549"/>
              <a:gd name="connsiteX2341" fmla="*/ 1496314 w 1998270"/>
              <a:gd name="connsiteY2341" fmla="*/ 1131303 h 1996549"/>
              <a:gd name="connsiteX2342" fmla="*/ 1479258 w 1998270"/>
              <a:gd name="connsiteY2342" fmla="*/ 1148359 h 1996549"/>
              <a:gd name="connsiteX2343" fmla="*/ 1462203 w 1998270"/>
              <a:gd name="connsiteY2343" fmla="*/ 1131303 h 1996549"/>
              <a:gd name="connsiteX2344" fmla="*/ 1479258 w 1998270"/>
              <a:gd name="connsiteY2344" fmla="*/ 1114247 h 1996549"/>
              <a:gd name="connsiteX2345" fmla="*/ 1540660 w 1998270"/>
              <a:gd name="connsiteY2345" fmla="*/ 1114076 h 1996549"/>
              <a:gd name="connsiteX2346" fmla="*/ 1557716 w 1998270"/>
              <a:gd name="connsiteY2346" fmla="*/ 1131132 h 1996549"/>
              <a:gd name="connsiteX2347" fmla="*/ 1540660 w 1998270"/>
              <a:gd name="connsiteY2347" fmla="*/ 1148188 h 1996549"/>
              <a:gd name="connsiteX2348" fmla="*/ 1523605 w 1998270"/>
              <a:gd name="connsiteY2348" fmla="*/ 1131132 h 1996549"/>
              <a:gd name="connsiteX2349" fmla="*/ 1540660 w 1998270"/>
              <a:gd name="connsiteY2349" fmla="*/ 1114076 h 1996549"/>
              <a:gd name="connsiteX2350" fmla="*/ 1602061 w 1998270"/>
              <a:gd name="connsiteY2350" fmla="*/ 1113735 h 1996549"/>
              <a:gd name="connsiteX2351" fmla="*/ 1619117 w 1998270"/>
              <a:gd name="connsiteY2351" fmla="*/ 1130791 h 1996549"/>
              <a:gd name="connsiteX2352" fmla="*/ 1602061 w 1998270"/>
              <a:gd name="connsiteY2352" fmla="*/ 1147847 h 1996549"/>
              <a:gd name="connsiteX2353" fmla="*/ 1585006 w 1998270"/>
              <a:gd name="connsiteY2353" fmla="*/ 1130791 h 1996549"/>
              <a:gd name="connsiteX2354" fmla="*/ 1602061 w 1998270"/>
              <a:gd name="connsiteY2354" fmla="*/ 1113735 h 1996549"/>
              <a:gd name="connsiteX2355" fmla="*/ 1664144 w 1998270"/>
              <a:gd name="connsiteY2355" fmla="*/ 1113565 h 1996549"/>
              <a:gd name="connsiteX2356" fmla="*/ 1681200 w 1998270"/>
              <a:gd name="connsiteY2356" fmla="*/ 1130621 h 1996549"/>
              <a:gd name="connsiteX2357" fmla="*/ 1664144 w 1998270"/>
              <a:gd name="connsiteY2357" fmla="*/ 1147677 h 1996549"/>
              <a:gd name="connsiteX2358" fmla="*/ 1647089 w 1998270"/>
              <a:gd name="connsiteY2358" fmla="*/ 1130621 h 1996549"/>
              <a:gd name="connsiteX2359" fmla="*/ 1664144 w 1998270"/>
              <a:gd name="connsiteY2359" fmla="*/ 1113565 h 1996549"/>
              <a:gd name="connsiteX2360" fmla="*/ 1786265 w 1998270"/>
              <a:gd name="connsiteY2360" fmla="*/ 1113394 h 1996549"/>
              <a:gd name="connsiteX2361" fmla="*/ 1803321 w 1998270"/>
              <a:gd name="connsiteY2361" fmla="*/ 1130450 h 1996549"/>
              <a:gd name="connsiteX2362" fmla="*/ 1786265 w 1998270"/>
              <a:gd name="connsiteY2362" fmla="*/ 1147506 h 1996549"/>
              <a:gd name="connsiteX2363" fmla="*/ 1769210 w 1998270"/>
              <a:gd name="connsiteY2363" fmla="*/ 1130450 h 1996549"/>
              <a:gd name="connsiteX2364" fmla="*/ 1786265 w 1998270"/>
              <a:gd name="connsiteY2364" fmla="*/ 1113394 h 1996549"/>
              <a:gd name="connsiteX2365" fmla="*/ 1724863 w 1998270"/>
              <a:gd name="connsiteY2365" fmla="*/ 1113394 h 1996549"/>
              <a:gd name="connsiteX2366" fmla="*/ 1741919 w 1998270"/>
              <a:gd name="connsiteY2366" fmla="*/ 1130450 h 1996549"/>
              <a:gd name="connsiteX2367" fmla="*/ 1724863 w 1998270"/>
              <a:gd name="connsiteY2367" fmla="*/ 1147506 h 1996549"/>
              <a:gd name="connsiteX2368" fmla="*/ 1707808 w 1998270"/>
              <a:gd name="connsiteY2368" fmla="*/ 1130450 h 1996549"/>
              <a:gd name="connsiteX2369" fmla="*/ 1724863 w 1998270"/>
              <a:gd name="connsiteY2369" fmla="*/ 1113394 h 1996549"/>
              <a:gd name="connsiteX2370" fmla="*/ 1909434 w 1998270"/>
              <a:gd name="connsiteY2370" fmla="*/ 1113089 h 1996549"/>
              <a:gd name="connsiteX2371" fmla="*/ 1927172 w 1998270"/>
              <a:gd name="connsiteY2371" fmla="*/ 1130827 h 1996549"/>
              <a:gd name="connsiteX2372" fmla="*/ 1909434 w 1998270"/>
              <a:gd name="connsiteY2372" fmla="*/ 1148565 h 1996549"/>
              <a:gd name="connsiteX2373" fmla="*/ 1891696 w 1998270"/>
              <a:gd name="connsiteY2373" fmla="*/ 1130827 h 1996549"/>
              <a:gd name="connsiteX2374" fmla="*/ 1909434 w 1998270"/>
              <a:gd name="connsiteY2374" fmla="*/ 1113089 h 1996549"/>
              <a:gd name="connsiteX2375" fmla="*/ 1848033 w 1998270"/>
              <a:gd name="connsiteY2375" fmla="*/ 1113089 h 1996549"/>
              <a:gd name="connsiteX2376" fmla="*/ 1865771 w 1998270"/>
              <a:gd name="connsiteY2376" fmla="*/ 1130827 h 1996549"/>
              <a:gd name="connsiteX2377" fmla="*/ 1848033 w 1998270"/>
              <a:gd name="connsiteY2377" fmla="*/ 1148565 h 1996549"/>
              <a:gd name="connsiteX2378" fmla="*/ 1830295 w 1998270"/>
              <a:gd name="connsiteY2378" fmla="*/ 1130827 h 1996549"/>
              <a:gd name="connsiteX2379" fmla="*/ 1848033 w 1998270"/>
              <a:gd name="connsiteY2379" fmla="*/ 1113089 h 1996549"/>
              <a:gd name="connsiteX2380" fmla="*/ 5629 w 1998270"/>
              <a:gd name="connsiteY2380" fmla="*/ 1066831 h 1996549"/>
              <a:gd name="connsiteX2381" fmla="*/ 8358 w 1998270"/>
              <a:gd name="connsiteY2381" fmla="*/ 1069560 h 1996549"/>
              <a:gd name="connsiteX2382" fmla="*/ 5629 w 1998270"/>
              <a:gd name="connsiteY2382" fmla="*/ 1072289 h 1996549"/>
              <a:gd name="connsiteX2383" fmla="*/ 2900 w 1998270"/>
              <a:gd name="connsiteY2383" fmla="*/ 1069560 h 1996549"/>
              <a:gd name="connsiteX2384" fmla="*/ 5629 w 1998270"/>
              <a:gd name="connsiteY2384" fmla="*/ 1066831 h 1996549"/>
              <a:gd name="connsiteX2385" fmla="*/ 189833 w 1998270"/>
              <a:gd name="connsiteY2385" fmla="*/ 1064955 h 1996549"/>
              <a:gd name="connsiteX2386" fmla="*/ 195291 w 1998270"/>
              <a:gd name="connsiteY2386" fmla="*/ 1070413 h 1996549"/>
              <a:gd name="connsiteX2387" fmla="*/ 189833 w 1998270"/>
              <a:gd name="connsiteY2387" fmla="*/ 1075871 h 1996549"/>
              <a:gd name="connsiteX2388" fmla="*/ 184375 w 1998270"/>
              <a:gd name="connsiteY2388" fmla="*/ 1070413 h 1996549"/>
              <a:gd name="connsiteX2389" fmla="*/ 189833 w 1998270"/>
              <a:gd name="connsiteY2389" fmla="*/ 1064955 h 1996549"/>
              <a:gd name="connsiteX2390" fmla="*/ 129113 w 1998270"/>
              <a:gd name="connsiteY2390" fmla="*/ 1064955 h 1996549"/>
              <a:gd name="connsiteX2391" fmla="*/ 129454 w 1998270"/>
              <a:gd name="connsiteY2391" fmla="*/ 1064955 h 1996549"/>
              <a:gd name="connsiteX2392" fmla="*/ 133889 w 1998270"/>
              <a:gd name="connsiteY2392" fmla="*/ 1069731 h 1996549"/>
              <a:gd name="connsiteX2393" fmla="*/ 129113 w 1998270"/>
              <a:gd name="connsiteY2393" fmla="*/ 1074507 h 1996549"/>
              <a:gd name="connsiteX2394" fmla="*/ 124338 w 1998270"/>
              <a:gd name="connsiteY2394" fmla="*/ 1069731 h 1996549"/>
              <a:gd name="connsiteX2395" fmla="*/ 129113 w 1998270"/>
              <a:gd name="connsiteY2395" fmla="*/ 1064955 h 1996549"/>
              <a:gd name="connsiteX2396" fmla="*/ 67030 w 1998270"/>
              <a:gd name="connsiteY2396" fmla="*/ 1064955 h 1996549"/>
              <a:gd name="connsiteX2397" fmla="*/ 67371 w 1998270"/>
              <a:gd name="connsiteY2397" fmla="*/ 1064955 h 1996549"/>
              <a:gd name="connsiteX2398" fmla="*/ 71124 w 1998270"/>
              <a:gd name="connsiteY2398" fmla="*/ 1069049 h 1996549"/>
              <a:gd name="connsiteX2399" fmla="*/ 67030 w 1998270"/>
              <a:gd name="connsiteY2399" fmla="*/ 1073142 h 1996549"/>
              <a:gd name="connsiteX2400" fmla="*/ 62937 w 1998270"/>
              <a:gd name="connsiteY2400" fmla="*/ 1069049 h 1996549"/>
              <a:gd name="connsiteX2401" fmla="*/ 67030 w 1998270"/>
              <a:gd name="connsiteY2401" fmla="*/ 1064955 h 1996549"/>
              <a:gd name="connsiteX2402" fmla="*/ 251234 w 1998270"/>
              <a:gd name="connsiteY2402" fmla="*/ 1063420 h 1996549"/>
              <a:gd name="connsiteX2403" fmla="*/ 257374 w 1998270"/>
              <a:gd name="connsiteY2403" fmla="*/ 1069560 h 1996549"/>
              <a:gd name="connsiteX2404" fmla="*/ 251234 w 1998270"/>
              <a:gd name="connsiteY2404" fmla="*/ 1075701 h 1996549"/>
              <a:gd name="connsiteX2405" fmla="*/ 245094 w 1998270"/>
              <a:gd name="connsiteY2405" fmla="*/ 1069560 h 1996549"/>
              <a:gd name="connsiteX2406" fmla="*/ 251234 w 1998270"/>
              <a:gd name="connsiteY2406" fmla="*/ 1063420 h 1996549"/>
              <a:gd name="connsiteX2407" fmla="*/ 312635 w 1998270"/>
              <a:gd name="connsiteY2407" fmla="*/ 1062738 h 1996549"/>
              <a:gd name="connsiteX2408" fmla="*/ 319458 w 1998270"/>
              <a:gd name="connsiteY2408" fmla="*/ 1069561 h 1996549"/>
              <a:gd name="connsiteX2409" fmla="*/ 312635 w 1998270"/>
              <a:gd name="connsiteY2409" fmla="*/ 1076383 h 1996549"/>
              <a:gd name="connsiteX2410" fmla="*/ 305813 w 1998270"/>
              <a:gd name="connsiteY2410" fmla="*/ 1069561 h 1996549"/>
              <a:gd name="connsiteX2411" fmla="*/ 312635 w 1998270"/>
              <a:gd name="connsiteY2411" fmla="*/ 1062738 h 1996549"/>
              <a:gd name="connsiteX2412" fmla="*/ 374036 w 1998270"/>
              <a:gd name="connsiteY2412" fmla="*/ 1062056 h 1996549"/>
              <a:gd name="connsiteX2413" fmla="*/ 374377 w 1998270"/>
              <a:gd name="connsiteY2413" fmla="*/ 1062056 h 1996549"/>
              <a:gd name="connsiteX2414" fmla="*/ 381540 w 1998270"/>
              <a:gd name="connsiteY2414" fmla="*/ 1069560 h 1996549"/>
              <a:gd name="connsiteX2415" fmla="*/ 374036 w 1998270"/>
              <a:gd name="connsiteY2415" fmla="*/ 1077065 h 1996549"/>
              <a:gd name="connsiteX2416" fmla="*/ 366532 w 1998270"/>
              <a:gd name="connsiteY2416" fmla="*/ 1069560 h 1996549"/>
              <a:gd name="connsiteX2417" fmla="*/ 374036 w 1998270"/>
              <a:gd name="connsiteY2417" fmla="*/ 1062056 h 1996549"/>
              <a:gd name="connsiteX2418" fmla="*/ 436120 w 1998270"/>
              <a:gd name="connsiteY2418" fmla="*/ 1061374 h 1996549"/>
              <a:gd name="connsiteX2419" fmla="*/ 436461 w 1998270"/>
              <a:gd name="connsiteY2419" fmla="*/ 1061374 h 1996549"/>
              <a:gd name="connsiteX2420" fmla="*/ 444307 w 1998270"/>
              <a:gd name="connsiteY2420" fmla="*/ 1069560 h 1996549"/>
              <a:gd name="connsiteX2421" fmla="*/ 436120 w 1998270"/>
              <a:gd name="connsiteY2421" fmla="*/ 1077747 h 1996549"/>
              <a:gd name="connsiteX2422" fmla="*/ 427933 w 1998270"/>
              <a:gd name="connsiteY2422" fmla="*/ 1069560 h 1996549"/>
              <a:gd name="connsiteX2423" fmla="*/ 436120 w 1998270"/>
              <a:gd name="connsiteY2423" fmla="*/ 1061374 h 1996549"/>
              <a:gd name="connsiteX2424" fmla="*/ 496838 w 1998270"/>
              <a:gd name="connsiteY2424" fmla="*/ 1060691 h 1996549"/>
              <a:gd name="connsiteX2425" fmla="*/ 505707 w 1998270"/>
              <a:gd name="connsiteY2425" fmla="*/ 1069560 h 1996549"/>
              <a:gd name="connsiteX2426" fmla="*/ 496838 w 1998270"/>
              <a:gd name="connsiteY2426" fmla="*/ 1078430 h 1996549"/>
              <a:gd name="connsiteX2427" fmla="*/ 487970 w 1998270"/>
              <a:gd name="connsiteY2427" fmla="*/ 1069560 h 1996549"/>
              <a:gd name="connsiteX2428" fmla="*/ 496838 w 1998270"/>
              <a:gd name="connsiteY2428" fmla="*/ 1060691 h 1996549"/>
              <a:gd name="connsiteX2429" fmla="*/ 558240 w 1998270"/>
              <a:gd name="connsiteY2429" fmla="*/ 1060009 h 1996549"/>
              <a:gd name="connsiteX2430" fmla="*/ 567791 w 1998270"/>
              <a:gd name="connsiteY2430" fmla="*/ 1069561 h 1996549"/>
              <a:gd name="connsiteX2431" fmla="*/ 558240 w 1998270"/>
              <a:gd name="connsiteY2431" fmla="*/ 1079112 h 1996549"/>
              <a:gd name="connsiteX2432" fmla="*/ 548689 w 1998270"/>
              <a:gd name="connsiteY2432" fmla="*/ 1069561 h 1996549"/>
              <a:gd name="connsiteX2433" fmla="*/ 558240 w 1998270"/>
              <a:gd name="connsiteY2433" fmla="*/ 1060009 h 1996549"/>
              <a:gd name="connsiteX2434" fmla="*/ 619641 w 1998270"/>
              <a:gd name="connsiteY2434" fmla="*/ 1059327 h 1996549"/>
              <a:gd name="connsiteX2435" fmla="*/ 629874 w 1998270"/>
              <a:gd name="connsiteY2435" fmla="*/ 1069561 h 1996549"/>
              <a:gd name="connsiteX2436" fmla="*/ 619641 w 1998270"/>
              <a:gd name="connsiteY2436" fmla="*/ 1079795 h 1996549"/>
              <a:gd name="connsiteX2437" fmla="*/ 609408 w 1998270"/>
              <a:gd name="connsiteY2437" fmla="*/ 1069561 h 1996549"/>
              <a:gd name="connsiteX2438" fmla="*/ 619641 w 1998270"/>
              <a:gd name="connsiteY2438" fmla="*/ 1059327 h 1996549"/>
              <a:gd name="connsiteX2439" fmla="*/ 681042 w 1998270"/>
              <a:gd name="connsiteY2439" fmla="*/ 1058645 h 1996549"/>
              <a:gd name="connsiteX2440" fmla="*/ 681384 w 1998270"/>
              <a:gd name="connsiteY2440" fmla="*/ 1058645 h 1996549"/>
              <a:gd name="connsiteX2441" fmla="*/ 691958 w 1998270"/>
              <a:gd name="connsiteY2441" fmla="*/ 1069560 h 1996549"/>
              <a:gd name="connsiteX2442" fmla="*/ 681042 w 1998270"/>
              <a:gd name="connsiteY2442" fmla="*/ 1080476 h 1996549"/>
              <a:gd name="connsiteX2443" fmla="*/ 670127 w 1998270"/>
              <a:gd name="connsiteY2443" fmla="*/ 1069560 h 1996549"/>
              <a:gd name="connsiteX2444" fmla="*/ 681042 w 1998270"/>
              <a:gd name="connsiteY2444" fmla="*/ 1058645 h 1996549"/>
              <a:gd name="connsiteX2445" fmla="*/ 743126 w 1998270"/>
              <a:gd name="connsiteY2445" fmla="*/ 1058133 h 1996549"/>
              <a:gd name="connsiteX2446" fmla="*/ 754554 w 1998270"/>
              <a:gd name="connsiteY2446" fmla="*/ 1069561 h 1996549"/>
              <a:gd name="connsiteX2447" fmla="*/ 743126 w 1998270"/>
              <a:gd name="connsiteY2447" fmla="*/ 1080988 h 1996549"/>
              <a:gd name="connsiteX2448" fmla="*/ 731699 w 1998270"/>
              <a:gd name="connsiteY2448" fmla="*/ 1069561 h 1996549"/>
              <a:gd name="connsiteX2449" fmla="*/ 743126 w 1998270"/>
              <a:gd name="connsiteY2449" fmla="*/ 1058133 h 1996549"/>
              <a:gd name="connsiteX2450" fmla="*/ 803845 w 1998270"/>
              <a:gd name="connsiteY2450" fmla="*/ 1057451 h 1996549"/>
              <a:gd name="connsiteX2451" fmla="*/ 815955 w 1998270"/>
              <a:gd name="connsiteY2451" fmla="*/ 1069561 h 1996549"/>
              <a:gd name="connsiteX2452" fmla="*/ 803845 w 1998270"/>
              <a:gd name="connsiteY2452" fmla="*/ 1081671 h 1996549"/>
              <a:gd name="connsiteX2453" fmla="*/ 791736 w 1998270"/>
              <a:gd name="connsiteY2453" fmla="*/ 1069561 h 1996549"/>
              <a:gd name="connsiteX2454" fmla="*/ 803845 w 1998270"/>
              <a:gd name="connsiteY2454" fmla="*/ 1057451 h 1996549"/>
              <a:gd name="connsiteX2455" fmla="*/ 865246 w 1998270"/>
              <a:gd name="connsiteY2455" fmla="*/ 1056769 h 1996549"/>
              <a:gd name="connsiteX2456" fmla="*/ 865587 w 1998270"/>
              <a:gd name="connsiteY2456" fmla="*/ 1056769 h 1996549"/>
              <a:gd name="connsiteX2457" fmla="*/ 878038 w 1998270"/>
              <a:gd name="connsiteY2457" fmla="*/ 1069561 h 1996549"/>
              <a:gd name="connsiteX2458" fmla="*/ 865246 w 1998270"/>
              <a:gd name="connsiteY2458" fmla="*/ 1082353 h 1996549"/>
              <a:gd name="connsiteX2459" fmla="*/ 852455 w 1998270"/>
              <a:gd name="connsiteY2459" fmla="*/ 1069561 h 1996549"/>
              <a:gd name="connsiteX2460" fmla="*/ 865246 w 1998270"/>
              <a:gd name="connsiteY2460" fmla="*/ 1056769 h 1996549"/>
              <a:gd name="connsiteX2461" fmla="*/ 926647 w 1998270"/>
              <a:gd name="connsiteY2461" fmla="*/ 1056257 h 1996549"/>
              <a:gd name="connsiteX2462" fmla="*/ 939951 w 1998270"/>
              <a:gd name="connsiteY2462" fmla="*/ 1069561 h 1996549"/>
              <a:gd name="connsiteX2463" fmla="*/ 926647 w 1998270"/>
              <a:gd name="connsiteY2463" fmla="*/ 1082865 h 1996549"/>
              <a:gd name="connsiteX2464" fmla="*/ 913344 w 1998270"/>
              <a:gd name="connsiteY2464" fmla="*/ 1069561 h 1996549"/>
              <a:gd name="connsiteX2465" fmla="*/ 926647 w 1998270"/>
              <a:gd name="connsiteY2465" fmla="*/ 1056257 h 1996549"/>
              <a:gd name="connsiteX2466" fmla="*/ 988415 w 1998270"/>
              <a:gd name="connsiteY2466" fmla="*/ 1055611 h 1996549"/>
              <a:gd name="connsiteX2467" fmla="*/ 1002231 w 1998270"/>
              <a:gd name="connsiteY2467" fmla="*/ 1069426 h 1996549"/>
              <a:gd name="connsiteX2468" fmla="*/ 988415 w 1998270"/>
              <a:gd name="connsiteY2468" fmla="*/ 1083242 h 1996549"/>
              <a:gd name="connsiteX2469" fmla="*/ 974600 w 1998270"/>
              <a:gd name="connsiteY2469" fmla="*/ 1069426 h 1996549"/>
              <a:gd name="connsiteX2470" fmla="*/ 988415 w 1998270"/>
              <a:gd name="connsiteY2470" fmla="*/ 1055611 h 1996549"/>
              <a:gd name="connsiteX2471" fmla="*/ 1050132 w 1998270"/>
              <a:gd name="connsiteY2471" fmla="*/ 1055234 h 1996549"/>
              <a:gd name="connsiteX2472" fmla="*/ 1050473 w 1998270"/>
              <a:gd name="connsiteY2472" fmla="*/ 1055234 h 1996549"/>
              <a:gd name="connsiteX2473" fmla="*/ 1064459 w 1998270"/>
              <a:gd name="connsiteY2473" fmla="*/ 1069561 h 1996549"/>
              <a:gd name="connsiteX2474" fmla="*/ 1050132 w 1998270"/>
              <a:gd name="connsiteY2474" fmla="*/ 1083888 h 1996549"/>
              <a:gd name="connsiteX2475" fmla="*/ 1035806 w 1998270"/>
              <a:gd name="connsiteY2475" fmla="*/ 1069561 h 1996549"/>
              <a:gd name="connsiteX2476" fmla="*/ 1050132 w 1998270"/>
              <a:gd name="connsiteY2476" fmla="*/ 1055234 h 1996549"/>
              <a:gd name="connsiteX2477" fmla="*/ 1110851 w 1998270"/>
              <a:gd name="connsiteY2477" fmla="*/ 1054722 h 1996549"/>
              <a:gd name="connsiteX2478" fmla="*/ 1125690 w 1998270"/>
              <a:gd name="connsiteY2478" fmla="*/ 1069561 h 1996549"/>
              <a:gd name="connsiteX2479" fmla="*/ 1110851 w 1998270"/>
              <a:gd name="connsiteY2479" fmla="*/ 1084400 h 1996549"/>
              <a:gd name="connsiteX2480" fmla="*/ 1096013 w 1998270"/>
              <a:gd name="connsiteY2480" fmla="*/ 1069561 h 1996549"/>
              <a:gd name="connsiteX2481" fmla="*/ 1110851 w 1998270"/>
              <a:gd name="connsiteY2481" fmla="*/ 1054722 h 1996549"/>
              <a:gd name="connsiteX2482" fmla="*/ 1172253 w 1998270"/>
              <a:gd name="connsiteY2482" fmla="*/ 1054210 h 1996549"/>
              <a:gd name="connsiteX2483" fmla="*/ 1187603 w 1998270"/>
              <a:gd name="connsiteY2483" fmla="*/ 1069561 h 1996549"/>
              <a:gd name="connsiteX2484" fmla="*/ 1187603 w 1998270"/>
              <a:gd name="connsiteY2484" fmla="*/ 1069733 h 1996549"/>
              <a:gd name="connsiteX2485" fmla="*/ 1172253 w 1998270"/>
              <a:gd name="connsiteY2485" fmla="*/ 1084741 h 1996549"/>
              <a:gd name="connsiteX2486" fmla="*/ 1156903 w 1998270"/>
              <a:gd name="connsiteY2486" fmla="*/ 1069561 h 1996549"/>
              <a:gd name="connsiteX2487" fmla="*/ 1172253 w 1998270"/>
              <a:gd name="connsiteY2487" fmla="*/ 1054210 h 1996549"/>
              <a:gd name="connsiteX2488" fmla="*/ 1234020 w 1998270"/>
              <a:gd name="connsiteY2488" fmla="*/ 1053564 h 1996549"/>
              <a:gd name="connsiteX2489" fmla="*/ 1249882 w 1998270"/>
              <a:gd name="connsiteY2489" fmla="*/ 1069426 h 1996549"/>
              <a:gd name="connsiteX2490" fmla="*/ 1234020 w 1998270"/>
              <a:gd name="connsiteY2490" fmla="*/ 1085288 h 1996549"/>
              <a:gd name="connsiteX2491" fmla="*/ 1218158 w 1998270"/>
              <a:gd name="connsiteY2491" fmla="*/ 1069426 h 1996549"/>
              <a:gd name="connsiteX2492" fmla="*/ 1234020 w 1998270"/>
              <a:gd name="connsiteY2492" fmla="*/ 1053564 h 1996549"/>
              <a:gd name="connsiteX2493" fmla="*/ 1971151 w 1998270"/>
              <a:gd name="connsiteY2493" fmla="*/ 1053528 h 1996549"/>
              <a:gd name="connsiteX2494" fmla="*/ 1987184 w 1998270"/>
              <a:gd name="connsiteY2494" fmla="*/ 1069561 h 1996549"/>
              <a:gd name="connsiteX2495" fmla="*/ 1971151 w 1998270"/>
              <a:gd name="connsiteY2495" fmla="*/ 1085423 h 1996549"/>
              <a:gd name="connsiteX2496" fmla="*/ 1955119 w 1998270"/>
              <a:gd name="connsiteY2496" fmla="*/ 1069561 h 1996549"/>
              <a:gd name="connsiteX2497" fmla="*/ 1971151 w 1998270"/>
              <a:gd name="connsiteY2497" fmla="*/ 1053528 h 1996549"/>
              <a:gd name="connsiteX2498" fmla="*/ 1295054 w 1998270"/>
              <a:gd name="connsiteY2498" fmla="*/ 1053187 h 1996549"/>
              <a:gd name="connsiteX2499" fmla="*/ 1312110 w 1998270"/>
              <a:gd name="connsiteY2499" fmla="*/ 1070243 h 1996549"/>
              <a:gd name="connsiteX2500" fmla="*/ 1295054 w 1998270"/>
              <a:gd name="connsiteY2500" fmla="*/ 1087299 h 1996549"/>
              <a:gd name="connsiteX2501" fmla="*/ 1277999 w 1998270"/>
              <a:gd name="connsiteY2501" fmla="*/ 1070243 h 1996549"/>
              <a:gd name="connsiteX2502" fmla="*/ 1295054 w 1998270"/>
              <a:gd name="connsiteY2502" fmla="*/ 1053187 h 1996549"/>
              <a:gd name="connsiteX2503" fmla="*/ 1357138 w 1998270"/>
              <a:gd name="connsiteY2503" fmla="*/ 1052846 h 1996549"/>
              <a:gd name="connsiteX2504" fmla="*/ 1374194 w 1998270"/>
              <a:gd name="connsiteY2504" fmla="*/ 1069902 h 1996549"/>
              <a:gd name="connsiteX2505" fmla="*/ 1357138 w 1998270"/>
              <a:gd name="connsiteY2505" fmla="*/ 1086958 h 1996549"/>
              <a:gd name="connsiteX2506" fmla="*/ 1340083 w 1998270"/>
              <a:gd name="connsiteY2506" fmla="*/ 1069902 h 1996549"/>
              <a:gd name="connsiteX2507" fmla="*/ 1357138 w 1998270"/>
              <a:gd name="connsiteY2507" fmla="*/ 1052846 h 1996549"/>
              <a:gd name="connsiteX2508" fmla="*/ 1417857 w 1998270"/>
              <a:gd name="connsiteY2508" fmla="*/ 1052504 h 1996549"/>
              <a:gd name="connsiteX2509" fmla="*/ 1434913 w 1998270"/>
              <a:gd name="connsiteY2509" fmla="*/ 1069560 h 1996549"/>
              <a:gd name="connsiteX2510" fmla="*/ 1417857 w 1998270"/>
              <a:gd name="connsiteY2510" fmla="*/ 1086616 h 1996549"/>
              <a:gd name="connsiteX2511" fmla="*/ 1400802 w 1998270"/>
              <a:gd name="connsiteY2511" fmla="*/ 1069560 h 1996549"/>
              <a:gd name="connsiteX2512" fmla="*/ 1417857 w 1998270"/>
              <a:gd name="connsiteY2512" fmla="*/ 1052504 h 1996549"/>
              <a:gd name="connsiteX2513" fmla="*/ 1479258 w 1998270"/>
              <a:gd name="connsiteY2513" fmla="*/ 1052163 h 1996549"/>
              <a:gd name="connsiteX2514" fmla="*/ 1496314 w 1998270"/>
              <a:gd name="connsiteY2514" fmla="*/ 1069219 h 1996549"/>
              <a:gd name="connsiteX2515" fmla="*/ 1479258 w 1998270"/>
              <a:gd name="connsiteY2515" fmla="*/ 1086275 h 1996549"/>
              <a:gd name="connsiteX2516" fmla="*/ 1462203 w 1998270"/>
              <a:gd name="connsiteY2516" fmla="*/ 1069219 h 1996549"/>
              <a:gd name="connsiteX2517" fmla="*/ 1479258 w 1998270"/>
              <a:gd name="connsiteY2517" fmla="*/ 1052163 h 1996549"/>
              <a:gd name="connsiteX2518" fmla="*/ 1541026 w 1998270"/>
              <a:gd name="connsiteY2518" fmla="*/ 1051688 h 1996549"/>
              <a:gd name="connsiteX2519" fmla="*/ 1558764 w 1998270"/>
              <a:gd name="connsiteY2519" fmla="*/ 1069426 h 1996549"/>
              <a:gd name="connsiteX2520" fmla="*/ 1541026 w 1998270"/>
              <a:gd name="connsiteY2520" fmla="*/ 1087164 h 1996549"/>
              <a:gd name="connsiteX2521" fmla="*/ 1523288 w 1998270"/>
              <a:gd name="connsiteY2521" fmla="*/ 1069426 h 1996549"/>
              <a:gd name="connsiteX2522" fmla="*/ 1541026 w 1998270"/>
              <a:gd name="connsiteY2522" fmla="*/ 1051688 h 1996549"/>
              <a:gd name="connsiteX2523" fmla="*/ 1602931 w 1998270"/>
              <a:gd name="connsiteY2523" fmla="*/ 1051632 h 1996549"/>
              <a:gd name="connsiteX2524" fmla="*/ 1619970 w 1998270"/>
              <a:gd name="connsiteY2524" fmla="*/ 1068708 h 1996549"/>
              <a:gd name="connsiteX2525" fmla="*/ 1619953 w 1998270"/>
              <a:gd name="connsiteY2525" fmla="*/ 1069583 h 1996549"/>
              <a:gd name="connsiteX2526" fmla="*/ 1602061 w 1998270"/>
              <a:gd name="connsiteY2526" fmla="*/ 1085764 h 1996549"/>
              <a:gd name="connsiteX2527" fmla="*/ 1601191 w 1998270"/>
              <a:gd name="connsiteY2527" fmla="*/ 1085786 h 1996549"/>
              <a:gd name="connsiteX2528" fmla="*/ 1584153 w 1998270"/>
              <a:gd name="connsiteY2528" fmla="*/ 1068708 h 1996549"/>
              <a:gd name="connsiteX2529" fmla="*/ 1584170 w 1998270"/>
              <a:gd name="connsiteY2529" fmla="*/ 1067833 h 1996549"/>
              <a:gd name="connsiteX2530" fmla="*/ 1602061 w 1998270"/>
              <a:gd name="connsiteY2530" fmla="*/ 1051652 h 1996549"/>
              <a:gd name="connsiteX2531" fmla="*/ 1602931 w 1998270"/>
              <a:gd name="connsiteY2531" fmla="*/ 1051632 h 1996549"/>
              <a:gd name="connsiteX2532" fmla="*/ 1664145 w 1998270"/>
              <a:gd name="connsiteY2532" fmla="*/ 1051482 h 1996549"/>
              <a:gd name="connsiteX2533" fmla="*/ 1664486 w 1998270"/>
              <a:gd name="connsiteY2533" fmla="*/ 1051482 h 1996549"/>
              <a:gd name="connsiteX2534" fmla="*/ 1682224 w 1998270"/>
              <a:gd name="connsiteY2534" fmla="*/ 1069561 h 1996549"/>
              <a:gd name="connsiteX2535" fmla="*/ 1664145 w 1998270"/>
              <a:gd name="connsiteY2535" fmla="*/ 1086617 h 1996549"/>
              <a:gd name="connsiteX2536" fmla="*/ 1646066 w 1998270"/>
              <a:gd name="connsiteY2536" fmla="*/ 1069561 h 1996549"/>
              <a:gd name="connsiteX2537" fmla="*/ 1664145 w 1998270"/>
              <a:gd name="connsiteY2537" fmla="*/ 1051482 h 1996549"/>
              <a:gd name="connsiteX2538" fmla="*/ 1724864 w 1998270"/>
              <a:gd name="connsiteY2538" fmla="*/ 1051310 h 1996549"/>
              <a:gd name="connsiteX2539" fmla="*/ 1743113 w 1998270"/>
              <a:gd name="connsiteY2539" fmla="*/ 1069560 h 1996549"/>
              <a:gd name="connsiteX2540" fmla="*/ 1743113 w 1998270"/>
              <a:gd name="connsiteY2540" fmla="*/ 1069733 h 1996549"/>
              <a:gd name="connsiteX2541" fmla="*/ 1724864 w 1998270"/>
              <a:gd name="connsiteY2541" fmla="*/ 1087640 h 1996549"/>
              <a:gd name="connsiteX2542" fmla="*/ 1724693 w 1998270"/>
              <a:gd name="connsiteY2542" fmla="*/ 1087640 h 1996549"/>
              <a:gd name="connsiteX2543" fmla="*/ 1706614 w 1998270"/>
              <a:gd name="connsiteY2543" fmla="*/ 1069560 h 1996549"/>
              <a:gd name="connsiteX2544" fmla="*/ 1724864 w 1998270"/>
              <a:gd name="connsiteY2544" fmla="*/ 1051310 h 1996549"/>
              <a:gd name="connsiteX2545" fmla="*/ 1786265 w 1998270"/>
              <a:gd name="connsiteY2545" fmla="*/ 1051140 h 1996549"/>
              <a:gd name="connsiteX2546" fmla="*/ 1804685 w 1998270"/>
              <a:gd name="connsiteY2546" fmla="*/ 1069561 h 1996549"/>
              <a:gd name="connsiteX2547" fmla="*/ 1804685 w 1998270"/>
              <a:gd name="connsiteY2547" fmla="*/ 1069733 h 1996549"/>
              <a:gd name="connsiteX2548" fmla="*/ 1786265 w 1998270"/>
              <a:gd name="connsiteY2548" fmla="*/ 1087811 h 1996549"/>
              <a:gd name="connsiteX2549" fmla="*/ 1767845 w 1998270"/>
              <a:gd name="connsiteY2549" fmla="*/ 1069561 h 1996549"/>
              <a:gd name="connsiteX2550" fmla="*/ 1786265 w 1998270"/>
              <a:gd name="connsiteY2550" fmla="*/ 1051140 h 1996549"/>
              <a:gd name="connsiteX2551" fmla="*/ 1909067 w 1998270"/>
              <a:gd name="connsiteY2551" fmla="*/ 1050969 h 1996549"/>
              <a:gd name="connsiteX2552" fmla="*/ 1927659 w 1998270"/>
              <a:gd name="connsiteY2552" fmla="*/ 1069560 h 1996549"/>
              <a:gd name="connsiteX2553" fmla="*/ 1927659 w 1998270"/>
              <a:gd name="connsiteY2553" fmla="*/ 1069731 h 1996549"/>
              <a:gd name="connsiteX2554" fmla="*/ 1909067 w 1998270"/>
              <a:gd name="connsiteY2554" fmla="*/ 1087981 h 1996549"/>
              <a:gd name="connsiteX2555" fmla="*/ 1908897 w 1998270"/>
              <a:gd name="connsiteY2555" fmla="*/ 1087981 h 1996549"/>
              <a:gd name="connsiteX2556" fmla="*/ 1890477 w 1998270"/>
              <a:gd name="connsiteY2556" fmla="*/ 1069560 h 1996549"/>
              <a:gd name="connsiteX2557" fmla="*/ 1909067 w 1998270"/>
              <a:gd name="connsiteY2557" fmla="*/ 1050969 h 1996549"/>
              <a:gd name="connsiteX2558" fmla="*/ 1847666 w 1998270"/>
              <a:gd name="connsiteY2558" fmla="*/ 1050969 h 1996549"/>
              <a:gd name="connsiteX2559" fmla="*/ 1866257 w 1998270"/>
              <a:gd name="connsiteY2559" fmla="*/ 1069560 h 1996549"/>
              <a:gd name="connsiteX2560" fmla="*/ 1866257 w 1998270"/>
              <a:gd name="connsiteY2560" fmla="*/ 1069731 h 1996549"/>
              <a:gd name="connsiteX2561" fmla="*/ 1847666 w 1998270"/>
              <a:gd name="connsiteY2561" fmla="*/ 1087981 h 1996549"/>
              <a:gd name="connsiteX2562" fmla="*/ 1847496 w 1998270"/>
              <a:gd name="connsiteY2562" fmla="*/ 1087981 h 1996549"/>
              <a:gd name="connsiteX2563" fmla="*/ 1829076 w 1998270"/>
              <a:gd name="connsiteY2563" fmla="*/ 1069560 h 1996549"/>
              <a:gd name="connsiteX2564" fmla="*/ 1847666 w 1998270"/>
              <a:gd name="connsiteY2564" fmla="*/ 1050969 h 1996549"/>
              <a:gd name="connsiteX2565" fmla="*/ 5629 w 1998270"/>
              <a:gd name="connsiteY2565" fmla="*/ 1005089 h 1996549"/>
              <a:gd name="connsiteX2566" fmla="*/ 8699 w 1998270"/>
              <a:gd name="connsiteY2566" fmla="*/ 1008160 h 1996549"/>
              <a:gd name="connsiteX2567" fmla="*/ 5629 w 1998270"/>
              <a:gd name="connsiteY2567" fmla="*/ 1011230 h 1996549"/>
              <a:gd name="connsiteX2568" fmla="*/ 2559 w 1998270"/>
              <a:gd name="connsiteY2568" fmla="*/ 1008160 h 1996549"/>
              <a:gd name="connsiteX2569" fmla="*/ 5629 w 1998270"/>
              <a:gd name="connsiteY2569" fmla="*/ 1005089 h 1996549"/>
              <a:gd name="connsiteX2570" fmla="*/ 67030 w 1998270"/>
              <a:gd name="connsiteY2570" fmla="*/ 1003725 h 1996549"/>
              <a:gd name="connsiteX2571" fmla="*/ 67371 w 1998270"/>
              <a:gd name="connsiteY2571" fmla="*/ 1003725 h 1996549"/>
              <a:gd name="connsiteX2572" fmla="*/ 71464 w 1998270"/>
              <a:gd name="connsiteY2572" fmla="*/ 1008160 h 1996549"/>
              <a:gd name="connsiteX2573" fmla="*/ 67030 w 1998270"/>
              <a:gd name="connsiteY2573" fmla="*/ 1012594 h 1996549"/>
              <a:gd name="connsiteX2574" fmla="*/ 62596 w 1998270"/>
              <a:gd name="connsiteY2574" fmla="*/ 1008160 h 1996549"/>
              <a:gd name="connsiteX2575" fmla="*/ 67030 w 1998270"/>
              <a:gd name="connsiteY2575" fmla="*/ 1003725 h 1996549"/>
              <a:gd name="connsiteX2576" fmla="*/ 129113 w 1998270"/>
              <a:gd name="connsiteY2576" fmla="*/ 1003043 h 1996549"/>
              <a:gd name="connsiteX2577" fmla="*/ 129454 w 1998270"/>
              <a:gd name="connsiteY2577" fmla="*/ 1003043 h 1996549"/>
              <a:gd name="connsiteX2578" fmla="*/ 134230 w 1998270"/>
              <a:gd name="connsiteY2578" fmla="*/ 1008160 h 1996549"/>
              <a:gd name="connsiteX2579" fmla="*/ 129113 w 1998270"/>
              <a:gd name="connsiteY2579" fmla="*/ 1013277 h 1996549"/>
              <a:gd name="connsiteX2580" fmla="*/ 123997 w 1998270"/>
              <a:gd name="connsiteY2580" fmla="*/ 1008160 h 1996549"/>
              <a:gd name="connsiteX2581" fmla="*/ 129113 w 1998270"/>
              <a:gd name="connsiteY2581" fmla="*/ 1003043 h 1996549"/>
              <a:gd name="connsiteX2582" fmla="*/ 189833 w 1998270"/>
              <a:gd name="connsiteY2582" fmla="*/ 1002360 h 1996549"/>
              <a:gd name="connsiteX2583" fmla="*/ 195631 w 1998270"/>
              <a:gd name="connsiteY2583" fmla="*/ 1008159 h 1996549"/>
              <a:gd name="connsiteX2584" fmla="*/ 189833 w 1998270"/>
              <a:gd name="connsiteY2584" fmla="*/ 1013958 h 1996549"/>
              <a:gd name="connsiteX2585" fmla="*/ 184034 w 1998270"/>
              <a:gd name="connsiteY2585" fmla="*/ 1008159 h 1996549"/>
              <a:gd name="connsiteX2586" fmla="*/ 189833 w 1998270"/>
              <a:gd name="connsiteY2586" fmla="*/ 1002360 h 1996549"/>
              <a:gd name="connsiteX2587" fmla="*/ 251234 w 1998270"/>
              <a:gd name="connsiteY2587" fmla="*/ 1001508 h 1996549"/>
              <a:gd name="connsiteX2588" fmla="*/ 251575 w 1998270"/>
              <a:gd name="connsiteY2588" fmla="*/ 1001508 h 1996549"/>
              <a:gd name="connsiteX2589" fmla="*/ 257885 w 1998270"/>
              <a:gd name="connsiteY2589" fmla="*/ 1008160 h 1996549"/>
              <a:gd name="connsiteX2590" fmla="*/ 251234 w 1998270"/>
              <a:gd name="connsiteY2590" fmla="*/ 1014812 h 1996549"/>
              <a:gd name="connsiteX2591" fmla="*/ 244582 w 1998270"/>
              <a:gd name="connsiteY2591" fmla="*/ 1008160 h 1996549"/>
              <a:gd name="connsiteX2592" fmla="*/ 251234 w 1998270"/>
              <a:gd name="connsiteY2592" fmla="*/ 1001508 h 1996549"/>
              <a:gd name="connsiteX2593" fmla="*/ 312635 w 1998270"/>
              <a:gd name="connsiteY2593" fmla="*/ 1000825 h 1996549"/>
              <a:gd name="connsiteX2594" fmla="*/ 319969 w 1998270"/>
              <a:gd name="connsiteY2594" fmla="*/ 1008159 h 1996549"/>
              <a:gd name="connsiteX2595" fmla="*/ 312635 w 1998270"/>
              <a:gd name="connsiteY2595" fmla="*/ 1015494 h 1996549"/>
              <a:gd name="connsiteX2596" fmla="*/ 305301 w 1998270"/>
              <a:gd name="connsiteY2596" fmla="*/ 1008159 h 1996549"/>
              <a:gd name="connsiteX2597" fmla="*/ 312635 w 1998270"/>
              <a:gd name="connsiteY2597" fmla="*/ 1000825 h 1996549"/>
              <a:gd name="connsiteX2598" fmla="*/ 374035 w 1998270"/>
              <a:gd name="connsiteY2598" fmla="*/ 1000143 h 1996549"/>
              <a:gd name="connsiteX2599" fmla="*/ 382052 w 1998270"/>
              <a:gd name="connsiteY2599" fmla="*/ 1008160 h 1996549"/>
              <a:gd name="connsiteX2600" fmla="*/ 374035 w 1998270"/>
              <a:gd name="connsiteY2600" fmla="*/ 1016176 h 1996549"/>
              <a:gd name="connsiteX2601" fmla="*/ 366020 w 1998270"/>
              <a:gd name="connsiteY2601" fmla="*/ 1008160 h 1996549"/>
              <a:gd name="connsiteX2602" fmla="*/ 374035 w 1998270"/>
              <a:gd name="connsiteY2602" fmla="*/ 1000143 h 1996549"/>
              <a:gd name="connsiteX2603" fmla="*/ 436119 w 1998270"/>
              <a:gd name="connsiteY2603" fmla="*/ 999461 h 1996549"/>
              <a:gd name="connsiteX2604" fmla="*/ 444818 w 1998270"/>
              <a:gd name="connsiteY2604" fmla="*/ 1008160 h 1996549"/>
              <a:gd name="connsiteX2605" fmla="*/ 436119 w 1998270"/>
              <a:gd name="connsiteY2605" fmla="*/ 1016858 h 1996549"/>
              <a:gd name="connsiteX2606" fmla="*/ 427421 w 1998270"/>
              <a:gd name="connsiteY2606" fmla="*/ 1008160 h 1996549"/>
              <a:gd name="connsiteX2607" fmla="*/ 436119 w 1998270"/>
              <a:gd name="connsiteY2607" fmla="*/ 999461 h 1996549"/>
              <a:gd name="connsiteX2608" fmla="*/ 496838 w 1998270"/>
              <a:gd name="connsiteY2608" fmla="*/ 998779 h 1996549"/>
              <a:gd name="connsiteX2609" fmla="*/ 497179 w 1998270"/>
              <a:gd name="connsiteY2609" fmla="*/ 998779 h 1996549"/>
              <a:gd name="connsiteX2610" fmla="*/ 506219 w 1998270"/>
              <a:gd name="connsiteY2610" fmla="*/ 1008159 h 1996549"/>
              <a:gd name="connsiteX2611" fmla="*/ 496838 w 1998270"/>
              <a:gd name="connsiteY2611" fmla="*/ 1017540 h 1996549"/>
              <a:gd name="connsiteX2612" fmla="*/ 487458 w 1998270"/>
              <a:gd name="connsiteY2612" fmla="*/ 1008159 h 1996549"/>
              <a:gd name="connsiteX2613" fmla="*/ 496838 w 1998270"/>
              <a:gd name="connsiteY2613" fmla="*/ 998779 h 1996549"/>
              <a:gd name="connsiteX2614" fmla="*/ 558239 w 1998270"/>
              <a:gd name="connsiteY2614" fmla="*/ 998097 h 1996549"/>
              <a:gd name="connsiteX2615" fmla="*/ 558580 w 1998270"/>
              <a:gd name="connsiteY2615" fmla="*/ 998097 h 1996549"/>
              <a:gd name="connsiteX2616" fmla="*/ 568302 w 1998270"/>
              <a:gd name="connsiteY2616" fmla="*/ 1008160 h 1996549"/>
              <a:gd name="connsiteX2617" fmla="*/ 558239 w 1998270"/>
              <a:gd name="connsiteY2617" fmla="*/ 1018223 h 1996549"/>
              <a:gd name="connsiteX2618" fmla="*/ 548177 w 1998270"/>
              <a:gd name="connsiteY2618" fmla="*/ 1008160 h 1996549"/>
              <a:gd name="connsiteX2619" fmla="*/ 558239 w 1998270"/>
              <a:gd name="connsiteY2619" fmla="*/ 998097 h 1996549"/>
              <a:gd name="connsiteX2620" fmla="*/ 743126 w 1998270"/>
              <a:gd name="connsiteY2620" fmla="*/ 996733 h 1996549"/>
              <a:gd name="connsiteX2621" fmla="*/ 755236 w 1998270"/>
              <a:gd name="connsiteY2621" fmla="*/ 1008842 h 1996549"/>
              <a:gd name="connsiteX2622" fmla="*/ 743126 w 1998270"/>
              <a:gd name="connsiteY2622" fmla="*/ 1020952 h 1996549"/>
              <a:gd name="connsiteX2623" fmla="*/ 731017 w 1998270"/>
              <a:gd name="connsiteY2623" fmla="*/ 1008842 h 1996549"/>
              <a:gd name="connsiteX2624" fmla="*/ 743126 w 1998270"/>
              <a:gd name="connsiteY2624" fmla="*/ 996733 h 1996549"/>
              <a:gd name="connsiteX2625" fmla="*/ 681042 w 1998270"/>
              <a:gd name="connsiteY2625" fmla="*/ 996733 h 1996549"/>
              <a:gd name="connsiteX2626" fmla="*/ 692469 w 1998270"/>
              <a:gd name="connsiteY2626" fmla="*/ 1008160 h 1996549"/>
              <a:gd name="connsiteX2627" fmla="*/ 681042 w 1998270"/>
              <a:gd name="connsiteY2627" fmla="*/ 1019587 h 1996549"/>
              <a:gd name="connsiteX2628" fmla="*/ 669615 w 1998270"/>
              <a:gd name="connsiteY2628" fmla="*/ 1008160 h 1996549"/>
              <a:gd name="connsiteX2629" fmla="*/ 681042 w 1998270"/>
              <a:gd name="connsiteY2629" fmla="*/ 996733 h 1996549"/>
              <a:gd name="connsiteX2630" fmla="*/ 619641 w 1998270"/>
              <a:gd name="connsiteY2630" fmla="*/ 996733 h 1996549"/>
              <a:gd name="connsiteX2631" fmla="*/ 630386 w 1998270"/>
              <a:gd name="connsiteY2631" fmla="*/ 1007478 h 1996549"/>
              <a:gd name="connsiteX2632" fmla="*/ 619641 w 1998270"/>
              <a:gd name="connsiteY2632" fmla="*/ 1018223 h 1996549"/>
              <a:gd name="connsiteX2633" fmla="*/ 608896 w 1998270"/>
              <a:gd name="connsiteY2633" fmla="*/ 1007478 h 1996549"/>
              <a:gd name="connsiteX2634" fmla="*/ 619641 w 1998270"/>
              <a:gd name="connsiteY2634" fmla="*/ 996733 h 1996549"/>
              <a:gd name="connsiteX2635" fmla="*/ 803845 w 1998270"/>
              <a:gd name="connsiteY2635" fmla="*/ 995538 h 1996549"/>
              <a:gd name="connsiteX2636" fmla="*/ 816466 w 1998270"/>
              <a:gd name="connsiteY2636" fmla="*/ 1008160 h 1996549"/>
              <a:gd name="connsiteX2637" fmla="*/ 803845 w 1998270"/>
              <a:gd name="connsiteY2637" fmla="*/ 1020781 h 1996549"/>
              <a:gd name="connsiteX2638" fmla="*/ 791224 w 1998270"/>
              <a:gd name="connsiteY2638" fmla="*/ 1008160 h 1996549"/>
              <a:gd name="connsiteX2639" fmla="*/ 803845 w 1998270"/>
              <a:gd name="connsiteY2639" fmla="*/ 995538 h 1996549"/>
              <a:gd name="connsiteX2640" fmla="*/ 865246 w 1998270"/>
              <a:gd name="connsiteY2640" fmla="*/ 994856 h 1996549"/>
              <a:gd name="connsiteX2641" fmla="*/ 878550 w 1998270"/>
              <a:gd name="connsiteY2641" fmla="*/ 1008159 h 1996549"/>
              <a:gd name="connsiteX2642" fmla="*/ 865246 w 1998270"/>
              <a:gd name="connsiteY2642" fmla="*/ 1021463 h 1996549"/>
              <a:gd name="connsiteX2643" fmla="*/ 851943 w 1998270"/>
              <a:gd name="connsiteY2643" fmla="*/ 1008159 h 1996549"/>
              <a:gd name="connsiteX2644" fmla="*/ 865246 w 1998270"/>
              <a:gd name="connsiteY2644" fmla="*/ 994856 h 1996549"/>
              <a:gd name="connsiteX2645" fmla="*/ 926648 w 1998270"/>
              <a:gd name="connsiteY2645" fmla="*/ 994345 h 1996549"/>
              <a:gd name="connsiteX2646" fmla="*/ 940463 w 1998270"/>
              <a:gd name="connsiteY2646" fmla="*/ 1008160 h 1996549"/>
              <a:gd name="connsiteX2647" fmla="*/ 926648 w 1998270"/>
              <a:gd name="connsiteY2647" fmla="*/ 1021975 h 1996549"/>
              <a:gd name="connsiteX2648" fmla="*/ 912833 w 1998270"/>
              <a:gd name="connsiteY2648" fmla="*/ 1008160 h 1996549"/>
              <a:gd name="connsiteX2649" fmla="*/ 926648 w 1998270"/>
              <a:gd name="connsiteY2649" fmla="*/ 994345 h 1996549"/>
              <a:gd name="connsiteX2650" fmla="*/ 988049 w 1998270"/>
              <a:gd name="connsiteY2650" fmla="*/ 993663 h 1996549"/>
              <a:gd name="connsiteX2651" fmla="*/ 1002546 w 1998270"/>
              <a:gd name="connsiteY2651" fmla="*/ 1008160 h 1996549"/>
              <a:gd name="connsiteX2652" fmla="*/ 988049 w 1998270"/>
              <a:gd name="connsiteY2652" fmla="*/ 1022657 h 1996549"/>
              <a:gd name="connsiteX2653" fmla="*/ 973552 w 1998270"/>
              <a:gd name="connsiteY2653" fmla="*/ 1008160 h 1996549"/>
              <a:gd name="connsiteX2654" fmla="*/ 988049 w 1998270"/>
              <a:gd name="connsiteY2654" fmla="*/ 993663 h 1996549"/>
              <a:gd name="connsiteX2655" fmla="*/ 1050132 w 1998270"/>
              <a:gd name="connsiteY2655" fmla="*/ 993152 h 1996549"/>
              <a:gd name="connsiteX2656" fmla="*/ 1050473 w 1998270"/>
              <a:gd name="connsiteY2656" fmla="*/ 993152 h 1996549"/>
              <a:gd name="connsiteX2657" fmla="*/ 1065141 w 1998270"/>
              <a:gd name="connsiteY2657" fmla="*/ 1008160 h 1996549"/>
              <a:gd name="connsiteX2658" fmla="*/ 1065141 w 1998270"/>
              <a:gd name="connsiteY2658" fmla="*/ 1008332 h 1996549"/>
              <a:gd name="connsiteX2659" fmla="*/ 1050132 w 1998270"/>
              <a:gd name="connsiteY2659" fmla="*/ 1022999 h 1996549"/>
              <a:gd name="connsiteX2660" fmla="*/ 1035123 w 1998270"/>
              <a:gd name="connsiteY2660" fmla="*/ 1008160 h 1996549"/>
              <a:gd name="connsiteX2661" fmla="*/ 1050132 w 1998270"/>
              <a:gd name="connsiteY2661" fmla="*/ 993152 h 1996549"/>
              <a:gd name="connsiteX2662" fmla="*/ 1110852 w 1998270"/>
              <a:gd name="connsiteY2662" fmla="*/ 992639 h 1996549"/>
              <a:gd name="connsiteX2663" fmla="*/ 1126372 w 1998270"/>
              <a:gd name="connsiteY2663" fmla="*/ 1008159 h 1996549"/>
              <a:gd name="connsiteX2664" fmla="*/ 1126372 w 1998270"/>
              <a:gd name="connsiteY2664" fmla="*/ 1008332 h 1996549"/>
              <a:gd name="connsiteX2665" fmla="*/ 1110852 w 1998270"/>
              <a:gd name="connsiteY2665" fmla="*/ 1023510 h 1996549"/>
              <a:gd name="connsiteX2666" fmla="*/ 1110681 w 1998270"/>
              <a:gd name="connsiteY2666" fmla="*/ 1023511 h 1996549"/>
              <a:gd name="connsiteX2667" fmla="*/ 1095331 w 1998270"/>
              <a:gd name="connsiteY2667" fmla="*/ 1008159 h 1996549"/>
              <a:gd name="connsiteX2668" fmla="*/ 1110852 w 1998270"/>
              <a:gd name="connsiteY2668" fmla="*/ 992639 h 1996549"/>
              <a:gd name="connsiteX2669" fmla="*/ 1172618 w 1998270"/>
              <a:gd name="connsiteY2669" fmla="*/ 991994 h 1996549"/>
              <a:gd name="connsiteX2670" fmla="*/ 1188651 w 1998270"/>
              <a:gd name="connsiteY2670" fmla="*/ 1008026 h 1996549"/>
              <a:gd name="connsiteX2671" fmla="*/ 1172618 w 1998270"/>
              <a:gd name="connsiteY2671" fmla="*/ 1024058 h 1996549"/>
              <a:gd name="connsiteX2672" fmla="*/ 1156586 w 1998270"/>
              <a:gd name="connsiteY2672" fmla="*/ 1008026 h 1996549"/>
              <a:gd name="connsiteX2673" fmla="*/ 1172618 w 1998270"/>
              <a:gd name="connsiteY2673" fmla="*/ 991994 h 1996549"/>
              <a:gd name="connsiteX2674" fmla="*/ 1233653 w 1998270"/>
              <a:gd name="connsiteY2674" fmla="*/ 991616 h 1996549"/>
              <a:gd name="connsiteX2675" fmla="*/ 1250709 w 1998270"/>
              <a:gd name="connsiteY2675" fmla="*/ 1008671 h 1996549"/>
              <a:gd name="connsiteX2676" fmla="*/ 1233653 w 1998270"/>
              <a:gd name="connsiteY2676" fmla="*/ 1025727 h 1996549"/>
              <a:gd name="connsiteX2677" fmla="*/ 1216598 w 1998270"/>
              <a:gd name="connsiteY2677" fmla="*/ 1008671 h 1996549"/>
              <a:gd name="connsiteX2678" fmla="*/ 1233653 w 1998270"/>
              <a:gd name="connsiteY2678" fmla="*/ 991616 h 1996549"/>
              <a:gd name="connsiteX2679" fmla="*/ 1971151 w 1998270"/>
              <a:gd name="connsiteY2679" fmla="*/ 991444 h 1996549"/>
              <a:gd name="connsiteX2680" fmla="*/ 1988207 w 1998270"/>
              <a:gd name="connsiteY2680" fmla="*/ 1008500 h 1996549"/>
              <a:gd name="connsiteX2681" fmla="*/ 1971151 w 1998270"/>
              <a:gd name="connsiteY2681" fmla="*/ 1025556 h 1996549"/>
              <a:gd name="connsiteX2682" fmla="*/ 1954096 w 1998270"/>
              <a:gd name="connsiteY2682" fmla="*/ 1008500 h 1996549"/>
              <a:gd name="connsiteX2683" fmla="*/ 1971151 w 1998270"/>
              <a:gd name="connsiteY2683" fmla="*/ 991444 h 1996549"/>
              <a:gd name="connsiteX2684" fmla="*/ 1295054 w 1998270"/>
              <a:gd name="connsiteY2684" fmla="*/ 991104 h 1996549"/>
              <a:gd name="connsiteX2685" fmla="*/ 1312110 w 1998270"/>
              <a:gd name="connsiteY2685" fmla="*/ 1008159 h 1996549"/>
              <a:gd name="connsiteX2686" fmla="*/ 1295054 w 1998270"/>
              <a:gd name="connsiteY2686" fmla="*/ 1025215 h 1996549"/>
              <a:gd name="connsiteX2687" fmla="*/ 1277999 w 1998270"/>
              <a:gd name="connsiteY2687" fmla="*/ 1008159 h 1996549"/>
              <a:gd name="connsiteX2688" fmla="*/ 1295054 w 1998270"/>
              <a:gd name="connsiteY2688" fmla="*/ 991104 h 1996549"/>
              <a:gd name="connsiteX2689" fmla="*/ 1357138 w 1998270"/>
              <a:gd name="connsiteY2689" fmla="*/ 990763 h 1996549"/>
              <a:gd name="connsiteX2690" fmla="*/ 1374194 w 1998270"/>
              <a:gd name="connsiteY2690" fmla="*/ 1007818 h 1996549"/>
              <a:gd name="connsiteX2691" fmla="*/ 1357138 w 1998270"/>
              <a:gd name="connsiteY2691" fmla="*/ 1024874 h 1996549"/>
              <a:gd name="connsiteX2692" fmla="*/ 1340083 w 1998270"/>
              <a:gd name="connsiteY2692" fmla="*/ 1007818 h 1996549"/>
              <a:gd name="connsiteX2693" fmla="*/ 1357138 w 1998270"/>
              <a:gd name="connsiteY2693" fmla="*/ 990763 h 1996549"/>
              <a:gd name="connsiteX2694" fmla="*/ 1418727 w 1998270"/>
              <a:gd name="connsiteY2694" fmla="*/ 990232 h 1996549"/>
              <a:gd name="connsiteX2695" fmla="*/ 1435766 w 1998270"/>
              <a:gd name="connsiteY2695" fmla="*/ 1007307 h 1996549"/>
              <a:gd name="connsiteX2696" fmla="*/ 1435749 w 1998270"/>
              <a:gd name="connsiteY2696" fmla="*/ 1008182 h 1996549"/>
              <a:gd name="connsiteX2697" fmla="*/ 1417857 w 1998270"/>
              <a:gd name="connsiteY2697" fmla="*/ 1024363 h 1996549"/>
              <a:gd name="connsiteX2698" fmla="*/ 1416987 w 1998270"/>
              <a:gd name="connsiteY2698" fmla="*/ 1024385 h 1996549"/>
              <a:gd name="connsiteX2699" fmla="*/ 1399949 w 1998270"/>
              <a:gd name="connsiteY2699" fmla="*/ 1007307 h 1996549"/>
              <a:gd name="connsiteX2700" fmla="*/ 1399965 w 1998270"/>
              <a:gd name="connsiteY2700" fmla="*/ 1006432 h 1996549"/>
              <a:gd name="connsiteX2701" fmla="*/ 1417857 w 1998270"/>
              <a:gd name="connsiteY2701" fmla="*/ 990252 h 1996549"/>
              <a:gd name="connsiteX2702" fmla="*/ 1418727 w 1998270"/>
              <a:gd name="connsiteY2702" fmla="*/ 990232 h 1996549"/>
              <a:gd name="connsiteX2703" fmla="*/ 1479259 w 1998270"/>
              <a:gd name="connsiteY2703" fmla="*/ 989910 h 1996549"/>
              <a:gd name="connsiteX2704" fmla="*/ 1497508 w 1998270"/>
              <a:gd name="connsiteY2704" fmla="*/ 1008159 h 1996549"/>
              <a:gd name="connsiteX2705" fmla="*/ 1497508 w 1998270"/>
              <a:gd name="connsiteY2705" fmla="*/ 1008332 h 1996549"/>
              <a:gd name="connsiteX2706" fmla="*/ 1479259 w 1998270"/>
              <a:gd name="connsiteY2706" fmla="*/ 1026239 h 1996549"/>
              <a:gd name="connsiteX2707" fmla="*/ 1479088 w 1998270"/>
              <a:gd name="connsiteY2707" fmla="*/ 1026239 h 1996549"/>
              <a:gd name="connsiteX2708" fmla="*/ 1461009 w 1998270"/>
              <a:gd name="connsiteY2708" fmla="*/ 1008159 h 1996549"/>
              <a:gd name="connsiteX2709" fmla="*/ 1479259 w 1998270"/>
              <a:gd name="connsiteY2709" fmla="*/ 989910 h 1996549"/>
              <a:gd name="connsiteX2710" fmla="*/ 1540660 w 1998270"/>
              <a:gd name="connsiteY2710" fmla="*/ 989740 h 1996549"/>
              <a:gd name="connsiteX2711" fmla="*/ 1559080 w 1998270"/>
              <a:gd name="connsiteY2711" fmla="*/ 1008160 h 1996549"/>
              <a:gd name="connsiteX2712" fmla="*/ 1559080 w 1998270"/>
              <a:gd name="connsiteY2712" fmla="*/ 1008330 h 1996549"/>
              <a:gd name="connsiteX2713" fmla="*/ 1540660 w 1998270"/>
              <a:gd name="connsiteY2713" fmla="*/ 1026410 h 1996549"/>
              <a:gd name="connsiteX2714" fmla="*/ 1522240 w 1998270"/>
              <a:gd name="connsiteY2714" fmla="*/ 1008160 h 1996549"/>
              <a:gd name="connsiteX2715" fmla="*/ 1540660 w 1998270"/>
              <a:gd name="connsiteY2715" fmla="*/ 989740 h 1996549"/>
              <a:gd name="connsiteX2716" fmla="*/ 1602061 w 1998270"/>
              <a:gd name="connsiteY2716" fmla="*/ 989399 h 1996549"/>
              <a:gd name="connsiteX2717" fmla="*/ 1620822 w 1998270"/>
              <a:gd name="connsiteY2717" fmla="*/ 1008160 h 1996549"/>
              <a:gd name="connsiteX2718" fmla="*/ 1620822 w 1998270"/>
              <a:gd name="connsiteY2718" fmla="*/ 1008331 h 1996549"/>
              <a:gd name="connsiteX2719" fmla="*/ 1602061 w 1998270"/>
              <a:gd name="connsiteY2719" fmla="*/ 1026751 h 1996549"/>
              <a:gd name="connsiteX2720" fmla="*/ 1583300 w 1998270"/>
              <a:gd name="connsiteY2720" fmla="*/ 1008160 h 1996549"/>
              <a:gd name="connsiteX2721" fmla="*/ 1602061 w 1998270"/>
              <a:gd name="connsiteY2721" fmla="*/ 989399 h 1996549"/>
              <a:gd name="connsiteX2722" fmla="*/ 1664144 w 1998270"/>
              <a:gd name="connsiteY2722" fmla="*/ 989228 h 1996549"/>
              <a:gd name="connsiteX2723" fmla="*/ 1683076 w 1998270"/>
              <a:gd name="connsiteY2723" fmla="*/ 1008160 h 1996549"/>
              <a:gd name="connsiteX2724" fmla="*/ 1664144 w 1998270"/>
              <a:gd name="connsiteY2724" fmla="*/ 1026921 h 1996549"/>
              <a:gd name="connsiteX2725" fmla="*/ 1645213 w 1998270"/>
              <a:gd name="connsiteY2725" fmla="*/ 1008160 h 1996549"/>
              <a:gd name="connsiteX2726" fmla="*/ 1664144 w 1998270"/>
              <a:gd name="connsiteY2726" fmla="*/ 989228 h 1996549"/>
              <a:gd name="connsiteX2727" fmla="*/ 1724864 w 1998270"/>
              <a:gd name="connsiteY2727" fmla="*/ 989058 h 1996549"/>
              <a:gd name="connsiteX2728" fmla="*/ 1743967 w 1998270"/>
              <a:gd name="connsiteY2728" fmla="*/ 1008160 h 1996549"/>
              <a:gd name="connsiteX2729" fmla="*/ 1724864 w 1998270"/>
              <a:gd name="connsiteY2729" fmla="*/ 1027092 h 1996549"/>
              <a:gd name="connsiteX2730" fmla="*/ 1705762 w 1998270"/>
              <a:gd name="connsiteY2730" fmla="*/ 1008160 h 1996549"/>
              <a:gd name="connsiteX2731" fmla="*/ 1724864 w 1998270"/>
              <a:gd name="connsiteY2731" fmla="*/ 989058 h 1996549"/>
              <a:gd name="connsiteX2732" fmla="*/ 1909434 w 1998270"/>
              <a:gd name="connsiteY2732" fmla="*/ 988753 h 1996549"/>
              <a:gd name="connsiteX2733" fmla="*/ 1928707 w 1998270"/>
              <a:gd name="connsiteY2733" fmla="*/ 1008025 h 1996549"/>
              <a:gd name="connsiteX2734" fmla="*/ 1909434 w 1998270"/>
              <a:gd name="connsiteY2734" fmla="*/ 1027298 h 1996549"/>
              <a:gd name="connsiteX2735" fmla="*/ 1890161 w 1998270"/>
              <a:gd name="connsiteY2735" fmla="*/ 1008025 h 1996549"/>
              <a:gd name="connsiteX2736" fmla="*/ 1909434 w 1998270"/>
              <a:gd name="connsiteY2736" fmla="*/ 988753 h 1996549"/>
              <a:gd name="connsiteX2737" fmla="*/ 1848033 w 1998270"/>
              <a:gd name="connsiteY2737" fmla="*/ 988753 h 1996549"/>
              <a:gd name="connsiteX2738" fmla="*/ 1867306 w 1998270"/>
              <a:gd name="connsiteY2738" fmla="*/ 1008025 h 1996549"/>
              <a:gd name="connsiteX2739" fmla="*/ 1848033 w 1998270"/>
              <a:gd name="connsiteY2739" fmla="*/ 1027298 h 1996549"/>
              <a:gd name="connsiteX2740" fmla="*/ 1828760 w 1998270"/>
              <a:gd name="connsiteY2740" fmla="*/ 1008025 h 1996549"/>
              <a:gd name="connsiteX2741" fmla="*/ 1848033 w 1998270"/>
              <a:gd name="connsiteY2741" fmla="*/ 988753 h 1996549"/>
              <a:gd name="connsiteX2742" fmla="*/ 1786631 w 1998270"/>
              <a:gd name="connsiteY2742" fmla="*/ 988753 h 1996549"/>
              <a:gd name="connsiteX2743" fmla="*/ 1805904 w 1998270"/>
              <a:gd name="connsiteY2743" fmla="*/ 1008025 h 1996549"/>
              <a:gd name="connsiteX2744" fmla="*/ 1786631 w 1998270"/>
              <a:gd name="connsiteY2744" fmla="*/ 1027298 h 1996549"/>
              <a:gd name="connsiteX2745" fmla="*/ 1767358 w 1998270"/>
              <a:gd name="connsiteY2745" fmla="*/ 1008025 h 1996549"/>
              <a:gd name="connsiteX2746" fmla="*/ 1786631 w 1998270"/>
              <a:gd name="connsiteY2746" fmla="*/ 988753 h 1996549"/>
              <a:gd name="connsiteX2747" fmla="*/ 5628 w 1998270"/>
              <a:gd name="connsiteY2747" fmla="*/ 943519 h 1996549"/>
              <a:gd name="connsiteX2748" fmla="*/ 5986 w 1998270"/>
              <a:gd name="connsiteY2748" fmla="*/ 943519 h 1996549"/>
              <a:gd name="connsiteX2749" fmla="*/ 8869 w 1998270"/>
              <a:gd name="connsiteY2749" fmla="*/ 946760 h 1996549"/>
              <a:gd name="connsiteX2750" fmla="*/ 5628 w 1998270"/>
              <a:gd name="connsiteY2750" fmla="*/ 950000 h 1996549"/>
              <a:gd name="connsiteX2751" fmla="*/ 2388 w 1998270"/>
              <a:gd name="connsiteY2751" fmla="*/ 946760 h 1996549"/>
              <a:gd name="connsiteX2752" fmla="*/ 5628 w 1998270"/>
              <a:gd name="connsiteY2752" fmla="*/ 943519 h 1996549"/>
              <a:gd name="connsiteX2753" fmla="*/ 67029 w 1998270"/>
              <a:gd name="connsiteY2753" fmla="*/ 941983 h 1996549"/>
              <a:gd name="connsiteX2754" fmla="*/ 67371 w 1998270"/>
              <a:gd name="connsiteY2754" fmla="*/ 941983 h 1996549"/>
              <a:gd name="connsiteX2755" fmla="*/ 71805 w 1998270"/>
              <a:gd name="connsiteY2755" fmla="*/ 946760 h 1996549"/>
              <a:gd name="connsiteX2756" fmla="*/ 67029 w 1998270"/>
              <a:gd name="connsiteY2756" fmla="*/ 951536 h 1996549"/>
              <a:gd name="connsiteX2757" fmla="*/ 62254 w 1998270"/>
              <a:gd name="connsiteY2757" fmla="*/ 946760 h 1996549"/>
              <a:gd name="connsiteX2758" fmla="*/ 67029 w 1998270"/>
              <a:gd name="connsiteY2758" fmla="*/ 941983 h 1996549"/>
              <a:gd name="connsiteX2759" fmla="*/ 129114 w 1998270"/>
              <a:gd name="connsiteY2759" fmla="*/ 941301 h 1996549"/>
              <a:gd name="connsiteX2760" fmla="*/ 134572 w 1998270"/>
              <a:gd name="connsiteY2760" fmla="*/ 946760 h 1996549"/>
              <a:gd name="connsiteX2761" fmla="*/ 129114 w 1998270"/>
              <a:gd name="connsiteY2761" fmla="*/ 952217 h 1996549"/>
              <a:gd name="connsiteX2762" fmla="*/ 123656 w 1998270"/>
              <a:gd name="connsiteY2762" fmla="*/ 946760 h 1996549"/>
              <a:gd name="connsiteX2763" fmla="*/ 129114 w 1998270"/>
              <a:gd name="connsiteY2763" fmla="*/ 941301 h 1996549"/>
              <a:gd name="connsiteX2764" fmla="*/ 189832 w 1998270"/>
              <a:gd name="connsiteY2764" fmla="*/ 940449 h 1996549"/>
              <a:gd name="connsiteX2765" fmla="*/ 190173 w 1998270"/>
              <a:gd name="connsiteY2765" fmla="*/ 940449 h 1996549"/>
              <a:gd name="connsiteX2766" fmla="*/ 196143 w 1998270"/>
              <a:gd name="connsiteY2766" fmla="*/ 946761 h 1996549"/>
              <a:gd name="connsiteX2767" fmla="*/ 189832 w 1998270"/>
              <a:gd name="connsiteY2767" fmla="*/ 953070 h 1996549"/>
              <a:gd name="connsiteX2768" fmla="*/ 183522 w 1998270"/>
              <a:gd name="connsiteY2768" fmla="*/ 946761 h 1996549"/>
              <a:gd name="connsiteX2769" fmla="*/ 189832 w 1998270"/>
              <a:gd name="connsiteY2769" fmla="*/ 940449 h 1996549"/>
              <a:gd name="connsiteX2770" fmla="*/ 251234 w 1998270"/>
              <a:gd name="connsiteY2770" fmla="*/ 939767 h 1996549"/>
              <a:gd name="connsiteX2771" fmla="*/ 258227 w 1998270"/>
              <a:gd name="connsiteY2771" fmla="*/ 946760 h 1996549"/>
              <a:gd name="connsiteX2772" fmla="*/ 251234 w 1998270"/>
              <a:gd name="connsiteY2772" fmla="*/ 953753 h 1996549"/>
              <a:gd name="connsiteX2773" fmla="*/ 244241 w 1998270"/>
              <a:gd name="connsiteY2773" fmla="*/ 946760 h 1996549"/>
              <a:gd name="connsiteX2774" fmla="*/ 251234 w 1998270"/>
              <a:gd name="connsiteY2774" fmla="*/ 939767 h 1996549"/>
              <a:gd name="connsiteX2775" fmla="*/ 312635 w 1998270"/>
              <a:gd name="connsiteY2775" fmla="*/ 939085 h 1996549"/>
              <a:gd name="connsiteX2776" fmla="*/ 320310 w 1998270"/>
              <a:gd name="connsiteY2776" fmla="*/ 946761 h 1996549"/>
              <a:gd name="connsiteX2777" fmla="*/ 312635 w 1998270"/>
              <a:gd name="connsiteY2777" fmla="*/ 954435 h 1996549"/>
              <a:gd name="connsiteX2778" fmla="*/ 304960 w 1998270"/>
              <a:gd name="connsiteY2778" fmla="*/ 946761 h 1996549"/>
              <a:gd name="connsiteX2779" fmla="*/ 312635 w 1998270"/>
              <a:gd name="connsiteY2779" fmla="*/ 939085 h 1996549"/>
              <a:gd name="connsiteX2780" fmla="*/ 374036 w 1998270"/>
              <a:gd name="connsiteY2780" fmla="*/ 938231 h 1996549"/>
              <a:gd name="connsiteX2781" fmla="*/ 382563 w 1998270"/>
              <a:gd name="connsiteY2781" fmla="*/ 946760 h 1996549"/>
              <a:gd name="connsiteX2782" fmla="*/ 374036 w 1998270"/>
              <a:gd name="connsiteY2782" fmla="*/ 955287 h 1996549"/>
              <a:gd name="connsiteX2783" fmla="*/ 365508 w 1998270"/>
              <a:gd name="connsiteY2783" fmla="*/ 946760 h 1996549"/>
              <a:gd name="connsiteX2784" fmla="*/ 374036 w 1998270"/>
              <a:gd name="connsiteY2784" fmla="*/ 938231 h 1996549"/>
              <a:gd name="connsiteX2785" fmla="*/ 436120 w 1998270"/>
              <a:gd name="connsiteY2785" fmla="*/ 937550 h 1996549"/>
              <a:gd name="connsiteX2786" fmla="*/ 445330 w 1998270"/>
              <a:gd name="connsiteY2786" fmla="*/ 946761 h 1996549"/>
              <a:gd name="connsiteX2787" fmla="*/ 436120 w 1998270"/>
              <a:gd name="connsiteY2787" fmla="*/ 955970 h 1996549"/>
              <a:gd name="connsiteX2788" fmla="*/ 426910 w 1998270"/>
              <a:gd name="connsiteY2788" fmla="*/ 946761 h 1996549"/>
              <a:gd name="connsiteX2789" fmla="*/ 436120 w 1998270"/>
              <a:gd name="connsiteY2789" fmla="*/ 937550 h 1996549"/>
              <a:gd name="connsiteX2790" fmla="*/ 496839 w 1998270"/>
              <a:gd name="connsiteY2790" fmla="*/ 936867 h 1996549"/>
              <a:gd name="connsiteX2791" fmla="*/ 506731 w 1998270"/>
              <a:gd name="connsiteY2791" fmla="*/ 946760 h 1996549"/>
              <a:gd name="connsiteX2792" fmla="*/ 496839 w 1998270"/>
              <a:gd name="connsiteY2792" fmla="*/ 956651 h 1996549"/>
              <a:gd name="connsiteX2793" fmla="*/ 486947 w 1998270"/>
              <a:gd name="connsiteY2793" fmla="*/ 946760 h 1996549"/>
              <a:gd name="connsiteX2794" fmla="*/ 496839 w 1998270"/>
              <a:gd name="connsiteY2794" fmla="*/ 936867 h 1996549"/>
              <a:gd name="connsiteX2795" fmla="*/ 558240 w 1998270"/>
              <a:gd name="connsiteY2795" fmla="*/ 936185 h 1996549"/>
              <a:gd name="connsiteX2796" fmla="*/ 568815 w 1998270"/>
              <a:gd name="connsiteY2796" fmla="*/ 946760 h 1996549"/>
              <a:gd name="connsiteX2797" fmla="*/ 558240 w 1998270"/>
              <a:gd name="connsiteY2797" fmla="*/ 957334 h 1996549"/>
              <a:gd name="connsiteX2798" fmla="*/ 547666 w 1998270"/>
              <a:gd name="connsiteY2798" fmla="*/ 946760 h 1996549"/>
              <a:gd name="connsiteX2799" fmla="*/ 558240 w 1998270"/>
              <a:gd name="connsiteY2799" fmla="*/ 936185 h 1996549"/>
              <a:gd name="connsiteX2800" fmla="*/ 619642 w 1998270"/>
              <a:gd name="connsiteY2800" fmla="*/ 935504 h 1996549"/>
              <a:gd name="connsiteX2801" fmla="*/ 619982 w 1998270"/>
              <a:gd name="connsiteY2801" fmla="*/ 935504 h 1996549"/>
              <a:gd name="connsiteX2802" fmla="*/ 630898 w 1998270"/>
              <a:gd name="connsiteY2802" fmla="*/ 946761 h 1996549"/>
              <a:gd name="connsiteX2803" fmla="*/ 619642 w 1998270"/>
              <a:gd name="connsiteY2803" fmla="*/ 958017 h 1996549"/>
              <a:gd name="connsiteX2804" fmla="*/ 608385 w 1998270"/>
              <a:gd name="connsiteY2804" fmla="*/ 946761 h 1996549"/>
              <a:gd name="connsiteX2805" fmla="*/ 619642 w 1998270"/>
              <a:gd name="connsiteY2805" fmla="*/ 935504 h 1996549"/>
              <a:gd name="connsiteX2806" fmla="*/ 681042 w 1998270"/>
              <a:gd name="connsiteY2806" fmla="*/ 934821 h 1996549"/>
              <a:gd name="connsiteX2807" fmla="*/ 692982 w 1998270"/>
              <a:gd name="connsiteY2807" fmla="*/ 946761 h 1996549"/>
              <a:gd name="connsiteX2808" fmla="*/ 681042 w 1998270"/>
              <a:gd name="connsiteY2808" fmla="*/ 958699 h 1996549"/>
              <a:gd name="connsiteX2809" fmla="*/ 669104 w 1998270"/>
              <a:gd name="connsiteY2809" fmla="*/ 946761 h 1996549"/>
              <a:gd name="connsiteX2810" fmla="*/ 681042 w 1998270"/>
              <a:gd name="connsiteY2810" fmla="*/ 934821 h 1996549"/>
              <a:gd name="connsiteX2811" fmla="*/ 743126 w 1998270"/>
              <a:gd name="connsiteY2811" fmla="*/ 934139 h 1996549"/>
              <a:gd name="connsiteX2812" fmla="*/ 755747 w 1998270"/>
              <a:gd name="connsiteY2812" fmla="*/ 946761 h 1996549"/>
              <a:gd name="connsiteX2813" fmla="*/ 743126 w 1998270"/>
              <a:gd name="connsiteY2813" fmla="*/ 959381 h 1996549"/>
              <a:gd name="connsiteX2814" fmla="*/ 730505 w 1998270"/>
              <a:gd name="connsiteY2814" fmla="*/ 946761 h 1996549"/>
              <a:gd name="connsiteX2815" fmla="*/ 743126 w 1998270"/>
              <a:gd name="connsiteY2815" fmla="*/ 934139 h 1996549"/>
              <a:gd name="connsiteX2816" fmla="*/ 803845 w 1998270"/>
              <a:gd name="connsiteY2816" fmla="*/ 933456 h 1996549"/>
              <a:gd name="connsiteX2817" fmla="*/ 817149 w 1998270"/>
              <a:gd name="connsiteY2817" fmla="*/ 946760 h 1996549"/>
              <a:gd name="connsiteX2818" fmla="*/ 803845 w 1998270"/>
              <a:gd name="connsiteY2818" fmla="*/ 960063 h 1996549"/>
              <a:gd name="connsiteX2819" fmla="*/ 790542 w 1998270"/>
              <a:gd name="connsiteY2819" fmla="*/ 946760 h 1996549"/>
              <a:gd name="connsiteX2820" fmla="*/ 803845 w 1998270"/>
              <a:gd name="connsiteY2820" fmla="*/ 933456 h 1996549"/>
              <a:gd name="connsiteX2821" fmla="*/ 865612 w 1998270"/>
              <a:gd name="connsiteY2821" fmla="*/ 932811 h 1996549"/>
              <a:gd name="connsiteX2822" fmla="*/ 879428 w 1998270"/>
              <a:gd name="connsiteY2822" fmla="*/ 946625 h 1996549"/>
              <a:gd name="connsiteX2823" fmla="*/ 865612 w 1998270"/>
              <a:gd name="connsiteY2823" fmla="*/ 960441 h 1996549"/>
              <a:gd name="connsiteX2824" fmla="*/ 851797 w 1998270"/>
              <a:gd name="connsiteY2824" fmla="*/ 946625 h 1996549"/>
              <a:gd name="connsiteX2825" fmla="*/ 865612 w 1998270"/>
              <a:gd name="connsiteY2825" fmla="*/ 932811 h 1996549"/>
              <a:gd name="connsiteX2826" fmla="*/ 926647 w 1998270"/>
              <a:gd name="connsiteY2826" fmla="*/ 932262 h 1996549"/>
              <a:gd name="connsiteX2827" fmla="*/ 941144 w 1998270"/>
              <a:gd name="connsiteY2827" fmla="*/ 946760 h 1996549"/>
              <a:gd name="connsiteX2828" fmla="*/ 926647 w 1998270"/>
              <a:gd name="connsiteY2828" fmla="*/ 961257 h 1996549"/>
              <a:gd name="connsiteX2829" fmla="*/ 912150 w 1998270"/>
              <a:gd name="connsiteY2829" fmla="*/ 946760 h 1996549"/>
              <a:gd name="connsiteX2830" fmla="*/ 926647 w 1998270"/>
              <a:gd name="connsiteY2830" fmla="*/ 932262 h 1996549"/>
              <a:gd name="connsiteX2831" fmla="*/ 988048 w 1998270"/>
              <a:gd name="connsiteY2831" fmla="*/ 931751 h 1996549"/>
              <a:gd name="connsiteX2832" fmla="*/ 988390 w 1998270"/>
              <a:gd name="connsiteY2832" fmla="*/ 931751 h 1996549"/>
              <a:gd name="connsiteX2833" fmla="*/ 1003058 w 1998270"/>
              <a:gd name="connsiteY2833" fmla="*/ 946760 h 1996549"/>
              <a:gd name="connsiteX2834" fmla="*/ 1003058 w 1998270"/>
              <a:gd name="connsiteY2834" fmla="*/ 946931 h 1996549"/>
              <a:gd name="connsiteX2835" fmla="*/ 988048 w 1998270"/>
              <a:gd name="connsiteY2835" fmla="*/ 961599 h 1996549"/>
              <a:gd name="connsiteX2836" fmla="*/ 973040 w 1998270"/>
              <a:gd name="connsiteY2836" fmla="*/ 946760 h 1996549"/>
              <a:gd name="connsiteX2837" fmla="*/ 988048 w 1998270"/>
              <a:gd name="connsiteY2837" fmla="*/ 931751 h 1996549"/>
              <a:gd name="connsiteX2838" fmla="*/ 1049816 w 1998270"/>
              <a:gd name="connsiteY2838" fmla="*/ 930934 h 1996549"/>
              <a:gd name="connsiteX2839" fmla="*/ 1065508 w 1998270"/>
              <a:gd name="connsiteY2839" fmla="*/ 946625 h 1996549"/>
              <a:gd name="connsiteX2840" fmla="*/ 1049816 w 1998270"/>
              <a:gd name="connsiteY2840" fmla="*/ 962317 h 1996549"/>
              <a:gd name="connsiteX2841" fmla="*/ 1034125 w 1998270"/>
              <a:gd name="connsiteY2841" fmla="*/ 946625 h 1996549"/>
              <a:gd name="connsiteX2842" fmla="*/ 1049816 w 1998270"/>
              <a:gd name="connsiteY2842" fmla="*/ 930934 h 1996549"/>
              <a:gd name="connsiteX2843" fmla="*/ 1110851 w 1998270"/>
              <a:gd name="connsiteY2843" fmla="*/ 930558 h 1996549"/>
              <a:gd name="connsiteX2844" fmla="*/ 1111192 w 1998270"/>
              <a:gd name="connsiteY2844" fmla="*/ 930558 h 1996549"/>
              <a:gd name="connsiteX2845" fmla="*/ 1127054 w 1998270"/>
              <a:gd name="connsiteY2845" fmla="*/ 946761 h 1996549"/>
              <a:gd name="connsiteX2846" fmla="*/ 1127054 w 1998270"/>
              <a:gd name="connsiteY2846" fmla="*/ 946932 h 1996549"/>
              <a:gd name="connsiteX2847" fmla="*/ 1110851 w 1998270"/>
              <a:gd name="connsiteY2847" fmla="*/ 962792 h 1996549"/>
              <a:gd name="connsiteX2848" fmla="*/ 1094648 w 1998270"/>
              <a:gd name="connsiteY2848" fmla="*/ 946761 h 1996549"/>
              <a:gd name="connsiteX2849" fmla="*/ 1110851 w 1998270"/>
              <a:gd name="connsiteY2849" fmla="*/ 930558 h 1996549"/>
              <a:gd name="connsiteX2850" fmla="*/ 1172252 w 1998270"/>
              <a:gd name="connsiteY2850" fmla="*/ 930045 h 1996549"/>
              <a:gd name="connsiteX2851" fmla="*/ 1189308 w 1998270"/>
              <a:gd name="connsiteY2851" fmla="*/ 947101 h 1996549"/>
              <a:gd name="connsiteX2852" fmla="*/ 1172252 w 1998270"/>
              <a:gd name="connsiteY2852" fmla="*/ 964156 h 1996549"/>
              <a:gd name="connsiteX2853" fmla="*/ 1155197 w 1998270"/>
              <a:gd name="connsiteY2853" fmla="*/ 947101 h 1996549"/>
              <a:gd name="connsiteX2854" fmla="*/ 1172252 w 1998270"/>
              <a:gd name="connsiteY2854" fmla="*/ 930045 h 1996549"/>
              <a:gd name="connsiteX2855" fmla="*/ 1233653 w 1998270"/>
              <a:gd name="connsiteY2855" fmla="*/ 929533 h 1996549"/>
              <a:gd name="connsiteX2856" fmla="*/ 1250709 w 1998270"/>
              <a:gd name="connsiteY2856" fmla="*/ 946589 h 1996549"/>
              <a:gd name="connsiteX2857" fmla="*/ 1233653 w 1998270"/>
              <a:gd name="connsiteY2857" fmla="*/ 963644 h 1996549"/>
              <a:gd name="connsiteX2858" fmla="*/ 1216598 w 1998270"/>
              <a:gd name="connsiteY2858" fmla="*/ 946589 h 1996549"/>
              <a:gd name="connsiteX2859" fmla="*/ 1233653 w 1998270"/>
              <a:gd name="connsiteY2859" fmla="*/ 929533 h 1996549"/>
              <a:gd name="connsiteX2860" fmla="*/ 1971151 w 1998270"/>
              <a:gd name="connsiteY2860" fmla="*/ 929364 h 1996549"/>
              <a:gd name="connsiteX2861" fmla="*/ 1988207 w 1998270"/>
              <a:gd name="connsiteY2861" fmla="*/ 946418 h 1996549"/>
              <a:gd name="connsiteX2862" fmla="*/ 1971151 w 1998270"/>
              <a:gd name="connsiteY2862" fmla="*/ 963474 h 1996549"/>
              <a:gd name="connsiteX2863" fmla="*/ 1954096 w 1998270"/>
              <a:gd name="connsiteY2863" fmla="*/ 946418 h 1996549"/>
              <a:gd name="connsiteX2864" fmla="*/ 1971151 w 1998270"/>
              <a:gd name="connsiteY2864" fmla="*/ 929364 h 1996549"/>
              <a:gd name="connsiteX2865" fmla="*/ 1295421 w 1998270"/>
              <a:gd name="connsiteY2865" fmla="*/ 928888 h 1996549"/>
              <a:gd name="connsiteX2866" fmla="*/ 1313159 w 1998270"/>
              <a:gd name="connsiteY2866" fmla="*/ 946625 h 1996549"/>
              <a:gd name="connsiteX2867" fmla="*/ 1295421 w 1998270"/>
              <a:gd name="connsiteY2867" fmla="*/ 964363 h 1996549"/>
              <a:gd name="connsiteX2868" fmla="*/ 1277683 w 1998270"/>
              <a:gd name="connsiteY2868" fmla="*/ 946625 h 1996549"/>
              <a:gd name="connsiteX2869" fmla="*/ 1295421 w 1998270"/>
              <a:gd name="connsiteY2869" fmla="*/ 928888 h 1996549"/>
              <a:gd name="connsiteX2870" fmla="*/ 1479259 w 1998270"/>
              <a:gd name="connsiteY2870" fmla="*/ 928510 h 1996549"/>
              <a:gd name="connsiteX2871" fmla="*/ 1498191 w 1998270"/>
              <a:gd name="connsiteY2871" fmla="*/ 947443 h 1996549"/>
              <a:gd name="connsiteX2872" fmla="*/ 1479259 w 1998270"/>
              <a:gd name="connsiteY2872" fmla="*/ 966203 h 1996549"/>
              <a:gd name="connsiteX2873" fmla="*/ 1460327 w 1998270"/>
              <a:gd name="connsiteY2873" fmla="*/ 947443 h 1996549"/>
              <a:gd name="connsiteX2874" fmla="*/ 1479259 w 1998270"/>
              <a:gd name="connsiteY2874" fmla="*/ 928510 h 1996549"/>
              <a:gd name="connsiteX2875" fmla="*/ 1417857 w 1998270"/>
              <a:gd name="connsiteY2875" fmla="*/ 928510 h 1996549"/>
              <a:gd name="connsiteX2876" fmla="*/ 1436448 w 1998270"/>
              <a:gd name="connsiteY2876" fmla="*/ 947101 h 1996549"/>
              <a:gd name="connsiteX2877" fmla="*/ 1436448 w 1998270"/>
              <a:gd name="connsiteY2877" fmla="*/ 947271 h 1996549"/>
              <a:gd name="connsiteX2878" fmla="*/ 1417857 w 1998270"/>
              <a:gd name="connsiteY2878" fmla="*/ 965521 h 1996549"/>
              <a:gd name="connsiteX2879" fmla="*/ 1417687 w 1998270"/>
              <a:gd name="connsiteY2879" fmla="*/ 965521 h 1996549"/>
              <a:gd name="connsiteX2880" fmla="*/ 1399267 w 1998270"/>
              <a:gd name="connsiteY2880" fmla="*/ 947101 h 1996549"/>
              <a:gd name="connsiteX2881" fmla="*/ 1417857 w 1998270"/>
              <a:gd name="connsiteY2881" fmla="*/ 928510 h 1996549"/>
              <a:gd name="connsiteX2882" fmla="*/ 1357139 w 1998270"/>
              <a:gd name="connsiteY2882" fmla="*/ 928510 h 1996549"/>
              <a:gd name="connsiteX2883" fmla="*/ 1374195 w 1998270"/>
              <a:gd name="connsiteY2883" fmla="*/ 946760 h 1996549"/>
              <a:gd name="connsiteX2884" fmla="*/ 1357139 w 1998270"/>
              <a:gd name="connsiteY2884" fmla="*/ 964668 h 1996549"/>
              <a:gd name="connsiteX2885" fmla="*/ 1339060 w 1998270"/>
              <a:gd name="connsiteY2885" fmla="*/ 946590 h 1996549"/>
              <a:gd name="connsiteX2886" fmla="*/ 1357139 w 1998270"/>
              <a:gd name="connsiteY2886" fmla="*/ 928510 h 1996549"/>
              <a:gd name="connsiteX2887" fmla="*/ 1540660 w 1998270"/>
              <a:gd name="connsiteY2887" fmla="*/ 927487 h 1996549"/>
              <a:gd name="connsiteX2888" fmla="*/ 1541001 w 1998270"/>
              <a:gd name="connsiteY2888" fmla="*/ 927487 h 1996549"/>
              <a:gd name="connsiteX2889" fmla="*/ 1559933 w 1998270"/>
              <a:gd name="connsiteY2889" fmla="*/ 946760 h 1996549"/>
              <a:gd name="connsiteX2890" fmla="*/ 1559933 w 1998270"/>
              <a:gd name="connsiteY2890" fmla="*/ 946929 h 1996549"/>
              <a:gd name="connsiteX2891" fmla="*/ 1540660 w 1998270"/>
              <a:gd name="connsiteY2891" fmla="*/ 965862 h 1996549"/>
              <a:gd name="connsiteX2892" fmla="*/ 1521387 w 1998270"/>
              <a:gd name="connsiteY2892" fmla="*/ 946760 h 1996549"/>
              <a:gd name="connsiteX2893" fmla="*/ 1540660 w 1998270"/>
              <a:gd name="connsiteY2893" fmla="*/ 927487 h 1996549"/>
              <a:gd name="connsiteX2894" fmla="*/ 1602061 w 1998270"/>
              <a:gd name="connsiteY2894" fmla="*/ 927316 h 1996549"/>
              <a:gd name="connsiteX2895" fmla="*/ 1621505 w 1998270"/>
              <a:gd name="connsiteY2895" fmla="*/ 946760 h 1996549"/>
              <a:gd name="connsiteX2896" fmla="*/ 1621505 w 1998270"/>
              <a:gd name="connsiteY2896" fmla="*/ 946930 h 1996549"/>
              <a:gd name="connsiteX2897" fmla="*/ 1602061 w 1998270"/>
              <a:gd name="connsiteY2897" fmla="*/ 966033 h 1996549"/>
              <a:gd name="connsiteX2898" fmla="*/ 1601891 w 1998270"/>
              <a:gd name="connsiteY2898" fmla="*/ 966033 h 1996549"/>
              <a:gd name="connsiteX2899" fmla="*/ 1582618 w 1998270"/>
              <a:gd name="connsiteY2899" fmla="*/ 946760 h 1996549"/>
              <a:gd name="connsiteX2900" fmla="*/ 1602061 w 1998270"/>
              <a:gd name="connsiteY2900" fmla="*/ 927316 h 1996549"/>
              <a:gd name="connsiteX2901" fmla="*/ 1664144 w 1998270"/>
              <a:gd name="connsiteY2901" fmla="*/ 926975 h 1996549"/>
              <a:gd name="connsiteX2902" fmla="*/ 1683929 w 1998270"/>
              <a:gd name="connsiteY2902" fmla="*/ 946760 h 1996549"/>
              <a:gd name="connsiteX2903" fmla="*/ 1683929 w 1998270"/>
              <a:gd name="connsiteY2903" fmla="*/ 946930 h 1996549"/>
              <a:gd name="connsiteX2904" fmla="*/ 1664144 w 1998270"/>
              <a:gd name="connsiteY2904" fmla="*/ 966374 h 1996549"/>
              <a:gd name="connsiteX2905" fmla="*/ 1663974 w 1998270"/>
              <a:gd name="connsiteY2905" fmla="*/ 966374 h 1996549"/>
              <a:gd name="connsiteX2906" fmla="*/ 1644360 w 1998270"/>
              <a:gd name="connsiteY2906" fmla="*/ 946760 h 1996549"/>
              <a:gd name="connsiteX2907" fmla="*/ 1664144 w 1998270"/>
              <a:gd name="connsiteY2907" fmla="*/ 926975 h 1996549"/>
              <a:gd name="connsiteX2908" fmla="*/ 1724863 w 1998270"/>
              <a:gd name="connsiteY2908" fmla="*/ 926804 h 1996549"/>
              <a:gd name="connsiteX2909" fmla="*/ 1744819 w 1998270"/>
              <a:gd name="connsiteY2909" fmla="*/ 946760 h 1996549"/>
              <a:gd name="connsiteX2910" fmla="*/ 1744819 w 1998270"/>
              <a:gd name="connsiteY2910" fmla="*/ 946929 h 1996549"/>
              <a:gd name="connsiteX2911" fmla="*/ 1724863 w 1998270"/>
              <a:gd name="connsiteY2911" fmla="*/ 966544 h 1996549"/>
              <a:gd name="connsiteX2912" fmla="*/ 1705079 w 1998270"/>
              <a:gd name="connsiteY2912" fmla="*/ 946760 h 1996549"/>
              <a:gd name="connsiteX2913" fmla="*/ 1705079 w 1998270"/>
              <a:gd name="connsiteY2913" fmla="*/ 946589 h 1996549"/>
              <a:gd name="connsiteX2914" fmla="*/ 1724863 w 1998270"/>
              <a:gd name="connsiteY2914" fmla="*/ 926804 h 1996549"/>
              <a:gd name="connsiteX2915" fmla="*/ 1909067 w 1998270"/>
              <a:gd name="connsiteY2915" fmla="*/ 926634 h 1996549"/>
              <a:gd name="connsiteX2916" fmla="*/ 1929194 w 1998270"/>
              <a:gd name="connsiteY2916" fmla="*/ 946760 h 1996549"/>
              <a:gd name="connsiteX2917" fmla="*/ 1929194 w 1998270"/>
              <a:gd name="connsiteY2917" fmla="*/ 946930 h 1996549"/>
              <a:gd name="connsiteX2918" fmla="*/ 1909067 w 1998270"/>
              <a:gd name="connsiteY2918" fmla="*/ 966715 h 1996549"/>
              <a:gd name="connsiteX2919" fmla="*/ 1908897 w 1998270"/>
              <a:gd name="connsiteY2919" fmla="*/ 966715 h 1996549"/>
              <a:gd name="connsiteX2920" fmla="*/ 1888942 w 1998270"/>
              <a:gd name="connsiteY2920" fmla="*/ 946760 h 1996549"/>
              <a:gd name="connsiteX2921" fmla="*/ 1909067 w 1998270"/>
              <a:gd name="connsiteY2921" fmla="*/ 926634 h 1996549"/>
              <a:gd name="connsiteX2922" fmla="*/ 1847667 w 1998270"/>
              <a:gd name="connsiteY2922" fmla="*/ 926634 h 1996549"/>
              <a:gd name="connsiteX2923" fmla="*/ 1867793 w 1998270"/>
              <a:gd name="connsiteY2923" fmla="*/ 946760 h 1996549"/>
              <a:gd name="connsiteX2924" fmla="*/ 1867793 w 1998270"/>
              <a:gd name="connsiteY2924" fmla="*/ 946930 h 1996549"/>
              <a:gd name="connsiteX2925" fmla="*/ 1847667 w 1998270"/>
              <a:gd name="connsiteY2925" fmla="*/ 966715 h 1996549"/>
              <a:gd name="connsiteX2926" fmla="*/ 1847496 w 1998270"/>
              <a:gd name="connsiteY2926" fmla="*/ 966715 h 1996549"/>
              <a:gd name="connsiteX2927" fmla="*/ 1827541 w 1998270"/>
              <a:gd name="connsiteY2927" fmla="*/ 946760 h 1996549"/>
              <a:gd name="connsiteX2928" fmla="*/ 1847667 w 1998270"/>
              <a:gd name="connsiteY2928" fmla="*/ 926634 h 1996549"/>
              <a:gd name="connsiteX2929" fmla="*/ 1786606 w 1998270"/>
              <a:gd name="connsiteY2929" fmla="*/ 926630 h 1996549"/>
              <a:gd name="connsiteX2930" fmla="*/ 1806732 w 1998270"/>
              <a:gd name="connsiteY2930" fmla="*/ 946760 h 1996549"/>
              <a:gd name="connsiteX2931" fmla="*/ 1806732 w 1998270"/>
              <a:gd name="connsiteY2931" fmla="*/ 946929 h 1996549"/>
              <a:gd name="connsiteX2932" fmla="*/ 1786606 w 1998270"/>
              <a:gd name="connsiteY2932" fmla="*/ 966714 h 1996549"/>
              <a:gd name="connsiteX2933" fmla="*/ 1786436 w 1998270"/>
              <a:gd name="connsiteY2933" fmla="*/ 966714 h 1996549"/>
              <a:gd name="connsiteX2934" fmla="*/ 1766481 w 1998270"/>
              <a:gd name="connsiteY2934" fmla="*/ 946760 h 1996549"/>
              <a:gd name="connsiteX2935" fmla="*/ 1786265 w 1998270"/>
              <a:gd name="connsiteY2935" fmla="*/ 926634 h 1996549"/>
              <a:gd name="connsiteX2936" fmla="*/ 1786606 w 1998270"/>
              <a:gd name="connsiteY2936" fmla="*/ 926630 h 1996549"/>
              <a:gd name="connsiteX2937" fmla="*/ 5629 w 1998270"/>
              <a:gd name="connsiteY2937" fmla="*/ 881778 h 1996549"/>
              <a:gd name="connsiteX2938" fmla="*/ 9210 w 1998270"/>
              <a:gd name="connsiteY2938" fmla="*/ 885359 h 1996549"/>
              <a:gd name="connsiteX2939" fmla="*/ 5629 w 1998270"/>
              <a:gd name="connsiteY2939" fmla="*/ 888942 h 1996549"/>
              <a:gd name="connsiteX2940" fmla="*/ 2047 w 1998270"/>
              <a:gd name="connsiteY2940" fmla="*/ 885359 h 1996549"/>
              <a:gd name="connsiteX2941" fmla="*/ 5629 w 1998270"/>
              <a:gd name="connsiteY2941" fmla="*/ 881778 h 1996549"/>
              <a:gd name="connsiteX2942" fmla="*/ 67029 w 1998270"/>
              <a:gd name="connsiteY2942" fmla="*/ 880242 h 1996549"/>
              <a:gd name="connsiteX2943" fmla="*/ 67371 w 1998270"/>
              <a:gd name="connsiteY2943" fmla="*/ 880242 h 1996549"/>
              <a:gd name="connsiteX2944" fmla="*/ 72146 w 1998270"/>
              <a:gd name="connsiteY2944" fmla="*/ 885359 h 1996549"/>
              <a:gd name="connsiteX2945" fmla="*/ 67029 w 1998270"/>
              <a:gd name="connsiteY2945" fmla="*/ 890476 h 1996549"/>
              <a:gd name="connsiteX2946" fmla="*/ 61913 w 1998270"/>
              <a:gd name="connsiteY2946" fmla="*/ 885359 h 1996549"/>
              <a:gd name="connsiteX2947" fmla="*/ 67029 w 1998270"/>
              <a:gd name="connsiteY2947" fmla="*/ 880242 h 1996549"/>
              <a:gd name="connsiteX2948" fmla="*/ 129113 w 1998270"/>
              <a:gd name="connsiteY2948" fmla="*/ 879389 h 1996549"/>
              <a:gd name="connsiteX2949" fmla="*/ 129454 w 1998270"/>
              <a:gd name="connsiteY2949" fmla="*/ 879389 h 1996549"/>
              <a:gd name="connsiteX2950" fmla="*/ 135083 w 1998270"/>
              <a:gd name="connsiteY2950" fmla="*/ 885359 h 1996549"/>
              <a:gd name="connsiteX2951" fmla="*/ 129113 w 1998270"/>
              <a:gd name="connsiteY2951" fmla="*/ 891328 h 1996549"/>
              <a:gd name="connsiteX2952" fmla="*/ 123144 w 1998270"/>
              <a:gd name="connsiteY2952" fmla="*/ 885359 h 1996549"/>
              <a:gd name="connsiteX2953" fmla="*/ 129113 w 1998270"/>
              <a:gd name="connsiteY2953" fmla="*/ 879389 h 1996549"/>
              <a:gd name="connsiteX2954" fmla="*/ 189832 w 1998270"/>
              <a:gd name="connsiteY2954" fmla="*/ 878708 h 1996549"/>
              <a:gd name="connsiteX2955" fmla="*/ 190173 w 1998270"/>
              <a:gd name="connsiteY2955" fmla="*/ 878708 h 1996549"/>
              <a:gd name="connsiteX2956" fmla="*/ 196484 w 1998270"/>
              <a:gd name="connsiteY2956" fmla="*/ 885359 h 1996549"/>
              <a:gd name="connsiteX2957" fmla="*/ 189832 w 1998270"/>
              <a:gd name="connsiteY2957" fmla="*/ 892011 h 1996549"/>
              <a:gd name="connsiteX2958" fmla="*/ 183181 w 1998270"/>
              <a:gd name="connsiteY2958" fmla="*/ 885359 h 1996549"/>
              <a:gd name="connsiteX2959" fmla="*/ 189832 w 1998270"/>
              <a:gd name="connsiteY2959" fmla="*/ 878708 h 1996549"/>
              <a:gd name="connsiteX2960" fmla="*/ 312635 w 1998270"/>
              <a:gd name="connsiteY2960" fmla="*/ 877343 h 1996549"/>
              <a:gd name="connsiteX2961" fmla="*/ 312976 w 1998270"/>
              <a:gd name="connsiteY2961" fmla="*/ 877343 h 1996549"/>
              <a:gd name="connsiteX2962" fmla="*/ 320821 w 1998270"/>
              <a:gd name="connsiteY2962" fmla="*/ 885530 h 1996549"/>
              <a:gd name="connsiteX2963" fmla="*/ 312635 w 1998270"/>
              <a:gd name="connsiteY2963" fmla="*/ 893716 h 1996549"/>
              <a:gd name="connsiteX2964" fmla="*/ 304448 w 1998270"/>
              <a:gd name="connsiteY2964" fmla="*/ 885530 h 1996549"/>
              <a:gd name="connsiteX2965" fmla="*/ 312635 w 1998270"/>
              <a:gd name="connsiteY2965" fmla="*/ 877343 h 1996549"/>
              <a:gd name="connsiteX2966" fmla="*/ 251233 w 1998270"/>
              <a:gd name="connsiteY2966" fmla="*/ 877343 h 1996549"/>
              <a:gd name="connsiteX2967" fmla="*/ 258567 w 1998270"/>
              <a:gd name="connsiteY2967" fmla="*/ 884676 h 1996549"/>
              <a:gd name="connsiteX2968" fmla="*/ 251233 w 1998270"/>
              <a:gd name="connsiteY2968" fmla="*/ 892011 h 1996549"/>
              <a:gd name="connsiteX2969" fmla="*/ 243900 w 1998270"/>
              <a:gd name="connsiteY2969" fmla="*/ 884676 h 1996549"/>
              <a:gd name="connsiteX2970" fmla="*/ 251233 w 1998270"/>
              <a:gd name="connsiteY2970" fmla="*/ 877343 h 1996549"/>
              <a:gd name="connsiteX2971" fmla="*/ 374402 w 1998270"/>
              <a:gd name="connsiteY2971" fmla="*/ 876357 h 1996549"/>
              <a:gd name="connsiteX2972" fmla="*/ 383271 w 1998270"/>
              <a:gd name="connsiteY2972" fmla="*/ 885226 h 1996549"/>
              <a:gd name="connsiteX2973" fmla="*/ 374402 w 1998270"/>
              <a:gd name="connsiteY2973" fmla="*/ 894095 h 1996549"/>
              <a:gd name="connsiteX2974" fmla="*/ 365533 w 1998270"/>
              <a:gd name="connsiteY2974" fmla="*/ 885226 h 1996549"/>
              <a:gd name="connsiteX2975" fmla="*/ 374402 w 1998270"/>
              <a:gd name="connsiteY2975" fmla="*/ 876357 h 1996549"/>
              <a:gd name="connsiteX2976" fmla="*/ 436120 w 1998270"/>
              <a:gd name="connsiteY2976" fmla="*/ 875808 h 1996549"/>
              <a:gd name="connsiteX2977" fmla="*/ 445671 w 1998270"/>
              <a:gd name="connsiteY2977" fmla="*/ 884848 h 1996549"/>
              <a:gd name="connsiteX2978" fmla="*/ 436120 w 1998270"/>
              <a:gd name="connsiteY2978" fmla="*/ 894399 h 1996549"/>
              <a:gd name="connsiteX2979" fmla="*/ 426569 w 1998270"/>
              <a:gd name="connsiteY2979" fmla="*/ 885359 h 1996549"/>
              <a:gd name="connsiteX2980" fmla="*/ 436120 w 1998270"/>
              <a:gd name="connsiteY2980" fmla="*/ 875808 h 1996549"/>
              <a:gd name="connsiteX2981" fmla="*/ 496838 w 1998270"/>
              <a:gd name="connsiteY2981" fmla="*/ 875126 h 1996549"/>
              <a:gd name="connsiteX2982" fmla="*/ 507072 w 1998270"/>
              <a:gd name="connsiteY2982" fmla="*/ 885359 h 1996549"/>
              <a:gd name="connsiteX2983" fmla="*/ 496838 w 1998270"/>
              <a:gd name="connsiteY2983" fmla="*/ 895593 h 1996549"/>
              <a:gd name="connsiteX2984" fmla="*/ 486605 w 1998270"/>
              <a:gd name="connsiteY2984" fmla="*/ 885359 h 1996549"/>
              <a:gd name="connsiteX2985" fmla="*/ 496838 w 1998270"/>
              <a:gd name="connsiteY2985" fmla="*/ 875126 h 1996549"/>
              <a:gd name="connsiteX2986" fmla="*/ 558240 w 1998270"/>
              <a:gd name="connsiteY2986" fmla="*/ 874273 h 1996549"/>
              <a:gd name="connsiteX2987" fmla="*/ 569326 w 1998270"/>
              <a:gd name="connsiteY2987" fmla="*/ 885359 h 1996549"/>
              <a:gd name="connsiteX2988" fmla="*/ 558240 w 1998270"/>
              <a:gd name="connsiteY2988" fmla="*/ 896446 h 1996549"/>
              <a:gd name="connsiteX2989" fmla="*/ 547154 w 1998270"/>
              <a:gd name="connsiteY2989" fmla="*/ 885359 h 1996549"/>
              <a:gd name="connsiteX2990" fmla="*/ 558240 w 1998270"/>
              <a:gd name="connsiteY2990" fmla="*/ 874273 h 1996549"/>
              <a:gd name="connsiteX2991" fmla="*/ 619641 w 1998270"/>
              <a:gd name="connsiteY2991" fmla="*/ 873591 h 1996549"/>
              <a:gd name="connsiteX2992" fmla="*/ 631410 w 1998270"/>
              <a:gd name="connsiteY2992" fmla="*/ 885359 h 1996549"/>
              <a:gd name="connsiteX2993" fmla="*/ 619641 w 1998270"/>
              <a:gd name="connsiteY2993" fmla="*/ 897129 h 1996549"/>
              <a:gd name="connsiteX2994" fmla="*/ 607873 w 1998270"/>
              <a:gd name="connsiteY2994" fmla="*/ 885359 h 1996549"/>
              <a:gd name="connsiteX2995" fmla="*/ 619641 w 1998270"/>
              <a:gd name="connsiteY2995" fmla="*/ 873591 h 1996549"/>
              <a:gd name="connsiteX2996" fmla="*/ 681042 w 1998270"/>
              <a:gd name="connsiteY2996" fmla="*/ 872910 h 1996549"/>
              <a:gd name="connsiteX2997" fmla="*/ 681383 w 1998270"/>
              <a:gd name="connsiteY2997" fmla="*/ 872910 h 1996549"/>
              <a:gd name="connsiteX2998" fmla="*/ 693493 w 1998270"/>
              <a:gd name="connsiteY2998" fmla="*/ 885359 h 1996549"/>
              <a:gd name="connsiteX2999" fmla="*/ 681042 w 1998270"/>
              <a:gd name="connsiteY2999" fmla="*/ 897810 h 1996549"/>
              <a:gd name="connsiteX3000" fmla="*/ 668592 w 1998270"/>
              <a:gd name="connsiteY3000" fmla="*/ 885359 h 1996549"/>
              <a:gd name="connsiteX3001" fmla="*/ 681042 w 1998270"/>
              <a:gd name="connsiteY3001" fmla="*/ 872910 h 1996549"/>
              <a:gd name="connsiteX3002" fmla="*/ 743125 w 1998270"/>
              <a:gd name="connsiteY3002" fmla="*/ 872227 h 1996549"/>
              <a:gd name="connsiteX3003" fmla="*/ 743466 w 1998270"/>
              <a:gd name="connsiteY3003" fmla="*/ 872227 h 1996549"/>
              <a:gd name="connsiteX3004" fmla="*/ 756258 w 1998270"/>
              <a:gd name="connsiteY3004" fmla="*/ 885359 h 1996549"/>
              <a:gd name="connsiteX3005" fmla="*/ 743125 w 1998270"/>
              <a:gd name="connsiteY3005" fmla="*/ 898493 h 1996549"/>
              <a:gd name="connsiteX3006" fmla="*/ 729993 w 1998270"/>
              <a:gd name="connsiteY3006" fmla="*/ 885359 h 1996549"/>
              <a:gd name="connsiteX3007" fmla="*/ 743125 w 1998270"/>
              <a:gd name="connsiteY3007" fmla="*/ 872227 h 1996549"/>
              <a:gd name="connsiteX3008" fmla="*/ 804211 w 1998270"/>
              <a:gd name="connsiteY3008" fmla="*/ 871410 h 1996549"/>
              <a:gd name="connsiteX3009" fmla="*/ 818027 w 1998270"/>
              <a:gd name="connsiteY3009" fmla="*/ 885225 h 1996549"/>
              <a:gd name="connsiteX3010" fmla="*/ 804211 w 1998270"/>
              <a:gd name="connsiteY3010" fmla="*/ 899041 h 1996549"/>
              <a:gd name="connsiteX3011" fmla="*/ 790396 w 1998270"/>
              <a:gd name="connsiteY3011" fmla="*/ 885225 h 1996549"/>
              <a:gd name="connsiteX3012" fmla="*/ 804211 w 1998270"/>
              <a:gd name="connsiteY3012" fmla="*/ 871410 h 1996549"/>
              <a:gd name="connsiteX3013" fmla="*/ 865246 w 1998270"/>
              <a:gd name="connsiteY3013" fmla="*/ 871033 h 1996549"/>
              <a:gd name="connsiteX3014" fmla="*/ 865587 w 1998270"/>
              <a:gd name="connsiteY3014" fmla="*/ 871033 h 1996549"/>
              <a:gd name="connsiteX3015" fmla="*/ 879573 w 1998270"/>
              <a:gd name="connsiteY3015" fmla="*/ 885359 h 1996549"/>
              <a:gd name="connsiteX3016" fmla="*/ 865246 w 1998270"/>
              <a:gd name="connsiteY3016" fmla="*/ 899687 h 1996549"/>
              <a:gd name="connsiteX3017" fmla="*/ 850920 w 1998270"/>
              <a:gd name="connsiteY3017" fmla="*/ 885359 h 1996549"/>
              <a:gd name="connsiteX3018" fmla="*/ 865246 w 1998270"/>
              <a:gd name="connsiteY3018" fmla="*/ 871033 h 1996549"/>
              <a:gd name="connsiteX3019" fmla="*/ 926648 w 1998270"/>
              <a:gd name="connsiteY3019" fmla="*/ 870351 h 1996549"/>
              <a:gd name="connsiteX3020" fmla="*/ 926989 w 1998270"/>
              <a:gd name="connsiteY3020" fmla="*/ 870351 h 1996549"/>
              <a:gd name="connsiteX3021" fmla="*/ 941657 w 1998270"/>
              <a:gd name="connsiteY3021" fmla="*/ 885359 h 1996549"/>
              <a:gd name="connsiteX3022" fmla="*/ 941657 w 1998270"/>
              <a:gd name="connsiteY3022" fmla="*/ 885531 h 1996549"/>
              <a:gd name="connsiteX3023" fmla="*/ 926648 w 1998270"/>
              <a:gd name="connsiteY3023" fmla="*/ 900199 h 1996549"/>
              <a:gd name="connsiteX3024" fmla="*/ 911639 w 1998270"/>
              <a:gd name="connsiteY3024" fmla="*/ 885359 h 1996549"/>
              <a:gd name="connsiteX3025" fmla="*/ 926648 w 1998270"/>
              <a:gd name="connsiteY3025" fmla="*/ 870351 h 1996549"/>
              <a:gd name="connsiteX3026" fmla="*/ 988415 w 1998270"/>
              <a:gd name="connsiteY3026" fmla="*/ 869535 h 1996549"/>
              <a:gd name="connsiteX3027" fmla="*/ 1004107 w 1998270"/>
              <a:gd name="connsiteY3027" fmla="*/ 885225 h 1996549"/>
              <a:gd name="connsiteX3028" fmla="*/ 988415 w 1998270"/>
              <a:gd name="connsiteY3028" fmla="*/ 900917 h 1996549"/>
              <a:gd name="connsiteX3029" fmla="*/ 972724 w 1998270"/>
              <a:gd name="connsiteY3029" fmla="*/ 885225 h 1996549"/>
              <a:gd name="connsiteX3030" fmla="*/ 988415 w 1998270"/>
              <a:gd name="connsiteY3030" fmla="*/ 869535 h 1996549"/>
              <a:gd name="connsiteX3031" fmla="*/ 1050132 w 1998270"/>
              <a:gd name="connsiteY3031" fmla="*/ 869158 h 1996549"/>
              <a:gd name="connsiteX3032" fmla="*/ 1052247 w 1998270"/>
              <a:gd name="connsiteY3032" fmla="*/ 869158 h 1996549"/>
              <a:gd name="connsiteX3033" fmla="*/ 1067188 w 1998270"/>
              <a:gd name="connsiteY3033" fmla="*/ 886212 h 1996549"/>
              <a:gd name="connsiteX3034" fmla="*/ 1067153 w 1998270"/>
              <a:gd name="connsiteY3034" fmla="*/ 887269 h 1996549"/>
              <a:gd name="connsiteX3035" fmla="*/ 1050132 w 1998270"/>
              <a:gd name="connsiteY3035" fmla="*/ 902245 h 1996549"/>
              <a:gd name="connsiteX3036" fmla="*/ 1033929 w 1998270"/>
              <a:gd name="connsiteY3036" fmla="*/ 886212 h 1996549"/>
              <a:gd name="connsiteX3037" fmla="*/ 1050132 w 1998270"/>
              <a:gd name="connsiteY3037" fmla="*/ 869158 h 1996549"/>
              <a:gd name="connsiteX3038" fmla="*/ 1110851 w 1998270"/>
              <a:gd name="connsiteY3038" fmla="*/ 868474 h 1996549"/>
              <a:gd name="connsiteX3039" fmla="*/ 1127907 w 1998270"/>
              <a:gd name="connsiteY3039" fmla="*/ 885529 h 1996549"/>
              <a:gd name="connsiteX3040" fmla="*/ 1110851 w 1998270"/>
              <a:gd name="connsiteY3040" fmla="*/ 902585 h 1996549"/>
              <a:gd name="connsiteX3041" fmla="*/ 1093796 w 1998270"/>
              <a:gd name="connsiteY3041" fmla="*/ 885529 h 1996549"/>
              <a:gd name="connsiteX3042" fmla="*/ 1110851 w 1998270"/>
              <a:gd name="connsiteY3042" fmla="*/ 868474 h 1996549"/>
              <a:gd name="connsiteX3043" fmla="*/ 1172252 w 1998270"/>
              <a:gd name="connsiteY3043" fmla="*/ 867963 h 1996549"/>
              <a:gd name="connsiteX3044" fmla="*/ 1189308 w 1998270"/>
              <a:gd name="connsiteY3044" fmla="*/ 885019 h 1996549"/>
              <a:gd name="connsiteX3045" fmla="*/ 1172252 w 1998270"/>
              <a:gd name="connsiteY3045" fmla="*/ 902075 h 1996549"/>
              <a:gd name="connsiteX3046" fmla="*/ 1155197 w 1998270"/>
              <a:gd name="connsiteY3046" fmla="*/ 885019 h 1996549"/>
              <a:gd name="connsiteX3047" fmla="*/ 1172252 w 1998270"/>
              <a:gd name="connsiteY3047" fmla="*/ 867963 h 1996549"/>
              <a:gd name="connsiteX3048" fmla="*/ 1234523 w 1998270"/>
              <a:gd name="connsiteY3048" fmla="*/ 867429 h 1996549"/>
              <a:gd name="connsiteX3049" fmla="*/ 1251562 w 1998270"/>
              <a:gd name="connsiteY3049" fmla="*/ 884506 h 1996549"/>
              <a:gd name="connsiteX3050" fmla="*/ 1251545 w 1998270"/>
              <a:gd name="connsiteY3050" fmla="*/ 885382 h 1996549"/>
              <a:gd name="connsiteX3051" fmla="*/ 1233654 w 1998270"/>
              <a:gd name="connsiteY3051" fmla="*/ 901563 h 1996549"/>
              <a:gd name="connsiteX3052" fmla="*/ 1232784 w 1998270"/>
              <a:gd name="connsiteY3052" fmla="*/ 901584 h 1996549"/>
              <a:gd name="connsiteX3053" fmla="*/ 1215745 w 1998270"/>
              <a:gd name="connsiteY3053" fmla="*/ 884506 h 1996549"/>
              <a:gd name="connsiteX3054" fmla="*/ 1215762 w 1998270"/>
              <a:gd name="connsiteY3054" fmla="*/ 883632 h 1996549"/>
              <a:gd name="connsiteX3055" fmla="*/ 1233654 w 1998270"/>
              <a:gd name="connsiteY3055" fmla="*/ 867453 h 1996549"/>
              <a:gd name="connsiteX3056" fmla="*/ 1234523 w 1998270"/>
              <a:gd name="connsiteY3056" fmla="*/ 867429 h 1996549"/>
              <a:gd name="connsiteX3057" fmla="*/ 1971152 w 1998270"/>
              <a:gd name="connsiteY3057" fmla="*/ 867110 h 1996549"/>
              <a:gd name="connsiteX3058" fmla="*/ 1988207 w 1998270"/>
              <a:gd name="connsiteY3058" fmla="*/ 885359 h 1996549"/>
              <a:gd name="connsiteX3059" fmla="*/ 1971152 w 1998270"/>
              <a:gd name="connsiteY3059" fmla="*/ 903439 h 1996549"/>
              <a:gd name="connsiteX3060" fmla="*/ 1970981 w 1998270"/>
              <a:gd name="connsiteY3060" fmla="*/ 903440 h 1996549"/>
              <a:gd name="connsiteX3061" fmla="*/ 1952902 w 1998270"/>
              <a:gd name="connsiteY3061" fmla="*/ 885359 h 1996549"/>
              <a:gd name="connsiteX3062" fmla="*/ 1971152 w 1998270"/>
              <a:gd name="connsiteY3062" fmla="*/ 867110 h 1996549"/>
              <a:gd name="connsiteX3063" fmla="*/ 1295055 w 1998270"/>
              <a:gd name="connsiteY3063" fmla="*/ 866939 h 1996549"/>
              <a:gd name="connsiteX3064" fmla="*/ 1313475 w 1998270"/>
              <a:gd name="connsiteY3064" fmla="*/ 885359 h 1996549"/>
              <a:gd name="connsiteX3065" fmla="*/ 1313475 w 1998270"/>
              <a:gd name="connsiteY3065" fmla="*/ 885529 h 1996549"/>
              <a:gd name="connsiteX3066" fmla="*/ 1295055 w 1998270"/>
              <a:gd name="connsiteY3066" fmla="*/ 903609 h 1996549"/>
              <a:gd name="connsiteX3067" fmla="*/ 1276635 w 1998270"/>
              <a:gd name="connsiteY3067" fmla="*/ 885359 h 1996549"/>
              <a:gd name="connsiteX3068" fmla="*/ 1295055 w 1998270"/>
              <a:gd name="connsiteY3068" fmla="*/ 866939 h 1996549"/>
              <a:gd name="connsiteX3069" fmla="*/ 1357138 w 1998270"/>
              <a:gd name="connsiteY3069" fmla="*/ 866598 h 1996549"/>
              <a:gd name="connsiteX3070" fmla="*/ 1375900 w 1998270"/>
              <a:gd name="connsiteY3070" fmla="*/ 885359 h 1996549"/>
              <a:gd name="connsiteX3071" fmla="*/ 1375900 w 1998270"/>
              <a:gd name="connsiteY3071" fmla="*/ 885530 h 1996549"/>
              <a:gd name="connsiteX3072" fmla="*/ 1357138 w 1998270"/>
              <a:gd name="connsiteY3072" fmla="*/ 903951 h 1996549"/>
              <a:gd name="connsiteX3073" fmla="*/ 1338377 w 1998270"/>
              <a:gd name="connsiteY3073" fmla="*/ 885359 h 1996549"/>
              <a:gd name="connsiteX3074" fmla="*/ 1357138 w 1998270"/>
              <a:gd name="connsiteY3074" fmla="*/ 866598 h 1996549"/>
              <a:gd name="connsiteX3075" fmla="*/ 1417858 w 1998270"/>
              <a:gd name="connsiteY3075" fmla="*/ 866088 h 1996549"/>
              <a:gd name="connsiteX3076" fmla="*/ 1418199 w 1998270"/>
              <a:gd name="connsiteY3076" fmla="*/ 866088 h 1996549"/>
              <a:gd name="connsiteX3077" fmla="*/ 1437131 w 1998270"/>
              <a:gd name="connsiteY3077" fmla="*/ 885359 h 1996549"/>
              <a:gd name="connsiteX3078" fmla="*/ 1437131 w 1998270"/>
              <a:gd name="connsiteY3078" fmla="*/ 885530 h 1996549"/>
              <a:gd name="connsiteX3079" fmla="*/ 1417858 w 1998270"/>
              <a:gd name="connsiteY3079" fmla="*/ 904461 h 1996549"/>
              <a:gd name="connsiteX3080" fmla="*/ 1398585 w 1998270"/>
              <a:gd name="connsiteY3080" fmla="*/ 885359 h 1996549"/>
              <a:gd name="connsiteX3081" fmla="*/ 1417858 w 1998270"/>
              <a:gd name="connsiteY3081" fmla="*/ 866088 h 1996549"/>
              <a:gd name="connsiteX3082" fmla="*/ 1479258 w 1998270"/>
              <a:gd name="connsiteY3082" fmla="*/ 865746 h 1996549"/>
              <a:gd name="connsiteX3083" fmla="*/ 1479429 w 1998270"/>
              <a:gd name="connsiteY3083" fmla="*/ 865746 h 1996549"/>
              <a:gd name="connsiteX3084" fmla="*/ 1498702 w 1998270"/>
              <a:gd name="connsiteY3084" fmla="*/ 885360 h 1996549"/>
              <a:gd name="connsiteX3085" fmla="*/ 1498702 w 1998270"/>
              <a:gd name="connsiteY3085" fmla="*/ 885530 h 1996549"/>
              <a:gd name="connsiteX3086" fmla="*/ 1479088 w 1998270"/>
              <a:gd name="connsiteY3086" fmla="*/ 904804 h 1996549"/>
              <a:gd name="connsiteX3087" fmla="*/ 1459474 w 1998270"/>
              <a:gd name="connsiteY3087" fmla="*/ 885360 h 1996549"/>
              <a:gd name="connsiteX3088" fmla="*/ 1459474 w 1998270"/>
              <a:gd name="connsiteY3088" fmla="*/ 885189 h 1996549"/>
              <a:gd name="connsiteX3089" fmla="*/ 1479258 w 1998270"/>
              <a:gd name="connsiteY3089" fmla="*/ 865746 h 1996549"/>
              <a:gd name="connsiteX3090" fmla="*/ 1540660 w 1998270"/>
              <a:gd name="connsiteY3090" fmla="*/ 865404 h 1996549"/>
              <a:gd name="connsiteX3091" fmla="*/ 1560615 w 1998270"/>
              <a:gd name="connsiteY3091" fmla="*/ 885359 h 1996549"/>
              <a:gd name="connsiteX3092" fmla="*/ 1560615 w 1998270"/>
              <a:gd name="connsiteY3092" fmla="*/ 885529 h 1996549"/>
              <a:gd name="connsiteX3093" fmla="*/ 1540660 w 1998270"/>
              <a:gd name="connsiteY3093" fmla="*/ 905145 h 1996549"/>
              <a:gd name="connsiteX3094" fmla="*/ 1520705 w 1998270"/>
              <a:gd name="connsiteY3094" fmla="*/ 885359 h 1996549"/>
              <a:gd name="connsiteX3095" fmla="*/ 1540660 w 1998270"/>
              <a:gd name="connsiteY3095" fmla="*/ 865404 h 1996549"/>
              <a:gd name="connsiteX3096" fmla="*/ 1602061 w 1998270"/>
              <a:gd name="connsiteY3096" fmla="*/ 865064 h 1996549"/>
              <a:gd name="connsiteX3097" fmla="*/ 1622357 w 1998270"/>
              <a:gd name="connsiteY3097" fmla="*/ 885359 h 1996549"/>
              <a:gd name="connsiteX3098" fmla="*/ 1622357 w 1998270"/>
              <a:gd name="connsiteY3098" fmla="*/ 885530 h 1996549"/>
              <a:gd name="connsiteX3099" fmla="*/ 1602061 w 1998270"/>
              <a:gd name="connsiteY3099" fmla="*/ 905485 h 1996549"/>
              <a:gd name="connsiteX3100" fmla="*/ 1581765 w 1998270"/>
              <a:gd name="connsiteY3100" fmla="*/ 885359 h 1996549"/>
              <a:gd name="connsiteX3101" fmla="*/ 1602061 w 1998270"/>
              <a:gd name="connsiteY3101" fmla="*/ 865064 h 1996549"/>
              <a:gd name="connsiteX3102" fmla="*/ 1664145 w 1998270"/>
              <a:gd name="connsiteY3102" fmla="*/ 864722 h 1996549"/>
              <a:gd name="connsiteX3103" fmla="*/ 1684783 w 1998270"/>
              <a:gd name="connsiteY3103" fmla="*/ 885359 h 1996549"/>
              <a:gd name="connsiteX3104" fmla="*/ 1664145 w 1998270"/>
              <a:gd name="connsiteY3104" fmla="*/ 905827 h 1996549"/>
              <a:gd name="connsiteX3105" fmla="*/ 1643508 w 1998270"/>
              <a:gd name="connsiteY3105" fmla="*/ 885359 h 1996549"/>
              <a:gd name="connsiteX3106" fmla="*/ 1664145 w 1998270"/>
              <a:gd name="connsiteY3106" fmla="*/ 864722 h 1996549"/>
              <a:gd name="connsiteX3107" fmla="*/ 1786265 w 1998270"/>
              <a:gd name="connsiteY3107" fmla="*/ 864553 h 1996549"/>
              <a:gd name="connsiteX3108" fmla="*/ 1786606 w 1998270"/>
              <a:gd name="connsiteY3108" fmla="*/ 864553 h 1996549"/>
              <a:gd name="connsiteX3109" fmla="*/ 1807073 w 1998270"/>
              <a:gd name="connsiteY3109" fmla="*/ 885359 h 1996549"/>
              <a:gd name="connsiteX3110" fmla="*/ 1807073 w 1998270"/>
              <a:gd name="connsiteY3110" fmla="*/ 885530 h 1996549"/>
              <a:gd name="connsiteX3111" fmla="*/ 1786265 w 1998270"/>
              <a:gd name="connsiteY3111" fmla="*/ 905998 h 1996549"/>
              <a:gd name="connsiteX3112" fmla="*/ 1765457 w 1998270"/>
              <a:gd name="connsiteY3112" fmla="*/ 885359 h 1996549"/>
              <a:gd name="connsiteX3113" fmla="*/ 1786265 w 1998270"/>
              <a:gd name="connsiteY3113" fmla="*/ 864553 h 1996549"/>
              <a:gd name="connsiteX3114" fmla="*/ 1724864 w 1998270"/>
              <a:gd name="connsiteY3114" fmla="*/ 864553 h 1996549"/>
              <a:gd name="connsiteX3115" fmla="*/ 1725205 w 1998270"/>
              <a:gd name="connsiteY3115" fmla="*/ 864553 h 1996549"/>
              <a:gd name="connsiteX3116" fmla="*/ 1745672 w 1998270"/>
              <a:gd name="connsiteY3116" fmla="*/ 885359 h 1996549"/>
              <a:gd name="connsiteX3117" fmla="*/ 1745672 w 1998270"/>
              <a:gd name="connsiteY3117" fmla="*/ 885530 h 1996549"/>
              <a:gd name="connsiteX3118" fmla="*/ 1724864 w 1998270"/>
              <a:gd name="connsiteY3118" fmla="*/ 905998 h 1996549"/>
              <a:gd name="connsiteX3119" fmla="*/ 1704056 w 1998270"/>
              <a:gd name="connsiteY3119" fmla="*/ 885359 h 1996549"/>
              <a:gd name="connsiteX3120" fmla="*/ 1724864 w 1998270"/>
              <a:gd name="connsiteY3120" fmla="*/ 864553 h 1996549"/>
              <a:gd name="connsiteX3121" fmla="*/ 1909067 w 1998270"/>
              <a:gd name="connsiteY3121" fmla="*/ 864382 h 1996549"/>
              <a:gd name="connsiteX3122" fmla="*/ 1930046 w 1998270"/>
              <a:gd name="connsiteY3122" fmla="*/ 885359 h 1996549"/>
              <a:gd name="connsiteX3123" fmla="*/ 1909067 w 1998270"/>
              <a:gd name="connsiteY3123" fmla="*/ 906168 h 1996549"/>
              <a:gd name="connsiteX3124" fmla="*/ 1888089 w 1998270"/>
              <a:gd name="connsiteY3124" fmla="*/ 885359 h 1996549"/>
              <a:gd name="connsiteX3125" fmla="*/ 1909067 w 1998270"/>
              <a:gd name="connsiteY3125" fmla="*/ 864382 h 1996549"/>
              <a:gd name="connsiteX3126" fmla="*/ 1847667 w 1998270"/>
              <a:gd name="connsiteY3126" fmla="*/ 864382 h 1996549"/>
              <a:gd name="connsiteX3127" fmla="*/ 1847837 w 1998270"/>
              <a:gd name="connsiteY3127" fmla="*/ 864382 h 1996549"/>
              <a:gd name="connsiteX3128" fmla="*/ 1868816 w 1998270"/>
              <a:gd name="connsiteY3128" fmla="*/ 885359 h 1996549"/>
              <a:gd name="connsiteX3129" fmla="*/ 1868816 w 1998270"/>
              <a:gd name="connsiteY3129" fmla="*/ 885362 h 1996549"/>
              <a:gd name="connsiteX3130" fmla="*/ 1847667 w 1998270"/>
              <a:gd name="connsiteY3130" fmla="*/ 906168 h 1996549"/>
              <a:gd name="connsiteX3131" fmla="*/ 1826688 w 1998270"/>
              <a:gd name="connsiteY3131" fmla="*/ 885359 h 1996549"/>
              <a:gd name="connsiteX3132" fmla="*/ 1847667 w 1998270"/>
              <a:gd name="connsiteY3132" fmla="*/ 864382 h 1996549"/>
              <a:gd name="connsiteX3133" fmla="*/ 5629 w 1998270"/>
              <a:gd name="connsiteY3133" fmla="*/ 820036 h 1996549"/>
              <a:gd name="connsiteX3134" fmla="*/ 9551 w 1998270"/>
              <a:gd name="connsiteY3134" fmla="*/ 823959 h 1996549"/>
              <a:gd name="connsiteX3135" fmla="*/ 5629 w 1998270"/>
              <a:gd name="connsiteY3135" fmla="*/ 827882 h 1996549"/>
              <a:gd name="connsiteX3136" fmla="*/ 1706 w 1998270"/>
              <a:gd name="connsiteY3136" fmla="*/ 823959 h 1996549"/>
              <a:gd name="connsiteX3137" fmla="*/ 5629 w 1998270"/>
              <a:gd name="connsiteY3137" fmla="*/ 820036 h 1996549"/>
              <a:gd name="connsiteX3138" fmla="*/ 67029 w 1998270"/>
              <a:gd name="connsiteY3138" fmla="*/ 818500 h 1996549"/>
              <a:gd name="connsiteX3139" fmla="*/ 72487 w 1998270"/>
              <a:gd name="connsiteY3139" fmla="*/ 823959 h 1996549"/>
              <a:gd name="connsiteX3140" fmla="*/ 67029 w 1998270"/>
              <a:gd name="connsiteY3140" fmla="*/ 829417 h 1996549"/>
              <a:gd name="connsiteX3141" fmla="*/ 61572 w 1998270"/>
              <a:gd name="connsiteY3141" fmla="*/ 823959 h 1996549"/>
              <a:gd name="connsiteX3142" fmla="*/ 67029 w 1998270"/>
              <a:gd name="connsiteY3142" fmla="*/ 818500 h 1996549"/>
              <a:gd name="connsiteX3143" fmla="*/ 129113 w 1998270"/>
              <a:gd name="connsiteY3143" fmla="*/ 817648 h 1996549"/>
              <a:gd name="connsiteX3144" fmla="*/ 129454 w 1998270"/>
              <a:gd name="connsiteY3144" fmla="*/ 817648 h 1996549"/>
              <a:gd name="connsiteX3145" fmla="*/ 135424 w 1998270"/>
              <a:gd name="connsiteY3145" fmla="*/ 823960 h 1996549"/>
              <a:gd name="connsiteX3146" fmla="*/ 129113 w 1998270"/>
              <a:gd name="connsiteY3146" fmla="*/ 830270 h 1996549"/>
              <a:gd name="connsiteX3147" fmla="*/ 122803 w 1998270"/>
              <a:gd name="connsiteY3147" fmla="*/ 823960 h 1996549"/>
              <a:gd name="connsiteX3148" fmla="*/ 129113 w 1998270"/>
              <a:gd name="connsiteY3148" fmla="*/ 817648 h 1996549"/>
              <a:gd name="connsiteX3149" fmla="*/ 190199 w 1998270"/>
              <a:gd name="connsiteY3149" fmla="*/ 816832 h 1996549"/>
              <a:gd name="connsiteX3150" fmla="*/ 197192 w 1998270"/>
              <a:gd name="connsiteY3150" fmla="*/ 823825 h 1996549"/>
              <a:gd name="connsiteX3151" fmla="*/ 190199 w 1998270"/>
              <a:gd name="connsiteY3151" fmla="*/ 830818 h 1996549"/>
              <a:gd name="connsiteX3152" fmla="*/ 183206 w 1998270"/>
              <a:gd name="connsiteY3152" fmla="*/ 823825 h 1996549"/>
              <a:gd name="connsiteX3153" fmla="*/ 190199 w 1998270"/>
              <a:gd name="connsiteY3153" fmla="*/ 816832 h 1996549"/>
              <a:gd name="connsiteX3154" fmla="*/ 251233 w 1998270"/>
              <a:gd name="connsiteY3154" fmla="*/ 816114 h 1996549"/>
              <a:gd name="connsiteX3155" fmla="*/ 251574 w 1998270"/>
              <a:gd name="connsiteY3155" fmla="*/ 816114 h 1996549"/>
              <a:gd name="connsiteX3156" fmla="*/ 259079 w 1998270"/>
              <a:gd name="connsiteY3156" fmla="*/ 823960 h 1996549"/>
              <a:gd name="connsiteX3157" fmla="*/ 251233 w 1998270"/>
              <a:gd name="connsiteY3157" fmla="*/ 831804 h 1996549"/>
              <a:gd name="connsiteX3158" fmla="*/ 243388 w 1998270"/>
              <a:gd name="connsiteY3158" fmla="*/ 823960 h 1996549"/>
              <a:gd name="connsiteX3159" fmla="*/ 251233 w 1998270"/>
              <a:gd name="connsiteY3159" fmla="*/ 816114 h 1996549"/>
              <a:gd name="connsiteX3160" fmla="*/ 312635 w 1998270"/>
              <a:gd name="connsiteY3160" fmla="*/ 815431 h 1996549"/>
              <a:gd name="connsiteX3161" fmla="*/ 321162 w 1998270"/>
              <a:gd name="connsiteY3161" fmla="*/ 823959 h 1996549"/>
              <a:gd name="connsiteX3162" fmla="*/ 312635 w 1998270"/>
              <a:gd name="connsiteY3162" fmla="*/ 832486 h 1996549"/>
              <a:gd name="connsiteX3163" fmla="*/ 304107 w 1998270"/>
              <a:gd name="connsiteY3163" fmla="*/ 823959 h 1996549"/>
              <a:gd name="connsiteX3164" fmla="*/ 312635 w 1998270"/>
              <a:gd name="connsiteY3164" fmla="*/ 815431 h 1996549"/>
              <a:gd name="connsiteX3165" fmla="*/ 374035 w 1998270"/>
              <a:gd name="connsiteY3165" fmla="*/ 814749 h 1996549"/>
              <a:gd name="connsiteX3166" fmla="*/ 383246 w 1998270"/>
              <a:gd name="connsiteY3166" fmla="*/ 823960 h 1996549"/>
              <a:gd name="connsiteX3167" fmla="*/ 374035 w 1998270"/>
              <a:gd name="connsiteY3167" fmla="*/ 833170 h 1996549"/>
              <a:gd name="connsiteX3168" fmla="*/ 364826 w 1998270"/>
              <a:gd name="connsiteY3168" fmla="*/ 823960 h 1996549"/>
              <a:gd name="connsiteX3169" fmla="*/ 374035 w 1998270"/>
              <a:gd name="connsiteY3169" fmla="*/ 814749 h 1996549"/>
              <a:gd name="connsiteX3170" fmla="*/ 436119 w 1998270"/>
              <a:gd name="connsiteY3170" fmla="*/ 813897 h 1996549"/>
              <a:gd name="connsiteX3171" fmla="*/ 436460 w 1998270"/>
              <a:gd name="connsiteY3171" fmla="*/ 813897 h 1996549"/>
              <a:gd name="connsiteX3172" fmla="*/ 446182 w 1998270"/>
              <a:gd name="connsiteY3172" fmla="*/ 823960 h 1996549"/>
              <a:gd name="connsiteX3173" fmla="*/ 436119 w 1998270"/>
              <a:gd name="connsiteY3173" fmla="*/ 834022 h 1996549"/>
              <a:gd name="connsiteX3174" fmla="*/ 426057 w 1998270"/>
              <a:gd name="connsiteY3174" fmla="*/ 823960 h 1996549"/>
              <a:gd name="connsiteX3175" fmla="*/ 436119 w 1998270"/>
              <a:gd name="connsiteY3175" fmla="*/ 813897 h 1996549"/>
              <a:gd name="connsiteX3176" fmla="*/ 497205 w 1998270"/>
              <a:gd name="connsiteY3176" fmla="*/ 813080 h 1996549"/>
              <a:gd name="connsiteX3177" fmla="*/ 507950 w 1998270"/>
              <a:gd name="connsiteY3177" fmla="*/ 823825 h 1996549"/>
              <a:gd name="connsiteX3178" fmla="*/ 497205 w 1998270"/>
              <a:gd name="connsiteY3178" fmla="*/ 834570 h 1996549"/>
              <a:gd name="connsiteX3179" fmla="*/ 486460 w 1998270"/>
              <a:gd name="connsiteY3179" fmla="*/ 823825 h 1996549"/>
              <a:gd name="connsiteX3180" fmla="*/ 497205 w 1998270"/>
              <a:gd name="connsiteY3180" fmla="*/ 813080 h 1996549"/>
              <a:gd name="connsiteX3181" fmla="*/ 558240 w 1998270"/>
              <a:gd name="connsiteY3181" fmla="*/ 812532 h 1996549"/>
              <a:gd name="connsiteX3182" fmla="*/ 569667 w 1998270"/>
              <a:gd name="connsiteY3182" fmla="*/ 823960 h 1996549"/>
              <a:gd name="connsiteX3183" fmla="*/ 558240 w 1998270"/>
              <a:gd name="connsiteY3183" fmla="*/ 835386 h 1996549"/>
              <a:gd name="connsiteX3184" fmla="*/ 546813 w 1998270"/>
              <a:gd name="connsiteY3184" fmla="*/ 823960 h 1996549"/>
              <a:gd name="connsiteX3185" fmla="*/ 558240 w 1998270"/>
              <a:gd name="connsiteY3185" fmla="*/ 812532 h 1996549"/>
              <a:gd name="connsiteX3186" fmla="*/ 619642 w 1998270"/>
              <a:gd name="connsiteY3186" fmla="*/ 811851 h 1996549"/>
              <a:gd name="connsiteX3187" fmla="*/ 631751 w 1998270"/>
              <a:gd name="connsiteY3187" fmla="*/ 823960 h 1996549"/>
              <a:gd name="connsiteX3188" fmla="*/ 619642 w 1998270"/>
              <a:gd name="connsiteY3188" fmla="*/ 836070 h 1996549"/>
              <a:gd name="connsiteX3189" fmla="*/ 607532 w 1998270"/>
              <a:gd name="connsiteY3189" fmla="*/ 823960 h 1996549"/>
              <a:gd name="connsiteX3190" fmla="*/ 619642 w 1998270"/>
              <a:gd name="connsiteY3190" fmla="*/ 811851 h 1996549"/>
              <a:gd name="connsiteX3191" fmla="*/ 681042 w 1998270"/>
              <a:gd name="connsiteY3191" fmla="*/ 811168 h 1996549"/>
              <a:gd name="connsiteX3192" fmla="*/ 681384 w 1998270"/>
              <a:gd name="connsiteY3192" fmla="*/ 811168 h 1996549"/>
              <a:gd name="connsiteX3193" fmla="*/ 693834 w 1998270"/>
              <a:gd name="connsiteY3193" fmla="*/ 823960 h 1996549"/>
              <a:gd name="connsiteX3194" fmla="*/ 681042 w 1998270"/>
              <a:gd name="connsiteY3194" fmla="*/ 836752 h 1996549"/>
              <a:gd name="connsiteX3195" fmla="*/ 668251 w 1998270"/>
              <a:gd name="connsiteY3195" fmla="*/ 823960 h 1996549"/>
              <a:gd name="connsiteX3196" fmla="*/ 681042 w 1998270"/>
              <a:gd name="connsiteY3196" fmla="*/ 811168 h 1996549"/>
              <a:gd name="connsiteX3197" fmla="*/ 743126 w 1998270"/>
              <a:gd name="connsiteY3197" fmla="*/ 810316 h 1996549"/>
              <a:gd name="connsiteX3198" fmla="*/ 756771 w 1998270"/>
              <a:gd name="connsiteY3198" fmla="*/ 823960 h 1996549"/>
              <a:gd name="connsiteX3199" fmla="*/ 743126 w 1998270"/>
              <a:gd name="connsiteY3199" fmla="*/ 837605 h 1996549"/>
              <a:gd name="connsiteX3200" fmla="*/ 729482 w 1998270"/>
              <a:gd name="connsiteY3200" fmla="*/ 823960 h 1996549"/>
              <a:gd name="connsiteX3201" fmla="*/ 743126 w 1998270"/>
              <a:gd name="connsiteY3201" fmla="*/ 810316 h 1996549"/>
              <a:gd name="connsiteX3202" fmla="*/ 926648 w 1998270"/>
              <a:gd name="connsiteY3202" fmla="*/ 809122 h 1996549"/>
              <a:gd name="connsiteX3203" fmla="*/ 942168 w 1998270"/>
              <a:gd name="connsiteY3203" fmla="*/ 824642 h 1996549"/>
              <a:gd name="connsiteX3204" fmla="*/ 942168 w 1998270"/>
              <a:gd name="connsiteY3204" fmla="*/ 824814 h 1996549"/>
              <a:gd name="connsiteX3205" fmla="*/ 926648 w 1998270"/>
              <a:gd name="connsiteY3205" fmla="*/ 839992 h 1996549"/>
              <a:gd name="connsiteX3206" fmla="*/ 926477 w 1998270"/>
              <a:gd name="connsiteY3206" fmla="*/ 839994 h 1996549"/>
              <a:gd name="connsiteX3207" fmla="*/ 911127 w 1998270"/>
              <a:gd name="connsiteY3207" fmla="*/ 824642 h 1996549"/>
              <a:gd name="connsiteX3208" fmla="*/ 926648 w 1998270"/>
              <a:gd name="connsiteY3208" fmla="*/ 809122 h 1996549"/>
              <a:gd name="connsiteX3209" fmla="*/ 865246 w 1998270"/>
              <a:gd name="connsiteY3209" fmla="*/ 809122 h 1996549"/>
              <a:gd name="connsiteX3210" fmla="*/ 880085 w 1998270"/>
              <a:gd name="connsiteY3210" fmla="*/ 823960 h 1996549"/>
              <a:gd name="connsiteX3211" fmla="*/ 865246 w 1998270"/>
              <a:gd name="connsiteY3211" fmla="*/ 838799 h 1996549"/>
              <a:gd name="connsiteX3212" fmla="*/ 850408 w 1998270"/>
              <a:gd name="connsiteY3212" fmla="*/ 823960 h 1996549"/>
              <a:gd name="connsiteX3213" fmla="*/ 865246 w 1998270"/>
              <a:gd name="connsiteY3213" fmla="*/ 809122 h 1996549"/>
              <a:gd name="connsiteX3214" fmla="*/ 803844 w 1998270"/>
              <a:gd name="connsiteY3214" fmla="*/ 809122 h 1996549"/>
              <a:gd name="connsiteX3215" fmla="*/ 804185 w 1998270"/>
              <a:gd name="connsiteY3215" fmla="*/ 809122 h 1996549"/>
              <a:gd name="connsiteX3216" fmla="*/ 818171 w 1998270"/>
              <a:gd name="connsiteY3216" fmla="*/ 823448 h 1996549"/>
              <a:gd name="connsiteX3217" fmla="*/ 803844 w 1998270"/>
              <a:gd name="connsiteY3217" fmla="*/ 837775 h 1996549"/>
              <a:gd name="connsiteX3218" fmla="*/ 789518 w 1998270"/>
              <a:gd name="connsiteY3218" fmla="*/ 823448 h 1996549"/>
              <a:gd name="connsiteX3219" fmla="*/ 803844 w 1998270"/>
              <a:gd name="connsiteY3219" fmla="*/ 809122 h 1996549"/>
              <a:gd name="connsiteX3220" fmla="*/ 988048 w 1998270"/>
              <a:gd name="connsiteY3220" fmla="*/ 807758 h 1996549"/>
              <a:gd name="connsiteX3221" fmla="*/ 989277 w 1998270"/>
              <a:gd name="connsiteY3221" fmla="*/ 807787 h 1996549"/>
              <a:gd name="connsiteX3222" fmla="*/ 1004252 w 1998270"/>
              <a:gd name="connsiteY3222" fmla="*/ 824813 h 1996549"/>
              <a:gd name="connsiteX3223" fmla="*/ 1004252 w 1998270"/>
              <a:gd name="connsiteY3223" fmla="*/ 824985 h 1996549"/>
              <a:gd name="connsiteX3224" fmla="*/ 988048 w 1998270"/>
              <a:gd name="connsiteY3224" fmla="*/ 840845 h 1996549"/>
              <a:gd name="connsiteX3225" fmla="*/ 971846 w 1998270"/>
              <a:gd name="connsiteY3225" fmla="*/ 824813 h 1996549"/>
              <a:gd name="connsiteX3226" fmla="*/ 988048 w 1998270"/>
              <a:gd name="connsiteY3226" fmla="*/ 807758 h 1996549"/>
              <a:gd name="connsiteX3227" fmla="*/ 1050132 w 1998270"/>
              <a:gd name="connsiteY3227" fmla="*/ 807074 h 1996549"/>
              <a:gd name="connsiteX3228" fmla="*/ 1067188 w 1998270"/>
              <a:gd name="connsiteY3228" fmla="*/ 824130 h 1996549"/>
              <a:gd name="connsiteX3229" fmla="*/ 1050132 w 1998270"/>
              <a:gd name="connsiteY3229" fmla="*/ 841186 h 1996549"/>
              <a:gd name="connsiteX3230" fmla="*/ 1033077 w 1998270"/>
              <a:gd name="connsiteY3230" fmla="*/ 824130 h 1996549"/>
              <a:gd name="connsiteX3231" fmla="*/ 1050132 w 1998270"/>
              <a:gd name="connsiteY3231" fmla="*/ 807074 h 1996549"/>
              <a:gd name="connsiteX3232" fmla="*/ 1110851 w 1998270"/>
              <a:gd name="connsiteY3232" fmla="*/ 806562 h 1996549"/>
              <a:gd name="connsiteX3233" fmla="*/ 1127907 w 1998270"/>
              <a:gd name="connsiteY3233" fmla="*/ 823618 h 1996549"/>
              <a:gd name="connsiteX3234" fmla="*/ 1110851 w 1998270"/>
              <a:gd name="connsiteY3234" fmla="*/ 840674 h 1996549"/>
              <a:gd name="connsiteX3235" fmla="*/ 1093796 w 1998270"/>
              <a:gd name="connsiteY3235" fmla="*/ 823618 h 1996549"/>
              <a:gd name="connsiteX3236" fmla="*/ 1110851 w 1998270"/>
              <a:gd name="connsiteY3236" fmla="*/ 806562 h 1996549"/>
              <a:gd name="connsiteX3237" fmla="*/ 1172253 w 1998270"/>
              <a:gd name="connsiteY3237" fmla="*/ 805881 h 1996549"/>
              <a:gd name="connsiteX3238" fmla="*/ 1172594 w 1998270"/>
              <a:gd name="connsiteY3238" fmla="*/ 805881 h 1996549"/>
              <a:gd name="connsiteX3239" fmla="*/ 1190332 w 1998270"/>
              <a:gd name="connsiteY3239" fmla="*/ 823960 h 1996549"/>
              <a:gd name="connsiteX3240" fmla="*/ 1172253 w 1998270"/>
              <a:gd name="connsiteY3240" fmla="*/ 841016 h 1996549"/>
              <a:gd name="connsiteX3241" fmla="*/ 1154174 w 1998270"/>
              <a:gd name="connsiteY3241" fmla="*/ 823960 h 1996549"/>
              <a:gd name="connsiteX3242" fmla="*/ 1172253 w 1998270"/>
              <a:gd name="connsiteY3242" fmla="*/ 805881 h 1996549"/>
              <a:gd name="connsiteX3243" fmla="*/ 1233654 w 1998270"/>
              <a:gd name="connsiteY3243" fmla="*/ 805539 h 1996549"/>
              <a:gd name="connsiteX3244" fmla="*/ 1252074 w 1998270"/>
              <a:gd name="connsiteY3244" fmla="*/ 823960 h 1996549"/>
              <a:gd name="connsiteX3245" fmla="*/ 1252074 w 1998270"/>
              <a:gd name="connsiteY3245" fmla="*/ 824132 h 1996549"/>
              <a:gd name="connsiteX3246" fmla="*/ 1233654 w 1998270"/>
              <a:gd name="connsiteY3246" fmla="*/ 842209 h 1996549"/>
              <a:gd name="connsiteX3247" fmla="*/ 1215234 w 1998270"/>
              <a:gd name="connsiteY3247" fmla="*/ 823960 h 1996549"/>
              <a:gd name="connsiteX3248" fmla="*/ 1233654 w 1998270"/>
              <a:gd name="connsiteY3248" fmla="*/ 805539 h 1996549"/>
              <a:gd name="connsiteX3249" fmla="*/ 1971151 w 1998270"/>
              <a:gd name="connsiteY3249" fmla="*/ 805028 h 1996549"/>
              <a:gd name="connsiteX3250" fmla="*/ 1971663 w 1998270"/>
              <a:gd name="connsiteY3250" fmla="*/ 805034 h 1996549"/>
              <a:gd name="connsiteX3251" fmla="*/ 1990083 w 1998270"/>
              <a:gd name="connsiteY3251" fmla="*/ 824470 h 1996549"/>
              <a:gd name="connsiteX3252" fmla="*/ 1971151 w 1998270"/>
              <a:gd name="connsiteY3252" fmla="*/ 843232 h 1996549"/>
              <a:gd name="connsiteX3253" fmla="*/ 1970811 w 1998270"/>
              <a:gd name="connsiteY3253" fmla="*/ 843229 h 1996549"/>
              <a:gd name="connsiteX3254" fmla="*/ 1952220 w 1998270"/>
              <a:gd name="connsiteY3254" fmla="*/ 823960 h 1996549"/>
              <a:gd name="connsiteX3255" fmla="*/ 1971151 w 1998270"/>
              <a:gd name="connsiteY3255" fmla="*/ 805028 h 1996549"/>
              <a:gd name="connsiteX3256" fmla="*/ 1295055 w 1998270"/>
              <a:gd name="connsiteY3256" fmla="*/ 804857 h 1996549"/>
              <a:gd name="connsiteX3257" fmla="*/ 1295396 w 1998270"/>
              <a:gd name="connsiteY3257" fmla="*/ 804861 h 1996549"/>
              <a:gd name="connsiteX3258" fmla="*/ 1314158 w 1998270"/>
              <a:gd name="connsiteY3258" fmla="*/ 824301 h 1996549"/>
              <a:gd name="connsiteX3259" fmla="*/ 1295055 w 1998270"/>
              <a:gd name="connsiteY3259" fmla="*/ 843232 h 1996549"/>
              <a:gd name="connsiteX3260" fmla="*/ 1294885 w 1998270"/>
              <a:gd name="connsiteY3260" fmla="*/ 843232 h 1996549"/>
              <a:gd name="connsiteX3261" fmla="*/ 1275952 w 1998270"/>
              <a:gd name="connsiteY3261" fmla="*/ 823960 h 1996549"/>
              <a:gd name="connsiteX3262" fmla="*/ 1295055 w 1998270"/>
              <a:gd name="connsiteY3262" fmla="*/ 804857 h 1996549"/>
              <a:gd name="connsiteX3263" fmla="*/ 1357139 w 1998270"/>
              <a:gd name="connsiteY3263" fmla="*/ 804516 h 1996549"/>
              <a:gd name="connsiteX3264" fmla="*/ 1376583 w 1998270"/>
              <a:gd name="connsiteY3264" fmla="*/ 823960 h 1996549"/>
              <a:gd name="connsiteX3265" fmla="*/ 1376583 w 1998270"/>
              <a:gd name="connsiteY3265" fmla="*/ 824131 h 1996549"/>
              <a:gd name="connsiteX3266" fmla="*/ 1357139 w 1998270"/>
              <a:gd name="connsiteY3266" fmla="*/ 843232 h 1996549"/>
              <a:gd name="connsiteX3267" fmla="*/ 1356968 w 1998270"/>
              <a:gd name="connsiteY3267" fmla="*/ 843232 h 1996549"/>
              <a:gd name="connsiteX3268" fmla="*/ 1337695 w 1998270"/>
              <a:gd name="connsiteY3268" fmla="*/ 823960 h 1996549"/>
              <a:gd name="connsiteX3269" fmla="*/ 1357139 w 1998270"/>
              <a:gd name="connsiteY3269" fmla="*/ 804516 h 1996549"/>
              <a:gd name="connsiteX3270" fmla="*/ 1417857 w 1998270"/>
              <a:gd name="connsiteY3270" fmla="*/ 804004 h 1996549"/>
              <a:gd name="connsiteX3271" fmla="*/ 1437813 w 1998270"/>
              <a:gd name="connsiteY3271" fmla="*/ 823448 h 1996549"/>
              <a:gd name="connsiteX3272" fmla="*/ 1437813 w 1998270"/>
              <a:gd name="connsiteY3272" fmla="*/ 823619 h 1996549"/>
              <a:gd name="connsiteX3273" fmla="*/ 1417857 w 1998270"/>
              <a:gd name="connsiteY3273" fmla="*/ 843232 h 1996549"/>
              <a:gd name="connsiteX3274" fmla="*/ 1398073 w 1998270"/>
              <a:gd name="connsiteY3274" fmla="*/ 823960 h 1996549"/>
              <a:gd name="connsiteX3275" fmla="*/ 1398073 w 1998270"/>
              <a:gd name="connsiteY3275" fmla="*/ 823788 h 1996549"/>
              <a:gd name="connsiteX3276" fmla="*/ 1417857 w 1998270"/>
              <a:gd name="connsiteY3276" fmla="*/ 804004 h 1996549"/>
              <a:gd name="connsiteX3277" fmla="*/ 1479259 w 1998270"/>
              <a:gd name="connsiteY3277" fmla="*/ 803493 h 1996549"/>
              <a:gd name="connsiteX3278" fmla="*/ 1499726 w 1998270"/>
              <a:gd name="connsiteY3278" fmla="*/ 823960 h 1996549"/>
              <a:gd name="connsiteX3279" fmla="*/ 1499726 w 1998270"/>
              <a:gd name="connsiteY3279" fmla="*/ 824130 h 1996549"/>
              <a:gd name="connsiteX3280" fmla="*/ 1479259 w 1998270"/>
              <a:gd name="connsiteY3280" fmla="*/ 844255 h 1996549"/>
              <a:gd name="connsiteX3281" fmla="*/ 1479088 w 1998270"/>
              <a:gd name="connsiteY3281" fmla="*/ 844255 h 1996549"/>
              <a:gd name="connsiteX3282" fmla="*/ 1458792 w 1998270"/>
              <a:gd name="connsiteY3282" fmla="*/ 823960 h 1996549"/>
              <a:gd name="connsiteX3283" fmla="*/ 1479259 w 1998270"/>
              <a:gd name="connsiteY3283" fmla="*/ 803493 h 1996549"/>
              <a:gd name="connsiteX3284" fmla="*/ 1541342 w 1998270"/>
              <a:gd name="connsiteY3284" fmla="*/ 803145 h 1996549"/>
              <a:gd name="connsiteX3285" fmla="*/ 1561809 w 1998270"/>
              <a:gd name="connsiteY3285" fmla="*/ 823960 h 1996549"/>
              <a:gd name="connsiteX3286" fmla="*/ 1561809 w 1998270"/>
              <a:gd name="connsiteY3286" fmla="*/ 824477 h 1996549"/>
              <a:gd name="connsiteX3287" fmla="*/ 1540660 w 1998270"/>
              <a:gd name="connsiteY3287" fmla="*/ 844597 h 1996549"/>
              <a:gd name="connsiteX3288" fmla="*/ 1519852 w 1998270"/>
              <a:gd name="connsiteY3288" fmla="*/ 823960 h 1996549"/>
              <a:gd name="connsiteX3289" fmla="*/ 1540660 w 1998270"/>
              <a:gd name="connsiteY3289" fmla="*/ 803151 h 1996549"/>
              <a:gd name="connsiteX3290" fmla="*/ 1541342 w 1998270"/>
              <a:gd name="connsiteY3290" fmla="*/ 803145 h 1996549"/>
              <a:gd name="connsiteX3291" fmla="*/ 1602061 w 1998270"/>
              <a:gd name="connsiteY3291" fmla="*/ 802811 h 1996549"/>
              <a:gd name="connsiteX3292" fmla="*/ 1602402 w 1998270"/>
              <a:gd name="connsiteY3292" fmla="*/ 802811 h 1996549"/>
              <a:gd name="connsiteX3293" fmla="*/ 1623211 w 1998270"/>
              <a:gd name="connsiteY3293" fmla="*/ 823960 h 1996549"/>
              <a:gd name="connsiteX3294" fmla="*/ 1623211 w 1998270"/>
              <a:gd name="connsiteY3294" fmla="*/ 824131 h 1996549"/>
              <a:gd name="connsiteX3295" fmla="*/ 1602061 w 1998270"/>
              <a:gd name="connsiteY3295" fmla="*/ 844938 h 1996549"/>
              <a:gd name="connsiteX3296" fmla="*/ 1581083 w 1998270"/>
              <a:gd name="connsiteY3296" fmla="*/ 823960 h 1996549"/>
              <a:gd name="connsiteX3297" fmla="*/ 1581083 w 1998270"/>
              <a:gd name="connsiteY3297" fmla="*/ 823789 h 1996549"/>
              <a:gd name="connsiteX3298" fmla="*/ 1602061 w 1998270"/>
              <a:gd name="connsiteY3298" fmla="*/ 802811 h 1996549"/>
              <a:gd name="connsiteX3299" fmla="*/ 1664144 w 1998270"/>
              <a:gd name="connsiteY3299" fmla="*/ 802640 h 1996549"/>
              <a:gd name="connsiteX3300" fmla="*/ 1685464 w 1998270"/>
              <a:gd name="connsiteY3300" fmla="*/ 823959 h 1996549"/>
              <a:gd name="connsiteX3301" fmla="*/ 1685464 w 1998270"/>
              <a:gd name="connsiteY3301" fmla="*/ 824131 h 1996549"/>
              <a:gd name="connsiteX3302" fmla="*/ 1664144 w 1998270"/>
              <a:gd name="connsiteY3302" fmla="*/ 845109 h 1996549"/>
              <a:gd name="connsiteX3303" fmla="*/ 1663974 w 1998270"/>
              <a:gd name="connsiteY3303" fmla="*/ 845109 h 1996549"/>
              <a:gd name="connsiteX3304" fmla="*/ 1642825 w 1998270"/>
              <a:gd name="connsiteY3304" fmla="*/ 823959 h 1996549"/>
              <a:gd name="connsiteX3305" fmla="*/ 1664144 w 1998270"/>
              <a:gd name="connsiteY3305" fmla="*/ 802640 h 1996549"/>
              <a:gd name="connsiteX3306" fmla="*/ 1724863 w 1998270"/>
              <a:gd name="connsiteY3306" fmla="*/ 802470 h 1996549"/>
              <a:gd name="connsiteX3307" fmla="*/ 1725204 w 1998270"/>
              <a:gd name="connsiteY3307" fmla="*/ 802470 h 1996549"/>
              <a:gd name="connsiteX3308" fmla="*/ 1746354 w 1998270"/>
              <a:gd name="connsiteY3308" fmla="*/ 823960 h 1996549"/>
              <a:gd name="connsiteX3309" fmla="*/ 1746354 w 1998270"/>
              <a:gd name="connsiteY3309" fmla="*/ 824131 h 1996549"/>
              <a:gd name="connsiteX3310" fmla="*/ 1724863 w 1998270"/>
              <a:gd name="connsiteY3310" fmla="*/ 845280 h 1996549"/>
              <a:gd name="connsiteX3311" fmla="*/ 1703544 w 1998270"/>
              <a:gd name="connsiteY3311" fmla="*/ 823960 h 1996549"/>
              <a:gd name="connsiteX3312" fmla="*/ 1703544 w 1998270"/>
              <a:gd name="connsiteY3312" fmla="*/ 823789 h 1996549"/>
              <a:gd name="connsiteX3313" fmla="*/ 1724863 w 1998270"/>
              <a:gd name="connsiteY3313" fmla="*/ 802470 h 1996549"/>
              <a:gd name="connsiteX3314" fmla="*/ 1786265 w 1998270"/>
              <a:gd name="connsiteY3314" fmla="*/ 802298 h 1996549"/>
              <a:gd name="connsiteX3315" fmla="*/ 1807926 w 1998270"/>
              <a:gd name="connsiteY3315" fmla="*/ 823960 h 1996549"/>
              <a:gd name="connsiteX3316" fmla="*/ 1807926 w 1998270"/>
              <a:gd name="connsiteY3316" fmla="*/ 824130 h 1996549"/>
              <a:gd name="connsiteX3317" fmla="*/ 1786265 w 1998270"/>
              <a:gd name="connsiteY3317" fmla="*/ 845450 h 1996549"/>
              <a:gd name="connsiteX3318" fmla="*/ 1785924 w 1998270"/>
              <a:gd name="connsiteY3318" fmla="*/ 845450 h 1996549"/>
              <a:gd name="connsiteX3319" fmla="*/ 1764774 w 1998270"/>
              <a:gd name="connsiteY3319" fmla="*/ 823960 h 1996549"/>
              <a:gd name="connsiteX3320" fmla="*/ 1764774 w 1998270"/>
              <a:gd name="connsiteY3320" fmla="*/ 823788 h 1996549"/>
              <a:gd name="connsiteX3321" fmla="*/ 1786265 w 1998270"/>
              <a:gd name="connsiteY3321" fmla="*/ 802298 h 1996549"/>
              <a:gd name="connsiteX3322" fmla="*/ 1909067 w 1998270"/>
              <a:gd name="connsiteY3322" fmla="*/ 802129 h 1996549"/>
              <a:gd name="connsiteX3323" fmla="*/ 1930899 w 1998270"/>
              <a:gd name="connsiteY3323" fmla="*/ 823960 h 1996549"/>
              <a:gd name="connsiteX3324" fmla="*/ 1930899 w 1998270"/>
              <a:gd name="connsiteY3324" fmla="*/ 824131 h 1996549"/>
              <a:gd name="connsiteX3325" fmla="*/ 1909067 w 1998270"/>
              <a:gd name="connsiteY3325" fmla="*/ 845621 h 1996549"/>
              <a:gd name="connsiteX3326" fmla="*/ 1887236 w 1998270"/>
              <a:gd name="connsiteY3326" fmla="*/ 823960 h 1996549"/>
              <a:gd name="connsiteX3327" fmla="*/ 1909067 w 1998270"/>
              <a:gd name="connsiteY3327" fmla="*/ 802129 h 1996549"/>
              <a:gd name="connsiteX3328" fmla="*/ 1847666 w 1998270"/>
              <a:gd name="connsiteY3328" fmla="*/ 802129 h 1996549"/>
              <a:gd name="connsiteX3329" fmla="*/ 1868815 w 1998270"/>
              <a:gd name="connsiteY3329" fmla="*/ 823960 h 1996549"/>
              <a:gd name="connsiteX3330" fmla="*/ 1847666 w 1998270"/>
              <a:gd name="connsiteY3330" fmla="*/ 845621 h 1996549"/>
              <a:gd name="connsiteX3331" fmla="*/ 1825835 w 1998270"/>
              <a:gd name="connsiteY3331" fmla="*/ 823960 h 1996549"/>
              <a:gd name="connsiteX3332" fmla="*/ 1847666 w 1998270"/>
              <a:gd name="connsiteY3332" fmla="*/ 802129 h 1996549"/>
              <a:gd name="connsiteX3333" fmla="*/ 5628 w 1998270"/>
              <a:gd name="connsiteY3333" fmla="*/ 757953 h 1996549"/>
              <a:gd name="connsiteX3334" fmla="*/ 5969 w 1998270"/>
              <a:gd name="connsiteY3334" fmla="*/ 757953 h 1996549"/>
              <a:gd name="connsiteX3335" fmla="*/ 9722 w 1998270"/>
              <a:gd name="connsiteY3335" fmla="*/ 762048 h 1996549"/>
              <a:gd name="connsiteX3336" fmla="*/ 5628 w 1998270"/>
              <a:gd name="connsiteY3336" fmla="*/ 766141 h 1996549"/>
              <a:gd name="connsiteX3337" fmla="*/ 1535 w 1998270"/>
              <a:gd name="connsiteY3337" fmla="*/ 762048 h 1996549"/>
              <a:gd name="connsiteX3338" fmla="*/ 5628 w 1998270"/>
              <a:gd name="connsiteY3338" fmla="*/ 757953 h 1996549"/>
              <a:gd name="connsiteX3339" fmla="*/ 67396 w 1998270"/>
              <a:gd name="connsiteY3339" fmla="*/ 756625 h 1996549"/>
              <a:gd name="connsiteX3340" fmla="*/ 73195 w 1998270"/>
              <a:gd name="connsiteY3340" fmla="*/ 762424 h 1996549"/>
              <a:gd name="connsiteX3341" fmla="*/ 67396 w 1998270"/>
              <a:gd name="connsiteY3341" fmla="*/ 768224 h 1996549"/>
              <a:gd name="connsiteX3342" fmla="*/ 61597 w 1998270"/>
              <a:gd name="connsiteY3342" fmla="*/ 762424 h 1996549"/>
              <a:gd name="connsiteX3343" fmla="*/ 67396 w 1998270"/>
              <a:gd name="connsiteY3343" fmla="*/ 756625 h 1996549"/>
              <a:gd name="connsiteX3344" fmla="*/ 129114 w 1998270"/>
              <a:gd name="connsiteY3344" fmla="*/ 755907 h 1996549"/>
              <a:gd name="connsiteX3345" fmla="*/ 129455 w 1998270"/>
              <a:gd name="connsiteY3345" fmla="*/ 755907 h 1996549"/>
              <a:gd name="connsiteX3346" fmla="*/ 135766 w 1998270"/>
              <a:gd name="connsiteY3346" fmla="*/ 762560 h 1996549"/>
              <a:gd name="connsiteX3347" fmla="*/ 129114 w 1998270"/>
              <a:gd name="connsiteY3347" fmla="*/ 769212 h 1996549"/>
              <a:gd name="connsiteX3348" fmla="*/ 122462 w 1998270"/>
              <a:gd name="connsiteY3348" fmla="*/ 762560 h 1996549"/>
              <a:gd name="connsiteX3349" fmla="*/ 129114 w 1998270"/>
              <a:gd name="connsiteY3349" fmla="*/ 755907 h 1996549"/>
              <a:gd name="connsiteX3350" fmla="*/ 189832 w 1998270"/>
              <a:gd name="connsiteY3350" fmla="*/ 755224 h 1996549"/>
              <a:gd name="connsiteX3351" fmla="*/ 197166 w 1998270"/>
              <a:gd name="connsiteY3351" fmla="*/ 762558 h 1996549"/>
              <a:gd name="connsiteX3352" fmla="*/ 189832 w 1998270"/>
              <a:gd name="connsiteY3352" fmla="*/ 769895 h 1996549"/>
              <a:gd name="connsiteX3353" fmla="*/ 182499 w 1998270"/>
              <a:gd name="connsiteY3353" fmla="*/ 762558 h 1996549"/>
              <a:gd name="connsiteX3354" fmla="*/ 189832 w 1998270"/>
              <a:gd name="connsiteY3354" fmla="*/ 755224 h 1996549"/>
              <a:gd name="connsiteX3355" fmla="*/ 251234 w 1998270"/>
              <a:gd name="connsiteY3355" fmla="*/ 754373 h 1996549"/>
              <a:gd name="connsiteX3356" fmla="*/ 251575 w 1998270"/>
              <a:gd name="connsiteY3356" fmla="*/ 754373 h 1996549"/>
              <a:gd name="connsiteX3357" fmla="*/ 259421 w 1998270"/>
              <a:gd name="connsiteY3357" fmla="*/ 762558 h 1996549"/>
              <a:gd name="connsiteX3358" fmla="*/ 251234 w 1998270"/>
              <a:gd name="connsiteY3358" fmla="*/ 770745 h 1996549"/>
              <a:gd name="connsiteX3359" fmla="*/ 243047 w 1998270"/>
              <a:gd name="connsiteY3359" fmla="*/ 762558 h 1996549"/>
              <a:gd name="connsiteX3360" fmla="*/ 251234 w 1998270"/>
              <a:gd name="connsiteY3360" fmla="*/ 754373 h 1996549"/>
              <a:gd name="connsiteX3361" fmla="*/ 313001 w 1998270"/>
              <a:gd name="connsiteY3361" fmla="*/ 753556 h 1996549"/>
              <a:gd name="connsiteX3362" fmla="*/ 321870 w 1998270"/>
              <a:gd name="connsiteY3362" fmla="*/ 762424 h 1996549"/>
              <a:gd name="connsiteX3363" fmla="*/ 313001 w 1998270"/>
              <a:gd name="connsiteY3363" fmla="*/ 771294 h 1996549"/>
              <a:gd name="connsiteX3364" fmla="*/ 304132 w 1998270"/>
              <a:gd name="connsiteY3364" fmla="*/ 762424 h 1996549"/>
              <a:gd name="connsiteX3365" fmla="*/ 313001 w 1998270"/>
              <a:gd name="connsiteY3365" fmla="*/ 753556 h 1996549"/>
              <a:gd name="connsiteX3366" fmla="*/ 374036 w 1998270"/>
              <a:gd name="connsiteY3366" fmla="*/ 753007 h 1996549"/>
              <a:gd name="connsiteX3367" fmla="*/ 383588 w 1998270"/>
              <a:gd name="connsiteY3367" fmla="*/ 762560 h 1996549"/>
              <a:gd name="connsiteX3368" fmla="*/ 374036 w 1998270"/>
              <a:gd name="connsiteY3368" fmla="*/ 772111 h 1996549"/>
              <a:gd name="connsiteX3369" fmla="*/ 364485 w 1998270"/>
              <a:gd name="connsiteY3369" fmla="*/ 762560 h 1996549"/>
              <a:gd name="connsiteX3370" fmla="*/ 374036 w 1998270"/>
              <a:gd name="connsiteY3370" fmla="*/ 753007 h 1996549"/>
              <a:gd name="connsiteX3371" fmla="*/ 436119 w 1998270"/>
              <a:gd name="connsiteY3371" fmla="*/ 752154 h 1996549"/>
              <a:gd name="connsiteX3372" fmla="*/ 446523 w 1998270"/>
              <a:gd name="connsiteY3372" fmla="*/ 762558 h 1996549"/>
              <a:gd name="connsiteX3373" fmla="*/ 436119 w 1998270"/>
              <a:gd name="connsiteY3373" fmla="*/ 772963 h 1996549"/>
              <a:gd name="connsiteX3374" fmla="*/ 425716 w 1998270"/>
              <a:gd name="connsiteY3374" fmla="*/ 762558 h 1996549"/>
              <a:gd name="connsiteX3375" fmla="*/ 436119 w 1998270"/>
              <a:gd name="connsiteY3375" fmla="*/ 752154 h 1996549"/>
              <a:gd name="connsiteX3376" fmla="*/ 496839 w 1998270"/>
              <a:gd name="connsiteY3376" fmla="*/ 751472 h 1996549"/>
              <a:gd name="connsiteX3377" fmla="*/ 507925 w 1998270"/>
              <a:gd name="connsiteY3377" fmla="*/ 762560 h 1996549"/>
              <a:gd name="connsiteX3378" fmla="*/ 496839 w 1998270"/>
              <a:gd name="connsiteY3378" fmla="*/ 773646 h 1996549"/>
              <a:gd name="connsiteX3379" fmla="*/ 485753 w 1998270"/>
              <a:gd name="connsiteY3379" fmla="*/ 762560 h 1996549"/>
              <a:gd name="connsiteX3380" fmla="*/ 496839 w 1998270"/>
              <a:gd name="connsiteY3380" fmla="*/ 751472 h 1996549"/>
              <a:gd name="connsiteX3381" fmla="*/ 558240 w 1998270"/>
              <a:gd name="connsiteY3381" fmla="*/ 750620 h 1996549"/>
              <a:gd name="connsiteX3382" fmla="*/ 570179 w 1998270"/>
              <a:gd name="connsiteY3382" fmla="*/ 762560 h 1996549"/>
              <a:gd name="connsiteX3383" fmla="*/ 558240 w 1998270"/>
              <a:gd name="connsiteY3383" fmla="*/ 774499 h 1996549"/>
              <a:gd name="connsiteX3384" fmla="*/ 546301 w 1998270"/>
              <a:gd name="connsiteY3384" fmla="*/ 762560 h 1996549"/>
              <a:gd name="connsiteX3385" fmla="*/ 558240 w 1998270"/>
              <a:gd name="connsiteY3385" fmla="*/ 750620 h 1996549"/>
              <a:gd name="connsiteX3386" fmla="*/ 619641 w 1998270"/>
              <a:gd name="connsiteY3386" fmla="*/ 749938 h 1996549"/>
              <a:gd name="connsiteX3387" fmla="*/ 632262 w 1998270"/>
              <a:gd name="connsiteY3387" fmla="*/ 762560 h 1996549"/>
              <a:gd name="connsiteX3388" fmla="*/ 619641 w 1998270"/>
              <a:gd name="connsiteY3388" fmla="*/ 775180 h 1996549"/>
              <a:gd name="connsiteX3389" fmla="*/ 607020 w 1998270"/>
              <a:gd name="connsiteY3389" fmla="*/ 762560 h 1996549"/>
              <a:gd name="connsiteX3390" fmla="*/ 619641 w 1998270"/>
              <a:gd name="connsiteY3390" fmla="*/ 749938 h 1996549"/>
              <a:gd name="connsiteX3391" fmla="*/ 681042 w 1998270"/>
              <a:gd name="connsiteY3391" fmla="*/ 749255 h 1996549"/>
              <a:gd name="connsiteX3392" fmla="*/ 694346 w 1998270"/>
              <a:gd name="connsiteY3392" fmla="*/ 762558 h 1996549"/>
              <a:gd name="connsiteX3393" fmla="*/ 681042 w 1998270"/>
              <a:gd name="connsiteY3393" fmla="*/ 775863 h 1996549"/>
              <a:gd name="connsiteX3394" fmla="*/ 667739 w 1998270"/>
              <a:gd name="connsiteY3394" fmla="*/ 762558 h 1996549"/>
              <a:gd name="connsiteX3395" fmla="*/ 681042 w 1998270"/>
              <a:gd name="connsiteY3395" fmla="*/ 749255 h 1996549"/>
              <a:gd name="connsiteX3396" fmla="*/ 743126 w 1998270"/>
              <a:gd name="connsiteY3396" fmla="*/ 748573 h 1996549"/>
              <a:gd name="connsiteX3397" fmla="*/ 743466 w 1998270"/>
              <a:gd name="connsiteY3397" fmla="*/ 748573 h 1996549"/>
              <a:gd name="connsiteX3398" fmla="*/ 757112 w 1998270"/>
              <a:gd name="connsiteY3398" fmla="*/ 762560 h 1996549"/>
              <a:gd name="connsiteX3399" fmla="*/ 743126 w 1998270"/>
              <a:gd name="connsiteY3399" fmla="*/ 776545 h 1996549"/>
              <a:gd name="connsiteX3400" fmla="*/ 729140 w 1998270"/>
              <a:gd name="connsiteY3400" fmla="*/ 762560 h 1996549"/>
              <a:gd name="connsiteX3401" fmla="*/ 743126 w 1998270"/>
              <a:gd name="connsiteY3401" fmla="*/ 748573 h 1996549"/>
              <a:gd name="connsiteX3402" fmla="*/ 803844 w 1998270"/>
              <a:gd name="connsiteY3402" fmla="*/ 747891 h 1996549"/>
              <a:gd name="connsiteX3403" fmla="*/ 804185 w 1998270"/>
              <a:gd name="connsiteY3403" fmla="*/ 747891 h 1996549"/>
              <a:gd name="connsiteX3404" fmla="*/ 818513 w 1998270"/>
              <a:gd name="connsiteY3404" fmla="*/ 762560 h 1996549"/>
              <a:gd name="connsiteX3405" fmla="*/ 803844 w 1998270"/>
              <a:gd name="connsiteY3405" fmla="*/ 777228 h 1996549"/>
              <a:gd name="connsiteX3406" fmla="*/ 789177 w 1998270"/>
              <a:gd name="connsiteY3406" fmla="*/ 762560 h 1996549"/>
              <a:gd name="connsiteX3407" fmla="*/ 803844 w 1998270"/>
              <a:gd name="connsiteY3407" fmla="*/ 747891 h 1996549"/>
              <a:gd name="connsiteX3408" fmla="*/ 865246 w 1998270"/>
              <a:gd name="connsiteY3408" fmla="*/ 747209 h 1996549"/>
              <a:gd name="connsiteX3409" fmla="*/ 880596 w 1998270"/>
              <a:gd name="connsiteY3409" fmla="*/ 762560 h 1996549"/>
              <a:gd name="connsiteX3410" fmla="*/ 880596 w 1998270"/>
              <a:gd name="connsiteY3410" fmla="*/ 762731 h 1996549"/>
              <a:gd name="connsiteX3411" fmla="*/ 865246 w 1998270"/>
              <a:gd name="connsiteY3411" fmla="*/ 777739 h 1996549"/>
              <a:gd name="connsiteX3412" fmla="*/ 849896 w 1998270"/>
              <a:gd name="connsiteY3412" fmla="*/ 762560 h 1996549"/>
              <a:gd name="connsiteX3413" fmla="*/ 865246 w 1998270"/>
              <a:gd name="connsiteY3413" fmla="*/ 747209 h 1996549"/>
              <a:gd name="connsiteX3414" fmla="*/ 926647 w 1998270"/>
              <a:gd name="connsiteY3414" fmla="*/ 746527 h 1996549"/>
              <a:gd name="connsiteX3415" fmla="*/ 942680 w 1998270"/>
              <a:gd name="connsiteY3415" fmla="*/ 762560 h 1996549"/>
              <a:gd name="connsiteX3416" fmla="*/ 926647 w 1998270"/>
              <a:gd name="connsiteY3416" fmla="*/ 778421 h 1996549"/>
              <a:gd name="connsiteX3417" fmla="*/ 910615 w 1998270"/>
              <a:gd name="connsiteY3417" fmla="*/ 762560 h 1996549"/>
              <a:gd name="connsiteX3418" fmla="*/ 926647 w 1998270"/>
              <a:gd name="connsiteY3418" fmla="*/ 746527 h 1996549"/>
              <a:gd name="connsiteX3419" fmla="*/ 988048 w 1998270"/>
              <a:gd name="connsiteY3419" fmla="*/ 745844 h 1996549"/>
              <a:gd name="connsiteX3420" fmla="*/ 1005104 w 1998270"/>
              <a:gd name="connsiteY3420" fmla="*/ 762900 h 1996549"/>
              <a:gd name="connsiteX3421" fmla="*/ 988048 w 1998270"/>
              <a:gd name="connsiteY3421" fmla="*/ 779956 h 1996549"/>
              <a:gd name="connsiteX3422" fmla="*/ 970993 w 1998270"/>
              <a:gd name="connsiteY3422" fmla="*/ 762900 h 1996549"/>
              <a:gd name="connsiteX3423" fmla="*/ 988048 w 1998270"/>
              <a:gd name="connsiteY3423" fmla="*/ 745844 h 1996549"/>
              <a:gd name="connsiteX3424" fmla="*/ 1050132 w 1998270"/>
              <a:gd name="connsiteY3424" fmla="*/ 745161 h 1996549"/>
              <a:gd name="connsiteX3425" fmla="*/ 1067188 w 1998270"/>
              <a:gd name="connsiteY3425" fmla="*/ 762218 h 1996549"/>
              <a:gd name="connsiteX3426" fmla="*/ 1050132 w 1998270"/>
              <a:gd name="connsiteY3426" fmla="*/ 779273 h 1996549"/>
              <a:gd name="connsiteX3427" fmla="*/ 1033077 w 1998270"/>
              <a:gd name="connsiteY3427" fmla="*/ 762218 h 1996549"/>
              <a:gd name="connsiteX3428" fmla="*/ 1050132 w 1998270"/>
              <a:gd name="connsiteY3428" fmla="*/ 745161 h 1996549"/>
              <a:gd name="connsiteX3429" fmla="*/ 1110851 w 1998270"/>
              <a:gd name="connsiteY3429" fmla="*/ 744481 h 1996549"/>
              <a:gd name="connsiteX3430" fmla="*/ 1111192 w 1998270"/>
              <a:gd name="connsiteY3430" fmla="*/ 744481 h 1996549"/>
              <a:gd name="connsiteX3431" fmla="*/ 1128930 w 1998270"/>
              <a:gd name="connsiteY3431" fmla="*/ 762560 h 1996549"/>
              <a:gd name="connsiteX3432" fmla="*/ 1110851 w 1998270"/>
              <a:gd name="connsiteY3432" fmla="*/ 779615 h 1996549"/>
              <a:gd name="connsiteX3433" fmla="*/ 1092772 w 1998270"/>
              <a:gd name="connsiteY3433" fmla="*/ 762560 h 1996549"/>
              <a:gd name="connsiteX3434" fmla="*/ 1110851 w 1998270"/>
              <a:gd name="connsiteY3434" fmla="*/ 744481 h 1996549"/>
              <a:gd name="connsiteX3435" fmla="*/ 1172252 w 1998270"/>
              <a:gd name="connsiteY3435" fmla="*/ 743967 h 1996549"/>
              <a:gd name="connsiteX3436" fmla="*/ 1190843 w 1998270"/>
              <a:gd name="connsiteY3436" fmla="*/ 762558 h 1996549"/>
              <a:gd name="connsiteX3437" fmla="*/ 1190843 w 1998270"/>
              <a:gd name="connsiteY3437" fmla="*/ 762729 h 1996549"/>
              <a:gd name="connsiteX3438" fmla="*/ 1172252 w 1998270"/>
              <a:gd name="connsiteY3438" fmla="*/ 780979 h 1996549"/>
              <a:gd name="connsiteX3439" fmla="*/ 1172082 w 1998270"/>
              <a:gd name="connsiteY3439" fmla="*/ 780979 h 1996549"/>
              <a:gd name="connsiteX3440" fmla="*/ 1153662 w 1998270"/>
              <a:gd name="connsiteY3440" fmla="*/ 762558 h 1996549"/>
              <a:gd name="connsiteX3441" fmla="*/ 1172252 w 1998270"/>
              <a:gd name="connsiteY3441" fmla="*/ 743967 h 1996549"/>
              <a:gd name="connsiteX3442" fmla="*/ 1233654 w 1998270"/>
              <a:gd name="connsiteY3442" fmla="*/ 743455 h 1996549"/>
              <a:gd name="connsiteX3443" fmla="*/ 1252757 w 1998270"/>
              <a:gd name="connsiteY3443" fmla="*/ 762558 h 1996549"/>
              <a:gd name="connsiteX3444" fmla="*/ 1233654 w 1998270"/>
              <a:gd name="connsiteY3444" fmla="*/ 781491 h 1996549"/>
              <a:gd name="connsiteX3445" fmla="*/ 1214552 w 1998270"/>
              <a:gd name="connsiteY3445" fmla="*/ 762558 h 1996549"/>
              <a:gd name="connsiteX3446" fmla="*/ 1233654 w 1998270"/>
              <a:gd name="connsiteY3446" fmla="*/ 743455 h 1996549"/>
              <a:gd name="connsiteX3447" fmla="*/ 1970835 w 1998270"/>
              <a:gd name="connsiteY3447" fmla="*/ 742811 h 1996549"/>
              <a:gd name="connsiteX3448" fmla="*/ 1990450 w 1998270"/>
              <a:gd name="connsiteY3448" fmla="*/ 762424 h 1996549"/>
              <a:gd name="connsiteX3449" fmla="*/ 1970835 w 1998270"/>
              <a:gd name="connsiteY3449" fmla="*/ 782039 h 1996549"/>
              <a:gd name="connsiteX3450" fmla="*/ 1951221 w 1998270"/>
              <a:gd name="connsiteY3450" fmla="*/ 762424 h 1996549"/>
              <a:gd name="connsiteX3451" fmla="*/ 1970835 w 1998270"/>
              <a:gd name="connsiteY3451" fmla="*/ 742811 h 1996549"/>
              <a:gd name="connsiteX3452" fmla="*/ 1295421 w 1998270"/>
              <a:gd name="connsiteY3452" fmla="*/ 742811 h 1996549"/>
              <a:gd name="connsiteX3453" fmla="*/ 1315036 w 1998270"/>
              <a:gd name="connsiteY3453" fmla="*/ 762424 h 1996549"/>
              <a:gd name="connsiteX3454" fmla="*/ 1295421 w 1998270"/>
              <a:gd name="connsiteY3454" fmla="*/ 782039 h 1996549"/>
              <a:gd name="connsiteX3455" fmla="*/ 1275807 w 1998270"/>
              <a:gd name="connsiteY3455" fmla="*/ 762424 h 1996549"/>
              <a:gd name="connsiteX3456" fmla="*/ 1295421 w 1998270"/>
              <a:gd name="connsiteY3456" fmla="*/ 742811 h 1996549"/>
              <a:gd name="connsiteX3457" fmla="*/ 1357138 w 1998270"/>
              <a:gd name="connsiteY3457" fmla="*/ 742433 h 1996549"/>
              <a:gd name="connsiteX3458" fmla="*/ 1377264 w 1998270"/>
              <a:gd name="connsiteY3458" fmla="*/ 762558 h 1996549"/>
              <a:gd name="connsiteX3459" fmla="*/ 1377264 w 1998270"/>
              <a:gd name="connsiteY3459" fmla="*/ 762729 h 1996549"/>
              <a:gd name="connsiteX3460" fmla="*/ 1357138 w 1998270"/>
              <a:gd name="connsiteY3460" fmla="*/ 782515 h 1996549"/>
              <a:gd name="connsiteX3461" fmla="*/ 1356968 w 1998270"/>
              <a:gd name="connsiteY3461" fmla="*/ 782515 h 1996549"/>
              <a:gd name="connsiteX3462" fmla="*/ 1337013 w 1998270"/>
              <a:gd name="connsiteY3462" fmla="*/ 762558 h 1996549"/>
              <a:gd name="connsiteX3463" fmla="*/ 1357138 w 1998270"/>
              <a:gd name="connsiteY3463" fmla="*/ 742433 h 1996549"/>
              <a:gd name="connsiteX3464" fmla="*/ 1417858 w 1998270"/>
              <a:gd name="connsiteY3464" fmla="*/ 741921 h 1996549"/>
              <a:gd name="connsiteX3465" fmla="*/ 1438495 w 1998270"/>
              <a:gd name="connsiteY3465" fmla="*/ 762558 h 1996549"/>
              <a:gd name="connsiteX3466" fmla="*/ 1417858 w 1998270"/>
              <a:gd name="connsiteY3466" fmla="*/ 783025 h 1996549"/>
              <a:gd name="connsiteX3467" fmla="*/ 1397391 w 1998270"/>
              <a:gd name="connsiteY3467" fmla="*/ 762558 h 1996549"/>
              <a:gd name="connsiteX3468" fmla="*/ 1417858 w 1998270"/>
              <a:gd name="connsiteY3468" fmla="*/ 741921 h 1996549"/>
              <a:gd name="connsiteX3469" fmla="*/ 1724864 w 1998270"/>
              <a:gd name="connsiteY3469" fmla="*/ 740899 h 1996549"/>
              <a:gd name="connsiteX3470" fmla="*/ 1725205 w 1998270"/>
              <a:gd name="connsiteY3470" fmla="*/ 740899 h 1996549"/>
              <a:gd name="connsiteX3471" fmla="*/ 1747207 w 1998270"/>
              <a:gd name="connsiteY3471" fmla="*/ 763243 h 1996549"/>
              <a:gd name="connsiteX3472" fmla="*/ 1747207 w 1998270"/>
              <a:gd name="connsiteY3472" fmla="*/ 763412 h 1996549"/>
              <a:gd name="connsiteX3473" fmla="*/ 1724864 w 1998270"/>
              <a:gd name="connsiteY3473" fmla="*/ 785415 h 1996549"/>
              <a:gd name="connsiteX3474" fmla="*/ 1702521 w 1998270"/>
              <a:gd name="connsiteY3474" fmla="*/ 763243 h 1996549"/>
              <a:gd name="connsiteX3475" fmla="*/ 1724864 w 1998270"/>
              <a:gd name="connsiteY3475" fmla="*/ 740899 h 1996549"/>
              <a:gd name="connsiteX3476" fmla="*/ 1479259 w 1998270"/>
              <a:gd name="connsiteY3476" fmla="*/ 740899 h 1996549"/>
              <a:gd name="connsiteX3477" fmla="*/ 1479600 w 1998270"/>
              <a:gd name="connsiteY3477" fmla="*/ 740899 h 1996549"/>
              <a:gd name="connsiteX3478" fmla="*/ 1500408 w 1998270"/>
              <a:gd name="connsiteY3478" fmla="*/ 762048 h 1996549"/>
              <a:gd name="connsiteX3479" fmla="*/ 1500408 w 1998270"/>
              <a:gd name="connsiteY3479" fmla="*/ 762218 h 1996549"/>
              <a:gd name="connsiteX3480" fmla="*/ 1479259 w 1998270"/>
              <a:gd name="connsiteY3480" fmla="*/ 783027 h 1996549"/>
              <a:gd name="connsiteX3481" fmla="*/ 1458110 w 1998270"/>
              <a:gd name="connsiteY3481" fmla="*/ 762048 h 1996549"/>
              <a:gd name="connsiteX3482" fmla="*/ 1479259 w 1998270"/>
              <a:gd name="connsiteY3482" fmla="*/ 740899 h 1996549"/>
              <a:gd name="connsiteX3483" fmla="*/ 1786265 w 1998270"/>
              <a:gd name="connsiteY3483" fmla="*/ 740899 h 1996549"/>
              <a:gd name="connsiteX3484" fmla="*/ 1808779 w 1998270"/>
              <a:gd name="connsiteY3484" fmla="*/ 763411 h 1996549"/>
              <a:gd name="connsiteX3485" fmla="*/ 1786265 w 1998270"/>
              <a:gd name="connsiteY3485" fmla="*/ 785754 h 1996549"/>
              <a:gd name="connsiteX3486" fmla="*/ 1763922 w 1998270"/>
              <a:gd name="connsiteY3486" fmla="*/ 763411 h 1996549"/>
              <a:gd name="connsiteX3487" fmla="*/ 1786265 w 1998270"/>
              <a:gd name="connsiteY3487" fmla="*/ 740899 h 1996549"/>
              <a:gd name="connsiteX3488" fmla="*/ 1664145 w 1998270"/>
              <a:gd name="connsiteY3488" fmla="*/ 740899 h 1996549"/>
              <a:gd name="connsiteX3489" fmla="*/ 1686317 w 1998270"/>
              <a:gd name="connsiteY3489" fmla="*/ 762558 h 1996549"/>
              <a:gd name="connsiteX3490" fmla="*/ 1664145 w 1998270"/>
              <a:gd name="connsiteY3490" fmla="*/ 784562 h 1996549"/>
              <a:gd name="connsiteX3491" fmla="*/ 1642143 w 1998270"/>
              <a:gd name="connsiteY3491" fmla="*/ 763070 h 1996549"/>
              <a:gd name="connsiteX3492" fmla="*/ 1664145 w 1998270"/>
              <a:gd name="connsiteY3492" fmla="*/ 740899 h 1996549"/>
              <a:gd name="connsiteX3493" fmla="*/ 1602061 w 1998270"/>
              <a:gd name="connsiteY3493" fmla="*/ 740899 h 1996549"/>
              <a:gd name="connsiteX3494" fmla="*/ 1623893 w 1998270"/>
              <a:gd name="connsiteY3494" fmla="*/ 762729 h 1996549"/>
              <a:gd name="connsiteX3495" fmla="*/ 1623893 w 1998270"/>
              <a:gd name="connsiteY3495" fmla="*/ 762900 h 1996549"/>
              <a:gd name="connsiteX3496" fmla="*/ 1602061 w 1998270"/>
              <a:gd name="connsiteY3496" fmla="*/ 784390 h 1996549"/>
              <a:gd name="connsiteX3497" fmla="*/ 1580230 w 1998270"/>
              <a:gd name="connsiteY3497" fmla="*/ 762729 h 1996549"/>
              <a:gd name="connsiteX3498" fmla="*/ 1602061 w 1998270"/>
              <a:gd name="connsiteY3498" fmla="*/ 740899 h 1996549"/>
              <a:gd name="connsiteX3499" fmla="*/ 1540660 w 1998270"/>
              <a:gd name="connsiteY3499" fmla="*/ 740899 h 1996549"/>
              <a:gd name="connsiteX3500" fmla="*/ 1540830 w 1998270"/>
              <a:gd name="connsiteY3500" fmla="*/ 740900 h 1996549"/>
              <a:gd name="connsiteX3501" fmla="*/ 1561809 w 1998270"/>
              <a:gd name="connsiteY3501" fmla="*/ 762558 h 1996549"/>
              <a:gd name="connsiteX3502" fmla="*/ 1540660 w 1998270"/>
              <a:gd name="connsiteY3502" fmla="*/ 783709 h 1996549"/>
              <a:gd name="connsiteX3503" fmla="*/ 1519170 w 1998270"/>
              <a:gd name="connsiteY3503" fmla="*/ 762389 h 1996549"/>
              <a:gd name="connsiteX3504" fmla="*/ 1540660 w 1998270"/>
              <a:gd name="connsiteY3504" fmla="*/ 740899 h 1996549"/>
              <a:gd name="connsiteX3505" fmla="*/ 1909434 w 1998270"/>
              <a:gd name="connsiteY3505" fmla="*/ 739741 h 1996549"/>
              <a:gd name="connsiteX3506" fmla="*/ 1932119 w 1998270"/>
              <a:gd name="connsiteY3506" fmla="*/ 762424 h 1996549"/>
              <a:gd name="connsiteX3507" fmla="*/ 1909434 w 1998270"/>
              <a:gd name="connsiteY3507" fmla="*/ 785109 h 1996549"/>
              <a:gd name="connsiteX3508" fmla="*/ 1886750 w 1998270"/>
              <a:gd name="connsiteY3508" fmla="*/ 762424 h 1996549"/>
              <a:gd name="connsiteX3509" fmla="*/ 1909434 w 1998270"/>
              <a:gd name="connsiteY3509" fmla="*/ 739741 h 1996549"/>
              <a:gd name="connsiteX3510" fmla="*/ 1848032 w 1998270"/>
              <a:gd name="connsiteY3510" fmla="*/ 739741 h 1996549"/>
              <a:gd name="connsiteX3511" fmla="*/ 1870717 w 1998270"/>
              <a:gd name="connsiteY3511" fmla="*/ 762424 h 1996549"/>
              <a:gd name="connsiteX3512" fmla="*/ 1848032 w 1998270"/>
              <a:gd name="connsiteY3512" fmla="*/ 785109 h 1996549"/>
              <a:gd name="connsiteX3513" fmla="*/ 1825348 w 1998270"/>
              <a:gd name="connsiteY3513" fmla="*/ 762424 h 1996549"/>
              <a:gd name="connsiteX3514" fmla="*/ 1848032 w 1998270"/>
              <a:gd name="connsiteY3514" fmla="*/ 739741 h 1996549"/>
              <a:gd name="connsiteX3515" fmla="*/ 5629 w 1998270"/>
              <a:gd name="connsiteY3515" fmla="*/ 696893 h 1996549"/>
              <a:gd name="connsiteX3516" fmla="*/ 9893 w 1998270"/>
              <a:gd name="connsiteY3516" fmla="*/ 701157 h 1996549"/>
              <a:gd name="connsiteX3517" fmla="*/ 5629 w 1998270"/>
              <a:gd name="connsiteY3517" fmla="*/ 705421 h 1996549"/>
              <a:gd name="connsiteX3518" fmla="*/ 1365 w 1998270"/>
              <a:gd name="connsiteY3518" fmla="*/ 701157 h 1996549"/>
              <a:gd name="connsiteX3519" fmla="*/ 5629 w 1998270"/>
              <a:gd name="connsiteY3519" fmla="*/ 696893 h 1996549"/>
              <a:gd name="connsiteX3520" fmla="*/ 67029 w 1998270"/>
              <a:gd name="connsiteY3520" fmla="*/ 695018 h 1996549"/>
              <a:gd name="connsiteX3521" fmla="*/ 73170 w 1998270"/>
              <a:gd name="connsiteY3521" fmla="*/ 701158 h 1996549"/>
              <a:gd name="connsiteX3522" fmla="*/ 67029 w 1998270"/>
              <a:gd name="connsiteY3522" fmla="*/ 707299 h 1996549"/>
              <a:gd name="connsiteX3523" fmla="*/ 60890 w 1998270"/>
              <a:gd name="connsiteY3523" fmla="*/ 701158 h 1996549"/>
              <a:gd name="connsiteX3524" fmla="*/ 67029 w 1998270"/>
              <a:gd name="connsiteY3524" fmla="*/ 695018 h 1996549"/>
              <a:gd name="connsiteX3525" fmla="*/ 129113 w 1998270"/>
              <a:gd name="connsiteY3525" fmla="*/ 694336 h 1996549"/>
              <a:gd name="connsiteX3526" fmla="*/ 135935 w 1998270"/>
              <a:gd name="connsiteY3526" fmla="*/ 701157 h 1996549"/>
              <a:gd name="connsiteX3527" fmla="*/ 129113 w 1998270"/>
              <a:gd name="connsiteY3527" fmla="*/ 707980 h 1996549"/>
              <a:gd name="connsiteX3528" fmla="*/ 122291 w 1998270"/>
              <a:gd name="connsiteY3528" fmla="*/ 701157 h 1996549"/>
              <a:gd name="connsiteX3529" fmla="*/ 129113 w 1998270"/>
              <a:gd name="connsiteY3529" fmla="*/ 694336 h 1996549"/>
              <a:gd name="connsiteX3530" fmla="*/ 189832 w 1998270"/>
              <a:gd name="connsiteY3530" fmla="*/ 693482 h 1996549"/>
              <a:gd name="connsiteX3531" fmla="*/ 197507 w 1998270"/>
              <a:gd name="connsiteY3531" fmla="*/ 701158 h 1996549"/>
              <a:gd name="connsiteX3532" fmla="*/ 189832 w 1998270"/>
              <a:gd name="connsiteY3532" fmla="*/ 708833 h 1996549"/>
              <a:gd name="connsiteX3533" fmla="*/ 182157 w 1998270"/>
              <a:gd name="connsiteY3533" fmla="*/ 701158 h 1996549"/>
              <a:gd name="connsiteX3534" fmla="*/ 189832 w 1998270"/>
              <a:gd name="connsiteY3534" fmla="*/ 693482 h 1996549"/>
              <a:gd name="connsiteX3535" fmla="*/ 251234 w 1998270"/>
              <a:gd name="connsiteY3535" fmla="*/ 692630 h 1996549"/>
              <a:gd name="connsiteX3536" fmla="*/ 259761 w 1998270"/>
              <a:gd name="connsiteY3536" fmla="*/ 701157 h 1996549"/>
              <a:gd name="connsiteX3537" fmla="*/ 251234 w 1998270"/>
              <a:gd name="connsiteY3537" fmla="*/ 709687 h 1996549"/>
              <a:gd name="connsiteX3538" fmla="*/ 242706 w 1998270"/>
              <a:gd name="connsiteY3538" fmla="*/ 701157 h 1996549"/>
              <a:gd name="connsiteX3539" fmla="*/ 251234 w 1998270"/>
              <a:gd name="connsiteY3539" fmla="*/ 692630 h 1996549"/>
              <a:gd name="connsiteX3540" fmla="*/ 312635 w 1998270"/>
              <a:gd name="connsiteY3540" fmla="*/ 691948 h 1996549"/>
              <a:gd name="connsiteX3541" fmla="*/ 321845 w 1998270"/>
              <a:gd name="connsiteY3541" fmla="*/ 701158 h 1996549"/>
              <a:gd name="connsiteX3542" fmla="*/ 312635 w 1998270"/>
              <a:gd name="connsiteY3542" fmla="*/ 710368 h 1996549"/>
              <a:gd name="connsiteX3543" fmla="*/ 303425 w 1998270"/>
              <a:gd name="connsiteY3543" fmla="*/ 701158 h 1996549"/>
              <a:gd name="connsiteX3544" fmla="*/ 312635 w 1998270"/>
              <a:gd name="connsiteY3544" fmla="*/ 691948 h 1996549"/>
              <a:gd name="connsiteX3545" fmla="*/ 374035 w 1998270"/>
              <a:gd name="connsiteY3545" fmla="*/ 691096 h 1996549"/>
              <a:gd name="connsiteX3546" fmla="*/ 374377 w 1998270"/>
              <a:gd name="connsiteY3546" fmla="*/ 691096 h 1996549"/>
              <a:gd name="connsiteX3547" fmla="*/ 384099 w 1998270"/>
              <a:gd name="connsiteY3547" fmla="*/ 701158 h 1996549"/>
              <a:gd name="connsiteX3548" fmla="*/ 374035 w 1998270"/>
              <a:gd name="connsiteY3548" fmla="*/ 711222 h 1996549"/>
              <a:gd name="connsiteX3549" fmla="*/ 363973 w 1998270"/>
              <a:gd name="connsiteY3549" fmla="*/ 701158 h 1996549"/>
              <a:gd name="connsiteX3550" fmla="*/ 374035 w 1998270"/>
              <a:gd name="connsiteY3550" fmla="*/ 691096 h 1996549"/>
              <a:gd name="connsiteX3551" fmla="*/ 496839 w 1998270"/>
              <a:gd name="connsiteY3551" fmla="*/ 689729 h 1996549"/>
              <a:gd name="connsiteX3552" fmla="*/ 508266 w 1998270"/>
              <a:gd name="connsiteY3552" fmla="*/ 701157 h 1996549"/>
              <a:gd name="connsiteX3553" fmla="*/ 496839 w 1998270"/>
              <a:gd name="connsiteY3553" fmla="*/ 712585 h 1996549"/>
              <a:gd name="connsiteX3554" fmla="*/ 485412 w 1998270"/>
              <a:gd name="connsiteY3554" fmla="*/ 701157 h 1996549"/>
              <a:gd name="connsiteX3555" fmla="*/ 496839 w 1998270"/>
              <a:gd name="connsiteY3555" fmla="*/ 689729 h 1996549"/>
              <a:gd name="connsiteX3556" fmla="*/ 436120 w 1998270"/>
              <a:gd name="connsiteY3556" fmla="*/ 689729 h 1996549"/>
              <a:gd name="connsiteX3557" fmla="*/ 446865 w 1998270"/>
              <a:gd name="connsiteY3557" fmla="*/ 700476 h 1996549"/>
              <a:gd name="connsiteX3558" fmla="*/ 436120 w 1998270"/>
              <a:gd name="connsiteY3558" fmla="*/ 711221 h 1996549"/>
              <a:gd name="connsiteX3559" fmla="*/ 425375 w 1998270"/>
              <a:gd name="connsiteY3559" fmla="*/ 700476 h 1996549"/>
              <a:gd name="connsiteX3560" fmla="*/ 436120 w 1998270"/>
              <a:gd name="connsiteY3560" fmla="*/ 689729 h 1996549"/>
              <a:gd name="connsiteX3561" fmla="*/ 558606 w 1998270"/>
              <a:gd name="connsiteY3561" fmla="*/ 688743 h 1996549"/>
              <a:gd name="connsiteX3562" fmla="*/ 570887 w 1998270"/>
              <a:gd name="connsiteY3562" fmla="*/ 701023 h 1996549"/>
              <a:gd name="connsiteX3563" fmla="*/ 558606 w 1998270"/>
              <a:gd name="connsiteY3563" fmla="*/ 713305 h 1996549"/>
              <a:gd name="connsiteX3564" fmla="*/ 546326 w 1998270"/>
              <a:gd name="connsiteY3564" fmla="*/ 701023 h 1996549"/>
              <a:gd name="connsiteX3565" fmla="*/ 558606 w 1998270"/>
              <a:gd name="connsiteY3565" fmla="*/ 688743 h 1996549"/>
              <a:gd name="connsiteX3566" fmla="*/ 619641 w 1998270"/>
              <a:gd name="connsiteY3566" fmla="*/ 688194 h 1996549"/>
              <a:gd name="connsiteX3567" fmla="*/ 632603 w 1998270"/>
              <a:gd name="connsiteY3567" fmla="*/ 701157 h 1996549"/>
              <a:gd name="connsiteX3568" fmla="*/ 619641 w 1998270"/>
              <a:gd name="connsiteY3568" fmla="*/ 714120 h 1996549"/>
              <a:gd name="connsiteX3569" fmla="*/ 606679 w 1998270"/>
              <a:gd name="connsiteY3569" fmla="*/ 701157 h 1996549"/>
              <a:gd name="connsiteX3570" fmla="*/ 619641 w 1998270"/>
              <a:gd name="connsiteY3570" fmla="*/ 688194 h 1996549"/>
              <a:gd name="connsiteX3571" fmla="*/ 681042 w 1998270"/>
              <a:gd name="connsiteY3571" fmla="*/ 687513 h 1996549"/>
              <a:gd name="connsiteX3572" fmla="*/ 694687 w 1998270"/>
              <a:gd name="connsiteY3572" fmla="*/ 701157 h 1996549"/>
              <a:gd name="connsiteX3573" fmla="*/ 681042 w 1998270"/>
              <a:gd name="connsiteY3573" fmla="*/ 714803 h 1996549"/>
              <a:gd name="connsiteX3574" fmla="*/ 667398 w 1998270"/>
              <a:gd name="connsiteY3574" fmla="*/ 701157 h 1996549"/>
              <a:gd name="connsiteX3575" fmla="*/ 681042 w 1998270"/>
              <a:gd name="connsiteY3575" fmla="*/ 687513 h 1996549"/>
              <a:gd name="connsiteX3576" fmla="*/ 743126 w 1998270"/>
              <a:gd name="connsiteY3576" fmla="*/ 686660 h 1996549"/>
              <a:gd name="connsiteX3577" fmla="*/ 757624 w 1998270"/>
              <a:gd name="connsiteY3577" fmla="*/ 701157 h 1996549"/>
              <a:gd name="connsiteX3578" fmla="*/ 743126 w 1998270"/>
              <a:gd name="connsiteY3578" fmla="*/ 715654 h 1996549"/>
              <a:gd name="connsiteX3579" fmla="*/ 728629 w 1998270"/>
              <a:gd name="connsiteY3579" fmla="*/ 701157 h 1996549"/>
              <a:gd name="connsiteX3580" fmla="*/ 743126 w 1998270"/>
              <a:gd name="connsiteY3580" fmla="*/ 686660 h 1996549"/>
              <a:gd name="connsiteX3581" fmla="*/ 803845 w 1998270"/>
              <a:gd name="connsiteY3581" fmla="*/ 685978 h 1996549"/>
              <a:gd name="connsiteX3582" fmla="*/ 819025 w 1998270"/>
              <a:gd name="connsiteY3582" fmla="*/ 701157 h 1996549"/>
              <a:gd name="connsiteX3583" fmla="*/ 819025 w 1998270"/>
              <a:gd name="connsiteY3583" fmla="*/ 701330 h 1996549"/>
              <a:gd name="connsiteX3584" fmla="*/ 803845 w 1998270"/>
              <a:gd name="connsiteY3584" fmla="*/ 716167 h 1996549"/>
              <a:gd name="connsiteX3585" fmla="*/ 803674 w 1998270"/>
              <a:gd name="connsiteY3585" fmla="*/ 716169 h 1996549"/>
              <a:gd name="connsiteX3586" fmla="*/ 788666 w 1998270"/>
              <a:gd name="connsiteY3586" fmla="*/ 701157 h 1996549"/>
              <a:gd name="connsiteX3587" fmla="*/ 803845 w 1998270"/>
              <a:gd name="connsiteY3587" fmla="*/ 685978 h 1996549"/>
              <a:gd name="connsiteX3588" fmla="*/ 865246 w 1998270"/>
              <a:gd name="connsiteY3588" fmla="*/ 685296 h 1996549"/>
              <a:gd name="connsiteX3589" fmla="*/ 865587 w 1998270"/>
              <a:gd name="connsiteY3589" fmla="*/ 685296 h 1996549"/>
              <a:gd name="connsiteX3590" fmla="*/ 881108 w 1998270"/>
              <a:gd name="connsiteY3590" fmla="*/ 701157 h 1996549"/>
              <a:gd name="connsiteX3591" fmla="*/ 881108 w 1998270"/>
              <a:gd name="connsiteY3591" fmla="*/ 701330 h 1996549"/>
              <a:gd name="connsiteX3592" fmla="*/ 865246 w 1998270"/>
              <a:gd name="connsiteY3592" fmla="*/ 716849 h 1996549"/>
              <a:gd name="connsiteX3593" fmla="*/ 849385 w 1998270"/>
              <a:gd name="connsiteY3593" fmla="*/ 701157 h 1996549"/>
              <a:gd name="connsiteX3594" fmla="*/ 865246 w 1998270"/>
              <a:gd name="connsiteY3594" fmla="*/ 685296 h 1996549"/>
              <a:gd name="connsiteX3595" fmla="*/ 926647 w 1998270"/>
              <a:gd name="connsiteY3595" fmla="*/ 684614 h 1996549"/>
              <a:gd name="connsiteX3596" fmla="*/ 943703 w 1998270"/>
              <a:gd name="connsiteY3596" fmla="*/ 701670 h 1996549"/>
              <a:gd name="connsiteX3597" fmla="*/ 926647 w 1998270"/>
              <a:gd name="connsiteY3597" fmla="*/ 718726 h 1996549"/>
              <a:gd name="connsiteX3598" fmla="*/ 909592 w 1998270"/>
              <a:gd name="connsiteY3598" fmla="*/ 701670 h 1996549"/>
              <a:gd name="connsiteX3599" fmla="*/ 926647 w 1998270"/>
              <a:gd name="connsiteY3599" fmla="*/ 684614 h 1996549"/>
              <a:gd name="connsiteX3600" fmla="*/ 988048 w 1998270"/>
              <a:gd name="connsiteY3600" fmla="*/ 683931 h 1996549"/>
              <a:gd name="connsiteX3601" fmla="*/ 1005104 w 1998270"/>
              <a:gd name="connsiteY3601" fmla="*/ 700987 h 1996549"/>
              <a:gd name="connsiteX3602" fmla="*/ 988048 w 1998270"/>
              <a:gd name="connsiteY3602" fmla="*/ 718043 h 1996549"/>
              <a:gd name="connsiteX3603" fmla="*/ 970993 w 1998270"/>
              <a:gd name="connsiteY3603" fmla="*/ 700987 h 1996549"/>
              <a:gd name="connsiteX3604" fmla="*/ 988048 w 1998270"/>
              <a:gd name="connsiteY3604" fmla="*/ 683931 h 1996549"/>
              <a:gd name="connsiteX3605" fmla="*/ 1051002 w 1998270"/>
              <a:gd name="connsiteY3605" fmla="*/ 683229 h 1996549"/>
              <a:gd name="connsiteX3606" fmla="*/ 1068041 w 1998270"/>
              <a:gd name="connsiteY3606" fmla="*/ 700305 h 1996549"/>
              <a:gd name="connsiteX3607" fmla="*/ 1068024 w 1998270"/>
              <a:gd name="connsiteY3607" fmla="*/ 701179 h 1996549"/>
              <a:gd name="connsiteX3608" fmla="*/ 1050132 w 1998270"/>
              <a:gd name="connsiteY3608" fmla="*/ 717361 h 1996549"/>
              <a:gd name="connsiteX3609" fmla="*/ 1033077 w 1998270"/>
              <a:gd name="connsiteY3609" fmla="*/ 700305 h 1996549"/>
              <a:gd name="connsiteX3610" fmla="*/ 1050132 w 1998270"/>
              <a:gd name="connsiteY3610" fmla="*/ 683249 h 1996549"/>
              <a:gd name="connsiteX3611" fmla="*/ 1051002 w 1998270"/>
              <a:gd name="connsiteY3611" fmla="*/ 683229 h 1996549"/>
              <a:gd name="connsiteX3612" fmla="*/ 1110851 w 1998270"/>
              <a:gd name="connsiteY3612" fmla="*/ 682567 h 1996549"/>
              <a:gd name="connsiteX3613" fmla="*/ 1129442 w 1998270"/>
              <a:gd name="connsiteY3613" fmla="*/ 701157 h 1996549"/>
              <a:gd name="connsiteX3614" fmla="*/ 1129442 w 1998270"/>
              <a:gd name="connsiteY3614" fmla="*/ 701329 h 1996549"/>
              <a:gd name="connsiteX3615" fmla="*/ 1110851 w 1998270"/>
              <a:gd name="connsiteY3615" fmla="*/ 719579 h 1996549"/>
              <a:gd name="connsiteX3616" fmla="*/ 1110681 w 1998270"/>
              <a:gd name="connsiteY3616" fmla="*/ 719579 h 1996549"/>
              <a:gd name="connsiteX3617" fmla="*/ 1092261 w 1998270"/>
              <a:gd name="connsiteY3617" fmla="*/ 701157 h 1996549"/>
              <a:gd name="connsiteX3618" fmla="*/ 1110851 w 1998270"/>
              <a:gd name="connsiteY3618" fmla="*/ 682567 h 1996549"/>
              <a:gd name="connsiteX3619" fmla="*/ 1172252 w 1998270"/>
              <a:gd name="connsiteY3619" fmla="*/ 682056 h 1996549"/>
              <a:gd name="connsiteX3620" fmla="*/ 1190673 w 1998270"/>
              <a:gd name="connsiteY3620" fmla="*/ 701157 h 1996549"/>
              <a:gd name="connsiteX3621" fmla="*/ 1171570 w 1998270"/>
              <a:gd name="connsiteY3621" fmla="*/ 720090 h 1996549"/>
              <a:gd name="connsiteX3622" fmla="*/ 1152468 w 1998270"/>
              <a:gd name="connsiteY3622" fmla="*/ 701157 h 1996549"/>
              <a:gd name="connsiteX3623" fmla="*/ 1152485 w 1998270"/>
              <a:gd name="connsiteY3623" fmla="*/ 700464 h 1996549"/>
              <a:gd name="connsiteX3624" fmla="*/ 1172252 w 1998270"/>
              <a:gd name="connsiteY3624" fmla="*/ 682056 h 1996549"/>
              <a:gd name="connsiteX3625" fmla="*/ 1233654 w 1998270"/>
              <a:gd name="connsiteY3625" fmla="*/ 681373 h 1996549"/>
              <a:gd name="connsiteX3626" fmla="*/ 1253439 w 1998270"/>
              <a:gd name="connsiteY3626" fmla="*/ 701157 h 1996549"/>
              <a:gd name="connsiteX3627" fmla="*/ 1253439 w 1998270"/>
              <a:gd name="connsiteY3627" fmla="*/ 701329 h 1996549"/>
              <a:gd name="connsiteX3628" fmla="*/ 1233654 w 1998270"/>
              <a:gd name="connsiteY3628" fmla="*/ 720773 h 1996549"/>
              <a:gd name="connsiteX3629" fmla="*/ 1233313 w 1998270"/>
              <a:gd name="connsiteY3629" fmla="*/ 720773 h 1996549"/>
              <a:gd name="connsiteX3630" fmla="*/ 1214039 w 1998270"/>
              <a:gd name="connsiteY3630" fmla="*/ 701157 h 1996549"/>
              <a:gd name="connsiteX3631" fmla="*/ 1214039 w 1998270"/>
              <a:gd name="connsiteY3631" fmla="*/ 700987 h 1996549"/>
              <a:gd name="connsiteX3632" fmla="*/ 1233654 w 1998270"/>
              <a:gd name="connsiteY3632" fmla="*/ 681373 h 1996549"/>
              <a:gd name="connsiteX3633" fmla="*/ 1971151 w 1998270"/>
              <a:gd name="connsiteY3633" fmla="*/ 680861 h 1996549"/>
              <a:gd name="connsiteX3634" fmla="*/ 1991448 w 1998270"/>
              <a:gd name="connsiteY3634" fmla="*/ 701157 h 1996549"/>
              <a:gd name="connsiteX3635" fmla="*/ 1991448 w 1998270"/>
              <a:gd name="connsiteY3635" fmla="*/ 701328 h 1996549"/>
              <a:gd name="connsiteX3636" fmla="*/ 1971151 w 1998270"/>
              <a:gd name="connsiteY3636" fmla="*/ 721284 h 1996549"/>
              <a:gd name="connsiteX3637" fmla="*/ 1950855 w 1998270"/>
              <a:gd name="connsiteY3637" fmla="*/ 701157 h 1996549"/>
              <a:gd name="connsiteX3638" fmla="*/ 1971151 w 1998270"/>
              <a:gd name="connsiteY3638" fmla="*/ 680861 h 1996549"/>
              <a:gd name="connsiteX3639" fmla="*/ 1295055 w 1998270"/>
              <a:gd name="connsiteY3639" fmla="*/ 680861 h 1996549"/>
              <a:gd name="connsiteX3640" fmla="*/ 1315351 w 1998270"/>
              <a:gd name="connsiteY3640" fmla="*/ 701157 h 1996549"/>
              <a:gd name="connsiteX3641" fmla="*/ 1315351 w 1998270"/>
              <a:gd name="connsiteY3641" fmla="*/ 701328 h 1996549"/>
              <a:gd name="connsiteX3642" fmla="*/ 1295055 w 1998270"/>
              <a:gd name="connsiteY3642" fmla="*/ 721284 h 1996549"/>
              <a:gd name="connsiteX3643" fmla="*/ 1274759 w 1998270"/>
              <a:gd name="connsiteY3643" fmla="*/ 701157 h 1996549"/>
              <a:gd name="connsiteX3644" fmla="*/ 1295055 w 1998270"/>
              <a:gd name="connsiteY3644" fmla="*/ 680861 h 1996549"/>
              <a:gd name="connsiteX3645" fmla="*/ 1357139 w 1998270"/>
              <a:gd name="connsiteY3645" fmla="*/ 680350 h 1996549"/>
              <a:gd name="connsiteX3646" fmla="*/ 1357480 w 1998270"/>
              <a:gd name="connsiteY3646" fmla="*/ 680350 h 1996549"/>
              <a:gd name="connsiteX3647" fmla="*/ 1377947 w 1998270"/>
              <a:gd name="connsiteY3647" fmla="*/ 701157 h 1996549"/>
              <a:gd name="connsiteX3648" fmla="*/ 1377947 w 1998270"/>
              <a:gd name="connsiteY3648" fmla="*/ 701329 h 1996549"/>
              <a:gd name="connsiteX3649" fmla="*/ 1357139 w 1998270"/>
              <a:gd name="connsiteY3649" fmla="*/ 721795 h 1996549"/>
              <a:gd name="connsiteX3650" fmla="*/ 1336331 w 1998270"/>
              <a:gd name="connsiteY3650" fmla="*/ 701157 h 1996549"/>
              <a:gd name="connsiteX3651" fmla="*/ 1357139 w 1998270"/>
              <a:gd name="connsiteY3651" fmla="*/ 680350 h 1996549"/>
              <a:gd name="connsiteX3652" fmla="*/ 1417857 w 1998270"/>
              <a:gd name="connsiteY3652" fmla="*/ 679839 h 1996549"/>
              <a:gd name="connsiteX3653" fmla="*/ 1439177 w 1998270"/>
              <a:gd name="connsiteY3653" fmla="*/ 701157 h 1996549"/>
              <a:gd name="connsiteX3654" fmla="*/ 1439177 w 1998270"/>
              <a:gd name="connsiteY3654" fmla="*/ 701329 h 1996549"/>
              <a:gd name="connsiteX3655" fmla="*/ 1417857 w 1998270"/>
              <a:gd name="connsiteY3655" fmla="*/ 722309 h 1996549"/>
              <a:gd name="connsiteX3656" fmla="*/ 1417687 w 1998270"/>
              <a:gd name="connsiteY3656" fmla="*/ 722309 h 1996549"/>
              <a:gd name="connsiteX3657" fmla="*/ 1396538 w 1998270"/>
              <a:gd name="connsiteY3657" fmla="*/ 701157 h 1996549"/>
              <a:gd name="connsiteX3658" fmla="*/ 1417857 w 1998270"/>
              <a:gd name="connsiteY3658" fmla="*/ 679839 h 1996549"/>
              <a:gd name="connsiteX3659" fmla="*/ 1479259 w 1998270"/>
              <a:gd name="connsiteY3659" fmla="*/ 679327 h 1996549"/>
              <a:gd name="connsiteX3660" fmla="*/ 1501091 w 1998270"/>
              <a:gd name="connsiteY3660" fmla="*/ 701157 h 1996549"/>
              <a:gd name="connsiteX3661" fmla="*/ 1501091 w 1998270"/>
              <a:gd name="connsiteY3661" fmla="*/ 701329 h 1996549"/>
              <a:gd name="connsiteX3662" fmla="*/ 1479259 w 1998270"/>
              <a:gd name="connsiteY3662" fmla="*/ 722819 h 1996549"/>
              <a:gd name="connsiteX3663" fmla="*/ 1457428 w 1998270"/>
              <a:gd name="connsiteY3663" fmla="*/ 701157 h 1996549"/>
              <a:gd name="connsiteX3664" fmla="*/ 1479259 w 1998270"/>
              <a:gd name="connsiteY3664" fmla="*/ 679327 h 1996549"/>
              <a:gd name="connsiteX3665" fmla="*/ 1540661 w 1998270"/>
              <a:gd name="connsiteY3665" fmla="*/ 678986 h 1996549"/>
              <a:gd name="connsiteX3666" fmla="*/ 1562833 w 1998270"/>
              <a:gd name="connsiteY3666" fmla="*/ 701157 h 1996549"/>
              <a:gd name="connsiteX3667" fmla="*/ 1540661 w 1998270"/>
              <a:gd name="connsiteY3667" fmla="*/ 723160 h 1996549"/>
              <a:gd name="connsiteX3668" fmla="*/ 1518488 w 1998270"/>
              <a:gd name="connsiteY3668" fmla="*/ 701157 h 1996549"/>
              <a:gd name="connsiteX3669" fmla="*/ 1540661 w 1998270"/>
              <a:gd name="connsiteY3669" fmla="*/ 678986 h 1996549"/>
              <a:gd name="connsiteX3670" fmla="*/ 1602061 w 1998270"/>
              <a:gd name="connsiteY3670" fmla="*/ 678644 h 1996549"/>
              <a:gd name="connsiteX3671" fmla="*/ 1602403 w 1998270"/>
              <a:gd name="connsiteY3671" fmla="*/ 678647 h 1996549"/>
              <a:gd name="connsiteX3672" fmla="*/ 1624575 w 1998270"/>
              <a:gd name="connsiteY3672" fmla="*/ 701498 h 1996549"/>
              <a:gd name="connsiteX3673" fmla="*/ 1602061 w 1998270"/>
              <a:gd name="connsiteY3673" fmla="*/ 723843 h 1996549"/>
              <a:gd name="connsiteX3674" fmla="*/ 1601191 w 1998270"/>
              <a:gd name="connsiteY3674" fmla="*/ 723852 h 1996549"/>
              <a:gd name="connsiteX3675" fmla="*/ 1578865 w 1998270"/>
              <a:gd name="connsiteY3675" fmla="*/ 701157 h 1996549"/>
              <a:gd name="connsiteX3676" fmla="*/ 1578883 w 1998270"/>
              <a:gd name="connsiteY3676" fmla="*/ 700465 h 1996549"/>
              <a:gd name="connsiteX3677" fmla="*/ 1602061 w 1998270"/>
              <a:gd name="connsiteY3677" fmla="*/ 678644 h 1996549"/>
              <a:gd name="connsiteX3678" fmla="*/ 1664144 w 1998270"/>
              <a:gd name="connsiteY3678" fmla="*/ 678302 h 1996549"/>
              <a:gd name="connsiteX3679" fmla="*/ 1686999 w 1998270"/>
              <a:gd name="connsiteY3679" fmla="*/ 701157 h 1996549"/>
              <a:gd name="connsiteX3680" fmla="*/ 1686999 w 1998270"/>
              <a:gd name="connsiteY3680" fmla="*/ 701329 h 1996549"/>
              <a:gd name="connsiteX3681" fmla="*/ 1664144 w 1998270"/>
              <a:gd name="connsiteY3681" fmla="*/ 723844 h 1996549"/>
              <a:gd name="connsiteX3682" fmla="*/ 1663804 w 1998270"/>
              <a:gd name="connsiteY3682" fmla="*/ 723844 h 1996549"/>
              <a:gd name="connsiteX3683" fmla="*/ 1641460 w 1998270"/>
              <a:gd name="connsiteY3683" fmla="*/ 701157 h 1996549"/>
              <a:gd name="connsiteX3684" fmla="*/ 1641460 w 1998270"/>
              <a:gd name="connsiteY3684" fmla="*/ 700987 h 1996549"/>
              <a:gd name="connsiteX3685" fmla="*/ 1664144 w 1998270"/>
              <a:gd name="connsiteY3685" fmla="*/ 678302 h 1996549"/>
              <a:gd name="connsiteX3686" fmla="*/ 1724864 w 1998270"/>
              <a:gd name="connsiteY3686" fmla="*/ 677962 h 1996549"/>
              <a:gd name="connsiteX3687" fmla="*/ 1748060 w 1998270"/>
              <a:gd name="connsiteY3687" fmla="*/ 700816 h 1996549"/>
              <a:gd name="connsiteX3688" fmla="*/ 1748060 w 1998270"/>
              <a:gd name="connsiteY3688" fmla="*/ 700987 h 1996549"/>
              <a:gd name="connsiteX3689" fmla="*/ 1724864 w 1998270"/>
              <a:gd name="connsiteY3689" fmla="*/ 723844 h 1996549"/>
              <a:gd name="connsiteX3690" fmla="*/ 1701839 w 1998270"/>
              <a:gd name="connsiteY3690" fmla="*/ 701157 h 1996549"/>
              <a:gd name="connsiteX3691" fmla="*/ 1701839 w 1998270"/>
              <a:gd name="connsiteY3691" fmla="*/ 700987 h 1996549"/>
              <a:gd name="connsiteX3692" fmla="*/ 1724864 w 1998270"/>
              <a:gd name="connsiteY3692" fmla="*/ 677962 h 1996549"/>
              <a:gd name="connsiteX3693" fmla="*/ 1909067 w 1998270"/>
              <a:gd name="connsiteY3693" fmla="*/ 677791 h 1996549"/>
              <a:gd name="connsiteX3694" fmla="*/ 1932434 w 1998270"/>
              <a:gd name="connsiteY3694" fmla="*/ 700646 h 1996549"/>
              <a:gd name="connsiteX3695" fmla="*/ 1932434 w 1998270"/>
              <a:gd name="connsiteY3695" fmla="*/ 700816 h 1996549"/>
              <a:gd name="connsiteX3696" fmla="*/ 1909067 w 1998270"/>
              <a:gd name="connsiteY3696" fmla="*/ 723843 h 1996549"/>
              <a:gd name="connsiteX3697" fmla="*/ 1885872 w 1998270"/>
              <a:gd name="connsiteY3697" fmla="*/ 701157 h 1996549"/>
              <a:gd name="connsiteX3698" fmla="*/ 1885872 w 1998270"/>
              <a:gd name="connsiteY3698" fmla="*/ 700987 h 1996549"/>
              <a:gd name="connsiteX3699" fmla="*/ 1909067 w 1998270"/>
              <a:gd name="connsiteY3699" fmla="*/ 677791 h 1996549"/>
              <a:gd name="connsiteX3700" fmla="*/ 1847667 w 1998270"/>
              <a:gd name="connsiteY3700" fmla="*/ 677791 h 1996549"/>
              <a:gd name="connsiteX3701" fmla="*/ 1871033 w 1998270"/>
              <a:gd name="connsiteY3701" fmla="*/ 700646 h 1996549"/>
              <a:gd name="connsiteX3702" fmla="*/ 1871033 w 1998270"/>
              <a:gd name="connsiteY3702" fmla="*/ 700816 h 1996549"/>
              <a:gd name="connsiteX3703" fmla="*/ 1847667 w 1998270"/>
              <a:gd name="connsiteY3703" fmla="*/ 723843 h 1996549"/>
              <a:gd name="connsiteX3704" fmla="*/ 1824471 w 1998270"/>
              <a:gd name="connsiteY3704" fmla="*/ 701157 h 1996549"/>
              <a:gd name="connsiteX3705" fmla="*/ 1824471 w 1998270"/>
              <a:gd name="connsiteY3705" fmla="*/ 700987 h 1996549"/>
              <a:gd name="connsiteX3706" fmla="*/ 1847667 w 1998270"/>
              <a:gd name="connsiteY3706" fmla="*/ 677791 h 1996549"/>
              <a:gd name="connsiteX3707" fmla="*/ 1786265 w 1998270"/>
              <a:gd name="connsiteY3707" fmla="*/ 677791 h 1996549"/>
              <a:gd name="connsiteX3708" fmla="*/ 1809631 w 1998270"/>
              <a:gd name="connsiteY3708" fmla="*/ 700646 h 1996549"/>
              <a:gd name="connsiteX3709" fmla="*/ 1809631 w 1998270"/>
              <a:gd name="connsiteY3709" fmla="*/ 700816 h 1996549"/>
              <a:gd name="connsiteX3710" fmla="*/ 1786265 w 1998270"/>
              <a:gd name="connsiteY3710" fmla="*/ 723843 h 1996549"/>
              <a:gd name="connsiteX3711" fmla="*/ 1763069 w 1998270"/>
              <a:gd name="connsiteY3711" fmla="*/ 701157 h 1996549"/>
              <a:gd name="connsiteX3712" fmla="*/ 1763069 w 1998270"/>
              <a:gd name="connsiteY3712" fmla="*/ 700987 h 1996549"/>
              <a:gd name="connsiteX3713" fmla="*/ 1786265 w 1998270"/>
              <a:gd name="connsiteY3713" fmla="*/ 677791 h 1996549"/>
              <a:gd name="connsiteX3714" fmla="*/ 5629 w 1998270"/>
              <a:gd name="connsiteY3714" fmla="*/ 635151 h 1996549"/>
              <a:gd name="connsiteX3715" fmla="*/ 10234 w 1998270"/>
              <a:gd name="connsiteY3715" fmla="*/ 639757 h 1996549"/>
              <a:gd name="connsiteX3716" fmla="*/ 5629 w 1998270"/>
              <a:gd name="connsiteY3716" fmla="*/ 644362 h 1996549"/>
              <a:gd name="connsiteX3717" fmla="*/ 1024 w 1998270"/>
              <a:gd name="connsiteY3717" fmla="*/ 639757 h 1996549"/>
              <a:gd name="connsiteX3718" fmla="*/ 5629 w 1998270"/>
              <a:gd name="connsiteY3718" fmla="*/ 635151 h 1996549"/>
              <a:gd name="connsiteX3719" fmla="*/ 67029 w 1998270"/>
              <a:gd name="connsiteY3719" fmla="*/ 633446 h 1996549"/>
              <a:gd name="connsiteX3720" fmla="*/ 67371 w 1998270"/>
              <a:gd name="connsiteY3720" fmla="*/ 633446 h 1996549"/>
              <a:gd name="connsiteX3721" fmla="*/ 73340 w 1998270"/>
              <a:gd name="connsiteY3721" fmla="*/ 639757 h 1996549"/>
              <a:gd name="connsiteX3722" fmla="*/ 67029 w 1998270"/>
              <a:gd name="connsiteY3722" fmla="*/ 646067 h 1996549"/>
              <a:gd name="connsiteX3723" fmla="*/ 60719 w 1998270"/>
              <a:gd name="connsiteY3723" fmla="*/ 639757 h 1996549"/>
              <a:gd name="connsiteX3724" fmla="*/ 67029 w 1998270"/>
              <a:gd name="connsiteY3724" fmla="*/ 633446 h 1996549"/>
              <a:gd name="connsiteX3725" fmla="*/ 129113 w 1998270"/>
              <a:gd name="connsiteY3725" fmla="*/ 632593 h 1996549"/>
              <a:gd name="connsiteX3726" fmla="*/ 136277 w 1998270"/>
              <a:gd name="connsiteY3726" fmla="*/ 639757 h 1996549"/>
              <a:gd name="connsiteX3727" fmla="*/ 129113 w 1998270"/>
              <a:gd name="connsiteY3727" fmla="*/ 646920 h 1996549"/>
              <a:gd name="connsiteX3728" fmla="*/ 121950 w 1998270"/>
              <a:gd name="connsiteY3728" fmla="*/ 639757 h 1996549"/>
              <a:gd name="connsiteX3729" fmla="*/ 129113 w 1998270"/>
              <a:gd name="connsiteY3729" fmla="*/ 632593 h 1996549"/>
              <a:gd name="connsiteX3730" fmla="*/ 189832 w 1998270"/>
              <a:gd name="connsiteY3730" fmla="*/ 631740 h 1996549"/>
              <a:gd name="connsiteX3731" fmla="*/ 197848 w 1998270"/>
              <a:gd name="connsiteY3731" fmla="*/ 639757 h 1996549"/>
              <a:gd name="connsiteX3732" fmla="*/ 189832 w 1998270"/>
              <a:gd name="connsiteY3732" fmla="*/ 647773 h 1996549"/>
              <a:gd name="connsiteX3733" fmla="*/ 181816 w 1998270"/>
              <a:gd name="connsiteY3733" fmla="*/ 639757 h 1996549"/>
              <a:gd name="connsiteX3734" fmla="*/ 189832 w 1998270"/>
              <a:gd name="connsiteY3734" fmla="*/ 631740 h 1996549"/>
              <a:gd name="connsiteX3735" fmla="*/ 251233 w 1998270"/>
              <a:gd name="connsiteY3735" fmla="*/ 631058 h 1996549"/>
              <a:gd name="connsiteX3736" fmla="*/ 259932 w 1998270"/>
              <a:gd name="connsiteY3736" fmla="*/ 639757 h 1996549"/>
              <a:gd name="connsiteX3737" fmla="*/ 251233 w 1998270"/>
              <a:gd name="connsiteY3737" fmla="*/ 648456 h 1996549"/>
              <a:gd name="connsiteX3738" fmla="*/ 242535 w 1998270"/>
              <a:gd name="connsiteY3738" fmla="*/ 639757 h 1996549"/>
              <a:gd name="connsiteX3739" fmla="*/ 251233 w 1998270"/>
              <a:gd name="connsiteY3739" fmla="*/ 631058 h 1996549"/>
              <a:gd name="connsiteX3740" fmla="*/ 312635 w 1998270"/>
              <a:gd name="connsiteY3740" fmla="*/ 630205 h 1996549"/>
              <a:gd name="connsiteX3741" fmla="*/ 322186 w 1998270"/>
              <a:gd name="connsiteY3741" fmla="*/ 639757 h 1996549"/>
              <a:gd name="connsiteX3742" fmla="*/ 312635 w 1998270"/>
              <a:gd name="connsiteY3742" fmla="*/ 649308 h 1996549"/>
              <a:gd name="connsiteX3743" fmla="*/ 303084 w 1998270"/>
              <a:gd name="connsiteY3743" fmla="*/ 639757 h 1996549"/>
              <a:gd name="connsiteX3744" fmla="*/ 312635 w 1998270"/>
              <a:gd name="connsiteY3744" fmla="*/ 630205 h 1996549"/>
              <a:gd name="connsiteX3745" fmla="*/ 374036 w 1998270"/>
              <a:gd name="connsiteY3745" fmla="*/ 629522 h 1996549"/>
              <a:gd name="connsiteX3746" fmla="*/ 384269 w 1998270"/>
              <a:gd name="connsiteY3746" fmla="*/ 639757 h 1996549"/>
              <a:gd name="connsiteX3747" fmla="*/ 374036 w 1998270"/>
              <a:gd name="connsiteY3747" fmla="*/ 649990 h 1996549"/>
              <a:gd name="connsiteX3748" fmla="*/ 363803 w 1998270"/>
              <a:gd name="connsiteY3748" fmla="*/ 639757 h 1996549"/>
              <a:gd name="connsiteX3749" fmla="*/ 374036 w 1998270"/>
              <a:gd name="connsiteY3749" fmla="*/ 629522 h 1996549"/>
              <a:gd name="connsiteX3750" fmla="*/ 436120 w 1998270"/>
              <a:gd name="connsiteY3750" fmla="*/ 628670 h 1996549"/>
              <a:gd name="connsiteX3751" fmla="*/ 447206 w 1998270"/>
              <a:gd name="connsiteY3751" fmla="*/ 639757 h 1996549"/>
              <a:gd name="connsiteX3752" fmla="*/ 436120 w 1998270"/>
              <a:gd name="connsiteY3752" fmla="*/ 650843 h 1996549"/>
              <a:gd name="connsiteX3753" fmla="*/ 425034 w 1998270"/>
              <a:gd name="connsiteY3753" fmla="*/ 639757 h 1996549"/>
              <a:gd name="connsiteX3754" fmla="*/ 436120 w 1998270"/>
              <a:gd name="connsiteY3754" fmla="*/ 628670 h 1996549"/>
              <a:gd name="connsiteX3755" fmla="*/ 496838 w 1998270"/>
              <a:gd name="connsiteY3755" fmla="*/ 627988 h 1996549"/>
              <a:gd name="connsiteX3756" fmla="*/ 508607 w 1998270"/>
              <a:gd name="connsiteY3756" fmla="*/ 639757 h 1996549"/>
              <a:gd name="connsiteX3757" fmla="*/ 496838 w 1998270"/>
              <a:gd name="connsiteY3757" fmla="*/ 651526 h 1996549"/>
              <a:gd name="connsiteX3758" fmla="*/ 485070 w 1998270"/>
              <a:gd name="connsiteY3758" fmla="*/ 639757 h 1996549"/>
              <a:gd name="connsiteX3759" fmla="*/ 496838 w 1998270"/>
              <a:gd name="connsiteY3759" fmla="*/ 627988 h 1996549"/>
              <a:gd name="connsiteX3760" fmla="*/ 558240 w 1998270"/>
              <a:gd name="connsiteY3760" fmla="*/ 627135 h 1996549"/>
              <a:gd name="connsiteX3761" fmla="*/ 570861 w 1998270"/>
              <a:gd name="connsiteY3761" fmla="*/ 639757 h 1996549"/>
              <a:gd name="connsiteX3762" fmla="*/ 558240 w 1998270"/>
              <a:gd name="connsiteY3762" fmla="*/ 652379 h 1996549"/>
              <a:gd name="connsiteX3763" fmla="*/ 545619 w 1998270"/>
              <a:gd name="connsiteY3763" fmla="*/ 639757 h 1996549"/>
              <a:gd name="connsiteX3764" fmla="*/ 558240 w 1998270"/>
              <a:gd name="connsiteY3764" fmla="*/ 627135 h 1996549"/>
              <a:gd name="connsiteX3765" fmla="*/ 619641 w 1998270"/>
              <a:gd name="connsiteY3765" fmla="*/ 626453 h 1996549"/>
              <a:gd name="connsiteX3766" fmla="*/ 632945 w 1998270"/>
              <a:gd name="connsiteY3766" fmla="*/ 639757 h 1996549"/>
              <a:gd name="connsiteX3767" fmla="*/ 619641 w 1998270"/>
              <a:gd name="connsiteY3767" fmla="*/ 653062 h 1996549"/>
              <a:gd name="connsiteX3768" fmla="*/ 606338 w 1998270"/>
              <a:gd name="connsiteY3768" fmla="*/ 639757 h 1996549"/>
              <a:gd name="connsiteX3769" fmla="*/ 619641 w 1998270"/>
              <a:gd name="connsiteY3769" fmla="*/ 626453 h 1996549"/>
              <a:gd name="connsiteX3770" fmla="*/ 681042 w 1998270"/>
              <a:gd name="connsiteY3770" fmla="*/ 625599 h 1996549"/>
              <a:gd name="connsiteX3771" fmla="*/ 695198 w 1998270"/>
              <a:gd name="connsiteY3771" fmla="*/ 639757 h 1996549"/>
              <a:gd name="connsiteX3772" fmla="*/ 681042 w 1998270"/>
              <a:gd name="connsiteY3772" fmla="*/ 653913 h 1996549"/>
              <a:gd name="connsiteX3773" fmla="*/ 666886 w 1998270"/>
              <a:gd name="connsiteY3773" fmla="*/ 639757 h 1996549"/>
              <a:gd name="connsiteX3774" fmla="*/ 681042 w 1998270"/>
              <a:gd name="connsiteY3774" fmla="*/ 625599 h 1996549"/>
              <a:gd name="connsiteX3775" fmla="*/ 743126 w 1998270"/>
              <a:gd name="connsiteY3775" fmla="*/ 624918 h 1996549"/>
              <a:gd name="connsiteX3776" fmla="*/ 757965 w 1998270"/>
              <a:gd name="connsiteY3776" fmla="*/ 639757 h 1996549"/>
              <a:gd name="connsiteX3777" fmla="*/ 743126 w 1998270"/>
              <a:gd name="connsiteY3777" fmla="*/ 654595 h 1996549"/>
              <a:gd name="connsiteX3778" fmla="*/ 728288 w 1998270"/>
              <a:gd name="connsiteY3778" fmla="*/ 639757 h 1996549"/>
              <a:gd name="connsiteX3779" fmla="*/ 743126 w 1998270"/>
              <a:gd name="connsiteY3779" fmla="*/ 624918 h 1996549"/>
              <a:gd name="connsiteX3780" fmla="*/ 803845 w 1998270"/>
              <a:gd name="connsiteY3780" fmla="*/ 624236 h 1996549"/>
              <a:gd name="connsiteX3781" fmla="*/ 819365 w 1998270"/>
              <a:gd name="connsiteY3781" fmla="*/ 639757 h 1996549"/>
              <a:gd name="connsiteX3782" fmla="*/ 819365 w 1998270"/>
              <a:gd name="connsiteY3782" fmla="*/ 639930 h 1996549"/>
              <a:gd name="connsiteX3783" fmla="*/ 803845 w 1998270"/>
              <a:gd name="connsiteY3783" fmla="*/ 655108 h 1996549"/>
              <a:gd name="connsiteX3784" fmla="*/ 803674 w 1998270"/>
              <a:gd name="connsiteY3784" fmla="*/ 655109 h 1996549"/>
              <a:gd name="connsiteX3785" fmla="*/ 788324 w 1998270"/>
              <a:gd name="connsiteY3785" fmla="*/ 639757 h 1996549"/>
              <a:gd name="connsiteX3786" fmla="*/ 803845 w 1998270"/>
              <a:gd name="connsiteY3786" fmla="*/ 624236 h 1996549"/>
              <a:gd name="connsiteX3787" fmla="*/ 865246 w 1998270"/>
              <a:gd name="connsiteY3787" fmla="*/ 623383 h 1996549"/>
              <a:gd name="connsiteX3788" fmla="*/ 882302 w 1998270"/>
              <a:gd name="connsiteY3788" fmla="*/ 640439 h 1996549"/>
              <a:gd name="connsiteX3789" fmla="*/ 865246 w 1998270"/>
              <a:gd name="connsiteY3789" fmla="*/ 657495 h 1996549"/>
              <a:gd name="connsiteX3790" fmla="*/ 848191 w 1998270"/>
              <a:gd name="connsiteY3790" fmla="*/ 640439 h 1996549"/>
              <a:gd name="connsiteX3791" fmla="*/ 865246 w 1998270"/>
              <a:gd name="connsiteY3791" fmla="*/ 623383 h 1996549"/>
              <a:gd name="connsiteX3792" fmla="*/ 926647 w 1998270"/>
              <a:gd name="connsiteY3792" fmla="*/ 622701 h 1996549"/>
              <a:gd name="connsiteX3793" fmla="*/ 943703 w 1998270"/>
              <a:gd name="connsiteY3793" fmla="*/ 639757 h 1996549"/>
              <a:gd name="connsiteX3794" fmla="*/ 926647 w 1998270"/>
              <a:gd name="connsiteY3794" fmla="*/ 656812 h 1996549"/>
              <a:gd name="connsiteX3795" fmla="*/ 909592 w 1998270"/>
              <a:gd name="connsiteY3795" fmla="*/ 639757 h 1996549"/>
              <a:gd name="connsiteX3796" fmla="*/ 926647 w 1998270"/>
              <a:gd name="connsiteY3796" fmla="*/ 622701 h 1996549"/>
              <a:gd name="connsiteX3797" fmla="*/ 988415 w 1998270"/>
              <a:gd name="connsiteY3797" fmla="*/ 621884 h 1996549"/>
              <a:gd name="connsiteX3798" fmla="*/ 1006153 w 1998270"/>
              <a:gd name="connsiteY3798" fmla="*/ 639622 h 1996549"/>
              <a:gd name="connsiteX3799" fmla="*/ 988415 w 1998270"/>
              <a:gd name="connsiteY3799" fmla="*/ 657359 h 1996549"/>
              <a:gd name="connsiteX3800" fmla="*/ 970677 w 1998270"/>
              <a:gd name="connsiteY3800" fmla="*/ 639622 h 1996549"/>
              <a:gd name="connsiteX3801" fmla="*/ 988415 w 1998270"/>
              <a:gd name="connsiteY3801" fmla="*/ 621884 h 1996549"/>
              <a:gd name="connsiteX3802" fmla="*/ 1110851 w 1998270"/>
              <a:gd name="connsiteY3802" fmla="*/ 621508 h 1996549"/>
              <a:gd name="connsiteX3803" fmla="*/ 1129954 w 1998270"/>
              <a:gd name="connsiteY3803" fmla="*/ 640610 h 1996549"/>
              <a:gd name="connsiteX3804" fmla="*/ 1110851 w 1998270"/>
              <a:gd name="connsiteY3804" fmla="*/ 659541 h 1996549"/>
              <a:gd name="connsiteX3805" fmla="*/ 1091749 w 1998270"/>
              <a:gd name="connsiteY3805" fmla="*/ 640610 h 1996549"/>
              <a:gd name="connsiteX3806" fmla="*/ 1110851 w 1998270"/>
              <a:gd name="connsiteY3806" fmla="*/ 621508 h 1996549"/>
              <a:gd name="connsiteX3807" fmla="*/ 1050132 w 1998270"/>
              <a:gd name="connsiteY3807" fmla="*/ 621508 h 1996549"/>
              <a:gd name="connsiteX3808" fmla="*/ 1067188 w 1998270"/>
              <a:gd name="connsiteY3808" fmla="*/ 639757 h 1996549"/>
              <a:gd name="connsiteX3809" fmla="*/ 1050132 w 1998270"/>
              <a:gd name="connsiteY3809" fmla="*/ 658007 h 1996549"/>
              <a:gd name="connsiteX3810" fmla="*/ 1031712 w 1998270"/>
              <a:gd name="connsiteY3810" fmla="*/ 639928 h 1996549"/>
              <a:gd name="connsiteX3811" fmla="*/ 1050132 w 1998270"/>
              <a:gd name="connsiteY3811" fmla="*/ 621508 h 1996549"/>
              <a:gd name="connsiteX3812" fmla="*/ 1172619 w 1998270"/>
              <a:gd name="connsiteY3812" fmla="*/ 620008 h 1996549"/>
              <a:gd name="connsiteX3813" fmla="*/ 1192234 w 1998270"/>
              <a:gd name="connsiteY3813" fmla="*/ 639622 h 1996549"/>
              <a:gd name="connsiteX3814" fmla="*/ 1172619 w 1998270"/>
              <a:gd name="connsiteY3814" fmla="*/ 659237 h 1996549"/>
              <a:gd name="connsiteX3815" fmla="*/ 1153005 w 1998270"/>
              <a:gd name="connsiteY3815" fmla="*/ 639622 h 1996549"/>
              <a:gd name="connsiteX3816" fmla="*/ 1172619 w 1998270"/>
              <a:gd name="connsiteY3816" fmla="*/ 620008 h 1996549"/>
              <a:gd name="connsiteX3817" fmla="*/ 1234524 w 1998270"/>
              <a:gd name="connsiteY3817" fmla="*/ 619444 h 1996549"/>
              <a:gd name="connsiteX3818" fmla="*/ 1254803 w 1998270"/>
              <a:gd name="connsiteY3818" fmla="*/ 639757 h 1996549"/>
              <a:gd name="connsiteX3819" fmla="*/ 1254769 w 1998270"/>
              <a:gd name="connsiteY3819" fmla="*/ 640806 h 1996549"/>
              <a:gd name="connsiteX3820" fmla="*/ 1233654 w 1998270"/>
              <a:gd name="connsiteY3820" fmla="*/ 659883 h 1996549"/>
              <a:gd name="connsiteX3821" fmla="*/ 1213358 w 1998270"/>
              <a:gd name="connsiteY3821" fmla="*/ 639757 h 1996549"/>
              <a:gd name="connsiteX3822" fmla="*/ 1233654 w 1998270"/>
              <a:gd name="connsiteY3822" fmla="*/ 619460 h 1996549"/>
              <a:gd name="connsiteX3823" fmla="*/ 1234524 w 1998270"/>
              <a:gd name="connsiteY3823" fmla="*/ 619444 h 1996549"/>
              <a:gd name="connsiteX3824" fmla="*/ 1971152 w 1998270"/>
              <a:gd name="connsiteY3824" fmla="*/ 618778 h 1996549"/>
              <a:gd name="connsiteX3825" fmla="*/ 1992130 w 1998270"/>
              <a:gd name="connsiteY3825" fmla="*/ 639757 h 1996549"/>
              <a:gd name="connsiteX3826" fmla="*/ 1971152 w 1998270"/>
              <a:gd name="connsiteY3826" fmla="*/ 660565 h 1996549"/>
              <a:gd name="connsiteX3827" fmla="*/ 1950173 w 1998270"/>
              <a:gd name="connsiteY3827" fmla="*/ 639757 h 1996549"/>
              <a:gd name="connsiteX3828" fmla="*/ 1971152 w 1998270"/>
              <a:gd name="connsiteY3828" fmla="*/ 618778 h 1996549"/>
              <a:gd name="connsiteX3829" fmla="*/ 1295055 w 1998270"/>
              <a:gd name="connsiteY3829" fmla="*/ 618778 h 1996549"/>
              <a:gd name="connsiteX3830" fmla="*/ 1316034 w 1998270"/>
              <a:gd name="connsiteY3830" fmla="*/ 639757 h 1996549"/>
              <a:gd name="connsiteX3831" fmla="*/ 1295055 w 1998270"/>
              <a:gd name="connsiteY3831" fmla="*/ 660565 h 1996549"/>
              <a:gd name="connsiteX3832" fmla="*/ 1274077 w 1998270"/>
              <a:gd name="connsiteY3832" fmla="*/ 639757 h 1996549"/>
              <a:gd name="connsiteX3833" fmla="*/ 1295055 w 1998270"/>
              <a:gd name="connsiteY3833" fmla="*/ 618778 h 1996549"/>
              <a:gd name="connsiteX3834" fmla="*/ 1357138 w 1998270"/>
              <a:gd name="connsiteY3834" fmla="*/ 618267 h 1996549"/>
              <a:gd name="connsiteX3835" fmla="*/ 1357479 w 1998270"/>
              <a:gd name="connsiteY3835" fmla="*/ 618267 h 1996549"/>
              <a:gd name="connsiteX3836" fmla="*/ 1378629 w 1998270"/>
              <a:gd name="connsiteY3836" fmla="*/ 639757 h 1996549"/>
              <a:gd name="connsiteX3837" fmla="*/ 1378629 w 1998270"/>
              <a:gd name="connsiteY3837" fmla="*/ 639928 h 1996549"/>
              <a:gd name="connsiteX3838" fmla="*/ 1357138 w 1998270"/>
              <a:gd name="connsiteY3838" fmla="*/ 661077 h 1996549"/>
              <a:gd name="connsiteX3839" fmla="*/ 1335819 w 1998270"/>
              <a:gd name="connsiteY3839" fmla="*/ 639757 h 1996549"/>
              <a:gd name="connsiteX3840" fmla="*/ 1335819 w 1998270"/>
              <a:gd name="connsiteY3840" fmla="*/ 639587 h 1996549"/>
              <a:gd name="connsiteX3841" fmla="*/ 1357138 w 1998270"/>
              <a:gd name="connsiteY3841" fmla="*/ 618267 h 1996549"/>
              <a:gd name="connsiteX3842" fmla="*/ 1417858 w 1998270"/>
              <a:gd name="connsiteY3842" fmla="*/ 617754 h 1996549"/>
              <a:gd name="connsiteX3843" fmla="*/ 1439860 w 1998270"/>
              <a:gd name="connsiteY3843" fmla="*/ 639757 h 1996549"/>
              <a:gd name="connsiteX3844" fmla="*/ 1439860 w 1998270"/>
              <a:gd name="connsiteY3844" fmla="*/ 639928 h 1996549"/>
              <a:gd name="connsiteX3845" fmla="*/ 1417858 w 1998270"/>
              <a:gd name="connsiteY3845" fmla="*/ 661588 h 1996549"/>
              <a:gd name="connsiteX3846" fmla="*/ 1417687 w 1998270"/>
              <a:gd name="connsiteY3846" fmla="*/ 661588 h 1996549"/>
              <a:gd name="connsiteX3847" fmla="*/ 1395856 w 1998270"/>
              <a:gd name="connsiteY3847" fmla="*/ 639757 h 1996549"/>
              <a:gd name="connsiteX3848" fmla="*/ 1417858 w 1998270"/>
              <a:gd name="connsiteY3848" fmla="*/ 617754 h 1996549"/>
              <a:gd name="connsiteX3849" fmla="*/ 1479259 w 1998270"/>
              <a:gd name="connsiteY3849" fmla="*/ 617243 h 1996549"/>
              <a:gd name="connsiteX3850" fmla="*/ 1501773 w 1998270"/>
              <a:gd name="connsiteY3850" fmla="*/ 639757 h 1996549"/>
              <a:gd name="connsiteX3851" fmla="*/ 1479259 w 1998270"/>
              <a:gd name="connsiteY3851" fmla="*/ 662100 h 1996549"/>
              <a:gd name="connsiteX3852" fmla="*/ 1456916 w 1998270"/>
              <a:gd name="connsiteY3852" fmla="*/ 639757 h 1996549"/>
              <a:gd name="connsiteX3853" fmla="*/ 1479259 w 1998270"/>
              <a:gd name="connsiteY3853" fmla="*/ 617243 h 1996549"/>
              <a:gd name="connsiteX3854" fmla="*/ 1540660 w 1998270"/>
              <a:gd name="connsiteY3854" fmla="*/ 616731 h 1996549"/>
              <a:gd name="connsiteX3855" fmla="*/ 1541001 w 1998270"/>
              <a:gd name="connsiteY3855" fmla="*/ 616731 h 1996549"/>
              <a:gd name="connsiteX3856" fmla="*/ 1563685 w 1998270"/>
              <a:gd name="connsiteY3856" fmla="*/ 639757 h 1996549"/>
              <a:gd name="connsiteX3857" fmla="*/ 1563685 w 1998270"/>
              <a:gd name="connsiteY3857" fmla="*/ 639928 h 1996549"/>
              <a:gd name="connsiteX3858" fmla="*/ 1540660 w 1998270"/>
              <a:gd name="connsiteY3858" fmla="*/ 662612 h 1996549"/>
              <a:gd name="connsiteX3859" fmla="*/ 1517806 w 1998270"/>
              <a:gd name="connsiteY3859" fmla="*/ 639757 h 1996549"/>
              <a:gd name="connsiteX3860" fmla="*/ 1517806 w 1998270"/>
              <a:gd name="connsiteY3860" fmla="*/ 639587 h 1996549"/>
              <a:gd name="connsiteX3861" fmla="*/ 1540660 w 1998270"/>
              <a:gd name="connsiteY3861" fmla="*/ 616731 h 1996549"/>
              <a:gd name="connsiteX3862" fmla="*/ 1602061 w 1998270"/>
              <a:gd name="connsiteY3862" fmla="*/ 616390 h 1996549"/>
              <a:gd name="connsiteX3863" fmla="*/ 1625428 w 1998270"/>
              <a:gd name="connsiteY3863" fmla="*/ 639757 h 1996549"/>
              <a:gd name="connsiteX3864" fmla="*/ 1625428 w 1998270"/>
              <a:gd name="connsiteY3864" fmla="*/ 639928 h 1996549"/>
              <a:gd name="connsiteX3865" fmla="*/ 1602061 w 1998270"/>
              <a:gd name="connsiteY3865" fmla="*/ 662954 h 1996549"/>
              <a:gd name="connsiteX3866" fmla="*/ 1578866 w 1998270"/>
              <a:gd name="connsiteY3866" fmla="*/ 639757 h 1996549"/>
              <a:gd name="connsiteX3867" fmla="*/ 1578866 w 1998270"/>
              <a:gd name="connsiteY3867" fmla="*/ 639586 h 1996549"/>
              <a:gd name="connsiteX3868" fmla="*/ 1602061 w 1998270"/>
              <a:gd name="connsiteY3868" fmla="*/ 616390 h 1996549"/>
              <a:gd name="connsiteX3869" fmla="*/ 1664145 w 1998270"/>
              <a:gd name="connsiteY3869" fmla="*/ 616049 h 1996549"/>
              <a:gd name="connsiteX3870" fmla="*/ 1687853 w 1998270"/>
              <a:gd name="connsiteY3870" fmla="*/ 639757 h 1996549"/>
              <a:gd name="connsiteX3871" fmla="*/ 1687853 w 1998270"/>
              <a:gd name="connsiteY3871" fmla="*/ 639928 h 1996549"/>
              <a:gd name="connsiteX3872" fmla="*/ 1664145 w 1998270"/>
              <a:gd name="connsiteY3872" fmla="*/ 663294 h 1996549"/>
              <a:gd name="connsiteX3873" fmla="*/ 1640608 w 1998270"/>
              <a:gd name="connsiteY3873" fmla="*/ 639757 h 1996549"/>
              <a:gd name="connsiteX3874" fmla="*/ 1640608 w 1998270"/>
              <a:gd name="connsiteY3874" fmla="*/ 639587 h 1996549"/>
              <a:gd name="connsiteX3875" fmla="*/ 1664145 w 1998270"/>
              <a:gd name="connsiteY3875" fmla="*/ 616049 h 1996549"/>
              <a:gd name="connsiteX3876" fmla="*/ 1724864 w 1998270"/>
              <a:gd name="connsiteY3876" fmla="*/ 615878 h 1996549"/>
              <a:gd name="connsiteX3877" fmla="*/ 1748742 w 1998270"/>
              <a:gd name="connsiteY3877" fmla="*/ 639757 h 1996549"/>
              <a:gd name="connsiteX3878" fmla="*/ 1724864 w 1998270"/>
              <a:gd name="connsiteY3878" fmla="*/ 663464 h 1996549"/>
              <a:gd name="connsiteX3879" fmla="*/ 1701157 w 1998270"/>
              <a:gd name="connsiteY3879" fmla="*/ 639757 h 1996549"/>
              <a:gd name="connsiteX3880" fmla="*/ 1701157 w 1998270"/>
              <a:gd name="connsiteY3880" fmla="*/ 639586 h 1996549"/>
              <a:gd name="connsiteX3881" fmla="*/ 1724864 w 1998270"/>
              <a:gd name="connsiteY3881" fmla="*/ 615878 h 1996549"/>
              <a:gd name="connsiteX3882" fmla="*/ 1786265 w 1998270"/>
              <a:gd name="connsiteY3882" fmla="*/ 615708 h 1996549"/>
              <a:gd name="connsiteX3883" fmla="*/ 1810314 w 1998270"/>
              <a:gd name="connsiteY3883" fmla="*/ 639757 h 1996549"/>
              <a:gd name="connsiteX3884" fmla="*/ 1786265 w 1998270"/>
              <a:gd name="connsiteY3884" fmla="*/ 663635 h 1996549"/>
              <a:gd name="connsiteX3885" fmla="*/ 1762387 w 1998270"/>
              <a:gd name="connsiteY3885" fmla="*/ 639757 h 1996549"/>
              <a:gd name="connsiteX3886" fmla="*/ 1786265 w 1998270"/>
              <a:gd name="connsiteY3886" fmla="*/ 615708 h 1996549"/>
              <a:gd name="connsiteX3887" fmla="*/ 1847666 w 1998270"/>
              <a:gd name="connsiteY3887" fmla="*/ 615538 h 1996549"/>
              <a:gd name="connsiteX3888" fmla="*/ 1848007 w 1998270"/>
              <a:gd name="connsiteY3888" fmla="*/ 615538 h 1996549"/>
              <a:gd name="connsiteX3889" fmla="*/ 1871886 w 1998270"/>
              <a:gd name="connsiteY3889" fmla="*/ 639757 h 1996549"/>
              <a:gd name="connsiteX3890" fmla="*/ 1871886 w 1998270"/>
              <a:gd name="connsiteY3890" fmla="*/ 639928 h 1996549"/>
              <a:gd name="connsiteX3891" fmla="*/ 1847666 w 1998270"/>
              <a:gd name="connsiteY3891" fmla="*/ 663806 h 1996549"/>
              <a:gd name="connsiteX3892" fmla="*/ 1823618 w 1998270"/>
              <a:gd name="connsiteY3892" fmla="*/ 639757 h 1996549"/>
              <a:gd name="connsiteX3893" fmla="*/ 1823618 w 1998270"/>
              <a:gd name="connsiteY3893" fmla="*/ 639586 h 1996549"/>
              <a:gd name="connsiteX3894" fmla="*/ 1847666 w 1998270"/>
              <a:gd name="connsiteY3894" fmla="*/ 615538 h 1996549"/>
              <a:gd name="connsiteX3895" fmla="*/ 1910278 w 1998270"/>
              <a:gd name="connsiteY3895" fmla="*/ 615517 h 1996549"/>
              <a:gd name="connsiteX3896" fmla="*/ 1934139 w 1998270"/>
              <a:gd name="connsiteY3896" fmla="*/ 639757 h 1996549"/>
              <a:gd name="connsiteX3897" fmla="*/ 1934139 w 1998270"/>
              <a:gd name="connsiteY3897" fmla="*/ 639928 h 1996549"/>
              <a:gd name="connsiteX3898" fmla="*/ 1909920 w 1998270"/>
              <a:gd name="connsiteY3898" fmla="*/ 663806 h 1996549"/>
              <a:gd name="connsiteX3899" fmla="*/ 1885871 w 1998270"/>
              <a:gd name="connsiteY3899" fmla="*/ 639757 h 1996549"/>
              <a:gd name="connsiteX3900" fmla="*/ 1909067 w 1998270"/>
              <a:gd name="connsiteY3900" fmla="*/ 615538 h 1996549"/>
              <a:gd name="connsiteX3901" fmla="*/ 1910278 w 1998270"/>
              <a:gd name="connsiteY3901" fmla="*/ 615517 h 1996549"/>
              <a:gd name="connsiteX3902" fmla="*/ 5628 w 1998270"/>
              <a:gd name="connsiteY3902" fmla="*/ 573581 h 1996549"/>
              <a:gd name="connsiteX3903" fmla="*/ 5969 w 1998270"/>
              <a:gd name="connsiteY3903" fmla="*/ 573581 h 1996549"/>
              <a:gd name="connsiteX3904" fmla="*/ 10404 w 1998270"/>
              <a:gd name="connsiteY3904" fmla="*/ 578356 h 1996549"/>
              <a:gd name="connsiteX3905" fmla="*/ 5628 w 1998270"/>
              <a:gd name="connsiteY3905" fmla="*/ 583132 h 1996549"/>
              <a:gd name="connsiteX3906" fmla="*/ 853 w 1998270"/>
              <a:gd name="connsiteY3906" fmla="*/ 578356 h 1996549"/>
              <a:gd name="connsiteX3907" fmla="*/ 5628 w 1998270"/>
              <a:gd name="connsiteY3907" fmla="*/ 573581 h 1996549"/>
              <a:gd name="connsiteX3908" fmla="*/ 67029 w 1998270"/>
              <a:gd name="connsiteY3908" fmla="*/ 571703 h 1996549"/>
              <a:gd name="connsiteX3909" fmla="*/ 67371 w 1998270"/>
              <a:gd name="connsiteY3909" fmla="*/ 571703 h 1996549"/>
              <a:gd name="connsiteX3910" fmla="*/ 73681 w 1998270"/>
              <a:gd name="connsiteY3910" fmla="*/ 578356 h 1996549"/>
              <a:gd name="connsiteX3911" fmla="*/ 67029 w 1998270"/>
              <a:gd name="connsiteY3911" fmla="*/ 585006 h 1996549"/>
              <a:gd name="connsiteX3912" fmla="*/ 60378 w 1998270"/>
              <a:gd name="connsiteY3912" fmla="*/ 578356 h 1996549"/>
              <a:gd name="connsiteX3913" fmla="*/ 67029 w 1998270"/>
              <a:gd name="connsiteY3913" fmla="*/ 571703 h 1996549"/>
              <a:gd name="connsiteX3914" fmla="*/ 189833 w 1998270"/>
              <a:gd name="connsiteY3914" fmla="*/ 570339 h 1996549"/>
              <a:gd name="connsiteX3915" fmla="*/ 190174 w 1998270"/>
              <a:gd name="connsiteY3915" fmla="*/ 570339 h 1996549"/>
              <a:gd name="connsiteX3916" fmla="*/ 198020 w 1998270"/>
              <a:gd name="connsiteY3916" fmla="*/ 578525 h 1996549"/>
              <a:gd name="connsiteX3917" fmla="*/ 189833 w 1998270"/>
              <a:gd name="connsiteY3917" fmla="*/ 586713 h 1996549"/>
              <a:gd name="connsiteX3918" fmla="*/ 181646 w 1998270"/>
              <a:gd name="connsiteY3918" fmla="*/ 578525 h 1996549"/>
              <a:gd name="connsiteX3919" fmla="*/ 189833 w 1998270"/>
              <a:gd name="connsiteY3919" fmla="*/ 570339 h 1996549"/>
              <a:gd name="connsiteX3920" fmla="*/ 129113 w 1998270"/>
              <a:gd name="connsiteY3920" fmla="*/ 570339 h 1996549"/>
              <a:gd name="connsiteX3921" fmla="*/ 129454 w 1998270"/>
              <a:gd name="connsiteY3921" fmla="*/ 570339 h 1996549"/>
              <a:gd name="connsiteX3922" fmla="*/ 136618 w 1998270"/>
              <a:gd name="connsiteY3922" fmla="*/ 577844 h 1996549"/>
              <a:gd name="connsiteX3923" fmla="*/ 129113 w 1998270"/>
              <a:gd name="connsiteY3923" fmla="*/ 585348 h 1996549"/>
              <a:gd name="connsiteX3924" fmla="*/ 121609 w 1998270"/>
              <a:gd name="connsiteY3924" fmla="*/ 577844 h 1996549"/>
              <a:gd name="connsiteX3925" fmla="*/ 129113 w 1998270"/>
              <a:gd name="connsiteY3925" fmla="*/ 570339 h 1996549"/>
              <a:gd name="connsiteX3926" fmla="*/ 251233 w 1998270"/>
              <a:gd name="connsiteY3926" fmla="*/ 569315 h 1996549"/>
              <a:gd name="connsiteX3927" fmla="*/ 251574 w 1998270"/>
              <a:gd name="connsiteY3927" fmla="*/ 569315 h 1996549"/>
              <a:gd name="connsiteX3928" fmla="*/ 260273 w 1998270"/>
              <a:gd name="connsiteY3928" fmla="*/ 578356 h 1996549"/>
              <a:gd name="connsiteX3929" fmla="*/ 251233 w 1998270"/>
              <a:gd name="connsiteY3929" fmla="*/ 587396 h 1996549"/>
              <a:gd name="connsiteX3930" fmla="*/ 242194 w 1998270"/>
              <a:gd name="connsiteY3930" fmla="*/ 578356 h 1996549"/>
              <a:gd name="connsiteX3931" fmla="*/ 251233 w 1998270"/>
              <a:gd name="connsiteY3931" fmla="*/ 569315 h 1996549"/>
              <a:gd name="connsiteX3932" fmla="*/ 312635 w 1998270"/>
              <a:gd name="connsiteY3932" fmla="*/ 568463 h 1996549"/>
              <a:gd name="connsiteX3933" fmla="*/ 322527 w 1998270"/>
              <a:gd name="connsiteY3933" fmla="*/ 578356 h 1996549"/>
              <a:gd name="connsiteX3934" fmla="*/ 312635 w 1998270"/>
              <a:gd name="connsiteY3934" fmla="*/ 588247 h 1996549"/>
              <a:gd name="connsiteX3935" fmla="*/ 302743 w 1998270"/>
              <a:gd name="connsiteY3935" fmla="*/ 578356 h 1996549"/>
              <a:gd name="connsiteX3936" fmla="*/ 312635 w 1998270"/>
              <a:gd name="connsiteY3936" fmla="*/ 568463 h 1996549"/>
              <a:gd name="connsiteX3937" fmla="*/ 374036 w 1998270"/>
              <a:gd name="connsiteY3937" fmla="*/ 567781 h 1996549"/>
              <a:gd name="connsiteX3938" fmla="*/ 384611 w 1998270"/>
              <a:gd name="connsiteY3938" fmla="*/ 578356 h 1996549"/>
              <a:gd name="connsiteX3939" fmla="*/ 374036 w 1998270"/>
              <a:gd name="connsiteY3939" fmla="*/ 588931 h 1996549"/>
              <a:gd name="connsiteX3940" fmla="*/ 363462 w 1998270"/>
              <a:gd name="connsiteY3940" fmla="*/ 578356 h 1996549"/>
              <a:gd name="connsiteX3941" fmla="*/ 374036 w 1998270"/>
              <a:gd name="connsiteY3941" fmla="*/ 567781 h 1996549"/>
              <a:gd name="connsiteX3942" fmla="*/ 436119 w 1998270"/>
              <a:gd name="connsiteY3942" fmla="*/ 566927 h 1996549"/>
              <a:gd name="connsiteX3943" fmla="*/ 447547 w 1998270"/>
              <a:gd name="connsiteY3943" fmla="*/ 578356 h 1996549"/>
              <a:gd name="connsiteX3944" fmla="*/ 436119 w 1998270"/>
              <a:gd name="connsiteY3944" fmla="*/ 589783 h 1996549"/>
              <a:gd name="connsiteX3945" fmla="*/ 424692 w 1998270"/>
              <a:gd name="connsiteY3945" fmla="*/ 578356 h 1996549"/>
              <a:gd name="connsiteX3946" fmla="*/ 436119 w 1998270"/>
              <a:gd name="connsiteY3946" fmla="*/ 566927 h 1996549"/>
              <a:gd name="connsiteX3947" fmla="*/ 496838 w 1998270"/>
              <a:gd name="connsiteY3947" fmla="*/ 566246 h 1996549"/>
              <a:gd name="connsiteX3948" fmla="*/ 508948 w 1998270"/>
              <a:gd name="connsiteY3948" fmla="*/ 578356 h 1996549"/>
              <a:gd name="connsiteX3949" fmla="*/ 496838 w 1998270"/>
              <a:gd name="connsiteY3949" fmla="*/ 590466 h 1996549"/>
              <a:gd name="connsiteX3950" fmla="*/ 484729 w 1998270"/>
              <a:gd name="connsiteY3950" fmla="*/ 578356 h 1996549"/>
              <a:gd name="connsiteX3951" fmla="*/ 496838 w 1998270"/>
              <a:gd name="connsiteY3951" fmla="*/ 566246 h 1996549"/>
              <a:gd name="connsiteX3952" fmla="*/ 558240 w 1998270"/>
              <a:gd name="connsiteY3952" fmla="*/ 565393 h 1996549"/>
              <a:gd name="connsiteX3953" fmla="*/ 571203 w 1998270"/>
              <a:gd name="connsiteY3953" fmla="*/ 578356 h 1996549"/>
              <a:gd name="connsiteX3954" fmla="*/ 558240 w 1998270"/>
              <a:gd name="connsiteY3954" fmla="*/ 591318 h 1996549"/>
              <a:gd name="connsiteX3955" fmla="*/ 545278 w 1998270"/>
              <a:gd name="connsiteY3955" fmla="*/ 578356 h 1996549"/>
              <a:gd name="connsiteX3956" fmla="*/ 558240 w 1998270"/>
              <a:gd name="connsiteY3956" fmla="*/ 565393 h 1996549"/>
              <a:gd name="connsiteX3957" fmla="*/ 619642 w 1998270"/>
              <a:gd name="connsiteY3957" fmla="*/ 564711 h 1996549"/>
              <a:gd name="connsiteX3958" fmla="*/ 633286 w 1998270"/>
              <a:gd name="connsiteY3958" fmla="*/ 578356 h 1996549"/>
              <a:gd name="connsiteX3959" fmla="*/ 619642 w 1998270"/>
              <a:gd name="connsiteY3959" fmla="*/ 592002 h 1996549"/>
              <a:gd name="connsiteX3960" fmla="*/ 605997 w 1998270"/>
              <a:gd name="connsiteY3960" fmla="*/ 578356 h 1996549"/>
              <a:gd name="connsiteX3961" fmla="*/ 619642 w 1998270"/>
              <a:gd name="connsiteY3961" fmla="*/ 564711 h 1996549"/>
              <a:gd name="connsiteX3962" fmla="*/ 681042 w 1998270"/>
              <a:gd name="connsiteY3962" fmla="*/ 563858 h 1996549"/>
              <a:gd name="connsiteX3963" fmla="*/ 695539 w 1998270"/>
              <a:gd name="connsiteY3963" fmla="*/ 578356 h 1996549"/>
              <a:gd name="connsiteX3964" fmla="*/ 681042 w 1998270"/>
              <a:gd name="connsiteY3964" fmla="*/ 592853 h 1996549"/>
              <a:gd name="connsiteX3965" fmla="*/ 666545 w 1998270"/>
              <a:gd name="connsiteY3965" fmla="*/ 578356 h 1996549"/>
              <a:gd name="connsiteX3966" fmla="*/ 681042 w 1998270"/>
              <a:gd name="connsiteY3966" fmla="*/ 563858 h 1996549"/>
              <a:gd name="connsiteX3967" fmla="*/ 743126 w 1998270"/>
              <a:gd name="connsiteY3967" fmla="*/ 563176 h 1996549"/>
              <a:gd name="connsiteX3968" fmla="*/ 758306 w 1998270"/>
              <a:gd name="connsiteY3968" fmla="*/ 578356 h 1996549"/>
              <a:gd name="connsiteX3969" fmla="*/ 758306 w 1998270"/>
              <a:gd name="connsiteY3969" fmla="*/ 578527 h 1996549"/>
              <a:gd name="connsiteX3970" fmla="*/ 743126 w 1998270"/>
              <a:gd name="connsiteY3970" fmla="*/ 593365 h 1996549"/>
              <a:gd name="connsiteX3971" fmla="*/ 742955 w 1998270"/>
              <a:gd name="connsiteY3971" fmla="*/ 593367 h 1996549"/>
              <a:gd name="connsiteX3972" fmla="*/ 727946 w 1998270"/>
              <a:gd name="connsiteY3972" fmla="*/ 578356 h 1996549"/>
              <a:gd name="connsiteX3973" fmla="*/ 743126 w 1998270"/>
              <a:gd name="connsiteY3973" fmla="*/ 563176 h 1996549"/>
              <a:gd name="connsiteX3974" fmla="*/ 803845 w 1998270"/>
              <a:gd name="connsiteY3974" fmla="*/ 562323 h 1996549"/>
              <a:gd name="connsiteX3975" fmla="*/ 819878 w 1998270"/>
              <a:gd name="connsiteY3975" fmla="*/ 578356 h 1996549"/>
              <a:gd name="connsiteX3976" fmla="*/ 803845 w 1998270"/>
              <a:gd name="connsiteY3976" fmla="*/ 594218 h 1996549"/>
              <a:gd name="connsiteX3977" fmla="*/ 787813 w 1998270"/>
              <a:gd name="connsiteY3977" fmla="*/ 578356 h 1996549"/>
              <a:gd name="connsiteX3978" fmla="*/ 803845 w 1998270"/>
              <a:gd name="connsiteY3978" fmla="*/ 562323 h 1996549"/>
              <a:gd name="connsiteX3979" fmla="*/ 865246 w 1998270"/>
              <a:gd name="connsiteY3979" fmla="*/ 561640 h 1996549"/>
              <a:gd name="connsiteX3980" fmla="*/ 882302 w 1998270"/>
              <a:gd name="connsiteY3980" fmla="*/ 578696 h 1996549"/>
              <a:gd name="connsiteX3981" fmla="*/ 865246 w 1998270"/>
              <a:gd name="connsiteY3981" fmla="*/ 595752 h 1996549"/>
              <a:gd name="connsiteX3982" fmla="*/ 848191 w 1998270"/>
              <a:gd name="connsiteY3982" fmla="*/ 578696 h 1996549"/>
              <a:gd name="connsiteX3983" fmla="*/ 865246 w 1998270"/>
              <a:gd name="connsiteY3983" fmla="*/ 561640 h 1996549"/>
              <a:gd name="connsiteX3984" fmla="*/ 926647 w 1998270"/>
              <a:gd name="connsiteY3984" fmla="*/ 560958 h 1996549"/>
              <a:gd name="connsiteX3985" fmla="*/ 943703 w 1998270"/>
              <a:gd name="connsiteY3985" fmla="*/ 578014 h 1996549"/>
              <a:gd name="connsiteX3986" fmla="*/ 926647 w 1998270"/>
              <a:gd name="connsiteY3986" fmla="*/ 595070 h 1996549"/>
              <a:gd name="connsiteX3987" fmla="*/ 909592 w 1998270"/>
              <a:gd name="connsiteY3987" fmla="*/ 578014 h 1996549"/>
              <a:gd name="connsiteX3988" fmla="*/ 926647 w 1998270"/>
              <a:gd name="connsiteY3988" fmla="*/ 560958 h 1996549"/>
              <a:gd name="connsiteX3989" fmla="*/ 988049 w 1998270"/>
              <a:gd name="connsiteY3989" fmla="*/ 560276 h 1996549"/>
              <a:gd name="connsiteX3990" fmla="*/ 988390 w 1998270"/>
              <a:gd name="connsiteY3990" fmla="*/ 560276 h 1996549"/>
              <a:gd name="connsiteX3991" fmla="*/ 1006129 w 1998270"/>
              <a:gd name="connsiteY3991" fmla="*/ 578356 h 1996549"/>
              <a:gd name="connsiteX3992" fmla="*/ 988049 w 1998270"/>
              <a:gd name="connsiteY3992" fmla="*/ 595412 h 1996549"/>
              <a:gd name="connsiteX3993" fmla="*/ 969970 w 1998270"/>
              <a:gd name="connsiteY3993" fmla="*/ 578356 h 1996549"/>
              <a:gd name="connsiteX3994" fmla="*/ 988049 w 1998270"/>
              <a:gd name="connsiteY3994" fmla="*/ 560276 h 1996549"/>
              <a:gd name="connsiteX3995" fmla="*/ 1050132 w 1998270"/>
              <a:gd name="connsiteY3995" fmla="*/ 559594 h 1996549"/>
              <a:gd name="connsiteX3996" fmla="*/ 1068894 w 1998270"/>
              <a:gd name="connsiteY3996" fmla="*/ 578356 h 1996549"/>
              <a:gd name="connsiteX3997" fmla="*/ 1068894 w 1998270"/>
              <a:gd name="connsiteY3997" fmla="*/ 578527 h 1996549"/>
              <a:gd name="connsiteX3998" fmla="*/ 1050132 w 1998270"/>
              <a:gd name="connsiteY3998" fmla="*/ 596948 h 1996549"/>
              <a:gd name="connsiteX3999" fmla="*/ 1031371 w 1998270"/>
              <a:gd name="connsiteY3999" fmla="*/ 578356 h 1996549"/>
              <a:gd name="connsiteX4000" fmla="*/ 1050132 w 1998270"/>
              <a:gd name="connsiteY4000" fmla="*/ 559594 h 1996549"/>
              <a:gd name="connsiteX4001" fmla="*/ 1110851 w 1998270"/>
              <a:gd name="connsiteY4001" fmla="*/ 558741 h 1996549"/>
              <a:gd name="connsiteX4002" fmla="*/ 1111192 w 1998270"/>
              <a:gd name="connsiteY4002" fmla="*/ 558741 h 1996549"/>
              <a:gd name="connsiteX4003" fmla="*/ 1130465 w 1998270"/>
              <a:gd name="connsiteY4003" fmla="*/ 578356 h 1996549"/>
              <a:gd name="connsiteX4004" fmla="*/ 1130465 w 1998270"/>
              <a:gd name="connsiteY4004" fmla="*/ 578525 h 1996549"/>
              <a:gd name="connsiteX4005" fmla="*/ 1110851 w 1998270"/>
              <a:gd name="connsiteY4005" fmla="*/ 597799 h 1996549"/>
              <a:gd name="connsiteX4006" fmla="*/ 1091237 w 1998270"/>
              <a:gd name="connsiteY4006" fmla="*/ 578356 h 1996549"/>
              <a:gd name="connsiteX4007" fmla="*/ 1110851 w 1998270"/>
              <a:gd name="connsiteY4007" fmla="*/ 558741 h 1996549"/>
              <a:gd name="connsiteX4008" fmla="*/ 1172252 w 1998270"/>
              <a:gd name="connsiteY4008" fmla="*/ 558228 h 1996549"/>
              <a:gd name="connsiteX4009" fmla="*/ 1192378 w 1998270"/>
              <a:gd name="connsiteY4009" fmla="*/ 578356 h 1996549"/>
              <a:gd name="connsiteX4010" fmla="*/ 1192378 w 1998270"/>
              <a:gd name="connsiteY4010" fmla="*/ 578525 h 1996549"/>
              <a:gd name="connsiteX4011" fmla="*/ 1172252 w 1998270"/>
              <a:gd name="connsiteY4011" fmla="*/ 598310 h 1996549"/>
              <a:gd name="connsiteX4012" fmla="*/ 1172082 w 1998270"/>
              <a:gd name="connsiteY4012" fmla="*/ 598310 h 1996549"/>
              <a:gd name="connsiteX4013" fmla="*/ 1152127 w 1998270"/>
              <a:gd name="connsiteY4013" fmla="*/ 578356 h 1996549"/>
              <a:gd name="connsiteX4014" fmla="*/ 1172252 w 1998270"/>
              <a:gd name="connsiteY4014" fmla="*/ 558228 h 1996549"/>
              <a:gd name="connsiteX4015" fmla="*/ 1233654 w 1998270"/>
              <a:gd name="connsiteY4015" fmla="*/ 557547 h 1996549"/>
              <a:gd name="connsiteX4016" fmla="*/ 1233995 w 1998270"/>
              <a:gd name="connsiteY4016" fmla="*/ 557547 h 1996549"/>
              <a:gd name="connsiteX4017" fmla="*/ 1254462 w 1998270"/>
              <a:gd name="connsiteY4017" fmla="*/ 578356 h 1996549"/>
              <a:gd name="connsiteX4018" fmla="*/ 1254462 w 1998270"/>
              <a:gd name="connsiteY4018" fmla="*/ 578525 h 1996549"/>
              <a:gd name="connsiteX4019" fmla="*/ 1233654 w 1998270"/>
              <a:gd name="connsiteY4019" fmla="*/ 598993 h 1996549"/>
              <a:gd name="connsiteX4020" fmla="*/ 1212846 w 1998270"/>
              <a:gd name="connsiteY4020" fmla="*/ 578356 h 1996549"/>
              <a:gd name="connsiteX4021" fmla="*/ 1233654 w 1998270"/>
              <a:gd name="connsiteY4021" fmla="*/ 557547 h 1996549"/>
              <a:gd name="connsiteX4022" fmla="*/ 1295054 w 1998270"/>
              <a:gd name="connsiteY4022" fmla="*/ 556864 h 1996549"/>
              <a:gd name="connsiteX4023" fmla="*/ 1295396 w 1998270"/>
              <a:gd name="connsiteY4023" fmla="*/ 556864 h 1996549"/>
              <a:gd name="connsiteX4024" fmla="*/ 1316545 w 1998270"/>
              <a:gd name="connsiteY4024" fmla="*/ 578356 h 1996549"/>
              <a:gd name="connsiteX4025" fmla="*/ 1316545 w 1998270"/>
              <a:gd name="connsiteY4025" fmla="*/ 578527 h 1996549"/>
              <a:gd name="connsiteX4026" fmla="*/ 1295054 w 1998270"/>
              <a:gd name="connsiteY4026" fmla="*/ 599676 h 1996549"/>
              <a:gd name="connsiteX4027" fmla="*/ 1273735 w 1998270"/>
              <a:gd name="connsiteY4027" fmla="*/ 578356 h 1996549"/>
              <a:gd name="connsiteX4028" fmla="*/ 1273735 w 1998270"/>
              <a:gd name="connsiteY4028" fmla="*/ 578185 h 1996549"/>
              <a:gd name="connsiteX4029" fmla="*/ 1295054 w 1998270"/>
              <a:gd name="connsiteY4029" fmla="*/ 556864 h 1996549"/>
              <a:gd name="connsiteX4030" fmla="*/ 1971151 w 1998270"/>
              <a:gd name="connsiteY4030" fmla="*/ 556694 h 1996549"/>
              <a:gd name="connsiteX4031" fmla="*/ 1992812 w 1998270"/>
              <a:gd name="connsiteY4031" fmla="*/ 578356 h 1996549"/>
              <a:gd name="connsiteX4032" fmla="*/ 1992812 w 1998270"/>
              <a:gd name="connsiteY4032" fmla="*/ 578525 h 1996549"/>
              <a:gd name="connsiteX4033" fmla="*/ 1971151 w 1998270"/>
              <a:gd name="connsiteY4033" fmla="*/ 599846 h 1996549"/>
              <a:gd name="connsiteX4034" fmla="*/ 1970981 w 1998270"/>
              <a:gd name="connsiteY4034" fmla="*/ 599846 h 1996549"/>
              <a:gd name="connsiteX4035" fmla="*/ 1949491 w 1998270"/>
              <a:gd name="connsiteY4035" fmla="*/ 578356 h 1996549"/>
              <a:gd name="connsiteX4036" fmla="*/ 1971151 w 1998270"/>
              <a:gd name="connsiteY4036" fmla="*/ 556694 h 1996549"/>
              <a:gd name="connsiteX4037" fmla="*/ 1357139 w 1998270"/>
              <a:gd name="connsiteY4037" fmla="*/ 556353 h 1996549"/>
              <a:gd name="connsiteX4038" fmla="*/ 1379141 w 1998270"/>
              <a:gd name="connsiteY4038" fmla="*/ 578356 h 1996549"/>
              <a:gd name="connsiteX4039" fmla="*/ 1379141 w 1998270"/>
              <a:gd name="connsiteY4039" fmla="*/ 578525 h 1996549"/>
              <a:gd name="connsiteX4040" fmla="*/ 1357139 w 1998270"/>
              <a:gd name="connsiteY4040" fmla="*/ 600186 h 1996549"/>
              <a:gd name="connsiteX4041" fmla="*/ 1356968 w 1998270"/>
              <a:gd name="connsiteY4041" fmla="*/ 600186 h 1996549"/>
              <a:gd name="connsiteX4042" fmla="*/ 1335137 w 1998270"/>
              <a:gd name="connsiteY4042" fmla="*/ 578356 h 1996549"/>
              <a:gd name="connsiteX4043" fmla="*/ 1357139 w 1998270"/>
              <a:gd name="connsiteY4043" fmla="*/ 556353 h 1996549"/>
              <a:gd name="connsiteX4044" fmla="*/ 1417858 w 1998270"/>
              <a:gd name="connsiteY4044" fmla="*/ 555671 h 1996549"/>
              <a:gd name="connsiteX4045" fmla="*/ 1418199 w 1998270"/>
              <a:gd name="connsiteY4045" fmla="*/ 555671 h 1996549"/>
              <a:gd name="connsiteX4046" fmla="*/ 1440542 w 1998270"/>
              <a:gd name="connsiteY4046" fmla="*/ 578356 h 1996549"/>
              <a:gd name="connsiteX4047" fmla="*/ 1440542 w 1998270"/>
              <a:gd name="connsiteY4047" fmla="*/ 578525 h 1996549"/>
              <a:gd name="connsiteX4048" fmla="*/ 1417858 w 1998270"/>
              <a:gd name="connsiteY4048" fmla="*/ 600870 h 1996549"/>
              <a:gd name="connsiteX4049" fmla="*/ 1395174 w 1998270"/>
              <a:gd name="connsiteY4049" fmla="*/ 578356 h 1996549"/>
              <a:gd name="connsiteX4050" fmla="*/ 1417858 w 1998270"/>
              <a:gd name="connsiteY4050" fmla="*/ 555671 h 1996549"/>
              <a:gd name="connsiteX4051" fmla="*/ 1479259 w 1998270"/>
              <a:gd name="connsiteY4051" fmla="*/ 555159 h 1996549"/>
              <a:gd name="connsiteX4052" fmla="*/ 1502455 w 1998270"/>
              <a:gd name="connsiteY4052" fmla="*/ 578356 h 1996549"/>
              <a:gd name="connsiteX4053" fmla="*/ 1502455 w 1998270"/>
              <a:gd name="connsiteY4053" fmla="*/ 578525 h 1996549"/>
              <a:gd name="connsiteX4054" fmla="*/ 1479259 w 1998270"/>
              <a:gd name="connsiteY4054" fmla="*/ 601380 h 1996549"/>
              <a:gd name="connsiteX4055" fmla="*/ 1478918 w 1998270"/>
              <a:gd name="connsiteY4055" fmla="*/ 601380 h 1996549"/>
              <a:gd name="connsiteX4056" fmla="*/ 1456233 w 1998270"/>
              <a:gd name="connsiteY4056" fmla="*/ 578356 h 1996549"/>
              <a:gd name="connsiteX4057" fmla="*/ 1456233 w 1998270"/>
              <a:gd name="connsiteY4057" fmla="*/ 578185 h 1996549"/>
              <a:gd name="connsiteX4058" fmla="*/ 1479259 w 1998270"/>
              <a:gd name="connsiteY4058" fmla="*/ 555159 h 1996549"/>
              <a:gd name="connsiteX4059" fmla="*/ 1540660 w 1998270"/>
              <a:gd name="connsiteY4059" fmla="*/ 554648 h 1996549"/>
              <a:gd name="connsiteX4060" fmla="*/ 1564367 w 1998270"/>
              <a:gd name="connsiteY4060" fmla="*/ 578356 h 1996549"/>
              <a:gd name="connsiteX4061" fmla="*/ 1564367 w 1998270"/>
              <a:gd name="connsiteY4061" fmla="*/ 578527 h 1996549"/>
              <a:gd name="connsiteX4062" fmla="*/ 1540660 w 1998270"/>
              <a:gd name="connsiteY4062" fmla="*/ 601893 h 1996549"/>
              <a:gd name="connsiteX4063" fmla="*/ 1517123 w 1998270"/>
              <a:gd name="connsiteY4063" fmla="*/ 578356 h 1996549"/>
              <a:gd name="connsiteX4064" fmla="*/ 1517123 w 1998270"/>
              <a:gd name="connsiteY4064" fmla="*/ 578186 h 1996549"/>
              <a:gd name="connsiteX4065" fmla="*/ 1540660 w 1998270"/>
              <a:gd name="connsiteY4065" fmla="*/ 554648 h 1996549"/>
              <a:gd name="connsiteX4066" fmla="*/ 1602061 w 1998270"/>
              <a:gd name="connsiteY4066" fmla="*/ 554305 h 1996549"/>
              <a:gd name="connsiteX4067" fmla="*/ 1626110 w 1998270"/>
              <a:gd name="connsiteY4067" fmla="*/ 578356 h 1996549"/>
              <a:gd name="connsiteX4068" fmla="*/ 1602061 w 1998270"/>
              <a:gd name="connsiteY4068" fmla="*/ 602234 h 1996549"/>
              <a:gd name="connsiteX4069" fmla="*/ 1578183 w 1998270"/>
              <a:gd name="connsiteY4069" fmla="*/ 578356 h 1996549"/>
              <a:gd name="connsiteX4070" fmla="*/ 1602061 w 1998270"/>
              <a:gd name="connsiteY4070" fmla="*/ 554305 h 1996549"/>
              <a:gd name="connsiteX4071" fmla="*/ 1909067 w 1998270"/>
              <a:gd name="connsiteY4071" fmla="*/ 553283 h 1996549"/>
              <a:gd name="connsiteX4072" fmla="*/ 1934139 w 1998270"/>
              <a:gd name="connsiteY4072" fmla="*/ 578356 h 1996549"/>
              <a:gd name="connsiteX4073" fmla="*/ 1934139 w 1998270"/>
              <a:gd name="connsiteY4073" fmla="*/ 578525 h 1996549"/>
              <a:gd name="connsiteX4074" fmla="*/ 1909067 w 1998270"/>
              <a:gd name="connsiteY4074" fmla="*/ 603258 h 1996549"/>
              <a:gd name="connsiteX4075" fmla="*/ 1884166 w 1998270"/>
              <a:gd name="connsiteY4075" fmla="*/ 578356 h 1996549"/>
              <a:gd name="connsiteX4076" fmla="*/ 1884166 w 1998270"/>
              <a:gd name="connsiteY4076" fmla="*/ 578185 h 1996549"/>
              <a:gd name="connsiteX4077" fmla="*/ 1909067 w 1998270"/>
              <a:gd name="connsiteY4077" fmla="*/ 553283 h 1996549"/>
              <a:gd name="connsiteX4078" fmla="*/ 1847667 w 1998270"/>
              <a:gd name="connsiteY4078" fmla="*/ 553283 h 1996549"/>
              <a:gd name="connsiteX4079" fmla="*/ 1872739 w 1998270"/>
              <a:gd name="connsiteY4079" fmla="*/ 578356 h 1996549"/>
              <a:gd name="connsiteX4080" fmla="*/ 1872739 w 1998270"/>
              <a:gd name="connsiteY4080" fmla="*/ 578525 h 1996549"/>
              <a:gd name="connsiteX4081" fmla="*/ 1847667 w 1998270"/>
              <a:gd name="connsiteY4081" fmla="*/ 603258 h 1996549"/>
              <a:gd name="connsiteX4082" fmla="*/ 1822765 w 1998270"/>
              <a:gd name="connsiteY4082" fmla="*/ 578356 h 1996549"/>
              <a:gd name="connsiteX4083" fmla="*/ 1822765 w 1998270"/>
              <a:gd name="connsiteY4083" fmla="*/ 578185 h 1996549"/>
              <a:gd name="connsiteX4084" fmla="*/ 1847667 w 1998270"/>
              <a:gd name="connsiteY4084" fmla="*/ 553283 h 1996549"/>
              <a:gd name="connsiteX4085" fmla="*/ 1786265 w 1998270"/>
              <a:gd name="connsiteY4085" fmla="*/ 553283 h 1996549"/>
              <a:gd name="connsiteX4086" fmla="*/ 1811166 w 1998270"/>
              <a:gd name="connsiteY4086" fmla="*/ 578185 h 1996549"/>
              <a:gd name="connsiteX4087" fmla="*/ 1811166 w 1998270"/>
              <a:gd name="connsiteY4087" fmla="*/ 578356 h 1996549"/>
              <a:gd name="connsiteX4088" fmla="*/ 1786265 w 1998270"/>
              <a:gd name="connsiteY4088" fmla="*/ 602916 h 1996549"/>
              <a:gd name="connsiteX4089" fmla="*/ 1761534 w 1998270"/>
              <a:gd name="connsiteY4089" fmla="*/ 578185 h 1996549"/>
              <a:gd name="connsiteX4090" fmla="*/ 1761534 w 1998270"/>
              <a:gd name="connsiteY4090" fmla="*/ 578014 h 1996549"/>
              <a:gd name="connsiteX4091" fmla="*/ 1786265 w 1998270"/>
              <a:gd name="connsiteY4091" fmla="*/ 553283 h 1996549"/>
              <a:gd name="connsiteX4092" fmla="*/ 1724864 w 1998270"/>
              <a:gd name="connsiteY4092" fmla="*/ 553283 h 1996549"/>
              <a:gd name="connsiteX4093" fmla="*/ 1749595 w 1998270"/>
              <a:gd name="connsiteY4093" fmla="*/ 578014 h 1996549"/>
              <a:gd name="connsiteX4094" fmla="*/ 1749595 w 1998270"/>
              <a:gd name="connsiteY4094" fmla="*/ 578185 h 1996549"/>
              <a:gd name="connsiteX4095" fmla="*/ 1724864 w 1998270"/>
              <a:gd name="connsiteY4095" fmla="*/ 602574 h 1996549"/>
              <a:gd name="connsiteX4096" fmla="*/ 1724523 w 1998270"/>
              <a:gd name="connsiteY4096" fmla="*/ 602574 h 1996549"/>
              <a:gd name="connsiteX4097" fmla="*/ 1700303 w 1998270"/>
              <a:gd name="connsiteY4097" fmla="*/ 578014 h 1996549"/>
              <a:gd name="connsiteX4098" fmla="*/ 1700303 w 1998270"/>
              <a:gd name="connsiteY4098" fmla="*/ 577844 h 1996549"/>
              <a:gd name="connsiteX4099" fmla="*/ 1724864 w 1998270"/>
              <a:gd name="connsiteY4099" fmla="*/ 553283 h 1996549"/>
              <a:gd name="connsiteX4100" fmla="*/ 1664145 w 1998270"/>
              <a:gd name="connsiteY4100" fmla="*/ 553283 h 1996549"/>
              <a:gd name="connsiteX4101" fmla="*/ 1664844 w 1998270"/>
              <a:gd name="connsiteY4101" fmla="*/ 553300 h 1996549"/>
              <a:gd name="connsiteX4102" fmla="*/ 1688535 w 1998270"/>
              <a:gd name="connsiteY4102" fmla="*/ 578356 h 1996549"/>
              <a:gd name="connsiteX4103" fmla="*/ 1664145 w 1998270"/>
              <a:gd name="connsiteY4103" fmla="*/ 602574 h 1996549"/>
              <a:gd name="connsiteX4104" fmla="*/ 1663446 w 1998270"/>
              <a:gd name="connsiteY4104" fmla="*/ 602565 h 1996549"/>
              <a:gd name="connsiteX4105" fmla="*/ 1639925 w 1998270"/>
              <a:gd name="connsiteY4105" fmla="*/ 577673 h 1996549"/>
              <a:gd name="connsiteX4106" fmla="*/ 1639925 w 1998270"/>
              <a:gd name="connsiteY4106" fmla="*/ 577503 h 1996549"/>
              <a:gd name="connsiteX4107" fmla="*/ 1664145 w 1998270"/>
              <a:gd name="connsiteY4107" fmla="*/ 553283 h 1996549"/>
              <a:gd name="connsiteX4108" fmla="*/ 5995 w 1998270"/>
              <a:gd name="connsiteY4108" fmla="*/ 511881 h 1996549"/>
              <a:gd name="connsiteX4109" fmla="*/ 10941 w 1998270"/>
              <a:gd name="connsiteY4109" fmla="*/ 516827 h 1996549"/>
              <a:gd name="connsiteX4110" fmla="*/ 5995 w 1998270"/>
              <a:gd name="connsiteY4110" fmla="*/ 521773 h 1996549"/>
              <a:gd name="connsiteX4111" fmla="*/ 1049 w 1998270"/>
              <a:gd name="connsiteY4111" fmla="*/ 516827 h 1996549"/>
              <a:gd name="connsiteX4112" fmla="*/ 5995 w 1998270"/>
              <a:gd name="connsiteY4112" fmla="*/ 511881 h 1996549"/>
              <a:gd name="connsiteX4113" fmla="*/ 67030 w 1998270"/>
              <a:gd name="connsiteY4113" fmla="*/ 510139 h 1996549"/>
              <a:gd name="connsiteX4114" fmla="*/ 73853 w 1998270"/>
              <a:gd name="connsiteY4114" fmla="*/ 516962 h 1996549"/>
              <a:gd name="connsiteX4115" fmla="*/ 67030 w 1998270"/>
              <a:gd name="connsiteY4115" fmla="*/ 523784 h 1996549"/>
              <a:gd name="connsiteX4116" fmla="*/ 60208 w 1998270"/>
              <a:gd name="connsiteY4116" fmla="*/ 516962 h 1996549"/>
              <a:gd name="connsiteX4117" fmla="*/ 67030 w 1998270"/>
              <a:gd name="connsiteY4117" fmla="*/ 510139 h 1996549"/>
              <a:gd name="connsiteX4118" fmla="*/ 129113 w 1998270"/>
              <a:gd name="connsiteY4118" fmla="*/ 509287 h 1996549"/>
              <a:gd name="connsiteX4119" fmla="*/ 136788 w 1998270"/>
              <a:gd name="connsiteY4119" fmla="*/ 516962 h 1996549"/>
              <a:gd name="connsiteX4120" fmla="*/ 129113 w 1998270"/>
              <a:gd name="connsiteY4120" fmla="*/ 524630 h 1996549"/>
              <a:gd name="connsiteX4121" fmla="*/ 121438 w 1998270"/>
              <a:gd name="connsiteY4121" fmla="*/ 516962 h 1996549"/>
              <a:gd name="connsiteX4122" fmla="*/ 129113 w 1998270"/>
              <a:gd name="connsiteY4122" fmla="*/ 509287 h 1996549"/>
              <a:gd name="connsiteX4123" fmla="*/ 189833 w 1998270"/>
              <a:gd name="connsiteY4123" fmla="*/ 508434 h 1996549"/>
              <a:gd name="connsiteX4124" fmla="*/ 198360 w 1998270"/>
              <a:gd name="connsiteY4124" fmla="*/ 516961 h 1996549"/>
              <a:gd name="connsiteX4125" fmla="*/ 189833 w 1998270"/>
              <a:gd name="connsiteY4125" fmla="*/ 525482 h 1996549"/>
              <a:gd name="connsiteX4126" fmla="*/ 181305 w 1998270"/>
              <a:gd name="connsiteY4126" fmla="*/ 516961 h 1996549"/>
              <a:gd name="connsiteX4127" fmla="*/ 189833 w 1998270"/>
              <a:gd name="connsiteY4127" fmla="*/ 508434 h 1996549"/>
              <a:gd name="connsiteX4128" fmla="*/ 251234 w 1998270"/>
              <a:gd name="connsiteY4128" fmla="*/ 507752 h 1996549"/>
              <a:gd name="connsiteX4129" fmla="*/ 260444 w 1998270"/>
              <a:gd name="connsiteY4129" fmla="*/ 516962 h 1996549"/>
              <a:gd name="connsiteX4130" fmla="*/ 251234 w 1998270"/>
              <a:gd name="connsiteY4130" fmla="*/ 526165 h 1996549"/>
              <a:gd name="connsiteX4131" fmla="*/ 242024 w 1998270"/>
              <a:gd name="connsiteY4131" fmla="*/ 516962 h 1996549"/>
              <a:gd name="connsiteX4132" fmla="*/ 251234 w 1998270"/>
              <a:gd name="connsiteY4132" fmla="*/ 507752 h 1996549"/>
              <a:gd name="connsiteX4133" fmla="*/ 312635 w 1998270"/>
              <a:gd name="connsiteY4133" fmla="*/ 506898 h 1996549"/>
              <a:gd name="connsiteX4134" fmla="*/ 312976 w 1998270"/>
              <a:gd name="connsiteY4134" fmla="*/ 506898 h 1996549"/>
              <a:gd name="connsiteX4135" fmla="*/ 322698 w 1998270"/>
              <a:gd name="connsiteY4135" fmla="*/ 516961 h 1996549"/>
              <a:gd name="connsiteX4136" fmla="*/ 312635 w 1998270"/>
              <a:gd name="connsiteY4136" fmla="*/ 527017 h 1996549"/>
              <a:gd name="connsiteX4137" fmla="*/ 302573 w 1998270"/>
              <a:gd name="connsiteY4137" fmla="*/ 516961 h 1996549"/>
              <a:gd name="connsiteX4138" fmla="*/ 312635 w 1998270"/>
              <a:gd name="connsiteY4138" fmla="*/ 506898 h 1996549"/>
              <a:gd name="connsiteX4139" fmla="*/ 374036 w 1998270"/>
              <a:gd name="connsiteY4139" fmla="*/ 506045 h 1996549"/>
              <a:gd name="connsiteX4140" fmla="*/ 374378 w 1998270"/>
              <a:gd name="connsiteY4140" fmla="*/ 506045 h 1996549"/>
              <a:gd name="connsiteX4141" fmla="*/ 384952 w 1998270"/>
              <a:gd name="connsiteY4141" fmla="*/ 516961 h 1996549"/>
              <a:gd name="connsiteX4142" fmla="*/ 374036 w 1998270"/>
              <a:gd name="connsiteY4142" fmla="*/ 527870 h 1996549"/>
              <a:gd name="connsiteX4143" fmla="*/ 363121 w 1998270"/>
              <a:gd name="connsiteY4143" fmla="*/ 516961 h 1996549"/>
              <a:gd name="connsiteX4144" fmla="*/ 374036 w 1998270"/>
              <a:gd name="connsiteY4144" fmla="*/ 506045 h 1996549"/>
              <a:gd name="connsiteX4145" fmla="*/ 436119 w 1998270"/>
              <a:gd name="connsiteY4145" fmla="*/ 505364 h 1996549"/>
              <a:gd name="connsiteX4146" fmla="*/ 436460 w 1998270"/>
              <a:gd name="connsiteY4146" fmla="*/ 505364 h 1996549"/>
              <a:gd name="connsiteX4147" fmla="*/ 447717 w 1998270"/>
              <a:gd name="connsiteY4147" fmla="*/ 516961 h 1996549"/>
              <a:gd name="connsiteX4148" fmla="*/ 436119 w 1998270"/>
              <a:gd name="connsiteY4148" fmla="*/ 528552 h 1996549"/>
              <a:gd name="connsiteX4149" fmla="*/ 424522 w 1998270"/>
              <a:gd name="connsiteY4149" fmla="*/ 516961 h 1996549"/>
              <a:gd name="connsiteX4150" fmla="*/ 436119 w 1998270"/>
              <a:gd name="connsiteY4150" fmla="*/ 505364 h 1996549"/>
              <a:gd name="connsiteX4151" fmla="*/ 496839 w 1998270"/>
              <a:gd name="connsiteY4151" fmla="*/ 504510 h 1996549"/>
              <a:gd name="connsiteX4152" fmla="*/ 497179 w 1998270"/>
              <a:gd name="connsiteY4152" fmla="*/ 504510 h 1996549"/>
              <a:gd name="connsiteX4153" fmla="*/ 509290 w 1998270"/>
              <a:gd name="connsiteY4153" fmla="*/ 516961 h 1996549"/>
              <a:gd name="connsiteX4154" fmla="*/ 496839 w 1998270"/>
              <a:gd name="connsiteY4154" fmla="*/ 529405 h 1996549"/>
              <a:gd name="connsiteX4155" fmla="*/ 484388 w 1998270"/>
              <a:gd name="connsiteY4155" fmla="*/ 516961 h 1996549"/>
              <a:gd name="connsiteX4156" fmla="*/ 496839 w 1998270"/>
              <a:gd name="connsiteY4156" fmla="*/ 504510 h 1996549"/>
              <a:gd name="connsiteX4157" fmla="*/ 558240 w 1998270"/>
              <a:gd name="connsiteY4157" fmla="*/ 503829 h 1996549"/>
              <a:gd name="connsiteX4158" fmla="*/ 558581 w 1998270"/>
              <a:gd name="connsiteY4158" fmla="*/ 503829 h 1996549"/>
              <a:gd name="connsiteX4159" fmla="*/ 571373 w 1998270"/>
              <a:gd name="connsiteY4159" fmla="*/ 516962 h 1996549"/>
              <a:gd name="connsiteX4160" fmla="*/ 558240 w 1998270"/>
              <a:gd name="connsiteY4160" fmla="*/ 530088 h 1996549"/>
              <a:gd name="connsiteX4161" fmla="*/ 545108 w 1998270"/>
              <a:gd name="connsiteY4161" fmla="*/ 516962 h 1996549"/>
              <a:gd name="connsiteX4162" fmla="*/ 558240 w 1998270"/>
              <a:gd name="connsiteY4162" fmla="*/ 503829 h 1996549"/>
              <a:gd name="connsiteX4163" fmla="*/ 619642 w 1998270"/>
              <a:gd name="connsiteY4163" fmla="*/ 502975 h 1996549"/>
              <a:gd name="connsiteX4164" fmla="*/ 633627 w 1998270"/>
              <a:gd name="connsiteY4164" fmla="*/ 516961 h 1996549"/>
              <a:gd name="connsiteX4165" fmla="*/ 619642 w 1998270"/>
              <a:gd name="connsiteY4165" fmla="*/ 530940 h 1996549"/>
              <a:gd name="connsiteX4166" fmla="*/ 605656 w 1998270"/>
              <a:gd name="connsiteY4166" fmla="*/ 516961 h 1996549"/>
              <a:gd name="connsiteX4167" fmla="*/ 619642 w 1998270"/>
              <a:gd name="connsiteY4167" fmla="*/ 502975 h 1996549"/>
              <a:gd name="connsiteX4168" fmla="*/ 743126 w 1998270"/>
              <a:gd name="connsiteY4168" fmla="*/ 502122 h 1996549"/>
              <a:gd name="connsiteX4169" fmla="*/ 758646 w 1998270"/>
              <a:gd name="connsiteY4169" fmla="*/ 517643 h 1996549"/>
              <a:gd name="connsiteX4170" fmla="*/ 758646 w 1998270"/>
              <a:gd name="connsiteY4170" fmla="*/ 517814 h 1996549"/>
              <a:gd name="connsiteX4171" fmla="*/ 743126 w 1998270"/>
              <a:gd name="connsiteY4171" fmla="*/ 532987 h 1996549"/>
              <a:gd name="connsiteX4172" fmla="*/ 742955 w 1998270"/>
              <a:gd name="connsiteY4172" fmla="*/ 532987 h 1996549"/>
              <a:gd name="connsiteX4173" fmla="*/ 727605 w 1998270"/>
              <a:gd name="connsiteY4173" fmla="*/ 517643 h 1996549"/>
              <a:gd name="connsiteX4174" fmla="*/ 743126 w 1998270"/>
              <a:gd name="connsiteY4174" fmla="*/ 502122 h 1996549"/>
              <a:gd name="connsiteX4175" fmla="*/ 681042 w 1998270"/>
              <a:gd name="connsiteY4175" fmla="*/ 502122 h 1996549"/>
              <a:gd name="connsiteX4176" fmla="*/ 695881 w 1998270"/>
              <a:gd name="connsiteY4176" fmla="*/ 516961 h 1996549"/>
              <a:gd name="connsiteX4177" fmla="*/ 681042 w 1998270"/>
              <a:gd name="connsiteY4177" fmla="*/ 531793 h 1996549"/>
              <a:gd name="connsiteX4178" fmla="*/ 666204 w 1998270"/>
              <a:gd name="connsiteY4178" fmla="*/ 516961 h 1996549"/>
              <a:gd name="connsiteX4179" fmla="*/ 681042 w 1998270"/>
              <a:gd name="connsiteY4179" fmla="*/ 502122 h 1996549"/>
              <a:gd name="connsiteX4180" fmla="*/ 803844 w 1998270"/>
              <a:gd name="connsiteY4180" fmla="*/ 500587 h 1996549"/>
              <a:gd name="connsiteX4181" fmla="*/ 820900 w 1998270"/>
              <a:gd name="connsiteY4181" fmla="*/ 517643 h 1996549"/>
              <a:gd name="connsiteX4182" fmla="*/ 803844 w 1998270"/>
              <a:gd name="connsiteY4182" fmla="*/ 533839 h 1996549"/>
              <a:gd name="connsiteX4183" fmla="*/ 786789 w 1998270"/>
              <a:gd name="connsiteY4183" fmla="*/ 517643 h 1996549"/>
              <a:gd name="connsiteX4184" fmla="*/ 803844 w 1998270"/>
              <a:gd name="connsiteY4184" fmla="*/ 500587 h 1996549"/>
              <a:gd name="connsiteX4185" fmla="*/ 865246 w 1998270"/>
              <a:gd name="connsiteY4185" fmla="*/ 499906 h 1996549"/>
              <a:gd name="connsiteX4186" fmla="*/ 882302 w 1998270"/>
              <a:gd name="connsiteY4186" fmla="*/ 516961 h 1996549"/>
              <a:gd name="connsiteX4187" fmla="*/ 865246 w 1998270"/>
              <a:gd name="connsiteY4187" fmla="*/ 534010 h 1996549"/>
              <a:gd name="connsiteX4188" fmla="*/ 848191 w 1998270"/>
              <a:gd name="connsiteY4188" fmla="*/ 516961 h 1996549"/>
              <a:gd name="connsiteX4189" fmla="*/ 865246 w 1998270"/>
              <a:gd name="connsiteY4189" fmla="*/ 499906 h 1996549"/>
              <a:gd name="connsiteX4190" fmla="*/ 927014 w 1998270"/>
              <a:gd name="connsiteY4190" fmla="*/ 499089 h 1996549"/>
              <a:gd name="connsiteX4191" fmla="*/ 944752 w 1998270"/>
              <a:gd name="connsiteY4191" fmla="*/ 516827 h 1996549"/>
              <a:gd name="connsiteX4192" fmla="*/ 927014 w 1998270"/>
              <a:gd name="connsiteY4192" fmla="*/ 534558 h 1996549"/>
              <a:gd name="connsiteX4193" fmla="*/ 909276 w 1998270"/>
              <a:gd name="connsiteY4193" fmla="*/ 516827 h 1996549"/>
              <a:gd name="connsiteX4194" fmla="*/ 927014 w 1998270"/>
              <a:gd name="connsiteY4194" fmla="*/ 499089 h 1996549"/>
              <a:gd name="connsiteX4195" fmla="*/ 988048 w 1998270"/>
              <a:gd name="connsiteY4195" fmla="*/ 498370 h 1996549"/>
              <a:gd name="connsiteX4196" fmla="*/ 1006640 w 1998270"/>
              <a:gd name="connsiteY4196" fmla="*/ 516961 h 1996549"/>
              <a:gd name="connsiteX4197" fmla="*/ 1006640 w 1998270"/>
              <a:gd name="connsiteY4197" fmla="*/ 517132 h 1996549"/>
              <a:gd name="connsiteX4198" fmla="*/ 988048 w 1998270"/>
              <a:gd name="connsiteY4198" fmla="*/ 535374 h 1996549"/>
              <a:gd name="connsiteX4199" fmla="*/ 987878 w 1998270"/>
              <a:gd name="connsiteY4199" fmla="*/ 535374 h 1996549"/>
              <a:gd name="connsiteX4200" fmla="*/ 969458 w 1998270"/>
              <a:gd name="connsiteY4200" fmla="*/ 516961 h 1996549"/>
              <a:gd name="connsiteX4201" fmla="*/ 988048 w 1998270"/>
              <a:gd name="connsiteY4201" fmla="*/ 498370 h 1996549"/>
              <a:gd name="connsiteX4202" fmla="*/ 1050132 w 1998270"/>
              <a:gd name="connsiteY4202" fmla="*/ 497688 h 1996549"/>
              <a:gd name="connsiteX4203" fmla="*/ 1050643 w 1998270"/>
              <a:gd name="connsiteY4203" fmla="*/ 497688 h 1996549"/>
              <a:gd name="connsiteX4204" fmla="*/ 1069405 w 1998270"/>
              <a:gd name="connsiteY4204" fmla="*/ 517132 h 1996549"/>
              <a:gd name="connsiteX4205" fmla="*/ 1069405 w 1998270"/>
              <a:gd name="connsiteY4205" fmla="*/ 517303 h 1996549"/>
              <a:gd name="connsiteX4206" fmla="*/ 1050132 w 1998270"/>
              <a:gd name="connsiteY4206" fmla="*/ 536228 h 1996549"/>
              <a:gd name="connsiteX4207" fmla="*/ 1030859 w 1998270"/>
              <a:gd name="connsiteY4207" fmla="*/ 516962 h 1996549"/>
              <a:gd name="connsiteX4208" fmla="*/ 1050132 w 1998270"/>
              <a:gd name="connsiteY4208" fmla="*/ 497688 h 1996549"/>
              <a:gd name="connsiteX4209" fmla="*/ 1110851 w 1998270"/>
              <a:gd name="connsiteY4209" fmla="*/ 497007 h 1996549"/>
              <a:gd name="connsiteX4210" fmla="*/ 1130807 w 1998270"/>
              <a:gd name="connsiteY4210" fmla="*/ 516962 h 1996549"/>
              <a:gd name="connsiteX4211" fmla="*/ 1130807 w 1998270"/>
              <a:gd name="connsiteY4211" fmla="*/ 517132 h 1996549"/>
              <a:gd name="connsiteX4212" fmla="*/ 1110851 w 1998270"/>
              <a:gd name="connsiteY4212" fmla="*/ 536740 h 1996549"/>
              <a:gd name="connsiteX4213" fmla="*/ 1091067 w 1998270"/>
              <a:gd name="connsiteY4213" fmla="*/ 516962 h 1996549"/>
              <a:gd name="connsiteX4214" fmla="*/ 1091067 w 1998270"/>
              <a:gd name="connsiteY4214" fmla="*/ 516791 h 1996549"/>
              <a:gd name="connsiteX4215" fmla="*/ 1110851 w 1998270"/>
              <a:gd name="connsiteY4215" fmla="*/ 497007 h 1996549"/>
              <a:gd name="connsiteX4216" fmla="*/ 1172619 w 1998270"/>
              <a:gd name="connsiteY4216" fmla="*/ 496190 h 1996549"/>
              <a:gd name="connsiteX4217" fmla="*/ 1193256 w 1998270"/>
              <a:gd name="connsiteY4217" fmla="*/ 516827 h 1996549"/>
              <a:gd name="connsiteX4218" fmla="*/ 1172619 w 1998270"/>
              <a:gd name="connsiteY4218" fmla="*/ 537457 h 1996549"/>
              <a:gd name="connsiteX4219" fmla="*/ 1151981 w 1998270"/>
              <a:gd name="connsiteY4219" fmla="*/ 516827 h 1996549"/>
              <a:gd name="connsiteX4220" fmla="*/ 1172619 w 1998270"/>
              <a:gd name="connsiteY4220" fmla="*/ 496190 h 1996549"/>
              <a:gd name="connsiteX4221" fmla="*/ 1233654 w 1998270"/>
              <a:gd name="connsiteY4221" fmla="*/ 495642 h 1996549"/>
              <a:gd name="connsiteX4222" fmla="*/ 1254974 w 1998270"/>
              <a:gd name="connsiteY4222" fmla="*/ 516961 h 1996549"/>
              <a:gd name="connsiteX4223" fmla="*/ 1254974 w 1998270"/>
              <a:gd name="connsiteY4223" fmla="*/ 517132 h 1996549"/>
              <a:gd name="connsiteX4224" fmla="*/ 1233654 w 1998270"/>
              <a:gd name="connsiteY4224" fmla="*/ 538104 h 1996549"/>
              <a:gd name="connsiteX4225" fmla="*/ 1233313 w 1998270"/>
              <a:gd name="connsiteY4225" fmla="*/ 538104 h 1996549"/>
              <a:gd name="connsiteX4226" fmla="*/ 1212504 w 1998270"/>
              <a:gd name="connsiteY4226" fmla="*/ 516961 h 1996549"/>
              <a:gd name="connsiteX4227" fmla="*/ 1212504 w 1998270"/>
              <a:gd name="connsiteY4227" fmla="*/ 516791 h 1996549"/>
              <a:gd name="connsiteX4228" fmla="*/ 1233654 w 1998270"/>
              <a:gd name="connsiteY4228" fmla="*/ 495642 h 1996549"/>
              <a:gd name="connsiteX4229" fmla="*/ 1295054 w 1998270"/>
              <a:gd name="connsiteY4229" fmla="*/ 494960 h 1996549"/>
              <a:gd name="connsiteX4230" fmla="*/ 1317057 w 1998270"/>
              <a:gd name="connsiteY4230" fmla="*/ 516962 h 1996549"/>
              <a:gd name="connsiteX4231" fmla="*/ 1317057 w 1998270"/>
              <a:gd name="connsiteY4231" fmla="*/ 517132 h 1996549"/>
              <a:gd name="connsiteX4232" fmla="*/ 1295054 w 1998270"/>
              <a:gd name="connsiteY4232" fmla="*/ 538786 h 1996549"/>
              <a:gd name="connsiteX4233" fmla="*/ 1294884 w 1998270"/>
              <a:gd name="connsiteY4233" fmla="*/ 538786 h 1996549"/>
              <a:gd name="connsiteX4234" fmla="*/ 1273053 w 1998270"/>
              <a:gd name="connsiteY4234" fmla="*/ 516962 h 1996549"/>
              <a:gd name="connsiteX4235" fmla="*/ 1295054 w 1998270"/>
              <a:gd name="connsiteY4235" fmla="*/ 494960 h 1996549"/>
              <a:gd name="connsiteX4236" fmla="*/ 1971151 w 1998270"/>
              <a:gd name="connsiteY4236" fmla="*/ 494619 h 1996549"/>
              <a:gd name="connsiteX4237" fmla="*/ 1971492 w 1998270"/>
              <a:gd name="connsiteY4237" fmla="*/ 494619 h 1996549"/>
              <a:gd name="connsiteX4238" fmla="*/ 1993494 w 1998270"/>
              <a:gd name="connsiteY4238" fmla="*/ 516962 h 1996549"/>
              <a:gd name="connsiteX4239" fmla="*/ 1993494 w 1998270"/>
              <a:gd name="connsiteY4239" fmla="*/ 517132 h 1996549"/>
              <a:gd name="connsiteX4240" fmla="*/ 1971151 w 1998270"/>
              <a:gd name="connsiteY4240" fmla="*/ 539127 h 1996549"/>
              <a:gd name="connsiteX4241" fmla="*/ 1948808 w 1998270"/>
              <a:gd name="connsiteY4241" fmla="*/ 516962 h 1996549"/>
              <a:gd name="connsiteX4242" fmla="*/ 1971151 w 1998270"/>
              <a:gd name="connsiteY4242" fmla="*/ 494619 h 1996549"/>
              <a:gd name="connsiteX4243" fmla="*/ 1356822 w 1998270"/>
              <a:gd name="connsiteY4243" fmla="*/ 494143 h 1996549"/>
              <a:gd name="connsiteX4244" fmla="*/ 1379507 w 1998270"/>
              <a:gd name="connsiteY4244" fmla="*/ 516827 h 1996549"/>
              <a:gd name="connsiteX4245" fmla="*/ 1356822 w 1998270"/>
              <a:gd name="connsiteY4245" fmla="*/ 539505 h 1996549"/>
              <a:gd name="connsiteX4246" fmla="*/ 1334138 w 1998270"/>
              <a:gd name="connsiteY4246" fmla="*/ 516827 h 1996549"/>
              <a:gd name="connsiteX4247" fmla="*/ 1356822 w 1998270"/>
              <a:gd name="connsiteY4247" fmla="*/ 494143 h 1996549"/>
              <a:gd name="connsiteX4248" fmla="*/ 1417858 w 1998270"/>
              <a:gd name="connsiteY4248" fmla="*/ 493766 h 1996549"/>
              <a:gd name="connsiteX4249" fmla="*/ 1441054 w 1998270"/>
              <a:gd name="connsiteY4249" fmla="*/ 516961 h 1996549"/>
              <a:gd name="connsiteX4250" fmla="*/ 1441054 w 1998270"/>
              <a:gd name="connsiteY4250" fmla="*/ 517132 h 1996549"/>
              <a:gd name="connsiteX4251" fmla="*/ 1417858 w 1998270"/>
              <a:gd name="connsiteY4251" fmla="*/ 539980 h 1996549"/>
              <a:gd name="connsiteX4252" fmla="*/ 1417517 w 1998270"/>
              <a:gd name="connsiteY4252" fmla="*/ 539980 h 1996549"/>
              <a:gd name="connsiteX4253" fmla="*/ 1394832 w 1998270"/>
              <a:gd name="connsiteY4253" fmla="*/ 516961 h 1996549"/>
              <a:gd name="connsiteX4254" fmla="*/ 1394832 w 1998270"/>
              <a:gd name="connsiteY4254" fmla="*/ 516791 h 1996549"/>
              <a:gd name="connsiteX4255" fmla="*/ 1417858 w 1998270"/>
              <a:gd name="connsiteY4255" fmla="*/ 493766 h 1996549"/>
              <a:gd name="connsiteX4256" fmla="*/ 1479259 w 1998270"/>
              <a:gd name="connsiteY4256" fmla="*/ 493083 h 1996549"/>
              <a:gd name="connsiteX4257" fmla="*/ 1503137 w 1998270"/>
              <a:gd name="connsiteY4257" fmla="*/ 516962 h 1996549"/>
              <a:gd name="connsiteX4258" fmla="*/ 1479259 w 1998270"/>
              <a:gd name="connsiteY4258" fmla="*/ 540662 h 1996549"/>
              <a:gd name="connsiteX4259" fmla="*/ 1455551 w 1998270"/>
              <a:gd name="connsiteY4259" fmla="*/ 516962 h 1996549"/>
              <a:gd name="connsiteX4260" fmla="*/ 1455551 w 1998270"/>
              <a:gd name="connsiteY4260" fmla="*/ 516791 h 1996549"/>
              <a:gd name="connsiteX4261" fmla="*/ 1479259 w 1998270"/>
              <a:gd name="connsiteY4261" fmla="*/ 493083 h 1996549"/>
              <a:gd name="connsiteX4262" fmla="*/ 1540660 w 1998270"/>
              <a:gd name="connsiteY4262" fmla="*/ 492572 h 1996549"/>
              <a:gd name="connsiteX4263" fmla="*/ 1565050 w 1998270"/>
              <a:gd name="connsiteY4263" fmla="*/ 516961 h 1996549"/>
              <a:gd name="connsiteX4264" fmla="*/ 1540660 w 1998270"/>
              <a:gd name="connsiteY4264" fmla="*/ 541173 h 1996549"/>
              <a:gd name="connsiteX4265" fmla="*/ 1516441 w 1998270"/>
              <a:gd name="connsiteY4265" fmla="*/ 516961 h 1996549"/>
              <a:gd name="connsiteX4266" fmla="*/ 1516441 w 1998270"/>
              <a:gd name="connsiteY4266" fmla="*/ 516791 h 1996549"/>
              <a:gd name="connsiteX4267" fmla="*/ 1540660 w 1998270"/>
              <a:gd name="connsiteY4267" fmla="*/ 492572 h 1996549"/>
              <a:gd name="connsiteX4268" fmla="*/ 1602061 w 1998270"/>
              <a:gd name="connsiteY4268" fmla="*/ 492231 h 1996549"/>
              <a:gd name="connsiteX4269" fmla="*/ 1626793 w 1998270"/>
              <a:gd name="connsiteY4269" fmla="*/ 516962 h 1996549"/>
              <a:gd name="connsiteX4270" fmla="*/ 1626793 w 1998270"/>
              <a:gd name="connsiteY4270" fmla="*/ 517132 h 1996549"/>
              <a:gd name="connsiteX4271" fmla="*/ 1602061 w 1998270"/>
              <a:gd name="connsiteY4271" fmla="*/ 541515 h 1996549"/>
              <a:gd name="connsiteX4272" fmla="*/ 1601720 w 1998270"/>
              <a:gd name="connsiteY4272" fmla="*/ 541515 h 1996549"/>
              <a:gd name="connsiteX4273" fmla="*/ 1577501 w 1998270"/>
              <a:gd name="connsiteY4273" fmla="*/ 516962 h 1996549"/>
              <a:gd name="connsiteX4274" fmla="*/ 1577501 w 1998270"/>
              <a:gd name="connsiteY4274" fmla="*/ 516791 h 1996549"/>
              <a:gd name="connsiteX4275" fmla="*/ 1602061 w 1998270"/>
              <a:gd name="connsiteY4275" fmla="*/ 492231 h 1996549"/>
              <a:gd name="connsiteX4276" fmla="*/ 1664145 w 1998270"/>
              <a:gd name="connsiteY4276" fmla="*/ 491718 h 1996549"/>
              <a:gd name="connsiteX4277" fmla="*/ 1689388 w 1998270"/>
              <a:gd name="connsiteY4277" fmla="*/ 516961 h 1996549"/>
              <a:gd name="connsiteX4278" fmla="*/ 1689388 w 1998270"/>
              <a:gd name="connsiteY4278" fmla="*/ 517132 h 1996549"/>
              <a:gd name="connsiteX4279" fmla="*/ 1664145 w 1998270"/>
              <a:gd name="connsiteY4279" fmla="*/ 542026 h 1996549"/>
              <a:gd name="connsiteX4280" fmla="*/ 1639073 w 1998270"/>
              <a:gd name="connsiteY4280" fmla="*/ 516961 h 1996549"/>
              <a:gd name="connsiteX4281" fmla="*/ 1639073 w 1998270"/>
              <a:gd name="connsiteY4281" fmla="*/ 516791 h 1996549"/>
              <a:gd name="connsiteX4282" fmla="*/ 1664145 w 1998270"/>
              <a:gd name="connsiteY4282" fmla="*/ 491718 h 1996549"/>
              <a:gd name="connsiteX4283" fmla="*/ 1724863 w 1998270"/>
              <a:gd name="connsiteY4283" fmla="*/ 491549 h 1996549"/>
              <a:gd name="connsiteX4284" fmla="*/ 1750277 w 1998270"/>
              <a:gd name="connsiteY4284" fmla="*/ 516962 h 1996549"/>
              <a:gd name="connsiteX4285" fmla="*/ 1724863 w 1998270"/>
              <a:gd name="connsiteY4285" fmla="*/ 542197 h 1996549"/>
              <a:gd name="connsiteX4286" fmla="*/ 1699621 w 1998270"/>
              <a:gd name="connsiteY4286" fmla="*/ 516962 h 1996549"/>
              <a:gd name="connsiteX4287" fmla="*/ 1724863 w 1998270"/>
              <a:gd name="connsiteY4287" fmla="*/ 491549 h 1996549"/>
              <a:gd name="connsiteX4288" fmla="*/ 1786265 w 1998270"/>
              <a:gd name="connsiteY4288" fmla="*/ 491207 h 1996549"/>
              <a:gd name="connsiteX4289" fmla="*/ 1786606 w 1998270"/>
              <a:gd name="connsiteY4289" fmla="*/ 491207 h 1996549"/>
              <a:gd name="connsiteX4290" fmla="*/ 1812020 w 1998270"/>
              <a:gd name="connsiteY4290" fmla="*/ 516962 h 1996549"/>
              <a:gd name="connsiteX4291" fmla="*/ 1812020 w 1998270"/>
              <a:gd name="connsiteY4291" fmla="*/ 517132 h 1996549"/>
              <a:gd name="connsiteX4292" fmla="*/ 1786265 w 1998270"/>
              <a:gd name="connsiteY4292" fmla="*/ 542538 h 1996549"/>
              <a:gd name="connsiteX4293" fmla="*/ 1760682 w 1998270"/>
              <a:gd name="connsiteY4293" fmla="*/ 516962 h 1996549"/>
              <a:gd name="connsiteX4294" fmla="*/ 1760682 w 1998270"/>
              <a:gd name="connsiteY4294" fmla="*/ 516791 h 1996549"/>
              <a:gd name="connsiteX4295" fmla="*/ 1786265 w 1998270"/>
              <a:gd name="connsiteY4295" fmla="*/ 491207 h 1996549"/>
              <a:gd name="connsiteX4296" fmla="*/ 1909068 w 1998270"/>
              <a:gd name="connsiteY4296" fmla="*/ 491037 h 1996549"/>
              <a:gd name="connsiteX4297" fmla="*/ 1934993 w 1998270"/>
              <a:gd name="connsiteY4297" fmla="*/ 516961 h 1996549"/>
              <a:gd name="connsiteX4298" fmla="*/ 1909068 w 1998270"/>
              <a:gd name="connsiteY4298" fmla="*/ 542709 h 1996549"/>
              <a:gd name="connsiteX4299" fmla="*/ 1883314 w 1998270"/>
              <a:gd name="connsiteY4299" fmla="*/ 516961 h 1996549"/>
              <a:gd name="connsiteX4300" fmla="*/ 1883314 w 1998270"/>
              <a:gd name="connsiteY4300" fmla="*/ 516791 h 1996549"/>
              <a:gd name="connsiteX4301" fmla="*/ 1909068 w 1998270"/>
              <a:gd name="connsiteY4301" fmla="*/ 491037 h 1996549"/>
              <a:gd name="connsiteX4302" fmla="*/ 1847666 w 1998270"/>
              <a:gd name="connsiteY4302" fmla="*/ 491037 h 1996549"/>
              <a:gd name="connsiteX4303" fmla="*/ 1873591 w 1998270"/>
              <a:gd name="connsiteY4303" fmla="*/ 516961 h 1996549"/>
              <a:gd name="connsiteX4304" fmla="*/ 1847666 w 1998270"/>
              <a:gd name="connsiteY4304" fmla="*/ 542709 h 1996549"/>
              <a:gd name="connsiteX4305" fmla="*/ 1821912 w 1998270"/>
              <a:gd name="connsiteY4305" fmla="*/ 516961 h 1996549"/>
              <a:gd name="connsiteX4306" fmla="*/ 1821912 w 1998270"/>
              <a:gd name="connsiteY4306" fmla="*/ 516791 h 1996549"/>
              <a:gd name="connsiteX4307" fmla="*/ 1847666 w 1998270"/>
              <a:gd name="connsiteY4307" fmla="*/ 491037 h 1996549"/>
              <a:gd name="connsiteX4308" fmla="*/ 5629 w 1998270"/>
              <a:gd name="connsiteY4308" fmla="*/ 450956 h 1996549"/>
              <a:gd name="connsiteX4309" fmla="*/ 5970 w 1998270"/>
              <a:gd name="connsiteY4309" fmla="*/ 450956 h 1996549"/>
              <a:gd name="connsiteX4310" fmla="*/ 10745 w 1998270"/>
              <a:gd name="connsiteY4310" fmla="*/ 456073 h 1996549"/>
              <a:gd name="connsiteX4311" fmla="*/ 5629 w 1998270"/>
              <a:gd name="connsiteY4311" fmla="*/ 461190 h 1996549"/>
              <a:gd name="connsiteX4312" fmla="*/ 512 w 1998270"/>
              <a:gd name="connsiteY4312" fmla="*/ 456073 h 1996549"/>
              <a:gd name="connsiteX4313" fmla="*/ 5629 w 1998270"/>
              <a:gd name="connsiteY4313" fmla="*/ 450956 h 1996549"/>
              <a:gd name="connsiteX4314" fmla="*/ 67029 w 1998270"/>
              <a:gd name="connsiteY4314" fmla="*/ 448568 h 1996549"/>
              <a:gd name="connsiteX4315" fmla="*/ 74022 w 1998270"/>
              <a:gd name="connsiteY4315" fmla="*/ 455561 h 1996549"/>
              <a:gd name="connsiteX4316" fmla="*/ 67029 w 1998270"/>
              <a:gd name="connsiteY4316" fmla="*/ 462554 h 1996549"/>
              <a:gd name="connsiteX4317" fmla="*/ 60037 w 1998270"/>
              <a:gd name="connsiteY4317" fmla="*/ 455561 h 1996549"/>
              <a:gd name="connsiteX4318" fmla="*/ 67029 w 1998270"/>
              <a:gd name="connsiteY4318" fmla="*/ 448568 h 1996549"/>
              <a:gd name="connsiteX4319" fmla="*/ 129113 w 1998270"/>
              <a:gd name="connsiteY4319" fmla="*/ 447715 h 1996549"/>
              <a:gd name="connsiteX4320" fmla="*/ 129454 w 1998270"/>
              <a:gd name="connsiteY4320" fmla="*/ 447715 h 1996549"/>
              <a:gd name="connsiteX4321" fmla="*/ 136959 w 1998270"/>
              <a:gd name="connsiteY4321" fmla="*/ 455561 h 1996549"/>
              <a:gd name="connsiteX4322" fmla="*/ 129113 w 1998270"/>
              <a:gd name="connsiteY4322" fmla="*/ 463407 h 1996549"/>
              <a:gd name="connsiteX4323" fmla="*/ 121268 w 1998270"/>
              <a:gd name="connsiteY4323" fmla="*/ 455561 h 1996549"/>
              <a:gd name="connsiteX4324" fmla="*/ 129113 w 1998270"/>
              <a:gd name="connsiteY4324" fmla="*/ 447715 h 1996549"/>
              <a:gd name="connsiteX4325" fmla="*/ 189832 w 1998270"/>
              <a:gd name="connsiteY4325" fmla="*/ 446862 h 1996549"/>
              <a:gd name="connsiteX4326" fmla="*/ 198531 w 1998270"/>
              <a:gd name="connsiteY4326" fmla="*/ 455561 h 1996549"/>
              <a:gd name="connsiteX4327" fmla="*/ 189832 w 1998270"/>
              <a:gd name="connsiteY4327" fmla="*/ 464259 h 1996549"/>
              <a:gd name="connsiteX4328" fmla="*/ 181134 w 1998270"/>
              <a:gd name="connsiteY4328" fmla="*/ 455561 h 1996549"/>
              <a:gd name="connsiteX4329" fmla="*/ 189832 w 1998270"/>
              <a:gd name="connsiteY4329" fmla="*/ 446862 h 1996549"/>
              <a:gd name="connsiteX4330" fmla="*/ 251234 w 1998270"/>
              <a:gd name="connsiteY4330" fmla="*/ 446010 h 1996549"/>
              <a:gd name="connsiteX4331" fmla="*/ 260785 w 1998270"/>
              <a:gd name="connsiteY4331" fmla="*/ 455561 h 1996549"/>
              <a:gd name="connsiteX4332" fmla="*/ 251234 w 1998270"/>
              <a:gd name="connsiteY4332" fmla="*/ 465112 h 1996549"/>
              <a:gd name="connsiteX4333" fmla="*/ 241683 w 1998270"/>
              <a:gd name="connsiteY4333" fmla="*/ 455561 h 1996549"/>
              <a:gd name="connsiteX4334" fmla="*/ 251234 w 1998270"/>
              <a:gd name="connsiteY4334" fmla="*/ 446010 h 1996549"/>
              <a:gd name="connsiteX4335" fmla="*/ 312635 w 1998270"/>
              <a:gd name="connsiteY4335" fmla="*/ 445327 h 1996549"/>
              <a:gd name="connsiteX4336" fmla="*/ 322868 w 1998270"/>
              <a:gd name="connsiteY4336" fmla="*/ 455561 h 1996549"/>
              <a:gd name="connsiteX4337" fmla="*/ 312635 w 1998270"/>
              <a:gd name="connsiteY4337" fmla="*/ 465795 h 1996549"/>
              <a:gd name="connsiteX4338" fmla="*/ 302402 w 1998270"/>
              <a:gd name="connsiteY4338" fmla="*/ 455561 h 1996549"/>
              <a:gd name="connsiteX4339" fmla="*/ 312635 w 1998270"/>
              <a:gd name="connsiteY4339" fmla="*/ 445327 h 1996549"/>
              <a:gd name="connsiteX4340" fmla="*/ 374036 w 1998270"/>
              <a:gd name="connsiteY4340" fmla="*/ 444474 h 1996549"/>
              <a:gd name="connsiteX4341" fmla="*/ 385123 w 1998270"/>
              <a:gd name="connsiteY4341" fmla="*/ 455561 h 1996549"/>
              <a:gd name="connsiteX4342" fmla="*/ 374036 w 1998270"/>
              <a:gd name="connsiteY4342" fmla="*/ 466647 h 1996549"/>
              <a:gd name="connsiteX4343" fmla="*/ 362950 w 1998270"/>
              <a:gd name="connsiteY4343" fmla="*/ 455561 h 1996549"/>
              <a:gd name="connsiteX4344" fmla="*/ 374036 w 1998270"/>
              <a:gd name="connsiteY4344" fmla="*/ 444474 h 1996549"/>
              <a:gd name="connsiteX4345" fmla="*/ 436120 w 1998270"/>
              <a:gd name="connsiteY4345" fmla="*/ 443623 h 1996549"/>
              <a:gd name="connsiteX4346" fmla="*/ 448059 w 1998270"/>
              <a:gd name="connsiteY4346" fmla="*/ 455562 h 1996549"/>
              <a:gd name="connsiteX4347" fmla="*/ 436120 w 1998270"/>
              <a:gd name="connsiteY4347" fmla="*/ 467501 h 1996549"/>
              <a:gd name="connsiteX4348" fmla="*/ 424181 w 1998270"/>
              <a:gd name="connsiteY4348" fmla="*/ 455562 h 1996549"/>
              <a:gd name="connsiteX4349" fmla="*/ 436120 w 1998270"/>
              <a:gd name="connsiteY4349" fmla="*/ 443623 h 1996549"/>
              <a:gd name="connsiteX4350" fmla="*/ 496839 w 1998270"/>
              <a:gd name="connsiteY4350" fmla="*/ 442939 h 1996549"/>
              <a:gd name="connsiteX4351" fmla="*/ 509460 w 1998270"/>
              <a:gd name="connsiteY4351" fmla="*/ 455561 h 1996549"/>
              <a:gd name="connsiteX4352" fmla="*/ 496839 w 1998270"/>
              <a:gd name="connsiteY4352" fmla="*/ 468182 h 1996549"/>
              <a:gd name="connsiteX4353" fmla="*/ 484218 w 1998270"/>
              <a:gd name="connsiteY4353" fmla="*/ 455561 h 1996549"/>
              <a:gd name="connsiteX4354" fmla="*/ 496839 w 1998270"/>
              <a:gd name="connsiteY4354" fmla="*/ 442939 h 1996549"/>
              <a:gd name="connsiteX4355" fmla="*/ 558240 w 1998270"/>
              <a:gd name="connsiteY4355" fmla="*/ 442087 h 1996549"/>
              <a:gd name="connsiteX4356" fmla="*/ 571714 w 1998270"/>
              <a:gd name="connsiteY4356" fmla="*/ 455561 h 1996549"/>
              <a:gd name="connsiteX4357" fmla="*/ 558240 w 1998270"/>
              <a:gd name="connsiteY4357" fmla="*/ 469036 h 1996549"/>
              <a:gd name="connsiteX4358" fmla="*/ 544766 w 1998270"/>
              <a:gd name="connsiteY4358" fmla="*/ 455561 h 1996549"/>
              <a:gd name="connsiteX4359" fmla="*/ 558240 w 1998270"/>
              <a:gd name="connsiteY4359" fmla="*/ 442087 h 1996549"/>
              <a:gd name="connsiteX4360" fmla="*/ 619641 w 1998270"/>
              <a:gd name="connsiteY4360" fmla="*/ 441234 h 1996549"/>
              <a:gd name="connsiteX4361" fmla="*/ 619982 w 1998270"/>
              <a:gd name="connsiteY4361" fmla="*/ 441234 h 1996549"/>
              <a:gd name="connsiteX4362" fmla="*/ 633968 w 1998270"/>
              <a:gd name="connsiteY4362" fmla="*/ 455561 h 1996549"/>
              <a:gd name="connsiteX4363" fmla="*/ 619641 w 1998270"/>
              <a:gd name="connsiteY4363" fmla="*/ 469888 h 1996549"/>
              <a:gd name="connsiteX4364" fmla="*/ 605315 w 1998270"/>
              <a:gd name="connsiteY4364" fmla="*/ 455561 h 1996549"/>
              <a:gd name="connsiteX4365" fmla="*/ 619641 w 1998270"/>
              <a:gd name="connsiteY4365" fmla="*/ 441234 h 1996549"/>
              <a:gd name="connsiteX4366" fmla="*/ 681042 w 1998270"/>
              <a:gd name="connsiteY4366" fmla="*/ 440552 h 1996549"/>
              <a:gd name="connsiteX4367" fmla="*/ 681384 w 1998270"/>
              <a:gd name="connsiteY4367" fmla="*/ 440552 h 1996549"/>
              <a:gd name="connsiteX4368" fmla="*/ 696052 w 1998270"/>
              <a:gd name="connsiteY4368" fmla="*/ 455562 h 1996549"/>
              <a:gd name="connsiteX4369" fmla="*/ 696052 w 1998270"/>
              <a:gd name="connsiteY4369" fmla="*/ 455732 h 1996549"/>
              <a:gd name="connsiteX4370" fmla="*/ 681042 w 1998270"/>
              <a:gd name="connsiteY4370" fmla="*/ 470401 h 1996549"/>
              <a:gd name="connsiteX4371" fmla="*/ 666034 w 1998270"/>
              <a:gd name="connsiteY4371" fmla="*/ 455562 h 1996549"/>
              <a:gd name="connsiteX4372" fmla="*/ 681042 w 1998270"/>
              <a:gd name="connsiteY4372" fmla="*/ 440552 h 1996549"/>
              <a:gd name="connsiteX4373" fmla="*/ 743125 w 1998270"/>
              <a:gd name="connsiteY4373" fmla="*/ 439699 h 1996549"/>
              <a:gd name="connsiteX4374" fmla="*/ 743466 w 1998270"/>
              <a:gd name="connsiteY4374" fmla="*/ 439699 h 1996549"/>
              <a:gd name="connsiteX4375" fmla="*/ 758987 w 1998270"/>
              <a:gd name="connsiteY4375" fmla="*/ 455561 h 1996549"/>
              <a:gd name="connsiteX4376" fmla="*/ 758987 w 1998270"/>
              <a:gd name="connsiteY4376" fmla="*/ 455732 h 1996549"/>
              <a:gd name="connsiteX4377" fmla="*/ 743125 w 1998270"/>
              <a:gd name="connsiteY4377" fmla="*/ 471253 h 1996549"/>
              <a:gd name="connsiteX4378" fmla="*/ 727264 w 1998270"/>
              <a:gd name="connsiteY4378" fmla="*/ 455561 h 1996549"/>
              <a:gd name="connsiteX4379" fmla="*/ 743125 w 1998270"/>
              <a:gd name="connsiteY4379" fmla="*/ 439699 h 1996549"/>
              <a:gd name="connsiteX4380" fmla="*/ 803844 w 1998270"/>
              <a:gd name="connsiteY4380" fmla="*/ 438846 h 1996549"/>
              <a:gd name="connsiteX4381" fmla="*/ 820900 w 1998270"/>
              <a:gd name="connsiteY4381" fmla="*/ 455902 h 1996549"/>
              <a:gd name="connsiteX4382" fmla="*/ 803844 w 1998270"/>
              <a:gd name="connsiteY4382" fmla="*/ 472959 h 1996549"/>
              <a:gd name="connsiteX4383" fmla="*/ 786789 w 1998270"/>
              <a:gd name="connsiteY4383" fmla="*/ 455902 h 1996549"/>
              <a:gd name="connsiteX4384" fmla="*/ 803844 w 1998270"/>
              <a:gd name="connsiteY4384" fmla="*/ 438846 h 1996549"/>
              <a:gd name="connsiteX4385" fmla="*/ 865246 w 1998270"/>
              <a:gd name="connsiteY4385" fmla="*/ 438164 h 1996549"/>
              <a:gd name="connsiteX4386" fmla="*/ 882302 w 1998270"/>
              <a:gd name="connsiteY4386" fmla="*/ 455220 h 1996549"/>
              <a:gd name="connsiteX4387" fmla="*/ 865246 w 1998270"/>
              <a:gd name="connsiteY4387" fmla="*/ 472277 h 1996549"/>
              <a:gd name="connsiteX4388" fmla="*/ 848191 w 1998270"/>
              <a:gd name="connsiteY4388" fmla="*/ 455220 h 1996549"/>
              <a:gd name="connsiteX4389" fmla="*/ 865246 w 1998270"/>
              <a:gd name="connsiteY4389" fmla="*/ 438164 h 1996549"/>
              <a:gd name="connsiteX4390" fmla="*/ 926648 w 1998270"/>
              <a:gd name="connsiteY4390" fmla="*/ 437481 h 1996549"/>
              <a:gd name="connsiteX4391" fmla="*/ 926989 w 1998270"/>
              <a:gd name="connsiteY4391" fmla="*/ 437481 h 1996549"/>
              <a:gd name="connsiteX4392" fmla="*/ 944727 w 1998270"/>
              <a:gd name="connsiteY4392" fmla="*/ 455561 h 1996549"/>
              <a:gd name="connsiteX4393" fmla="*/ 926648 w 1998270"/>
              <a:gd name="connsiteY4393" fmla="*/ 472617 h 1996549"/>
              <a:gd name="connsiteX4394" fmla="*/ 908569 w 1998270"/>
              <a:gd name="connsiteY4394" fmla="*/ 455561 h 1996549"/>
              <a:gd name="connsiteX4395" fmla="*/ 926648 w 1998270"/>
              <a:gd name="connsiteY4395" fmla="*/ 437481 h 1996549"/>
              <a:gd name="connsiteX4396" fmla="*/ 988048 w 1998270"/>
              <a:gd name="connsiteY4396" fmla="*/ 436630 h 1996549"/>
              <a:gd name="connsiteX4397" fmla="*/ 1006981 w 1998270"/>
              <a:gd name="connsiteY4397" fmla="*/ 455561 h 1996549"/>
              <a:gd name="connsiteX4398" fmla="*/ 988048 w 1998270"/>
              <a:gd name="connsiteY4398" fmla="*/ 474323 h 1996549"/>
              <a:gd name="connsiteX4399" fmla="*/ 969117 w 1998270"/>
              <a:gd name="connsiteY4399" fmla="*/ 455561 h 1996549"/>
              <a:gd name="connsiteX4400" fmla="*/ 988048 w 1998270"/>
              <a:gd name="connsiteY4400" fmla="*/ 436630 h 1996549"/>
              <a:gd name="connsiteX4401" fmla="*/ 1049816 w 1998270"/>
              <a:gd name="connsiteY4401" fmla="*/ 435812 h 1996549"/>
              <a:gd name="connsiteX4402" fmla="*/ 1069431 w 1998270"/>
              <a:gd name="connsiteY4402" fmla="*/ 455426 h 1996549"/>
              <a:gd name="connsiteX4403" fmla="*/ 1049816 w 1998270"/>
              <a:gd name="connsiteY4403" fmla="*/ 475041 h 1996549"/>
              <a:gd name="connsiteX4404" fmla="*/ 1030202 w 1998270"/>
              <a:gd name="connsiteY4404" fmla="*/ 455426 h 1996549"/>
              <a:gd name="connsiteX4405" fmla="*/ 1049816 w 1998270"/>
              <a:gd name="connsiteY4405" fmla="*/ 435812 h 1996549"/>
              <a:gd name="connsiteX4406" fmla="*/ 1110851 w 1998270"/>
              <a:gd name="connsiteY4406" fmla="*/ 435095 h 1996549"/>
              <a:gd name="connsiteX4407" fmla="*/ 1131318 w 1998270"/>
              <a:gd name="connsiteY4407" fmla="*/ 455561 h 1996549"/>
              <a:gd name="connsiteX4408" fmla="*/ 1131318 w 1998270"/>
              <a:gd name="connsiteY4408" fmla="*/ 455732 h 1996549"/>
              <a:gd name="connsiteX4409" fmla="*/ 1110851 w 1998270"/>
              <a:gd name="connsiteY4409" fmla="*/ 475858 h 1996549"/>
              <a:gd name="connsiteX4410" fmla="*/ 1110680 w 1998270"/>
              <a:gd name="connsiteY4410" fmla="*/ 475858 h 1996549"/>
              <a:gd name="connsiteX4411" fmla="*/ 1090384 w 1998270"/>
              <a:gd name="connsiteY4411" fmla="*/ 455561 h 1996549"/>
              <a:gd name="connsiteX4412" fmla="*/ 1110851 w 1998270"/>
              <a:gd name="connsiteY4412" fmla="*/ 435095 h 1996549"/>
              <a:gd name="connsiteX4413" fmla="*/ 1295055 w 1998270"/>
              <a:gd name="connsiteY4413" fmla="*/ 433901 h 1996549"/>
              <a:gd name="connsiteX4414" fmla="*/ 1317569 w 1998270"/>
              <a:gd name="connsiteY4414" fmla="*/ 456414 h 1996549"/>
              <a:gd name="connsiteX4415" fmla="*/ 1295055 w 1998270"/>
              <a:gd name="connsiteY4415" fmla="*/ 478757 h 1996549"/>
              <a:gd name="connsiteX4416" fmla="*/ 1272542 w 1998270"/>
              <a:gd name="connsiteY4416" fmla="*/ 456414 h 1996549"/>
              <a:gd name="connsiteX4417" fmla="*/ 1295055 w 1998270"/>
              <a:gd name="connsiteY4417" fmla="*/ 433901 h 1996549"/>
              <a:gd name="connsiteX4418" fmla="*/ 1233654 w 1998270"/>
              <a:gd name="connsiteY4418" fmla="*/ 433901 h 1996549"/>
              <a:gd name="connsiteX4419" fmla="*/ 1255486 w 1998270"/>
              <a:gd name="connsiteY4419" fmla="*/ 455732 h 1996549"/>
              <a:gd name="connsiteX4420" fmla="*/ 1255486 w 1998270"/>
              <a:gd name="connsiteY4420" fmla="*/ 455903 h 1996549"/>
              <a:gd name="connsiteX4421" fmla="*/ 1233654 w 1998270"/>
              <a:gd name="connsiteY4421" fmla="*/ 477393 h 1996549"/>
              <a:gd name="connsiteX4422" fmla="*/ 1211823 w 1998270"/>
              <a:gd name="connsiteY4422" fmla="*/ 455732 h 1996549"/>
              <a:gd name="connsiteX4423" fmla="*/ 1233654 w 1998270"/>
              <a:gd name="connsiteY4423" fmla="*/ 433901 h 1996549"/>
              <a:gd name="connsiteX4424" fmla="*/ 1172253 w 1998270"/>
              <a:gd name="connsiteY4424" fmla="*/ 433901 h 1996549"/>
              <a:gd name="connsiteX4425" fmla="*/ 1172594 w 1998270"/>
              <a:gd name="connsiteY4425" fmla="*/ 433901 h 1996549"/>
              <a:gd name="connsiteX4426" fmla="*/ 1193402 w 1998270"/>
              <a:gd name="connsiteY4426" fmla="*/ 455050 h 1996549"/>
              <a:gd name="connsiteX4427" fmla="*/ 1193402 w 1998270"/>
              <a:gd name="connsiteY4427" fmla="*/ 455220 h 1996549"/>
              <a:gd name="connsiteX4428" fmla="*/ 1172253 w 1998270"/>
              <a:gd name="connsiteY4428" fmla="*/ 476029 h 1996549"/>
              <a:gd name="connsiteX4429" fmla="*/ 1151104 w 1998270"/>
              <a:gd name="connsiteY4429" fmla="*/ 455050 h 1996549"/>
              <a:gd name="connsiteX4430" fmla="*/ 1172253 w 1998270"/>
              <a:gd name="connsiteY4430" fmla="*/ 433901 h 1996549"/>
              <a:gd name="connsiteX4431" fmla="*/ 1971151 w 1998270"/>
              <a:gd name="connsiteY4431" fmla="*/ 432366 h 1996549"/>
              <a:gd name="connsiteX4432" fmla="*/ 1994347 w 1998270"/>
              <a:gd name="connsiteY4432" fmla="*/ 455561 h 1996549"/>
              <a:gd name="connsiteX4433" fmla="*/ 1994347 w 1998270"/>
              <a:gd name="connsiteY4433" fmla="*/ 455732 h 1996549"/>
              <a:gd name="connsiteX4434" fmla="*/ 1971151 w 1998270"/>
              <a:gd name="connsiteY4434" fmla="*/ 478587 h 1996549"/>
              <a:gd name="connsiteX4435" fmla="*/ 1970810 w 1998270"/>
              <a:gd name="connsiteY4435" fmla="*/ 478587 h 1996549"/>
              <a:gd name="connsiteX4436" fmla="*/ 1948125 w 1998270"/>
              <a:gd name="connsiteY4436" fmla="*/ 455561 h 1996549"/>
              <a:gd name="connsiteX4437" fmla="*/ 1948125 w 1998270"/>
              <a:gd name="connsiteY4437" fmla="*/ 455391 h 1996549"/>
              <a:gd name="connsiteX4438" fmla="*/ 1971151 w 1998270"/>
              <a:gd name="connsiteY4438" fmla="*/ 432366 h 1996549"/>
              <a:gd name="connsiteX4439" fmla="*/ 1357139 w 1998270"/>
              <a:gd name="connsiteY4439" fmla="*/ 432366 h 1996549"/>
              <a:gd name="connsiteX4440" fmla="*/ 1380335 w 1998270"/>
              <a:gd name="connsiteY4440" fmla="*/ 455561 h 1996549"/>
              <a:gd name="connsiteX4441" fmla="*/ 1380335 w 1998270"/>
              <a:gd name="connsiteY4441" fmla="*/ 455732 h 1996549"/>
              <a:gd name="connsiteX4442" fmla="*/ 1357139 w 1998270"/>
              <a:gd name="connsiteY4442" fmla="*/ 478587 h 1996549"/>
              <a:gd name="connsiteX4443" fmla="*/ 1356798 w 1998270"/>
              <a:gd name="connsiteY4443" fmla="*/ 478587 h 1996549"/>
              <a:gd name="connsiteX4444" fmla="*/ 1334113 w 1998270"/>
              <a:gd name="connsiteY4444" fmla="*/ 455561 h 1996549"/>
              <a:gd name="connsiteX4445" fmla="*/ 1334113 w 1998270"/>
              <a:gd name="connsiteY4445" fmla="*/ 455391 h 1996549"/>
              <a:gd name="connsiteX4446" fmla="*/ 1357139 w 1998270"/>
              <a:gd name="connsiteY4446" fmla="*/ 432366 h 1996549"/>
              <a:gd name="connsiteX4447" fmla="*/ 1417858 w 1998270"/>
              <a:gd name="connsiteY4447" fmla="*/ 431854 h 1996549"/>
              <a:gd name="connsiteX4448" fmla="*/ 1441566 w 1998270"/>
              <a:gd name="connsiteY4448" fmla="*/ 455561 h 1996549"/>
              <a:gd name="connsiteX4449" fmla="*/ 1441566 w 1998270"/>
              <a:gd name="connsiteY4449" fmla="*/ 455732 h 1996549"/>
              <a:gd name="connsiteX4450" fmla="*/ 1417858 w 1998270"/>
              <a:gd name="connsiteY4450" fmla="*/ 479098 h 1996549"/>
              <a:gd name="connsiteX4451" fmla="*/ 1394321 w 1998270"/>
              <a:gd name="connsiteY4451" fmla="*/ 455561 h 1996549"/>
              <a:gd name="connsiteX4452" fmla="*/ 1394321 w 1998270"/>
              <a:gd name="connsiteY4452" fmla="*/ 455391 h 1996549"/>
              <a:gd name="connsiteX4453" fmla="*/ 1417858 w 1998270"/>
              <a:gd name="connsiteY4453" fmla="*/ 431854 h 1996549"/>
              <a:gd name="connsiteX4454" fmla="*/ 1479259 w 1998270"/>
              <a:gd name="connsiteY4454" fmla="*/ 431172 h 1996549"/>
              <a:gd name="connsiteX4455" fmla="*/ 1503649 w 1998270"/>
              <a:gd name="connsiteY4455" fmla="*/ 455561 h 1996549"/>
              <a:gd name="connsiteX4456" fmla="*/ 1479259 w 1998270"/>
              <a:gd name="connsiteY4456" fmla="*/ 479782 h 1996549"/>
              <a:gd name="connsiteX4457" fmla="*/ 1455040 w 1998270"/>
              <a:gd name="connsiteY4457" fmla="*/ 455561 h 1996549"/>
              <a:gd name="connsiteX4458" fmla="*/ 1455040 w 1998270"/>
              <a:gd name="connsiteY4458" fmla="*/ 455391 h 1996549"/>
              <a:gd name="connsiteX4459" fmla="*/ 1479259 w 1998270"/>
              <a:gd name="connsiteY4459" fmla="*/ 431172 h 1996549"/>
              <a:gd name="connsiteX4460" fmla="*/ 1540660 w 1998270"/>
              <a:gd name="connsiteY4460" fmla="*/ 430659 h 1996549"/>
              <a:gd name="connsiteX4461" fmla="*/ 1565561 w 1998270"/>
              <a:gd name="connsiteY4461" fmla="*/ 455561 h 1996549"/>
              <a:gd name="connsiteX4462" fmla="*/ 1565561 w 1998270"/>
              <a:gd name="connsiteY4462" fmla="*/ 455732 h 1996549"/>
              <a:gd name="connsiteX4463" fmla="*/ 1540660 w 1998270"/>
              <a:gd name="connsiteY4463" fmla="*/ 480292 h 1996549"/>
              <a:gd name="connsiteX4464" fmla="*/ 1515929 w 1998270"/>
              <a:gd name="connsiteY4464" fmla="*/ 455561 h 1996549"/>
              <a:gd name="connsiteX4465" fmla="*/ 1515929 w 1998270"/>
              <a:gd name="connsiteY4465" fmla="*/ 455391 h 1996549"/>
              <a:gd name="connsiteX4466" fmla="*/ 1540660 w 1998270"/>
              <a:gd name="connsiteY4466" fmla="*/ 430659 h 1996549"/>
              <a:gd name="connsiteX4467" fmla="*/ 1602061 w 1998270"/>
              <a:gd name="connsiteY4467" fmla="*/ 430147 h 1996549"/>
              <a:gd name="connsiteX4468" fmla="*/ 1627475 w 1998270"/>
              <a:gd name="connsiteY4468" fmla="*/ 455561 h 1996549"/>
              <a:gd name="connsiteX4469" fmla="*/ 1602061 w 1998270"/>
              <a:gd name="connsiteY4469" fmla="*/ 480804 h 1996549"/>
              <a:gd name="connsiteX4470" fmla="*/ 1576819 w 1998270"/>
              <a:gd name="connsiteY4470" fmla="*/ 455561 h 1996549"/>
              <a:gd name="connsiteX4471" fmla="*/ 1602061 w 1998270"/>
              <a:gd name="connsiteY4471" fmla="*/ 430147 h 1996549"/>
              <a:gd name="connsiteX4472" fmla="*/ 1664145 w 1998270"/>
              <a:gd name="connsiteY4472" fmla="*/ 429636 h 1996549"/>
              <a:gd name="connsiteX4473" fmla="*/ 1690070 w 1998270"/>
              <a:gd name="connsiteY4473" fmla="*/ 455561 h 1996549"/>
              <a:gd name="connsiteX4474" fmla="*/ 1664145 w 1998270"/>
              <a:gd name="connsiteY4474" fmla="*/ 481316 h 1996549"/>
              <a:gd name="connsiteX4475" fmla="*/ 1638391 w 1998270"/>
              <a:gd name="connsiteY4475" fmla="*/ 455561 h 1996549"/>
              <a:gd name="connsiteX4476" fmla="*/ 1638391 w 1998270"/>
              <a:gd name="connsiteY4476" fmla="*/ 455391 h 1996549"/>
              <a:gd name="connsiteX4477" fmla="*/ 1664145 w 1998270"/>
              <a:gd name="connsiteY4477" fmla="*/ 429636 h 1996549"/>
              <a:gd name="connsiteX4478" fmla="*/ 1724864 w 1998270"/>
              <a:gd name="connsiteY4478" fmla="*/ 429295 h 1996549"/>
              <a:gd name="connsiteX4479" fmla="*/ 1751130 w 1998270"/>
              <a:gd name="connsiteY4479" fmla="*/ 455561 h 1996549"/>
              <a:gd name="connsiteX4480" fmla="*/ 1751130 w 1998270"/>
              <a:gd name="connsiteY4480" fmla="*/ 455732 h 1996549"/>
              <a:gd name="connsiteX4481" fmla="*/ 1724864 w 1998270"/>
              <a:gd name="connsiteY4481" fmla="*/ 481657 h 1996549"/>
              <a:gd name="connsiteX4482" fmla="*/ 1724523 w 1998270"/>
              <a:gd name="connsiteY4482" fmla="*/ 481657 h 1996549"/>
              <a:gd name="connsiteX4483" fmla="*/ 1698768 w 1998270"/>
              <a:gd name="connsiteY4483" fmla="*/ 455561 h 1996549"/>
              <a:gd name="connsiteX4484" fmla="*/ 1698768 w 1998270"/>
              <a:gd name="connsiteY4484" fmla="*/ 455391 h 1996549"/>
              <a:gd name="connsiteX4485" fmla="*/ 1724864 w 1998270"/>
              <a:gd name="connsiteY4485" fmla="*/ 429295 h 1996549"/>
              <a:gd name="connsiteX4486" fmla="*/ 1786265 w 1998270"/>
              <a:gd name="connsiteY4486" fmla="*/ 428954 h 1996549"/>
              <a:gd name="connsiteX4487" fmla="*/ 1812872 w 1998270"/>
              <a:gd name="connsiteY4487" fmla="*/ 455562 h 1996549"/>
              <a:gd name="connsiteX4488" fmla="*/ 1812872 w 1998270"/>
              <a:gd name="connsiteY4488" fmla="*/ 455732 h 1996549"/>
              <a:gd name="connsiteX4489" fmla="*/ 1786265 w 1998270"/>
              <a:gd name="connsiteY4489" fmla="*/ 481998 h 1996549"/>
              <a:gd name="connsiteX4490" fmla="*/ 1785924 w 1998270"/>
              <a:gd name="connsiteY4490" fmla="*/ 481998 h 1996549"/>
              <a:gd name="connsiteX4491" fmla="*/ 1759828 w 1998270"/>
              <a:gd name="connsiteY4491" fmla="*/ 455562 h 1996549"/>
              <a:gd name="connsiteX4492" fmla="*/ 1759828 w 1998270"/>
              <a:gd name="connsiteY4492" fmla="*/ 455391 h 1996549"/>
              <a:gd name="connsiteX4493" fmla="*/ 1786265 w 1998270"/>
              <a:gd name="connsiteY4493" fmla="*/ 428954 h 1996549"/>
              <a:gd name="connsiteX4494" fmla="*/ 1848033 w 1998270"/>
              <a:gd name="connsiteY4494" fmla="*/ 428820 h 1996549"/>
              <a:gd name="connsiteX4495" fmla="*/ 1874640 w 1998270"/>
              <a:gd name="connsiteY4495" fmla="*/ 455427 h 1996549"/>
              <a:gd name="connsiteX4496" fmla="*/ 1848033 w 1998270"/>
              <a:gd name="connsiteY4496" fmla="*/ 482034 h 1996549"/>
              <a:gd name="connsiteX4497" fmla="*/ 1821426 w 1998270"/>
              <a:gd name="connsiteY4497" fmla="*/ 455427 h 1996549"/>
              <a:gd name="connsiteX4498" fmla="*/ 1848033 w 1998270"/>
              <a:gd name="connsiteY4498" fmla="*/ 428820 h 1996549"/>
              <a:gd name="connsiteX4499" fmla="*/ 1909068 w 1998270"/>
              <a:gd name="connsiteY4499" fmla="*/ 428784 h 1996549"/>
              <a:gd name="connsiteX4500" fmla="*/ 1935846 w 1998270"/>
              <a:gd name="connsiteY4500" fmla="*/ 455561 h 1996549"/>
              <a:gd name="connsiteX4501" fmla="*/ 1935846 w 1998270"/>
              <a:gd name="connsiteY4501" fmla="*/ 455732 h 1996549"/>
              <a:gd name="connsiteX4502" fmla="*/ 1909068 w 1998270"/>
              <a:gd name="connsiteY4502" fmla="*/ 482168 h 1996549"/>
              <a:gd name="connsiteX4503" fmla="*/ 1882461 w 1998270"/>
              <a:gd name="connsiteY4503" fmla="*/ 455561 h 1996549"/>
              <a:gd name="connsiteX4504" fmla="*/ 1882461 w 1998270"/>
              <a:gd name="connsiteY4504" fmla="*/ 455391 h 1996549"/>
              <a:gd name="connsiteX4505" fmla="*/ 1909068 w 1998270"/>
              <a:gd name="connsiteY4505" fmla="*/ 428784 h 1996549"/>
              <a:gd name="connsiteX4506" fmla="*/ 5995 w 1998270"/>
              <a:gd name="connsiteY4506" fmla="*/ 388739 h 1996549"/>
              <a:gd name="connsiteX4507" fmla="*/ 11283 w 1998270"/>
              <a:gd name="connsiteY4507" fmla="*/ 394025 h 1996549"/>
              <a:gd name="connsiteX4508" fmla="*/ 5995 w 1998270"/>
              <a:gd name="connsiteY4508" fmla="*/ 399314 h 1996549"/>
              <a:gd name="connsiteX4509" fmla="*/ 708 w 1998270"/>
              <a:gd name="connsiteY4509" fmla="*/ 394025 h 1996549"/>
              <a:gd name="connsiteX4510" fmla="*/ 5995 w 1998270"/>
              <a:gd name="connsiteY4510" fmla="*/ 388739 h 1996549"/>
              <a:gd name="connsiteX4511" fmla="*/ 67030 w 1998270"/>
              <a:gd name="connsiteY4511" fmla="*/ 386997 h 1996549"/>
              <a:gd name="connsiteX4512" fmla="*/ 74193 w 1998270"/>
              <a:gd name="connsiteY4512" fmla="*/ 394161 h 1996549"/>
              <a:gd name="connsiteX4513" fmla="*/ 67030 w 1998270"/>
              <a:gd name="connsiteY4513" fmla="*/ 401324 h 1996549"/>
              <a:gd name="connsiteX4514" fmla="*/ 59867 w 1998270"/>
              <a:gd name="connsiteY4514" fmla="*/ 394161 h 1996549"/>
              <a:gd name="connsiteX4515" fmla="*/ 67030 w 1998270"/>
              <a:gd name="connsiteY4515" fmla="*/ 386997 h 1996549"/>
              <a:gd name="connsiteX4516" fmla="*/ 129113 w 1998270"/>
              <a:gd name="connsiteY4516" fmla="*/ 386144 h 1996549"/>
              <a:gd name="connsiteX4517" fmla="*/ 137129 w 1998270"/>
              <a:gd name="connsiteY4517" fmla="*/ 394161 h 1996549"/>
              <a:gd name="connsiteX4518" fmla="*/ 129113 w 1998270"/>
              <a:gd name="connsiteY4518" fmla="*/ 402177 h 1996549"/>
              <a:gd name="connsiteX4519" fmla="*/ 121097 w 1998270"/>
              <a:gd name="connsiteY4519" fmla="*/ 394161 h 1996549"/>
              <a:gd name="connsiteX4520" fmla="*/ 129113 w 1998270"/>
              <a:gd name="connsiteY4520" fmla="*/ 386144 h 1996549"/>
              <a:gd name="connsiteX4521" fmla="*/ 189832 w 1998270"/>
              <a:gd name="connsiteY4521" fmla="*/ 385291 h 1996549"/>
              <a:gd name="connsiteX4522" fmla="*/ 198701 w 1998270"/>
              <a:gd name="connsiteY4522" fmla="*/ 394160 h 1996549"/>
              <a:gd name="connsiteX4523" fmla="*/ 189832 w 1998270"/>
              <a:gd name="connsiteY4523" fmla="*/ 403030 h 1996549"/>
              <a:gd name="connsiteX4524" fmla="*/ 180964 w 1998270"/>
              <a:gd name="connsiteY4524" fmla="*/ 394160 h 1996549"/>
              <a:gd name="connsiteX4525" fmla="*/ 189832 w 1998270"/>
              <a:gd name="connsiteY4525" fmla="*/ 385291 h 1996549"/>
              <a:gd name="connsiteX4526" fmla="*/ 251234 w 1998270"/>
              <a:gd name="connsiteY4526" fmla="*/ 384439 h 1996549"/>
              <a:gd name="connsiteX4527" fmla="*/ 251574 w 1998270"/>
              <a:gd name="connsiteY4527" fmla="*/ 384439 h 1996549"/>
              <a:gd name="connsiteX4528" fmla="*/ 260956 w 1998270"/>
              <a:gd name="connsiteY4528" fmla="*/ 394161 h 1996549"/>
              <a:gd name="connsiteX4529" fmla="*/ 251234 w 1998270"/>
              <a:gd name="connsiteY4529" fmla="*/ 403883 h 1996549"/>
              <a:gd name="connsiteX4530" fmla="*/ 241512 w 1998270"/>
              <a:gd name="connsiteY4530" fmla="*/ 394161 h 1996549"/>
              <a:gd name="connsiteX4531" fmla="*/ 251234 w 1998270"/>
              <a:gd name="connsiteY4531" fmla="*/ 384439 h 1996549"/>
              <a:gd name="connsiteX4532" fmla="*/ 313002 w 1998270"/>
              <a:gd name="connsiteY4532" fmla="*/ 383452 h 1996549"/>
              <a:gd name="connsiteX4533" fmla="*/ 323576 w 1998270"/>
              <a:gd name="connsiteY4533" fmla="*/ 394027 h 1996549"/>
              <a:gd name="connsiteX4534" fmla="*/ 313002 w 1998270"/>
              <a:gd name="connsiteY4534" fmla="*/ 404601 h 1996549"/>
              <a:gd name="connsiteX4535" fmla="*/ 302427 w 1998270"/>
              <a:gd name="connsiteY4535" fmla="*/ 394027 h 1996549"/>
              <a:gd name="connsiteX4536" fmla="*/ 313002 w 1998270"/>
              <a:gd name="connsiteY4536" fmla="*/ 383452 h 1996549"/>
              <a:gd name="connsiteX4537" fmla="*/ 436119 w 1998270"/>
              <a:gd name="connsiteY4537" fmla="*/ 382732 h 1996549"/>
              <a:gd name="connsiteX4538" fmla="*/ 448229 w 1998270"/>
              <a:gd name="connsiteY4538" fmla="*/ 394843 h 1996549"/>
              <a:gd name="connsiteX4539" fmla="*/ 436119 w 1998270"/>
              <a:gd name="connsiteY4539" fmla="*/ 406953 h 1996549"/>
              <a:gd name="connsiteX4540" fmla="*/ 424010 w 1998270"/>
              <a:gd name="connsiteY4540" fmla="*/ 394843 h 1996549"/>
              <a:gd name="connsiteX4541" fmla="*/ 436119 w 1998270"/>
              <a:gd name="connsiteY4541" fmla="*/ 382732 h 1996549"/>
              <a:gd name="connsiteX4542" fmla="*/ 374036 w 1998270"/>
              <a:gd name="connsiteY4542" fmla="*/ 382732 h 1996549"/>
              <a:gd name="connsiteX4543" fmla="*/ 374377 w 1998270"/>
              <a:gd name="connsiteY4543" fmla="*/ 382732 h 1996549"/>
              <a:gd name="connsiteX4544" fmla="*/ 385293 w 1998270"/>
              <a:gd name="connsiteY4544" fmla="*/ 393989 h 1996549"/>
              <a:gd name="connsiteX4545" fmla="*/ 374036 w 1998270"/>
              <a:gd name="connsiteY4545" fmla="*/ 405246 h 1996549"/>
              <a:gd name="connsiteX4546" fmla="*/ 362780 w 1998270"/>
              <a:gd name="connsiteY4546" fmla="*/ 393989 h 1996549"/>
              <a:gd name="connsiteX4547" fmla="*/ 374036 w 1998270"/>
              <a:gd name="connsiteY4547" fmla="*/ 382732 h 1996549"/>
              <a:gd name="connsiteX4548" fmla="*/ 496838 w 1998270"/>
              <a:gd name="connsiteY4548" fmla="*/ 381197 h 1996549"/>
              <a:gd name="connsiteX4549" fmla="*/ 509801 w 1998270"/>
              <a:gd name="connsiteY4549" fmla="*/ 394161 h 1996549"/>
              <a:gd name="connsiteX4550" fmla="*/ 496838 w 1998270"/>
              <a:gd name="connsiteY4550" fmla="*/ 407123 h 1996549"/>
              <a:gd name="connsiteX4551" fmla="*/ 483876 w 1998270"/>
              <a:gd name="connsiteY4551" fmla="*/ 394161 h 1996549"/>
              <a:gd name="connsiteX4552" fmla="*/ 496838 w 1998270"/>
              <a:gd name="connsiteY4552" fmla="*/ 381197 h 1996549"/>
              <a:gd name="connsiteX4553" fmla="*/ 558240 w 1998270"/>
              <a:gd name="connsiteY4553" fmla="*/ 380516 h 1996549"/>
              <a:gd name="connsiteX4554" fmla="*/ 571884 w 1998270"/>
              <a:gd name="connsiteY4554" fmla="*/ 394161 h 1996549"/>
              <a:gd name="connsiteX4555" fmla="*/ 558240 w 1998270"/>
              <a:gd name="connsiteY4555" fmla="*/ 407806 h 1996549"/>
              <a:gd name="connsiteX4556" fmla="*/ 544595 w 1998270"/>
              <a:gd name="connsiteY4556" fmla="*/ 394161 h 1996549"/>
              <a:gd name="connsiteX4557" fmla="*/ 558240 w 1998270"/>
              <a:gd name="connsiteY4557" fmla="*/ 380516 h 1996549"/>
              <a:gd name="connsiteX4558" fmla="*/ 619641 w 1998270"/>
              <a:gd name="connsiteY4558" fmla="*/ 379662 h 1996549"/>
              <a:gd name="connsiteX4559" fmla="*/ 634138 w 1998270"/>
              <a:gd name="connsiteY4559" fmla="*/ 394161 h 1996549"/>
              <a:gd name="connsiteX4560" fmla="*/ 619641 w 1998270"/>
              <a:gd name="connsiteY4560" fmla="*/ 408657 h 1996549"/>
              <a:gd name="connsiteX4561" fmla="*/ 605144 w 1998270"/>
              <a:gd name="connsiteY4561" fmla="*/ 394161 h 1996549"/>
              <a:gd name="connsiteX4562" fmla="*/ 619641 w 1998270"/>
              <a:gd name="connsiteY4562" fmla="*/ 379662 h 1996549"/>
              <a:gd name="connsiteX4563" fmla="*/ 681042 w 1998270"/>
              <a:gd name="connsiteY4563" fmla="*/ 378810 h 1996549"/>
              <a:gd name="connsiteX4564" fmla="*/ 696393 w 1998270"/>
              <a:gd name="connsiteY4564" fmla="*/ 394161 h 1996549"/>
              <a:gd name="connsiteX4565" fmla="*/ 696393 w 1998270"/>
              <a:gd name="connsiteY4565" fmla="*/ 394331 h 1996549"/>
              <a:gd name="connsiteX4566" fmla="*/ 681042 w 1998270"/>
              <a:gd name="connsiteY4566" fmla="*/ 409340 h 1996549"/>
              <a:gd name="connsiteX4567" fmla="*/ 665692 w 1998270"/>
              <a:gd name="connsiteY4567" fmla="*/ 394161 h 1996549"/>
              <a:gd name="connsiteX4568" fmla="*/ 681042 w 1998270"/>
              <a:gd name="connsiteY4568" fmla="*/ 378810 h 1996549"/>
              <a:gd name="connsiteX4569" fmla="*/ 743126 w 1998270"/>
              <a:gd name="connsiteY4569" fmla="*/ 377958 h 1996549"/>
              <a:gd name="connsiteX4570" fmla="*/ 745241 w 1998270"/>
              <a:gd name="connsiteY4570" fmla="*/ 377958 h 1996549"/>
              <a:gd name="connsiteX4571" fmla="*/ 760182 w 1998270"/>
              <a:gd name="connsiteY4571" fmla="*/ 395013 h 1996549"/>
              <a:gd name="connsiteX4572" fmla="*/ 760147 w 1998270"/>
              <a:gd name="connsiteY4572" fmla="*/ 396071 h 1996549"/>
              <a:gd name="connsiteX4573" fmla="*/ 743126 w 1998270"/>
              <a:gd name="connsiteY4573" fmla="*/ 411046 h 1996549"/>
              <a:gd name="connsiteX4574" fmla="*/ 726923 w 1998270"/>
              <a:gd name="connsiteY4574" fmla="*/ 395013 h 1996549"/>
              <a:gd name="connsiteX4575" fmla="*/ 743126 w 1998270"/>
              <a:gd name="connsiteY4575" fmla="*/ 377958 h 1996549"/>
              <a:gd name="connsiteX4576" fmla="*/ 803844 w 1998270"/>
              <a:gd name="connsiteY4576" fmla="*/ 377275 h 1996549"/>
              <a:gd name="connsiteX4577" fmla="*/ 820900 w 1998270"/>
              <a:gd name="connsiteY4577" fmla="*/ 394331 h 1996549"/>
              <a:gd name="connsiteX4578" fmla="*/ 803844 w 1998270"/>
              <a:gd name="connsiteY4578" fmla="*/ 411387 h 1996549"/>
              <a:gd name="connsiteX4579" fmla="*/ 786789 w 1998270"/>
              <a:gd name="connsiteY4579" fmla="*/ 394331 h 1996549"/>
              <a:gd name="connsiteX4580" fmla="*/ 803844 w 1998270"/>
              <a:gd name="connsiteY4580" fmla="*/ 377275 h 1996549"/>
              <a:gd name="connsiteX4581" fmla="*/ 865246 w 1998270"/>
              <a:gd name="connsiteY4581" fmla="*/ 376422 h 1996549"/>
              <a:gd name="connsiteX4582" fmla="*/ 882302 w 1998270"/>
              <a:gd name="connsiteY4582" fmla="*/ 393477 h 1996549"/>
              <a:gd name="connsiteX4583" fmla="*/ 865246 w 1998270"/>
              <a:gd name="connsiteY4583" fmla="*/ 410534 h 1996549"/>
              <a:gd name="connsiteX4584" fmla="*/ 848191 w 1998270"/>
              <a:gd name="connsiteY4584" fmla="*/ 393477 h 1996549"/>
              <a:gd name="connsiteX4585" fmla="*/ 865246 w 1998270"/>
              <a:gd name="connsiteY4585" fmla="*/ 376422 h 1996549"/>
              <a:gd name="connsiteX4586" fmla="*/ 926647 w 1998270"/>
              <a:gd name="connsiteY4586" fmla="*/ 375740 h 1996549"/>
              <a:gd name="connsiteX4587" fmla="*/ 945067 w 1998270"/>
              <a:gd name="connsiteY4587" fmla="*/ 394161 h 1996549"/>
              <a:gd name="connsiteX4588" fmla="*/ 945067 w 1998270"/>
              <a:gd name="connsiteY4588" fmla="*/ 394331 h 1996549"/>
              <a:gd name="connsiteX4589" fmla="*/ 926647 w 1998270"/>
              <a:gd name="connsiteY4589" fmla="*/ 412411 h 1996549"/>
              <a:gd name="connsiteX4590" fmla="*/ 908227 w 1998270"/>
              <a:gd name="connsiteY4590" fmla="*/ 394161 h 1996549"/>
              <a:gd name="connsiteX4591" fmla="*/ 926647 w 1998270"/>
              <a:gd name="connsiteY4591" fmla="*/ 375740 h 1996549"/>
              <a:gd name="connsiteX4592" fmla="*/ 988415 w 1998270"/>
              <a:gd name="connsiteY4592" fmla="*/ 374753 h 1996549"/>
              <a:gd name="connsiteX4593" fmla="*/ 1007688 w 1998270"/>
              <a:gd name="connsiteY4593" fmla="*/ 394025 h 1996549"/>
              <a:gd name="connsiteX4594" fmla="*/ 988415 w 1998270"/>
              <a:gd name="connsiteY4594" fmla="*/ 413299 h 1996549"/>
              <a:gd name="connsiteX4595" fmla="*/ 969142 w 1998270"/>
              <a:gd name="connsiteY4595" fmla="*/ 394025 h 1996549"/>
              <a:gd name="connsiteX4596" fmla="*/ 988415 w 1998270"/>
              <a:gd name="connsiteY4596" fmla="*/ 374753 h 1996549"/>
              <a:gd name="connsiteX4597" fmla="*/ 1050132 w 1998270"/>
              <a:gd name="connsiteY4597" fmla="*/ 374205 h 1996549"/>
              <a:gd name="connsiteX4598" fmla="*/ 1070088 w 1998270"/>
              <a:gd name="connsiteY4598" fmla="*/ 394161 h 1996549"/>
              <a:gd name="connsiteX4599" fmla="*/ 1070088 w 1998270"/>
              <a:gd name="connsiteY4599" fmla="*/ 394331 h 1996549"/>
              <a:gd name="connsiteX4600" fmla="*/ 1050132 w 1998270"/>
              <a:gd name="connsiteY4600" fmla="*/ 413946 h 1996549"/>
              <a:gd name="connsiteX4601" fmla="*/ 1030177 w 1998270"/>
              <a:gd name="connsiteY4601" fmla="*/ 394161 h 1996549"/>
              <a:gd name="connsiteX4602" fmla="*/ 1050132 w 1998270"/>
              <a:gd name="connsiteY4602" fmla="*/ 374205 h 1996549"/>
              <a:gd name="connsiteX4603" fmla="*/ 1110851 w 1998270"/>
              <a:gd name="connsiteY4603" fmla="*/ 373352 h 1996549"/>
              <a:gd name="connsiteX4604" fmla="*/ 1111192 w 1998270"/>
              <a:gd name="connsiteY4604" fmla="*/ 373352 h 1996549"/>
              <a:gd name="connsiteX4605" fmla="*/ 1131659 w 1998270"/>
              <a:gd name="connsiteY4605" fmla="*/ 394161 h 1996549"/>
              <a:gd name="connsiteX4606" fmla="*/ 1131659 w 1998270"/>
              <a:gd name="connsiteY4606" fmla="*/ 394331 h 1996549"/>
              <a:gd name="connsiteX4607" fmla="*/ 1110851 w 1998270"/>
              <a:gd name="connsiteY4607" fmla="*/ 414798 h 1996549"/>
              <a:gd name="connsiteX4608" fmla="*/ 1090043 w 1998270"/>
              <a:gd name="connsiteY4608" fmla="*/ 394161 h 1996549"/>
              <a:gd name="connsiteX4609" fmla="*/ 1110851 w 1998270"/>
              <a:gd name="connsiteY4609" fmla="*/ 373352 h 1996549"/>
              <a:gd name="connsiteX4610" fmla="*/ 1172252 w 1998270"/>
              <a:gd name="connsiteY4610" fmla="*/ 372670 h 1996549"/>
              <a:gd name="connsiteX4611" fmla="*/ 1172593 w 1998270"/>
              <a:gd name="connsiteY4611" fmla="*/ 372670 h 1996549"/>
              <a:gd name="connsiteX4612" fmla="*/ 1193743 w 1998270"/>
              <a:gd name="connsiteY4612" fmla="*/ 394161 h 1996549"/>
              <a:gd name="connsiteX4613" fmla="*/ 1193743 w 1998270"/>
              <a:gd name="connsiteY4613" fmla="*/ 394331 h 1996549"/>
              <a:gd name="connsiteX4614" fmla="*/ 1172252 w 1998270"/>
              <a:gd name="connsiteY4614" fmla="*/ 415481 h 1996549"/>
              <a:gd name="connsiteX4615" fmla="*/ 1150762 w 1998270"/>
              <a:gd name="connsiteY4615" fmla="*/ 394161 h 1996549"/>
              <a:gd name="connsiteX4616" fmla="*/ 1172252 w 1998270"/>
              <a:gd name="connsiteY4616" fmla="*/ 372670 h 1996549"/>
              <a:gd name="connsiteX4617" fmla="*/ 1233654 w 1998270"/>
              <a:gd name="connsiteY4617" fmla="*/ 371988 h 1996549"/>
              <a:gd name="connsiteX4618" fmla="*/ 1255826 w 1998270"/>
              <a:gd name="connsiteY4618" fmla="*/ 394161 h 1996549"/>
              <a:gd name="connsiteX4619" fmla="*/ 1233654 w 1998270"/>
              <a:gd name="connsiteY4619" fmla="*/ 416163 h 1996549"/>
              <a:gd name="connsiteX4620" fmla="*/ 1211481 w 1998270"/>
              <a:gd name="connsiteY4620" fmla="*/ 394161 h 1996549"/>
              <a:gd name="connsiteX4621" fmla="*/ 1233654 w 1998270"/>
              <a:gd name="connsiteY4621" fmla="*/ 371988 h 1996549"/>
              <a:gd name="connsiteX4622" fmla="*/ 1295422 w 1998270"/>
              <a:gd name="connsiteY4622" fmla="*/ 371172 h 1996549"/>
              <a:gd name="connsiteX4623" fmla="*/ 1318277 w 1998270"/>
              <a:gd name="connsiteY4623" fmla="*/ 394027 h 1996549"/>
              <a:gd name="connsiteX4624" fmla="*/ 1295422 w 1998270"/>
              <a:gd name="connsiteY4624" fmla="*/ 416881 h 1996549"/>
              <a:gd name="connsiteX4625" fmla="*/ 1272567 w 1998270"/>
              <a:gd name="connsiteY4625" fmla="*/ 394027 h 1996549"/>
              <a:gd name="connsiteX4626" fmla="*/ 1295422 w 1998270"/>
              <a:gd name="connsiteY4626" fmla="*/ 371172 h 1996549"/>
              <a:gd name="connsiteX4627" fmla="*/ 1357139 w 1998270"/>
              <a:gd name="connsiteY4627" fmla="*/ 370453 h 1996549"/>
              <a:gd name="connsiteX4628" fmla="*/ 1380847 w 1998270"/>
              <a:gd name="connsiteY4628" fmla="*/ 394161 h 1996549"/>
              <a:gd name="connsiteX4629" fmla="*/ 1380847 w 1998270"/>
              <a:gd name="connsiteY4629" fmla="*/ 394331 h 1996549"/>
              <a:gd name="connsiteX4630" fmla="*/ 1357139 w 1998270"/>
              <a:gd name="connsiteY4630" fmla="*/ 417698 h 1996549"/>
              <a:gd name="connsiteX4631" fmla="*/ 1333602 w 1998270"/>
              <a:gd name="connsiteY4631" fmla="*/ 394161 h 1996549"/>
              <a:gd name="connsiteX4632" fmla="*/ 1333602 w 1998270"/>
              <a:gd name="connsiteY4632" fmla="*/ 393991 h 1996549"/>
              <a:gd name="connsiteX4633" fmla="*/ 1357139 w 1998270"/>
              <a:gd name="connsiteY4633" fmla="*/ 370453 h 1996549"/>
              <a:gd name="connsiteX4634" fmla="*/ 1971151 w 1998270"/>
              <a:gd name="connsiteY4634" fmla="*/ 370282 h 1996549"/>
              <a:gd name="connsiteX4635" fmla="*/ 1995029 w 1998270"/>
              <a:gd name="connsiteY4635" fmla="*/ 394161 h 1996549"/>
              <a:gd name="connsiteX4636" fmla="*/ 1971151 w 1998270"/>
              <a:gd name="connsiteY4636" fmla="*/ 417867 h 1996549"/>
              <a:gd name="connsiteX4637" fmla="*/ 1947273 w 1998270"/>
              <a:gd name="connsiteY4637" fmla="*/ 394161 h 1996549"/>
              <a:gd name="connsiteX4638" fmla="*/ 1971151 w 1998270"/>
              <a:gd name="connsiteY4638" fmla="*/ 370282 h 1996549"/>
              <a:gd name="connsiteX4639" fmla="*/ 1417858 w 1998270"/>
              <a:gd name="connsiteY4639" fmla="*/ 369771 h 1996549"/>
              <a:gd name="connsiteX4640" fmla="*/ 1442247 w 1998270"/>
              <a:gd name="connsiteY4640" fmla="*/ 394161 h 1996549"/>
              <a:gd name="connsiteX4641" fmla="*/ 1417858 w 1998270"/>
              <a:gd name="connsiteY4641" fmla="*/ 418381 h 1996549"/>
              <a:gd name="connsiteX4642" fmla="*/ 1393639 w 1998270"/>
              <a:gd name="connsiteY4642" fmla="*/ 394161 h 1996549"/>
              <a:gd name="connsiteX4643" fmla="*/ 1393639 w 1998270"/>
              <a:gd name="connsiteY4643" fmla="*/ 393991 h 1996549"/>
              <a:gd name="connsiteX4644" fmla="*/ 1417858 w 1998270"/>
              <a:gd name="connsiteY4644" fmla="*/ 369771 h 1996549"/>
              <a:gd name="connsiteX4645" fmla="*/ 1479259 w 1998270"/>
              <a:gd name="connsiteY4645" fmla="*/ 369259 h 1996549"/>
              <a:gd name="connsiteX4646" fmla="*/ 1504160 w 1998270"/>
              <a:gd name="connsiteY4646" fmla="*/ 394161 h 1996549"/>
              <a:gd name="connsiteX4647" fmla="*/ 1504160 w 1998270"/>
              <a:gd name="connsiteY4647" fmla="*/ 394331 h 1996549"/>
              <a:gd name="connsiteX4648" fmla="*/ 1479259 w 1998270"/>
              <a:gd name="connsiteY4648" fmla="*/ 418891 h 1996549"/>
              <a:gd name="connsiteX4649" fmla="*/ 1454528 w 1998270"/>
              <a:gd name="connsiteY4649" fmla="*/ 394161 h 1996549"/>
              <a:gd name="connsiteX4650" fmla="*/ 1454528 w 1998270"/>
              <a:gd name="connsiteY4650" fmla="*/ 393991 h 1996549"/>
              <a:gd name="connsiteX4651" fmla="*/ 1479259 w 1998270"/>
              <a:gd name="connsiteY4651" fmla="*/ 369259 h 1996549"/>
              <a:gd name="connsiteX4652" fmla="*/ 1540660 w 1998270"/>
              <a:gd name="connsiteY4652" fmla="*/ 368577 h 1996549"/>
              <a:gd name="connsiteX4653" fmla="*/ 1566244 w 1998270"/>
              <a:gd name="connsiteY4653" fmla="*/ 394161 h 1996549"/>
              <a:gd name="connsiteX4654" fmla="*/ 1540660 w 1998270"/>
              <a:gd name="connsiteY4654" fmla="*/ 419575 h 1996549"/>
              <a:gd name="connsiteX4655" fmla="*/ 1515247 w 1998270"/>
              <a:gd name="connsiteY4655" fmla="*/ 394161 h 1996549"/>
              <a:gd name="connsiteX4656" fmla="*/ 1540660 w 1998270"/>
              <a:gd name="connsiteY4656" fmla="*/ 368577 h 1996549"/>
              <a:gd name="connsiteX4657" fmla="*/ 1602428 w 1998270"/>
              <a:gd name="connsiteY4657" fmla="*/ 367931 h 1996549"/>
              <a:gd name="connsiteX4658" fmla="*/ 1628523 w 1998270"/>
              <a:gd name="connsiteY4658" fmla="*/ 394027 h 1996549"/>
              <a:gd name="connsiteX4659" fmla="*/ 1602428 w 1998270"/>
              <a:gd name="connsiteY4659" fmla="*/ 420121 h 1996549"/>
              <a:gd name="connsiteX4660" fmla="*/ 1576332 w 1998270"/>
              <a:gd name="connsiteY4660" fmla="*/ 394027 h 1996549"/>
              <a:gd name="connsiteX4661" fmla="*/ 1602428 w 1998270"/>
              <a:gd name="connsiteY4661" fmla="*/ 367931 h 1996549"/>
              <a:gd name="connsiteX4662" fmla="*/ 1664145 w 1998270"/>
              <a:gd name="connsiteY4662" fmla="*/ 367553 h 1996549"/>
              <a:gd name="connsiteX4663" fmla="*/ 1690752 w 1998270"/>
              <a:gd name="connsiteY4663" fmla="*/ 394161 h 1996549"/>
              <a:gd name="connsiteX4664" fmla="*/ 1690752 w 1998270"/>
              <a:gd name="connsiteY4664" fmla="*/ 394331 h 1996549"/>
              <a:gd name="connsiteX4665" fmla="*/ 1664145 w 1998270"/>
              <a:gd name="connsiteY4665" fmla="*/ 420597 h 1996549"/>
              <a:gd name="connsiteX4666" fmla="*/ 1663804 w 1998270"/>
              <a:gd name="connsiteY4666" fmla="*/ 420597 h 1996549"/>
              <a:gd name="connsiteX4667" fmla="*/ 1637708 w 1998270"/>
              <a:gd name="connsiteY4667" fmla="*/ 394161 h 1996549"/>
              <a:gd name="connsiteX4668" fmla="*/ 1637708 w 1998270"/>
              <a:gd name="connsiteY4668" fmla="*/ 393989 h 1996549"/>
              <a:gd name="connsiteX4669" fmla="*/ 1664145 w 1998270"/>
              <a:gd name="connsiteY4669" fmla="*/ 367553 h 1996549"/>
              <a:gd name="connsiteX4670" fmla="*/ 1724863 w 1998270"/>
              <a:gd name="connsiteY4670" fmla="*/ 367212 h 1996549"/>
              <a:gd name="connsiteX4671" fmla="*/ 1751812 w 1998270"/>
              <a:gd name="connsiteY4671" fmla="*/ 394161 h 1996549"/>
              <a:gd name="connsiteX4672" fmla="*/ 1751812 w 1998270"/>
              <a:gd name="connsiteY4672" fmla="*/ 394331 h 1996549"/>
              <a:gd name="connsiteX4673" fmla="*/ 1724863 w 1998270"/>
              <a:gd name="connsiteY4673" fmla="*/ 420939 h 1996549"/>
              <a:gd name="connsiteX4674" fmla="*/ 1698086 w 1998270"/>
              <a:gd name="connsiteY4674" fmla="*/ 394161 h 1996549"/>
              <a:gd name="connsiteX4675" fmla="*/ 1698086 w 1998270"/>
              <a:gd name="connsiteY4675" fmla="*/ 393989 h 1996549"/>
              <a:gd name="connsiteX4676" fmla="*/ 1724863 w 1998270"/>
              <a:gd name="connsiteY4676" fmla="*/ 367212 h 1996549"/>
              <a:gd name="connsiteX4677" fmla="*/ 1786265 w 1998270"/>
              <a:gd name="connsiteY4677" fmla="*/ 366870 h 1996549"/>
              <a:gd name="connsiteX4678" fmla="*/ 1813555 w 1998270"/>
              <a:gd name="connsiteY4678" fmla="*/ 394161 h 1996549"/>
              <a:gd name="connsiteX4679" fmla="*/ 1786265 w 1998270"/>
              <a:gd name="connsiteY4679" fmla="*/ 421279 h 1996549"/>
              <a:gd name="connsiteX4680" fmla="*/ 1759147 w 1998270"/>
              <a:gd name="connsiteY4680" fmla="*/ 394161 h 1996549"/>
              <a:gd name="connsiteX4681" fmla="*/ 1759147 w 1998270"/>
              <a:gd name="connsiteY4681" fmla="*/ 393989 h 1996549"/>
              <a:gd name="connsiteX4682" fmla="*/ 1786265 w 1998270"/>
              <a:gd name="connsiteY4682" fmla="*/ 366870 h 1996549"/>
              <a:gd name="connsiteX4683" fmla="*/ 1847666 w 1998270"/>
              <a:gd name="connsiteY4683" fmla="*/ 366700 h 1996549"/>
              <a:gd name="connsiteX4684" fmla="*/ 1875126 w 1998270"/>
              <a:gd name="connsiteY4684" fmla="*/ 394160 h 1996549"/>
              <a:gd name="connsiteX4685" fmla="*/ 1847666 w 1998270"/>
              <a:gd name="connsiteY4685" fmla="*/ 421449 h 1996549"/>
              <a:gd name="connsiteX4686" fmla="*/ 1820377 w 1998270"/>
              <a:gd name="connsiteY4686" fmla="*/ 394160 h 1996549"/>
              <a:gd name="connsiteX4687" fmla="*/ 1847666 w 1998270"/>
              <a:gd name="connsiteY4687" fmla="*/ 366700 h 1996549"/>
              <a:gd name="connsiteX4688" fmla="*/ 1909067 w 1998270"/>
              <a:gd name="connsiteY4688" fmla="*/ 366529 h 1996549"/>
              <a:gd name="connsiteX4689" fmla="*/ 1909409 w 1998270"/>
              <a:gd name="connsiteY4689" fmla="*/ 366529 h 1996549"/>
              <a:gd name="connsiteX4690" fmla="*/ 1936698 w 1998270"/>
              <a:gd name="connsiteY4690" fmla="*/ 394161 h 1996549"/>
              <a:gd name="connsiteX4691" fmla="*/ 1936698 w 1998270"/>
              <a:gd name="connsiteY4691" fmla="*/ 394331 h 1996549"/>
              <a:gd name="connsiteX4692" fmla="*/ 1909067 w 1998270"/>
              <a:gd name="connsiteY4692" fmla="*/ 421621 h 1996549"/>
              <a:gd name="connsiteX4693" fmla="*/ 1881608 w 1998270"/>
              <a:gd name="connsiteY4693" fmla="*/ 394161 h 1996549"/>
              <a:gd name="connsiteX4694" fmla="*/ 1881608 w 1998270"/>
              <a:gd name="connsiteY4694" fmla="*/ 393989 h 1996549"/>
              <a:gd name="connsiteX4695" fmla="*/ 1909067 w 1998270"/>
              <a:gd name="connsiteY4695" fmla="*/ 366529 h 1996549"/>
              <a:gd name="connsiteX4696" fmla="*/ 5629 w 1998270"/>
              <a:gd name="connsiteY4696" fmla="*/ 327472 h 1996549"/>
              <a:gd name="connsiteX4697" fmla="*/ 10916 w 1998270"/>
              <a:gd name="connsiteY4697" fmla="*/ 332760 h 1996549"/>
              <a:gd name="connsiteX4698" fmla="*/ 5629 w 1998270"/>
              <a:gd name="connsiteY4698" fmla="*/ 338047 h 1996549"/>
              <a:gd name="connsiteX4699" fmla="*/ 342 w 1998270"/>
              <a:gd name="connsiteY4699" fmla="*/ 332760 h 1996549"/>
              <a:gd name="connsiteX4700" fmla="*/ 5629 w 1998270"/>
              <a:gd name="connsiteY4700" fmla="*/ 327472 h 1996549"/>
              <a:gd name="connsiteX4701" fmla="*/ 67029 w 1998270"/>
              <a:gd name="connsiteY4701" fmla="*/ 325425 h 1996549"/>
              <a:gd name="connsiteX4702" fmla="*/ 74364 w 1998270"/>
              <a:gd name="connsiteY4702" fmla="*/ 332759 h 1996549"/>
              <a:gd name="connsiteX4703" fmla="*/ 67029 w 1998270"/>
              <a:gd name="connsiteY4703" fmla="*/ 340093 h 1996549"/>
              <a:gd name="connsiteX4704" fmla="*/ 59696 w 1998270"/>
              <a:gd name="connsiteY4704" fmla="*/ 332759 h 1996549"/>
              <a:gd name="connsiteX4705" fmla="*/ 67029 w 1998270"/>
              <a:gd name="connsiteY4705" fmla="*/ 325425 h 1996549"/>
              <a:gd name="connsiteX4706" fmla="*/ 129114 w 1998270"/>
              <a:gd name="connsiteY4706" fmla="*/ 324572 h 1996549"/>
              <a:gd name="connsiteX4707" fmla="*/ 129455 w 1998270"/>
              <a:gd name="connsiteY4707" fmla="*/ 324572 h 1996549"/>
              <a:gd name="connsiteX4708" fmla="*/ 137301 w 1998270"/>
              <a:gd name="connsiteY4708" fmla="*/ 332759 h 1996549"/>
              <a:gd name="connsiteX4709" fmla="*/ 129114 w 1998270"/>
              <a:gd name="connsiteY4709" fmla="*/ 340946 h 1996549"/>
              <a:gd name="connsiteX4710" fmla="*/ 120927 w 1998270"/>
              <a:gd name="connsiteY4710" fmla="*/ 332759 h 1996549"/>
              <a:gd name="connsiteX4711" fmla="*/ 129114 w 1998270"/>
              <a:gd name="connsiteY4711" fmla="*/ 324572 h 1996549"/>
              <a:gd name="connsiteX4712" fmla="*/ 189832 w 1998270"/>
              <a:gd name="connsiteY4712" fmla="*/ 323720 h 1996549"/>
              <a:gd name="connsiteX4713" fmla="*/ 190173 w 1998270"/>
              <a:gd name="connsiteY4713" fmla="*/ 323720 h 1996549"/>
              <a:gd name="connsiteX4714" fmla="*/ 198872 w 1998270"/>
              <a:gd name="connsiteY4714" fmla="*/ 332760 h 1996549"/>
              <a:gd name="connsiteX4715" fmla="*/ 189832 w 1998270"/>
              <a:gd name="connsiteY4715" fmla="*/ 341800 h 1996549"/>
              <a:gd name="connsiteX4716" fmla="*/ 180793 w 1998270"/>
              <a:gd name="connsiteY4716" fmla="*/ 332760 h 1996549"/>
              <a:gd name="connsiteX4717" fmla="*/ 189832 w 1998270"/>
              <a:gd name="connsiteY4717" fmla="*/ 323720 h 1996549"/>
              <a:gd name="connsiteX4718" fmla="*/ 251233 w 1998270"/>
              <a:gd name="connsiteY4718" fmla="*/ 322868 h 1996549"/>
              <a:gd name="connsiteX4719" fmla="*/ 261125 w 1998270"/>
              <a:gd name="connsiteY4719" fmla="*/ 332760 h 1996549"/>
              <a:gd name="connsiteX4720" fmla="*/ 251233 w 1998270"/>
              <a:gd name="connsiteY4720" fmla="*/ 342652 h 1996549"/>
              <a:gd name="connsiteX4721" fmla="*/ 241341 w 1998270"/>
              <a:gd name="connsiteY4721" fmla="*/ 332760 h 1996549"/>
              <a:gd name="connsiteX4722" fmla="*/ 251233 w 1998270"/>
              <a:gd name="connsiteY4722" fmla="*/ 322868 h 1996549"/>
              <a:gd name="connsiteX4723" fmla="*/ 312635 w 1998270"/>
              <a:gd name="connsiteY4723" fmla="*/ 322185 h 1996549"/>
              <a:gd name="connsiteX4724" fmla="*/ 323210 w 1998270"/>
              <a:gd name="connsiteY4724" fmla="*/ 332760 h 1996549"/>
              <a:gd name="connsiteX4725" fmla="*/ 312635 w 1998270"/>
              <a:gd name="connsiteY4725" fmla="*/ 343335 h 1996549"/>
              <a:gd name="connsiteX4726" fmla="*/ 302061 w 1998270"/>
              <a:gd name="connsiteY4726" fmla="*/ 332760 h 1996549"/>
              <a:gd name="connsiteX4727" fmla="*/ 312635 w 1998270"/>
              <a:gd name="connsiteY4727" fmla="*/ 322185 h 1996549"/>
              <a:gd name="connsiteX4728" fmla="*/ 374036 w 1998270"/>
              <a:gd name="connsiteY4728" fmla="*/ 321331 h 1996549"/>
              <a:gd name="connsiteX4729" fmla="*/ 385463 w 1998270"/>
              <a:gd name="connsiteY4729" fmla="*/ 332760 h 1996549"/>
              <a:gd name="connsiteX4730" fmla="*/ 374036 w 1998270"/>
              <a:gd name="connsiteY4730" fmla="*/ 344188 h 1996549"/>
              <a:gd name="connsiteX4731" fmla="*/ 362609 w 1998270"/>
              <a:gd name="connsiteY4731" fmla="*/ 332760 h 1996549"/>
              <a:gd name="connsiteX4732" fmla="*/ 374036 w 1998270"/>
              <a:gd name="connsiteY4732" fmla="*/ 321331 h 1996549"/>
              <a:gd name="connsiteX4733" fmla="*/ 436120 w 1998270"/>
              <a:gd name="connsiteY4733" fmla="*/ 320479 h 1996549"/>
              <a:gd name="connsiteX4734" fmla="*/ 448400 w 1998270"/>
              <a:gd name="connsiteY4734" fmla="*/ 332760 h 1996549"/>
              <a:gd name="connsiteX4735" fmla="*/ 436120 w 1998270"/>
              <a:gd name="connsiteY4735" fmla="*/ 345040 h 1996549"/>
              <a:gd name="connsiteX4736" fmla="*/ 423840 w 1998270"/>
              <a:gd name="connsiteY4736" fmla="*/ 332760 h 1996549"/>
              <a:gd name="connsiteX4737" fmla="*/ 436120 w 1998270"/>
              <a:gd name="connsiteY4737" fmla="*/ 320479 h 1996549"/>
              <a:gd name="connsiteX4738" fmla="*/ 496838 w 1998270"/>
              <a:gd name="connsiteY4738" fmla="*/ 319626 h 1996549"/>
              <a:gd name="connsiteX4739" fmla="*/ 497179 w 1998270"/>
              <a:gd name="connsiteY4739" fmla="*/ 319626 h 1996549"/>
              <a:gd name="connsiteX4740" fmla="*/ 509971 w 1998270"/>
              <a:gd name="connsiteY4740" fmla="*/ 332759 h 1996549"/>
              <a:gd name="connsiteX4741" fmla="*/ 496838 w 1998270"/>
              <a:gd name="connsiteY4741" fmla="*/ 345892 h 1996549"/>
              <a:gd name="connsiteX4742" fmla="*/ 483706 w 1998270"/>
              <a:gd name="connsiteY4742" fmla="*/ 332759 h 1996549"/>
              <a:gd name="connsiteX4743" fmla="*/ 496838 w 1998270"/>
              <a:gd name="connsiteY4743" fmla="*/ 319626 h 1996549"/>
              <a:gd name="connsiteX4744" fmla="*/ 558240 w 1998270"/>
              <a:gd name="connsiteY4744" fmla="*/ 318772 h 1996549"/>
              <a:gd name="connsiteX4745" fmla="*/ 572226 w 1998270"/>
              <a:gd name="connsiteY4745" fmla="*/ 332759 h 1996549"/>
              <a:gd name="connsiteX4746" fmla="*/ 558240 w 1998270"/>
              <a:gd name="connsiteY4746" fmla="*/ 346745 h 1996549"/>
              <a:gd name="connsiteX4747" fmla="*/ 544254 w 1998270"/>
              <a:gd name="connsiteY4747" fmla="*/ 332759 h 1996549"/>
              <a:gd name="connsiteX4748" fmla="*/ 558240 w 1998270"/>
              <a:gd name="connsiteY4748" fmla="*/ 318772 h 1996549"/>
              <a:gd name="connsiteX4749" fmla="*/ 620007 w 1998270"/>
              <a:gd name="connsiteY4749" fmla="*/ 317957 h 1996549"/>
              <a:gd name="connsiteX4750" fmla="*/ 634675 w 1998270"/>
              <a:gd name="connsiteY4750" fmla="*/ 332625 h 1996549"/>
              <a:gd name="connsiteX4751" fmla="*/ 620007 w 1998270"/>
              <a:gd name="connsiteY4751" fmla="*/ 347293 h 1996549"/>
              <a:gd name="connsiteX4752" fmla="*/ 605339 w 1998270"/>
              <a:gd name="connsiteY4752" fmla="*/ 332625 h 1996549"/>
              <a:gd name="connsiteX4753" fmla="*/ 620007 w 1998270"/>
              <a:gd name="connsiteY4753" fmla="*/ 317957 h 1996549"/>
              <a:gd name="connsiteX4754" fmla="*/ 681042 w 1998270"/>
              <a:gd name="connsiteY4754" fmla="*/ 317238 h 1996549"/>
              <a:gd name="connsiteX4755" fmla="*/ 696563 w 1998270"/>
              <a:gd name="connsiteY4755" fmla="*/ 332759 h 1996549"/>
              <a:gd name="connsiteX4756" fmla="*/ 696563 w 1998270"/>
              <a:gd name="connsiteY4756" fmla="*/ 332930 h 1996549"/>
              <a:gd name="connsiteX4757" fmla="*/ 681042 w 1998270"/>
              <a:gd name="connsiteY4757" fmla="*/ 348110 h 1996549"/>
              <a:gd name="connsiteX4758" fmla="*/ 680872 w 1998270"/>
              <a:gd name="connsiteY4758" fmla="*/ 348110 h 1996549"/>
              <a:gd name="connsiteX4759" fmla="*/ 665522 w 1998270"/>
              <a:gd name="connsiteY4759" fmla="*/ 332759 h 1996549"/>
              <a:gd name="connsiteX4760" fmla="*/ 681042 w 1998270"/>
              <a:gd name="connsiteY4760" fmla="*/ 317238 h 1996549"/>
              <a:gd name="connsiteX4761" fmla="*/ 743125 w 1998270"/>
              <a:gd name="connsiteY4761" fmla="*/ 316386 h 1996549"/>
              <a:gd name="connsiteX4762" fmla="*/ 760181 w 1998270"/>
              <a:gd name="connsiteY4762" fmla="*/ 333442 h 1996549"/>
              <a:gd name="connsiteX4763" fmla="*/ 743125 w 1998270"/>
              <a:gd name="connsiteY4763" fmla="*/ 350498 h 1996549"/>
              <a:gd name="connsiteX4764" fmla="*/ 726070 w 1998270"/>
              <a:gd name="connsiteY4764" fmla="*/ 333442 h 1996549"/>
              <a:gd name="connsiteX4765" fmla="*/ 743125 w 1998270"/>
              <a:gd name="connsiteY4765" fmla="*/ 316386 h 1996549"/>
              <a:gd name="connsiteX4766" fmla="*/ 803844 w 1998270"/>
              <a:gd name="connsiteY4766" fmla="*/ 315533 h 1996549"/>
              <a:gd name="connsiteX4767" fmla="*/ 820900 w 1998270"/>
              <a:gd name="connsiteY4767" fmla="*/ 332589 h 1996549"/>
              <a:gd name="connsiteX4768" fmla="*/ 803844 w 1998270"/>
              <a:gd name="connsiteY4768" fmla="*/ 349645 h 1996549"/>
              <a:gd name="connsiteX4769" fmla="*/ 786789 w 1998270"/>
              <a:gd name="connsiteY4769" fmla="*/ 332589 h 1996549"/>
              <a:gd name="connsiteX4770" fmla="*/ 803844 w 1998270"/>
              <a:gd name="connsiteY4770" fmla="*/ 315533 h 1996549"/>
              <a:gd name="connsiteX4771" fmla="*/ 865247 w 1998270"/>
              <a:gd name="connsiteY4771" fmla="*/ 314510 h 1996549"/>
              <a:gd name="connsiteX4772" fmla="*/ 882303 w 1998270"/>
              <a:gd name="connsiteY4772" fmla="*/ 331566 h 1996549"/>
              <a:gd name="connsiteX4773" fmla="*/ 865247 w 1998270"/>
              <a:gd name="connsiteY4773" fmla="*/ 348622 h 1996549"/>
              <a:gd name="connsiteX4774" fmla="*/ 864377 w 1998270"/>
              <a:gd name="connsiteY4774" fmla="*/ 348639 h 1996549"/>
              <a:gd name="connsiteX4775" fmla="*/ 847338 w 1998270"/>
              <a:gd name="connsiteY4775" fmla="*/ 331566 h 1996549"/>
              <a:gd name="connsiteX4776" fmla="*/ 847355 w 1998270"/>
              <a:gd name="connsiteY4776" fmla="*/ 330696 h 1996549"/>
              <a:gd name="connsiteX4777" fmla="*/ 865247 w 1998270"/>
              <a:gd name="connsiteY4777" fmla="*/ 314510 h 1996549"/>
              <a:gd name="connsiteX4778" fmla="*/ 927014 w 1998270"/>
              <a:gd name="connsiteY4778" fmla="*/ 313864 h 1996549"/>
              <a:gd name="connsiteX4779" fmla="*/ 945775 w 1998270"/>
              <a:gd name="connsiteY4779" fmla="*/ 332626 h 1996549"/>
              <a:gd name="connsiteX4780" fmla="*/ 927014 w 1998270"/>
              <a:gd name="connsiteY4780" fmla="*/ 351387 h 1996549"/>
              <a:gd name="connsiteX4781" fmla="*/ 908252 w 1998270"/>
              <a:gd name="connsiteY4781" fmla="*/ 332626 h 1996549"/>
              <a:gd name="connsiteX4782" fmla="*/ 927014 w 1998270"/>
              <a:gd name="connsiteY4782" fmla="*/ 313864 h 1996549"/>
              <a:gd name="connsiteX4783" fmla="*/ 988048 w 1998270"/>
              <a:gd name="connsiteY4783" fmla="*/ 313315 h 1996549"/>
              <a:gd name="connsiteX4784" fmla="*/ 1007492 w 1998270"/>
              <a:gd name="connsiteY4784" fmla="*/ 332759 h 1996549"/>
              <a:gd name="connsiteX4785" fmla="*/ 1007492 w 1998270"/>
              <a:gd name="connsiteY4785" fmla="*/ 332930 h 1996549"/>
              <a:gd name="connsiteX4786" fmla="*/ 988048 w 1998270"/>
              <a:gd name="connsiteY4786" fmla="*/ 352032 h 1996549"/>
              <a:gd name="connsiteX4787" fmla="*/ 987878 w 1998270"/>
              <a:gd name="connsiteY4787" fmla="*/ 352032 h 1996549"/>
              <a:gd name="connsiteX4788" fmla="*/ 968605 w 1998270"/>
              <a:gd name="connsiteY4788" fmla="*/ 332759 h 1996549"/>
              <a:gd name="connsiteX4789" fmla="*/ 988048 w 1998270"/>
              <a:gd name="connsiteY4789" fmla="*/ 313315 h 1996549"/>
              <a:gd name="connsiteX4790" fmla="*/ 1050132 w 1998270"/>
              <a:gd name="connsiteY4790" fmla="*/ 312462 h 1996549"/>
              <a:gd name="connsiteX4791" fmla="*/ 1070429 w 1998270"/>
              <a:gd name="connsiteY4791" fmla="*/ 332760 h 1996549"/>
              <a:gd name="connsiteX4792" fmla="*/ 1070429 w 1998270"/>
              <a:gd name="connsiteY4792" fmla="*/ 332931 h 1996549"/>
              <a:gd name="connsiteX4793" fmla="*/ 1050132 w 1998270"/>
              <a:gd name="connsiteY4793" fmla="*/ 352886 h 1996549"/>
              <a:gd name="connsiteX4794" fmla="*/ 1029836 w 1998270"/>
              <a:gd name="connsiteY4794" fmla="*/ 332760 h 1996549"/>
              <a:gd name="connsiteX4795" fmla="*/ 1050132 w 1998270"/>
              <a:gd name="connsiteY4795" fmla="*/ 312462 h 1996549"/>
              <a:gd name="connsiteX4796" fmla="*/ 1110851 w 1998270"/>
              <a:gd name="connsiteY4796" fmla="*/ 311610 h 1996549"/>
              <a:gd name="connsiteX4797" fmla="*/ 1111192 w 1998270"/>
              <a:gd name="connsiteY4797" fmla="*/ 311610 h 1996549"/>
              <a:gd name="connsiteX4798" fmla="*/ 1132000 w 1998270"/>
              <a:gd name="connsiteY4798" fmla="*/ 332760 h 1996549"/>
              <a:gd name="connsiteX4799" fmla="*/ 1132000 w 1998270"/>
              <a:gd name="connsiteY4799" fmla="*/ 332930 h 1996549"/>
              <a:gd name="connsiteX4800" fmla="*/ 1110851 w 1998270"/>
              <a:gd name="connsiteY4800" fmla="*/ 353739 h 1996549"/>
              <a:gd name="connsiteX4801" fmla="*/ 1089702 w 1998270"/>
              <a:gd name="connsiteY4801" fmla="*/ 332760 h 1996549"/>
              <a:gd name="connsiteX4802" fmla="*/ 1110851 w 1998270"/>
              <a:gd name="connsiteY4802" fmla="*/ 311610 h 1996549"/>
              <a:gd name="connsiteX4803" fmla="*/ 1172252 w 1998270"/>
              <a:gd name="connsiteY4803" fmla="*/ 310928 h 1996549"/>
              <a:gd name="connsiteX4804" fmla="*/ 1194084 w 1998270"/>
              <a:gd name="connsiteY4804" fmla="*/ 332760 h 1996549"/>
              <a:gd name="connsiteX4805" fmla="*/ 1194084 w 1998270"/>
              <a:gd name="connsiteY4805" fmla="*/ 332931 h 1996549"/>
              <a:gd name="connsiteX4806" fmla="*/ 1172252 w 1998270"/>
              <a:gd name="connsiteY4806" fmla="*/ 354421 h 1996549"/>
              <a:gd name="connsiteX4807" fmla="*/ 1150421 w 1998270"/>
              <a:gd name="connsiteY4807" fmla="*/ 332760 h 1996549"/>
              <a:gd name="connsiteX4808" fmla="*/ 1172252 w 1998270"/>
              <a:gd name="connsiteY4808" fmla="*/ 310928 h 1996549"/>
              <a:gd name="connsiteX4809" fmla="*/ 1233653 w 1998270"/>
              <a:gd name="connsiteY4809" fmla="*/ 310245 h 1996549"/>
              <a:gd name="connsiteX4810" fmla="*/ 1256167 w 1998270"/>
              <a:gd name="connsiteY4810" fmla="*/ 332759 h 1996549"/>
              <a:gd name="connsiteX4811" fmla="*/ 1233653 w 1998270"/>
              <a:gd name="connsiteY4811" fmla="*/ 355102 h 1996549"/>
              <a:gd name="connsiteX4812" fmla="*/ 1211140 w 1998270"/>
              <a:gd name="connsiteY4812" fmla="*/ 332759 h 1996549"/>
              <a:gd name="connsiteX4813" fmla="*/ 1233653 w 1998270"/>
              <a:gd name="connsiteY4813" fmla="*/ 310245 h 1996549"/>
              <a:gd name="connsiteX4814" fmla="*/ 1295054 w 1998270"/>
              <a:gd name="connsiteY4814" fmla="*/ 309393 h 1996549"/>
              <a:gd name="connsiteX4815" fmla="*/ 1318421 w 1998270"/>
              <a:gd name="connsiteY4815" fmla="*/ 332760 h 1996549"/>
              <a:gd name="connsiteX4816" fmla="*/ 1318421 w 1998270"/>
              <a:gd name="connsiteY4816" fmla="*/ 332931 h 1996549"/>
              <a:gd name="connsiteX4817" fmla="*/ 1295054 w 1998270"/>
              <a:gd name="connsiteY4817" fmla="*/ 355956 h 1996549"/>
              <a:gd name="connsiteX4818" fmla="*/ 1271859 w 1998270"/>
              <a:gd name="connsiteY4818" fmla="*/ 332760 h 1996549"/>
              <a:gd name="connsiteX4819" fmla="*/ 1271859 w 1998270"/>
              <a:gd name="connsiteY4819" fmla="*/ 332589 h 1996549"/>
              <a:gd name="connsiteX4820" fmla="*/ 1295054 w 1998270"/>
              <a:gd name="connsiteY4820" fmla="*/ 309393 h 1996549"/>
              <a:gd name="connsiteX4821" fmla="*/ 1357139 w 1998270"/>
              <a:gd name="connsiteY4821" fmla="*/ 308710 h 1996549"/>
              <a:gd name="connsiteX4822" fmla="*/ 1381188 w 1998270"/>
              <a:gd name="connsiteY4822" fmla="*/ 332759 h 1996549"/>
              <a:gd name="connsiteX4823" fmla="*/ 1357139 w 1998270"/>
              <a:gd name="connsiteY4823" fmla="*/ 356637 h 1996549"/>
              <a:gd name="connsiteX4824" fmla="*/ 1333261 w 1998270"/>
              <a:gd name="connsiteY4824" fmla="*/ 332759 h 1996549"/>
              <a:gd name="connsiteX4825" fmla="*/ 1357139 w 1998270"/>
              <a:gd name="connsiteY4825" fmla="*/ 308710 h 1996549"/>
              <a:gd name="connsiteX4826" fmla="*/ 1970835 w 1998270"/>
              <a:gd name="connsiteY4826" fmla="*/ 308064 h 1996549"/>
              <a:gd name="connsiteX4827" fmla="*/ 1995396 w 1998270"/>
              <a:gd name="connsiteY4827" fmla="*/ 332626 h 1996549"/>
              <a:gd name="connsiteX4828" fmla="*/ 1970835 w 1998270"/>
              <a:gd name="connsiteY4828" fmla="*/ 357186 h 1996549"/>
              <a:gd name="connsiteX4829" fmla="*/ 1946275 w 1998270"/>
              <a:gd name="connsiteY4829" fmla="*/ 332626 h 1996549"/>
              <a:gd name="connsiteX4830" fmla="*/ 1970835 w 1998270"/>
              <a:gd name="connsiteY4830" fmla="*/ 308064 h 1996549"/>
              <a:gd name="connsiteX4831" fmla="*/ 1417858 w 1998270"/>
              <a:gd name="connsiteY4831" fmla="*/ 308028 h 1996549"/>
              <a:gd name="connsiteX4832" fmla="*/ 1442589 w 1998270"/>
              <a:gd name="connsiteY4832" fmla="*/ 332759 h 1996549"/>
              <a:gd name="connsiteX4833" fmla="*/ 1442589 w 1998270"/>
              <a:gd name="connsiteY4833" fmla="*/ 332930 h 1996549"/>
              <a:gd name="connsiteX4834" fmla="*/ 1417858 w 1998270"/>
              <a:gd name="connsiteY4834" fmla="*/ 357320 h 1996549"/>
              <a:gd name="connsiteX4835" fmla="*/ 1417517 w 1998270"/>
              <a:gd name="connsiteY4835" fmla="*/ 357320 h 1996549"/>
              <a:gd name="connsiteX4836" fmla="*/ 1393297 w 1998270"/>
              <a:gd name="connsiteY4836" fmla="*/ 332759 h 1996549"/>
              <a:gd name="connsiteX4837" fmla="*/ 1393297 w 1998270"/>
              <a:gd name="connsiteY4837" fmla="*/ 332589 h 1996549"/>
              <a:gd name="connsiteX4838" fmla="*/ 1417858 w 1998270"/>
              <a:gd name="connsiteY4838" fmla="*/ 308028 h 1996549"/>
              <a:gd name="connsiteX4839" fmla="*/ 1479258 w 1998270"/>
              <a:gd name="connsiteY4839" fmla="*/ 307346 h 1996549"/>
              <a:gd name="connsiteX4840" fmla="*/ 1504672 w 1998270"/>
              <a:gd name="connsiteY4840" fmla="*/ 332760 h 1996549"/>
              <a:gd name="connsiteX4841" fmla="*/ 1479258 w 1998270"/>
              <a:gd name="connsiteY4841" fmla="*/ 358004 h 1996549"/>
              <a:gd name="connsiteX4842" fmla="*/ 1454016 w 1998270"/>
              <a:gd name="connsiteY4842" fmla="*/ 332760 h 1996549"/>
              <a:gd name="connsiteX4843" fmla="*/ 1479258 w 1998270"/>
              <a:gd name="connsiteY4843" fmla="*/ 307346 h 1996549"/>
              <a:gd name="connsiteX4844" fmla="*/ 1540660 w 1998270"/>
              <a:gd name="connsiteY4844" fmla="*/ 306664 h 1996549"/>
              <a:gd name="connsiteX4845" fmla="*/ 1541001 w 1998270"/>
              <a:gd name="connsiteY4845" fmla="*/ 306664 h 1996549"/>
              <a:gd name="connsiteX4846" fmla="*/ 1566755 w 1998270"/>
              <a:gd name="connsiteY4846" fmla="*/ 332760 h 1996549"/>
              <a:gd name="connsiteX4847" fmla="*/ 1566755 w 1998270"/>
              <a:gd name="connsiteY4847" fmla="*/ 332931 h 1996549"/>
              <a:gd name="connsiteX4848" fmla="*/ 1540660 w 1998270"/>
              <a:gd name="connsiteY4848" fmla="*/ 358685 h 1996549"/>
              <a:gd name="connsiteX4849" fmla="*/ 1514735 w 1998270"/>
              <a:gd name="connsiteY4849" fmla="*/ 332760 h 1996549"/>
              <a:gd name="connsiteX4850" fmla="*/ 1514735 w 1998270"/>
              <a:gd name="connsiteY4850" fmla="*/ 332589 h 1996549"/>
              <a:gd name="connsiteX4851" fmla="*/ 1540660 w 1998270"/>
              <a:gd name="connsiteY4851" fmla="*/ 306664 h 1996549"/>
              <a:gd name="connsiteX4852" fmla="*/ 1602061 w 1998270"/>
              <a:gd name="connsiteY4852" fmla="*/ 305981 h 1996549"/>
              <a:gd name="connsiteX4853" fmla="*/ 1628839 w 1998270"/>
              <a:gd name="connsiteY4853" fmla="*/ 332759 h 1996549"/>
              <a:gd name="connsiteX4854" fmla="*/ 1628839 w 1998270"/>
              <a:gd name="connsiteY4854" fmla="*/ 332930 h 1996549"/>
              <a:gd name="connsiteX4855" fmla="*/ 1602061 w 1998270"/>
              <a:gd name="connsiteY4855" fmla="*/ 359365 h 1996549"/>
              <a:gd name="connsiteX4856" fmla="*/ 1575454 w 1998270"/>
              <a:gd name="connsiteY4856" fmla="*/ 332759 h 1996549"/>
              <a:gd name="connsiteX4857" fmla="*/ 1575454 w 1998270"/>
              <a:gd name="connsiteY4857" fmla="*/ 332589 h 1996549"/>
              <a:gd name="connsiteX4858" fmla="*/ 1602061 w 1998270"/>
              <a:gd name="connsiteY4858" fmla="*/ 305981 h 1996549"/>
              <a:gd name="connsiteX4859" fmla="*/ 1664144 w 1998270"/>
              <a:gd name="connsiteY4859" fmla="*/ 305470 h 1996549"/>
              <a:gd name="connsiteX4860" fmla="*/ 1691434 w 1998270"/>
              <a:gd name="connsiteY4860" fmla="*/ 332760 h 1996549"/>
              <a:gd name="connsiteX4861" fmla="*/ 1664144 w 1998270"/>
              <a:gd name="connsiteY4861" fmla="*/ 359879 h 1996549"/>
              <a:gd name="connsiteX4862" fmla="*/ 1637026 w 1998270"/>
              <a:gd name="connsiteY4862" fmla="*/ 332760 h 1996549"/>
              <a:gd name="connsiteX4863" fmla="*/ 1637026 w 1998270"/>
              <a:gd name="connsiteY4863" fmla="*/ 332589 h 1996549"/>
              <a:gd name="connsiteX4864" fmla="*/ 1664144 w 1998270"/>
              <a:gd name="connsiteY4864" fmla="*/ 305470 h 1996549"/>
              <a:gd name="connsiteX4865" fmla="*/ 1724864 w 1998270"/>
              <a:gd name="connsiteY4865" fmla="*/ 304958 h 1996549"/>
              <a:gd name="connsiteX4866" fmla="*/ 1752665 w 1998270"/>
              <a:gd name="connsiteY4866" fmla="*/ 332760 h 1996549"/>
              <a:gd name="connsiteX4867" fmla="*/ 1752665 w 1998270"/>
              <a:gd name="connsiteY4867" fmla="*/ 332930 h 1996549"/>
              <a:gd name="connsiteX4868" fmla="*/ 1724864 w 1998270"/>
              <a:gd name="connsiteY4868" fmla="*/ 360390 h 1996549"/>
              <a:gd name="connsiteX4869" fmla="*/ 1724523 w 1998270"/>
              <a:gd name="connsiteY4869" fmla="*/ 360390 h 1996549"/>
              <a:gd name="connsiteX4870" fmla="*/ 1697233 w 1998270"/>
              <a:gd name="connsiteY4870" fmla="*/ 332760 h 1996549"/>
              <a:gd name="connsiteX4871" fmla="*/ 1697233 w 1998270"/>
              <a:gd name="connsiteY4871" fmla="*/ 332589 h 1996549"/>
              <a:gd name="connsiteX4872" fmla="*/ 1724864 w 1998270"/>
              <a:gd name="connsiteY4872" fmla="*/ 304958 h 1996549"/>
              <a:gd name="connsiteX4873" fmla="*/ 1786265 w 1998270"/>
              <a:gd name="connsiteY4873" fmla="*/ 304617 h 1996549"/>
              <a:gd name="connsiteX4874" fmla="*/ 1814407 w 1998270"/>
              <a:gd name="connsiteY4874" fmla="*/ 332760 h 1996549"/>
              <a:gd name="connsiteX4875" fmla="*/ 1814407 w 1998270"/>
              <a:gd name="connsiteY4875" fmla="*/ 332930 h 1996549"/>
              <a:gd name="connsiteX4876" fmla="*/ 1786265 w 1998270"/>
              <a:gd name="connsiteY4876" fmla="*/ 360731 h 1996549"/>
              <a:gd name="connsiteX4877" fmla="*/ 1785924 w 1998270"/>
              <a:gd name="connsiteY4877" fmla="*/ 360731 h 1996549"/>
              <a:gd name="connsiteX4878" fmla="*/ 1758293 w 1998270"/>
              <a:gd name="connsiteY4878" fmla="*/ 332760 h 1996549"/>
              <a:gd name="connsiteX4879" fmla="*/ 1758293 w 1998270"/>
              <a:gd name="connsiteY4879" fmla="*/ 332589 h 1996549"/>
              <a:gd name="connsiteX4880" fmla="*/ 1786265 w 1998270"/>
              <a:gd name="connsiteY4880" fmla="*/ 304617 h 1996549"/>
              <a:gd name="connsiteX4881" fmla="*/ 1909068 w 1998270"/>
              <a:gd name="connsiteY4881" fmla="*/ 304446 h 1996549"/>
              <a:gd name="connsiteX4882" fmla="*/ 1937381 w 1998270"/>
              <a:gd name="connsiteY4882" fmla="*/ 332759 h 1996549"/>
              <a:gd name="connsiteX4883" fmla="*/ 1937381 w 1998270"/>
              <a:gd name="connsiteY4883" fmla="*/ 332930 h 1996549"/>
              <a:gd name="connsiteX4884" fmla="*/ 1909068 w 1998270"/>
              <a:gd name="connsiteY4884" fmla="*/ 360901 h 1996549"/>
              <a:gd name="connsiteX4885" fmla="*/ 1880926 w 1998270"/>
              <a:gd name="connsiteY4885" fmla="*/ 332759 h 1996549"/>
              <a:gd name="connsiteX4886" fmla="*/ 1880926 w 1998270"/>
              <a:gd name="connsiteY4886" fmla="*/ 332589 h 1996549"/>
              <a:gd name="connsiteX4887" fmla="*/ 1909068 w 1998270"/>
              <a:gd name="connsiteY4887" fmla="*/ 304446 h 1996549"/>
              <a:gd name="connsiteX4888" fmla="*/ 1847666 w 1998270"/>
              <a:gd name="connsiteY4888" fmla="*/ 304446 h 1996549"/>
              <a:gd name="connsiteX4889" fmla="*/ 1875979 w 1998270"/>
              <a:gd name="connsiteY4889" fmla="*/ 332759 h 1996549"/>
              <a:gd name="connsiteX4890" fmla="*/ 1875979 w 1998270"/>
              <a:gd name="connsiteY4890" fmla="*/ 332930 h 1996549"/>
              <a:gd name="connsiteX4891" fmla="*/ 1847666 w 1998270"/>
              <a:gd name="connsiteY4891" fmla="*/ 360901 h 1996549"/>
              <a:gd name="connsiteX4892" fmla="*/ 1819524 w 1998270"/>
              <a:gd name="connsiteY4892" fmla="*/ 332759 h 1996549"/>
              <a:gd name="connsiteX4893" fmla="*/ 1819524 w 1998270"/>
              <a:gd name="connsiteY4893" fmla="*/ 332589 h 1996549"/>
              <a:gd name="connsiteX4894" fmla="*/ 1847666 w 1998270"/>
              <a:gd name="connsiteY4894" fmla="*/ 304446 h 1996549"/>
              <a:gd name="connsiteX4895" fmla="*/ 5629 w 1998270"/>
              <a:gd name="connsiteY4895" fmla="*/ 265900 h 1996549"/>
              <a:gd name="connsiteX4896" fmla="*/ 11086 w 1998270"/>
              <a:gd name="connsiteY4896" fmla="*/ 271358 h 1996549"/>
              <a:gd name="connsiteX4897" fmla="*/ 5629 w 1998270"/>
              <a:gd name="connsiteY4897" fmla="*/ 276816 h 1996549"/>
              <a:gd name="connsiteX4898" fmla="*/ 171 w 1998270"/>
              <a:gd name="connsiteY4898" fmla="*/ 271358 h 1996549"/>
              <a:gd name="connsiteX4899" fmla="*/ 5629 w 1998270"/>
              <a:gd name="connsiteY4899" fmla="*/ 265900 h 1996549"/>
              <a:gd name="connsiteX4900" fmla="*/ 129113 w 1998270"/>
              <a:gd name="connsiteY4900" fmla="*/ 263342 h 1996549"/>
              <a:gd name="connsiteX4901" fmla="*/ 137470 w 1998270"/>
              <a:gd name="connsiteY4901" fmla="*/ 271700 h 1996549"/>
              <a:gd name="connsiteX4902" fmla="*/ 129113 w 1998270"/>
              <a:gd name="connsiteY4902" fmla="*/ 280057 h 1996549"/>
              <a:gd name="connsiteX4903" fmla="*/ 120756 w 1998270"/>
              <a:gd name="connsiteY4903" fmla="*/ 271700 h 1996549"/>
              <a:gd name="connsiteX4904" fmla="*/ 129113 w 1998270"/>
              <a:gd name="connsiteY4904" fmla="*/ 263342 h 1996549"/>
              <a:gd name="connsiteX4905" fmla="*/ 67030 w 1998270"/>
              <a:gd name="connsiteY4905" fmla="*/ 263342 h 1996549"/>
              <a:gd name="connsiteX4906" fmla="*/ 67371 w 1998270"/>
              <a:gd name="connsiteY4906" fmla="*/ 263342 h 1996549"/>
              <a:gd name="connsiteX4907" fmla="*/ 74534 w 1998270"/>
              <a:gd name="connsiteY4907" fmla="*/ 270847 h 1996549"/>
              <a:gd name="connsiteX4908" fmla="*/ 67030 w 1998270"/>
              <a:gd name="connsiteY4908" fmla="*/ 278352 h 1996549"/>
              <a:gd name="connsiteX4909" fmla="*/ 59526 w 1998270"/>
              <a:gd name="connsiteY4909" fmla="*/ 270847 h 1996549"/>
              <a:gd name="connsiteX4910" fmla="*/ 67030 w 1998270"/>
              <a:gd name="connsiteY4910" fmla="*/ 263342 h 1996549"/>
              <a:gd name="connsiteX4911" fmla="*/ 189832 w 1998270"/>
              <a:gd name="connsiteY4911" fmla="*/ 262148 h 1996549"/>
              <a:gd name="connsiteX4912" fmla="*/ 199042 w 1998270"/>
              <a:gd name="connsiteY4912" fmla="*/ 271359 h 1996549"/>
              <a:gd name="connsiteX4913" fmla="*/ 189832 w 1998270"/>
              <a:gd name="connsiteY4913" fmla="*/ 280569 h 1996549"/>
              <a:gd name="connsiteX4914" fmla="*/ 180622 w 1998270"/>
              <a:gd name="connsiteY4914" fmla="*/ 271359 h 1996549"/>
              <a:gd name="connsiteX4915" fmla="*/ 189832 w 1998270"/>
              <a:gd name="connsiteY4915" fmla="*/ 262148 h 1996549"/>
              <a:gd name="connsiteX4916" fmla="*/ 251233 w 1998270"/>
              <a:gd name="connsiteY4916" fmla="*/ 261296 h 1996549"/>
              <a:gd name="connsiteX4917" fmla="*/ 251574 w 1998270"/>
              <a:gd name="connsiteY4917" fmla="*/ 261296 h 1996549"/>
              <a:gd name="connsiteX4918" fmla="*/ 261296 w 1998270"/>
              <a:gd name="connsiteY4918" fmla="*/ 271358 h 1996549"/>
              <a:gd name="connsiteX4919" fmla="*/ 251233 w 1998270"/>
              <a:gd name="connsiteY4919" fmla="*/ 281421 h 1996549"/>
              <a:gd name="connsiteX4920" fmla="*/ 241171 w 1998270"/>
              <a:gd name="connsiteY4920" fmla="*/ 271358 h 1996549"/>
              <a:gd name="connsiteX4921" fmla="*/ 251233 w 1998270"/>
              <a:gd name="connsiteY4921" fmla="*/ 261296 h 1996549"/>
              <a:gd name="connsiteX4922" fmla="*/ 313001 w 1998270"/>
              <a:gd name="connsiteY4922" fmla="*/ 260480 h 1996549"/>
              <a:gd name="connsiteX4923" fmla="*/ 323746 w 1998270"/>
              <a:gd name="connsiteY4923" fmla="*/ 271223 h 1996549"/>
              <a:gd name="connsiteX4924" fmla="*/ 313001 w 1998270"/>
              <a:gd name="connsiteY4924" fmla="*/ 281969 h 1996549"/>
              <a:gd name="connsiteX4925" fmla="*/ 302256 w 1998270"/>
              <a:gd name="connsiteY4925" fmla="*/ 271223 h 1996549"/>
              <a:gd name="connsiteX4926" fmla="*/ 313001 w 1998270"/>
              <a:gd name="connsiteY4926" fmla="*/ 260480 h 1996549"/>
              <a:gd name="connsiteX4927" fmla="*/ 374035 w 1998270"/>
              <a:gd name="connsiteY4927" fmla="*/ 259760 h 1996549"/>
              <a:gd name="connsiteX4928" fmla="*/ 374377 w 1998270"/>
              <a:gd name="connsiteY4928" fmla="*/ 259760 h 1996549"/>
              <a:gd name="connsiteX4929" fmla="*/ 385634 w 1998270"/>
              <a:gd name="connsiteY4929" fmla="*/ 271358 h 1996549"/>
              <a:gd name="connsiteX4930" fmla="*/ 374035 w 1998270"/>
              <a:gd name="connsiteY4930" fmla="*/ 282956 h 1996549"/>
              <a:gd name="connsiteX4931" fmla="*/ 362438 w 1998270"/>
              <a:gd name="connsiteY4931" fmla="*/ 271358 h 1996549"/>
              <a:gd name="connsiteX4932" fmla="*/ 374035 w 1998270"/>
              <a:gd name="connsiteY4932" fmla="*/ 259760 h 1996549"/>
              <a:gd name="connsiteX4933" fmla="*/ 436120 w 1998270"/>
              <a:gd name="connsiteY4933" fmla="*/ 258908 h 1996549"/>
              <a:gd name="connsiteX4934" fmla="*/ 436460 w 1998270"/>
              <a:gd name="connsiteY4934" fmla="*/ 258908 h 1996549"/>
              <a:gd name="connsiteX4935" fmla="*/ 448571 w 1998270"/>
              <a:gd name="connsiteY4935" fmla="*/ 271358 h 1996549"/>
              <a:gd name="connsiteX4936" fmla="*/ 436120 w 1998270"/>
              <a:gd name="connsiteY4936" fmla="*/ 283808 h 1996549"/>
              <a:gd name="connsiteX4937" fmla="*/ 423669 w 1998270"/>
              <a:gd name="connsiteY4937" fmla="*/ 271358 h 1996549"/>
              <a:gd name="connsiteX4938" fmla="*/ 436120 w 1998270"/>
              <a:gd name="connsiteY4938" fmla="*/ 258908 h 1996549"/>
              <a:gd name="connsiteX4939" fmla="*/ 496838 w 1998270"/>
              <a:gd name="connsiteY4939" fmla="*/ 258055 h 1996549"/>
              <a:gd name="connsiteX4940" fmla="*/ 510142 w 1998270"/>
              <a:gd name="connsiteY4940" fmla="*/ 271358 h 1996549"/>
              <a:gd name="connsiteX4941" fmla="*/ 496838 w 1998270"/>
              <a:gd name="connsiteY4941" fmla="*/ 284662 h 1996549"/>
              <a:gd name="connsiteX4942" fmla="*/ 483535 w 1998270"/>
              <a:gd name="connsiteY4942" fmla="*/ 271358 h 1996549"/>
              <a:gd name="connsiteX4943" fmla="*/ 496838 w 1998270"/>
              <a:gd name="connsiteY4943" fmla="*/ 258055 h 1996549"/>
              <a:gd name="connsiteX4944" fmla="*/ 558240 w 1998270"/>
              <a:gd name="connsiteY4944" fmla="*/ 257203 h 1996549"/>
              <a:gd name="connsiteX4945" fmla="*/ 572396 w 1998270"/>
              <a:gd name="connsiteY4945" fmla="*/ 271359 h 1996549"/>
              <a:gd name="connsiteX4946" fmla="*/ 558240 w 1998270"/>
              <a:gd name="connsiteY4946" fmla="*/ 285515 h 1996549"/>
              <a:gd name="connsiteX4947" fmla="*/ 544084 w 1998270"/>
              <a:gd name="connsiteY4947" fmla="*/ 271359 h 1996549"/>
              <a:gd name="connsiteX4948" fmla="*/ 558240 w 1998270"/>
              <a:gd name="connsiteY4948" fmla="*/ 257203 h 1996549"/>
              <a:gd name="connsiteX4949" fmla="*/ 619641 w 1998270"/>
              <a:gd name="connsiteY4949" fmla="*/ 256520 h 1996549"/>
              <a:gd name="connsiteX4950" fmla="*/ 634480 w 1998270"/>
              <a:gd name="connsiteY4950" fmla="*/ 271358 h 1996549"/>
              <a:gd name="connsiteX4951" fmla="*/ 619641 w 1998270"/>
              <a:gd name="connsiteY4951" fmla="*/ 286197 h 1996549"/>
              <a:gd name="connsiteX4952" fmla="*/ 604803 w 1998270"/>
              <a:gd name="connsiteY4952" fmla="*/ 271358 h 1996549"/>
              <a:gd name="connsiteX4953" fmla="*/ 619641 w 1998270"/>
              <a:gd name="connsiteY4953" fmla="*/ 256520 h 1996549"/>
              <a:gd name="connsiteX4954" fmla="*/ 681408 w 1998270"/>
              <a:gd name="connsiteY4954" fmla="*/ 255534 h 1996549"/>
              <a:gd name="connsiteX4955" fmla="*/ 697100 w 1998270"/>
              <a:gd name="connsiteY4955" fmla="*/ 271223 h 1996549"/>
              <a:gd name="connsiteX4956" fmla="*/ 681408 w 1998270"/>
              <a:gd name="connsiteY4956" fmla="*/ 286917 h 1996549"/>
              <a:gd name="connsiteX4957" fmla="*/ 665717 w 1998270"/>
              <a:gd name="connsiteY4957" fmla="*/ 271223 h 1996549"/>
              <a:gd name="connsiteX4958" fmla="*/ 681408 w 1998270"/>
              <a:gd name="connsiteY4958" fmla="*/ 255534 h 1996549"/>
              <a:gd name="connsiteX4959" fmla="*/ 743125 w 1998270"/>
              <a:gd name="connsiteY4959" fmla="*/ 254815 h 1996549"/>
              <a:gd name="connsiteX4960" fmla="*/ 760181 w 1998270"/>
              <a:gd name="connsiteY4960" fmla="*/ 271870 h 1996549"/>
              <a:gd name="connsiteX4961" fmla="*/ 743125 w 1998270"/>
              <a:gd name="connsiteY4961" fmla="*/ 288926 h 1996549"/>
              <a:gd name="connsiteX4962" fmla="*/ 726070 w 1998270"/>
              <a:gd name="connsiteY4962" fmla="*/ 271870 h 1996549"/>
              <a:gd name="connsiteX4963" fmla="*/ 743125 w 1998270"/>
              <a:gd name="connsiteY4963" fmla="*/ 254815 h 1996549"/>
              <a:gd name="connsiteX4964" fmla="*/ 803844 w 1998270"/>
              <a:gd name="connsiteY4964" fmla="*/ 253962 h 1996549"/>
              <a:gd name="connsiteX4965" fmla="*/ 820900 w 1998270"/>
              <a:gd name="connsiteY4965" fmla="*/ 271017 h 1996549"/>
              <a:gd name="connsiteX4966" fmla="*/ 803844 w 1998270"/>
              <a:gd name="connsiteY4966" fmla="*/ 288073 h 1996549"/>
              <a:gd name="connsiteX4967" fmla="*/ 786789 w 1998270"/>
              <a:gd name="connsiteY4967" fmla="*/ 271017 h 1996549"/>
              <a:gd name="connsiteX4968" fmla="*/ 803844 w 1998270"/>
              <a:gd name="connsiteY4968" fmla="*/ 253962 h 1996549"/>
              <a:gd name="connsiteX4969" fmla="*/ 865246 w 1998270"/>
              <a:gd name="connsiteY4969" fmla="*/ 253279 h 1996549"/>
              <a:gd name="connsiteX4970" fmla="*/ 865587 w 1998270"/>
              <a:gd name="connsiteY4970" fmla="*/ 253279 h 1996549"/>
              <a:gd name="connsiteX4971" fmla="*/ 883325 w 1998270"/>
              <a:gd name="connsiteY4971" fmla="*/ 271359 h 1996549"/>
              <a:gd name="connsiteX4972" fmla="*/ 865246 w 1998270"/>
              <a:gd name="connsiteY4972" fmla="*/ 288415 h 1996549"/>
              <a:gd name="connsiteX4973" fmla="*/ 847167 w 1998270"/>
              <a:gd name="connsiteY4973" fmla="*/ 271359 h 1996549"/>
              <a:gd name="connsiteX4974" fmla="*/ 865246 w 1998270"/>
              <a:gd name="connsiteY4974" fmla="*/ 253279 h 1996549"/>
              <a:gd name="connsiteX4975" fmla="*/ 926648 w 1998270"/>
              <a:gd name="connsiteY4975" fmla="*/ 252427 h 1996549"/>
              <a:gd name="connsiteX4976" fmla="*/ 945580 w 1998270"/>
              <a:gd name="connsiteY4976" fmla="*/ 271359 h 1996549"/>
              <a:gd name="connsiteX4977" fmla="*/ 926648 w 1998270"/>
              <a:gd name="connsiteY4977" fmla="*/ 290120 h 1996549"/>
              <a:gd name="connsiteX4978" fmla="*/ 907716 w 1998270"/>
              <a:gd name="connsiteY4978" fmla="*/ 271359 h 1996549"/>
              <a:gd name="connsiteX4979" fmla="*/ 926648 w 1998270"/>
              <a:gd name="connsiteY4979" fmla="*/ 252427 h 1996549"/>
              <a:gd name="connsiteX4980" fmla="*/ 988048 w 1998270"/>
              <a:gd name="connsiteY4980" fmla="*/ 251574 h 1996549"/>
              <a:gd name="connsiteX4981" fmla="*/ 1007833 w 1998270"/>
              <a:gd name="connsiteY4981" fmla="*/ 271358 h 1996549"/>
              <a:gd name="connsiteX4982" fmla="*/ 1007833 w 1998270"/>
              <a:gd name="connsiteY4982" fmla="*/ 271529 h 1996549"/>
              <a:gd name="connsiteX4983" fmla="*/ 988048 w 1998270"/>
              <a:gd name="connsiteY4983" fmla="*/ 290973 h 1996549"/>
              <a:gd name="connsiteX4984" fmla="*/ 987878 w 1998270"/>
              <a:gd name="connsiteY4984" fmla="*/ 290973 h 1996549"/>
              <a:gd name="connsiteX4985" fmla="*/ 968264 w 1998270"/>
              <a:gd name="connsiteY4985" fmla="*/ 271358 h 1996549"/>
              <a:gd name="connsiteX4986" fmla="*/ 988048 w 1998270"/>
              <a:gd name="connsiteY4986" fmla="*/ 251574 h 1996549"/>
              <a:gd name="connsiteX4987" fmla="*/ 1050132 w 1998270"/>
              <a:gd name="connsiteY4987" fmla="*/ 250892 h 1996549"/>
              <a:gd name="connsiteX4988" fmla="*/ 1070599 w 1998270"/>
              <a:gd name="connsiteY4988" fmla="*/ 271359 h 1996549"/>
              <a:gd name="connsiteX4989" fmla="*/ 1070599 w 1998270"/>
              <a:gd name="connsiteY4989" fmla="*/ 271529 h 1996549"/>
              <a:gd name="connsiteX4990" fmla="*/ 1050132 w 1998270"/>
              <a:gd name="connsiteY4990" fmla="*/ 291655 h 1996549"/>
              <a:gd name="connsiteX4991" fmla="*/ 1049961 w 1998270"/>
              <a:gd name="connsiteY4991" fmla="*/ 291655 h 1996549"/>
              <a:gd name="connsiteX4992" fmla="*/ 1029665 w 1998270"/>
              <a:gd name="connsiteY4992" fmla="*/ 271359 h 1996549"/>
              <a:gd name="connsiteX4993" fmla="*/ 1050132 w 1998270"/>
              <a:gd name="connsiteY4993" fmla="*/ 250892 h 1996549"/>
              <a:gd name="connsiteX4994" fmla="*/ 1110851 w 1998270"/>
              <a:gd name="connsiteY4994" fmla="*/ 250039 h 1996549"/>
              <a:gd name="connsiteX4995" fmla="*/ 1132171 w 1998270"/>
              <a:gd name="connsiteY4995" fmla="*/ 271358 h 1996549"/>
              <a:gd name="connsiteX4996" fmla="*/ 1132171 w 1998270"/>
              <a:gd name="connsiteY4996" fmla="*/ 271529 h 1996549"/>
              <a:gd name="connsiteX4997" fmla="*/ 1110851 w 1998270"/>
              <a:gd name="connsiteY4997" fmla="*/ 292508 h 1996549"/>
              <a:gd name="connsiteX4998" fmla="*/ 1110681 w 1998270"/>
              <a:gd name="connsiteY4998" fmla="*/ 292508 h 1996549"/>
              <a:gd name="connsiteX4999" fmla="*/ 1089532 w 1998270"/>
              <a:gd name="connsiteY4999" fmla="*/ 271358 h 1996549"/>
              <a:gd name="connsiteX5000" fmla="*/ 1110851 w 1998270"/>
              <a:gd name="connsiteY5000" fmla="*/ 250039 h 1996549"/>
              <a:gd name="connsiteX5001" fmla="*/ 1172252 w 1998270"/>
              <a:gd name="connsiteY5001" fmla="*/ 249357 h 1996549"/>
              <a:gd name="connsiteX5002" fmla="*/ 1194254 w 1998270"/>
              <a:gd name="connsiteY5002" fmla="*/ 271359 h 1996549"/>
              <a:gd name="connsiteX5003" fmla="*/ 1194254 w 1998270"/>
              <a:gd name="connsiteY5003" fmla="*/ 271529 h 1996549"/>
              <a:gd name="connsiteX5004" fmla="*/ 1172252 w 1998270"/>
              <a:gd name="connsiteY5004" fmla="*/ 293190 h 1996549"/>
              <a:gd name="connsiteX5005" fmla="*/ 1150421 w 1998270"/>
              <a:gd name="connsiteY5005" fmla="*/ 271359 h 1996549"/>
              <a:gd name="connsiteX5006" fmla="*/ 1150421 w 1998270"/>
              <a:gd name="connsiteY5006" fmla="*/ 271188 h 1996549"/>
              <a:gd name="connsiteX5007" fmla="*/ 1172252 w 1998270"/>
              <a:gd name="connsiteY5007" fmla="*/ 249357 h 1996549"/>
              <a:gd name="connsiteX5008" fmla="*/ 1233654 w 1998270"/>
              <a:gd name="connsiteY5008" fmla="*/ 248503 h 1996549"/>
              <a:gd name="connsiteX5009" fmla="*/ 1256509 w 1998270"/>
              <a:gd name="connsiteY5009" fmla="*/ 271358 h 1996549"/>
              <a:gd name="connsiteX5010" fmla="*/ 1256509 w 1998270"/>
              <a:gd name="connsiteY5010" fmla="*/ 271529 h 1996549"/>
              <a:gd name="connsiteX5011" fmla="*/ 1233654 w 1998270"/>
              <a:gd name="connsiteY5011" fmla="*/ 294043 h 1996549"/>
              <a:gd name="connsiteX5012" fmla="*/ 1233313 w 1998270"/>
              <a:gd name="connsiteY5012" fmla="*/ 294043 h 1996549"/>
              <a:gd name="connsiteX5013" fmla="*/ 1210969 w 1998270"/>
              <a:gd name="connsiteY5013" fmla="*/ 271358 h 1996549"/>
              <a:gd name="connsiteX5014" fmla="*/ 1210969 w 1998270"/>
              <a:gd name="connsiteY5014" fmla="*/ 271188 h 1996549"/>
              <a:gd name="connsiteX5015" fmla="*/ 1233654 w 1998270"/>
              <a:gd name="connsiteY5015" fmla="*/ 248503 h 1996549"/>
              <a:gd name="connsiteX5016" fmla="*/ 1295054 w 1998270"/>
              <a:gd name="connsiteY5016" fmla="*/ 247650 h 1996549"/>
              <a:gd name="connsiteX5017" fmla="*/ 1318762 w 1998270"/>
              <a:gd name="connsiteY5017" fmla="*/ 271358 h 1996549"/>
              <a:gd name="connsiteX5018" fmla="*/ 1318762 w 1998270"/>
              <a:gd name="connsiteY5018" fmla="*/ 271529 h 1996549"/>
              <a:gd name="connsiteX5019" fmla="*/ 1295054 w 1998270"/>
              <a:gd name="connsiteY5019" fmla="*/ 294895 h 1996549"/>
              <a:gd name="connsiteX5020" fmla="*/ 1271518 w 1998270"/>
              <a:gd name="connsiteY5020" fmla="*/ 271358 h 1996549"/>
              <a:gd name="connsiteX5021" fmla="*/ 1271518 w 1998270"/>
              <a:gd name="connsiteY5021" fmla="*/ 271188 h 1996549"/>
              <a:gd name="connsiteX5022" fmla="*/ 1295054 w 1998270"/>
              <a:gd name="connsiteY5022" fmla="*/ 247650 h 1996549"/>
              <a:gd name="connsiteX5023" fmla="*/ 1971151 w 1998270"/>
              <a:gd name="connsiteY5023" fmla="*/ 246286 h 1996549"/>
              <a:gd name="connsiteX5024" fmla="*/ 1996394 w 1998270"/>
              <a:gd name="connsiteY5024" fmla="*/ 271529 h 1996549"/>
              <a:gd name="connsiteX5025" fmla="*/ 1996394 w 1998270"/>
              <a:gd name="connsiteY5025" fmla="*/ 271700 h 1996549"/>
              <a:gd name="connsiteX5026" fmla="*/ 1971151 w 1998270"/>
              <a:gd name="connsiteY5026" fmla="*/ 296601 h 1996549"/>
              <a:gd name="connsiteX5027" fmla="*/ 1946079 w 1998270"/>
              <a:gd name="connsiteY5027" fmla="*/ 271529 h 1996549"/>
              <a:gd name="connsiteX5028" fmla="*/ 1946079 w 1998270"/>
              <a:gd name="connsiteY5028" fmla="*/ 271359 h 1996549"/>
              <a:gd name="connsiteX5029" fmla="*/ 1971151 w 1998270"/>
              <a:gd name="connsiteY5029" fmla="*/ 246286 h 1996549"/>
              <a:gd name="connsiteX5030" fmla="*/ 1479259 w 1998270"/>
              <a:gd name="connsiteY5030" fmla="*/ 246286 h 1996549"/>
              <a:gd name="connsiteX5031" fmla="*/ 1505184 w 1998270"/>
              <a:gd name="connsiteY5031" fmla="*/ 272211 h 1996549"/>
              <a:gd name="connsiteX5032" fmla="*/ 1479259 w 1998270"/>
              <a:gd name="connsiteY5032" fmla="*/ 297966 h 1996549"/>
              <a:gd name="connsiteX5033" fmla="*/ 1453505 w 1998270"/>
              <a:gd name="connsiteY5033" fmla="*/ 272211 h 1996549"/>
              <a:gd name="connsiteX5034" fmla="*/ 1453505 w 1998270"/>
              <a:gd name="connsiteY5034" fmla="*/ 272041 h 1996549"/>
              <a:gd name="connsiteX5035" fmla="*/ 1479259 w 1998270"/>
              <a:gd name="connsiteY5035" fmla="*/ 246286 h 1996549"/>
              <a:gd name="connsiteX5036" fmla="*/ 1417857 w 1998270"/>
              <a:gd name="connsiteY5036" fmla="*/ 246286 h 1996549"/>
              <a:gd name="connsiteX5037" fmla="*/ 1442929 w 1998270"/>
              <a:gd name="connsiteY5037" fmla="*/ 271359 h 1996549"/>
              <a:gd name="connsiteX5038" fmla="*/ 1442929 w 1998270"/>
              <a:gd name="connsiteY5038" fmla="*/ 271529 h 1996549"/>
              <a:gd name="connsiteX5039" fmla="*/ 1417857 w 1998270"/>
              <a:gd name="connsiteY5039" fmla="*/ 296260 h 1996549"/>
              <a:gd name="connsiteX5040" fmla="*/ 1392956 w 1998270"/>
              <a:gd name="connsiteY5040" fmla="*/ 271359 h 1996549"/>
              <a:gd name="connsiteX5041" fmla="*/ 1392956 w 1998270"/>
              <a:gd name="connsiteY5041" fmla="*/ 271188 h 1996549"/>
              <a:gd name="connsiteX5042" fmla="*/ 1417857 w 1998270"/>
              <a:gd name="connsiteY5042" fmla="*/ 246286 h 1996549"/>
              <a:gd name="connsiteX5043" fmla="*/ 1357138 w 1998270"/>
              <a:gd name="connsiteY5043" fmla="*/ 246286 h 1996549"/>
              <a:gd name="connsiteX5044" fmla="*/ 1381528 w 1998270"/>
              <a:gd name="connsiteY5044" fmla="*/ 270676 h 1996549"/>
              <a:gd name="connsiteX5045" fmla="*/ 1357138 w 1998270"/>
              <a:gd name="connsiteY5045" fmla="*/ 294896 h 1996549"/>
              <a:gd name="connsiteX5046" fmla="*/ 1332919 w 1998270"/>
              <a:gd name="connsiteY5046" fmla="*/ 270676 h 1996549"/>
              <a:gd name="connsiteX5047" fmla="*/ 1332919 w 1998270"/>
              <a:gd name="connsiteY5047" fmla="*/ 270506 h 1996549"/>
              <a:gd name="connsiteX5048" fmla="*/ 1357138 w 1998270"/>
              <a:gd name="connsiteY5048" fmla="*/ 246286 h 1996549"/>
              <a:gd name="connsiteX5049" fmla="*/ 1540660 w 1998270"/>
              <a:gd name="connsiteY5049" fmla="*/ 244752 h 1996549"/>
              <a:gd name="connsiteX5050" fmla="*/ 1567267 w 1998270"/>
              <a:gd name="connsiteY5050" fmla="*/ 271359 h 1996549"/>
              <a:gd name="connsiteX5051" fmla="*/ 1567267 w 1998270"/>
              <a:gd name="connsiteY5051" fmla="*/ 271529 h 1996549"/>
              <a:gd name="connsiteX5052" fmla="*/ 1540660 w 1998270"/>
              <a:gd name="connsiteY5052" fmla="*/ 297795 h 1996549"/>
              <a:gd name="connsiteX5053" fmla="*/ 1540319 w 1998270"/>
              <a:gd name="connsiteY5053" fmla="*/ 297795 h 1996549"/>
              <a:gd name="connsiteX5054" fmla="*/ 1514223 w 1998270"/>
              <a:gd name="connsiteY5054" fmla="*/ 271359 h 1996549"/>
              <a:gd name="connsiteX5055" fmla="*/ 1514223 w 1998270"/>
              <a:gd name="connsiteY5055" fmla="*/ 271188 h 1996549"/>
              <a:gd name="connsiteX5056" fmla="*/ 1540660 w 1998270"/>
              <a:gd name="connsiteY5056" fmla="*/ 244752 h 1996549"/>
              <a:gd name="connsiteX5057" fmla="*/ 1602061 w 1998270"/>
              <a:gd name="connsiteY5057" fmla="*/ 244070 h 1996549"/>
              <a:gd name="connsiteX5058" fmla="*/ 1629351 w 1998270"/>
              <a:gd name="connsiteY5058" fmla="*/ 271359 h 1996549"/>
              <a:gd name="connsiteX5059" fmla="*/ 1602061 w 1998270"/>
              <a:gd name="connsiteY5059" fmla="*/ 298478 h 1996549"/>
              <a:gd name="connsiteX5060" fmla="*/ 1574943 w 1998270"/>
              <a:gd name="connsiteY5060" fmla="*/ 271359 h 1996549"/>
              <a:gd name="connsiteX5061" fmla="*/ 1574943 w 1998270"/>
              <a:gd name="connsiteY5061" fmla="*/ 271188 h 1996549"/>
              <a:gd name="connsiteX5062" fmla="*/ 1602061 w 1998270"/>
              <a:gd name="connsiteY5062" fmla="*/ 244070 h 1996549"/>
              <a:gd name="connsiteX5063" fmla="*/ 1664145 w 1998270"/>
              <a:gd name="connsiteY5063" fmla="*/ 243558 h 1996549"/>
              <a:gd name="connsiteX5064" fmla="*/ 1691946 w 1998270"/>
              <a:gd name="connsiteY5064" fmla="*/ 271359 h 1996549"/>
              <a:gd name="connsiteX5065" fmla="*/ 1691946 w 1998270"/>
              <a:gd name="connsiteY5065" fmla="*/ 271529 h 1996549"/>
              <a:gd name="connsiteX5066" fmla="*/ 1664145 w 1998270"/>
              <a:gd name="connsiteY5066" fmla="*/ 298989 h 1996549"/>
              <a:gd name="connsiteX5067" fmla="*/ 1663804 w 1998270"/>
              <a:gd name="connsiteY5067" fmla="*/ 298989 h 1996549"/>
              <a:gd name="connsiteX5068" fmla="*/ 1636514 w 1998270"/>
              <a:gd name="connsiteY5068" fmla="*/ 271359 h 1996549"/>
              <a:gd name="connsiteX5069" fmla="*/ 1636514 w 1998270"/>
              <a:gd name="connsiteY5069" fmla="*/ 271188 h 1996549"/>
              <a:gd name="connsiteX5070" fmla="*/ 1664145 w 1998270"/>
              <a:gd name="connsiteY5070" fmla="*/ 243558 h 1996549"/>
              <a:gd name="connsiteX5071" fmla="*/ 1724863 w 1998270"/>
              <a:gd name="connsiteY5071" fmla="*/ 242876 h 1996549"/>
              <a:gd name="connsiteX5072" fmla="*/ 1753347 w 1998270"/>
              <a:gd name="connsiteY5072" fmla="*/ 271359 h 1996549"/>
              <a:gd name="connsiteX5073" fmla="*/ 1753347 w 1998270"/>
              <a:gd name="connsiteY5073" fmla="*/ 271529 h 1996549"/>
              <a:gd name="connsiteX5074" fmla="*/ 1724863 w 1998270"/>
              <a:gd name="connsiteY5074" fmla="*/ 299672 h 1996549"/>
              <a:gd name="connsiteX5075" fmla="*/ 1696551 w 1998270"/>
              <a:gd name="connsiteY5075" fmla="*/ 271359 h 1996549"/>
              <a:gd name="connsiteX5076" fmla="*/ 1696551 w 1998270"/>
              <a:gd name="connsiteY5076" fmla="*/ 271188 h 1996549"/>
              <a:gd name="connsiteX5077" fmla="*/ 1724863 w 1998270"/>
              <a:gd name="connsiteY5077" fmla="*/ 242876 h 1996549"/>
              <a:gd name="connsiteX5078" fmla="*/ 1786265 w 1998270"/>
              <a:gd name="connsiteY5078" fmla="*/ 242534 h 1996549"/>
              <a:gd name="connsiteX5079" fmla="*/ 1815090 w 1998270"/>
              <a:gd name="connsiteY5079" fmla="*/ 271358 h 1996549"/>
              <a:gd name="connsiteX5080" fmla="*/ 1786265 w 1998270"/>
              <a:gd name="connsiteY5080" fmla="*/ 300012 h 1996549"/>
              <a:gd name="connsiteX5081" fmla="*/ 1757612 w 1998270"/>
              <a:gd name="connsiteY5081" fmla="*/ 271358 h 1996549"/>
              <a:gd name="connsiteX5082" fmla="*/ 1757612 w 1998270"/>
              <a:gd name="connsiteY5082" fmla="*/ 271187 h 1996549"/>
              <a:gd name="connsiteX5083" fmla="*/ 1786265 w 1998270"/>
              <a:gd name="connsiteY5083" fmla="*/ 242534 h 1996549"/>
              <a:gd name="connsiteX5084" fmla="*/ 1909067 w 1998270"/>
              <a:gd name="connsiteY5084" fmla="*/ 242193 h 1996549"/>
              <a:gd name="connsiteX5085" fmla="*/ 1909409 w 1998270"/>
              <a:gd name="connsiteY5085" fmla="*/ 242193 h 1996549"/>
              <a:gd name="connsiteX5086" fmla="*/ 1938233 w 1998270"/>
              <a:gd name="connsiteY5086" fmla="*/ 271358 h 1996549"/>
              <a:gd name="connsiteX5087" fmla="*/ 1938233 w 1998270"/>
              <a:gd name="connsiteY5087" fmla="*/ 271529 h 1996549"/>
              <a:gd name="connsiteX5088" fmla="*/ 1909067 w 1998270"/>
              <a:gd name="connsiteY5088" fmla="*/ 300353 h 1996549"/>
              <a:gd name="connsiteX5089" fmla="*/ 1880073 w 1998270"/>
              <a:gd name="connsiteY5089" fmla="*/ 271358 h 1996549"/>
              <a:gd name="connsiteX5090" fmla="*/ 1880073 w 1998270"/>
              <a:gd name="connsiteY5090" fmla="*/ 271187 h 1996549"/>
              <a:gd name="connsiteX5091" fmla="*/ 1909067 w 1998270"/>
              <a:gd name="connsiteY5091" fmla="*/ 242193 h 1996549"/>
              <a:gd name="connsiteX5092" fmla="*/ 1847667 w 1998270"/>
              <a:gd name="connsiteY5092" fmla="*/ 242193 h 1996549"/>
              <a:gd name="connsiteX5093" fmla="*/ 1848008 w 1998270"/>
              <a:gd name="connsiteY5093" fmla="*/ 242193 h 1996549"/>
              <a:gd name="connsiteX5094" fmla="*/ 1876832 w 1998270"/>
              <a:gd name="connsiteY5094" fmla="*/ 271358 h 1996549"/>
              <a:gd name="connsiteX5095" fmla="*/ 1876832 w 1998270"/>
              <a:gd name="connsiteY5095" fmla="*/ 271529 h 1996549"/>
              <a:gd name="connsiteX5096" fmla="*/ 1847667 w 1998270"/>
              <a:gd name="connsiteY5096" fmla="*/ 300353 h 1996549"/>
              <a:gd name="connsiteX5097" fmla="*/ 1818672 w 1998270"/>
              <a:gd name="connsiteY5097" fmla="*/ 271358 h 1996549"/>
              <a:gd name="connsiteX5098" fmla="*/ 1818672 w 1998270"/>
              <a:gd name="connsiteY5098" fmla="*/ 271187 h 1996549"/>
              <a:gd name="connsiteX5099" fmla="*/ 1847667 w 1998270"/>
              <a:gd name="connsiteY5099" fmla="*/ 242193 h 1996549"/>
              <a:gd name="connsiteX5100" fmla="*/ 5629 w 1998270"/>
              <a:gd name="connsiteY5100" fmla="*/ 204500 h 1996549"/>
              <a:gd name="connsiteX5101" fmla="*/ 11086 w 1998270"/>
              <a:gd name="connsiteY5101" fmla="*/ 209958 h 1996549"/>
              <a:gd name="connsiteX5102" fmla="*/ 5629 w 1998270"/>
              <a:gd name="connsiteY5102" fmla="*/ 215416 h 1996549"/>
              <a:gd name="connsiteX5103" fmla="*/ 171 w 1998270"/>
              <a:gd name="connsiteY5103" fmla="*/ 209958 h 1996549"/>
              <a:gd name="connsiteX5104" fmla="*/ 5629 w 1998270"/>
              <a:gd name="connsiteY5104" fmla="*/ 204500 h 1996549"/>
              <a:gd name="connsiteX5105" fmla="*/ 67029 w 1998270"/>
              <a:gd name="connsiteY5105" fmla="*/ 202283 h 1996549"/>
              <a:gd name="connsiteX5106" fmla="*/ 74705 w 1998270"/>
              <a:gd name="connsiteY5106" fmla="*/ 209959 h 1996549"/>
              <a:gd name="connsiteX5107" fmla="*/ 67029 w 1998270"/>
              <a:gd name="connsiteY5107" fmla="*/ 217634 h 1996549"/>
              <a:gd name="connsiteX5108" fmla="*/ 59355 w 1998270"/>
              <a:gd name="connsiteY5108" fmla="*/ 209959 h 1996549"/>
              <a:gd name="connsiteX5109" fmla="*/ 67029 w 1998270"/>
              <a:gd name="connsiteY5109" fmla="*/ 202283 h 1996549"/>
              <a:gd name="connsiteX5110" fmla="*/ 129113 w 1998270"/>
              <a:gd name="connsiteY5110" fmla="*/ 201600 h 1996549"/>
              <a:gd name="connsiteX5111" fmla="*/ 137470 w 1998270"/>
              <a:gd name="connsiteY5111" fmla="*/ 209958 h 1996549"/>
              <a:gd name="connsiteX5112" fmla="*/ 129113 w 1998270"/>
              <a:gd name="connsiteY5112" fmla="*/ 218315 h 1996549"/>
              <a:gd name="connsiteX5113" fmla="*/ 120756 w 1998270"/>
              <a:gd name="connsiteY5113" fmla="*/ 209958 h 1996549"/>
              <a:gd name="connsiteX5114" fmla="*/ 129113 w 1998270"/>
              <a:gd name="connsiteY5114" fmla="*/ 201600 h 1996549"/>
              <a:gd name="connsiteX5115" fmla="*/ 189832 w 1998270"/>
              <a:gd name="connsiteY5115" fmla="*/ 200748 h 1996549"/>
              <a:gd name="connsiteX5116" fmla="*/ 199042 w 1998270"/>
              <a:gd name="connsiteY5116" fmla="*/ 209959 h 1996549"/>
              <a:gd name="connsiteX5117" fmla="*/ 189832 w 1998270"/>
              <a:gd name="connsiteY5117" fmla="*/ 219169 h 1996549"/>
              <a:gd name="connsiteX5118" fmla="*/ 180622 w 1998270"/>
              <a:gd name="connsiteY5118" fmla="*/ 209959 h 1996549"/>
              <a:gd name="connsiteX5119" fmla="*/ 189832 w 1998270"/>
              <a:gd name="connsiteY5119" fmla="*/ 200748 h 1996549"/>
              <a:gd name="connsiteX5120" fmla="*/ 251233 w 1998270"/>
              <a:gd name="connsiteY5120" fmla="*/ 199895 h 1996549"/>
              <a:gd name="connsiteX5121" fmla="*/ 251574 w 1998270"/>
              <a:gd name="connsiteY5121" fmla="*/ 199895 h 1996549"/>
              <a:gd name="connsiteX5122" fmla="*/ 261296 w 1998270"/>
              <a:gd name="connsiteY5122" fmla="*/ 209958 h 1996549"/>
              <a:gd name="connsiteX5123" fmla="*/ 251233 w 1998270"/>
              <a:gd name="connsiteY5123" fmla="*/ 220021 h 1996549"/>
              <a:gd name="connsiteX5124" fmla="*/ 241171 w 1998270"/>
              <a:gd name="connsiteY5124" fmla="*/ 209958 h 1996549"/>
              <a:gd name="connsiteX5125" fmla="*/ 251233 w 1998270"/>
              <a:gd name="connsiteY5125" fmla="*/ 199895 h 1996549"/>
              <a:gd name="connsiteX5126" fmla="*/ 312635 w 1998270"/>
              <a:gd name="connsiteY5126" fmla="*/ 199042 h 1996549"/>
              <a:gd name="connsiteX5127" fmla="*/ 312976 w 1998270"/>
              <a:gd name="connsiteY5127" fmla="*/ 199042 h 1996549"/>
              <a:gd name="connsiteX5128" fmla="*/ 323550 w 1998270"/>
              <a:gd name="connsiteY5128" fmla="*/ 209958 h 1996549"/>
              <a:gd name="connsiteX5129" fmla="*/ 312635 w 1998270"/>
              <a:gd name="connsiteY5129" fmla="*/ 220874 h 1996549"/>
              <a:gd name="connsiteX5130" fmla="*/ 301719 w 1998270"/>
              <a:gd name="connsiteY5130" fmla="*/ 209958 h 1996549"/>
              <a:gd name="connsiteX5131" fmla="*/ 312635 w 1998270"/>
              <a:gd name="connsiteY5131" fmla="*/ 199042 h 1996549"/>
              <a:gd name="connsiteX5132" fmla="*/ 374036 w 1998270"/>
              <a:gd name="connsiteY5132" fmla="*/ 198189 h 1996549"/>
              <a:gd name="connsiteX5133" fmla="*/ 385804 w 1998270"/>
              <a:gd name="connsiteY5133" fmla="*/ 209958 h 1996549"/>
              <a:gd name="connsiteX5134" fmla="*/ 374036 w 1998270"/>
              <a:gd name="connsiteY5134" fmla="*/ 221727 h 1996549"/>
              <a:gd name="connsiteX5135" fmla="*/ 362268 w 1998270"/>
              <a:gd name="connsiteY5135" fmla="*/ 209958 h 1996549"/>
              <a:gd name="connsiteX5136" fmla="*/ 374036 w 1998270"/>
              <a:gd name="connsiteY5136" fmla="*/ 198189 h 1996549"/>
              <a:gd name="connsiteX5137" fmla="*/ 436120 w 1998270"/>
              <a:gd name="connsiteY5137" fmla="*/ 197336 h 1996549"/>
              <a:gd name="connsiteX5138" fmla="*/ 448741 w 1998270"/>
              <a:gd name="connsiteY5138" fmla="*/ 209958 h 1996549"/>
              <a:gd name="connsiteX5139" fmla="*/ 436120 w 1998270"/>
              <a:gd name="connsiteY5139" fmla="*/ 222579 h 1996549"/>
              <a:gd name="connsiteX5140" fmla="*/ 423499 w 1998270"/>
              <a:gd name="connsiteY5140" fmla="*/ 209958 h 1996549"/>
              <a:gd name="connsiteX5141" fmla="*/ 436120 w 1998270"/>
              <a:gd name="connsiteY5141" fmla="*/ 197336 h 1996549"/>
              <a:gd name="connsiteX5142" fmla="*/ 496838 w 1998270"/>
              <a:gd name="connsiteY5142" fmla="*/ 196654 h 1996549"/>
              <a:gd name="connsiteX5143" fmla="*/ 510142 w 1998270"/>
              <a:gd name="connsiteY5143" fmla="*/ 209958 h 1996549"/>
              <a:gd name="connsiteX5144" fmla="*/ 496838 w 1998270"/>
              <a:gd name="connsiteY5144" fmla="*/ 223262 h 1996549"/>
              <a:gd name="connsiteX5145" fmla="*/ 483535 w 1998270"/>
              <a:gd name="connsiteY5145" fmla="*/ 209958 h 1996549"/>
              <a:gd name="connsiteX5146" fmla="*/ 496838 w 1998270"/>
              <a:gd name="connsiteY5146" fmla="*/ 196654 h 1996549"/>
              <a:gd name="connsiteX5147" fmla="*/ 619641 w 1998270"/>
              <a:gd name="connsiteY5147" fmla="*/ 195119 h 1996549"/>
              <a:gd name="connsiteX5148" fmla="*/ 619982 w 1998270"/>
              <a:gd name="connsiteY5148" fmla="*/ 195119 h 1996549"/>
              <a:gd name="connsiteX5149" fmla="*/ 634650 w 1998270"/>
              <a:gd name="connsiteY5149" fmla="*/ 210129 h 1996549"/>
              <a:gd name="connsiteX5150" fmla="*/ 634650 w 1998270"/>
              <a:gd name="connsiteY5150" fmla="*/ 210299 h 1996549"/>
              <a:gd name="connsiteX5151" fmla="*/ 619641 w 1998270"/>
              <a:gd name="connsiteY5151" fmla="*/ 224967 h 1996549"/>
              <a:gd name="connsiteX5152" fmla="*/ 604632 w 1998270"/>
              <a:gd name="connsiteY5152" fmla="*/ 210129 h 1996549"/>
              <a:gd name="connsiteX5153" fmla="*/ 619641 w 1998270"/>
              <a:gd name="connsiteY5153" fmla="*/ 195119 h 1996549"/>
              <a:gd name="connsiteX5154" fmla="*/ 558240 w 1998270"/>
              <a:gd name="connsiteY5154" fmla="*/ 195119 h 1996549"/>
              <a:gd name="connsiteX5155" fmla="*/ 572396 w 1998270"/>
              <a:gd name="connsiteY5155" fmla="*/ 209276 h 1996549"/>
              <a:gd name="connsiteX5156" fmla="*/ 558240 w 1998270"/>
              <a:gd name="connsiteY5156" fmla="*/ 223432 h 1996549"/>
              <a:gd name="connsiteX5157" fmla="*/ 544084 w 1998270"/>
              <a:gd name="connsiteY5157" fmla="*/ 209276 h 1996549"/>
              <a:gd name="connsiteX5158" fmla="*/ 558240 w 1998270"/>
              <a:gd name="connsiteY5158" fmla="*/ 195119 h 1996549"/>
              <a:gd name="connsiteX5159" fmla="*/ 681042 w 1998270"/>
              <a:gd name="connsiteY5159" fmla="*/ 194096 h 1996549"/>
              <a:gd name="connsiteX5160" fmla="*/ 681384 w 1998270"/>
              <a:gd name="connsiteY5160" fmla="*/ 194096 h 1996549"/>
              <a:gd name="connsiteX5161" fmla="*/ 696905 w 1998270"/>
              <a:gd name="connsiteY5161" fmla="*/ 209958 h 1996549"/>
              <a:gd name="connsiteX5162" fmla="*/ 696905 w 1998270"/>
              <a:gd name="connsiteY5162" fmla="*/ 210129 h 1996549"/>
              <a:gd name="connsiteX5163" fmla="*/ 681042 w 1998270"/>
              <a:gd name="connsiteY5163" fmla="*/ 225650 h 1996549"/>
              <a:gd name="connsiteX5164" fmla="*/ 665181 w 1998270"/>
              <a:gd name="connsiteY5164" fmla="*/ 209958 h 1996549"/>
              <a:gd name="connsiteX5165" fmla="*/ 681042 w 1998270"/>
              <a:gd name="connsiteY5165" fmla="*/ 194096 h 1996549"/>
              <a:gd name="connsiteX5166" fmla="*/ 743125 w 1998270"/>
              <a:gd name="connsiteY5166" fmla="*/ 193243 h 1996549"/>
              <a:gd name="connsiteX5167" fmla="*/ 760181 w 1998270"/>
              <a:gd name="connsiteY5167" fmla="*/ 210299 h 1996549"/>
              <a:gd name="connsiteX5168" fmla="*/ 743125 w 1998270"/>
              <a:gd name="connsiteY5168" fmla="*/ 227355 h 1996549"/>
              <a:gd name="connsiteX5169" fmla="*/ 726070 w 1998270"/>
              <a:gd name="connsiteY5169" fmla="*/ 210299 h 1996549"/>
              <a:gd name="connsiteX5170" fmla="*/ 743125 w 1998270"/>
              <a:gd name="connsiteY5170" fmla="*/ 193243 h 1996549"/>
              <a:gd name="connsiteX5171" fmla="*/ 803844 w 1998270"/>
              <a:gd name="connsiteY5171" fmla="*/ 192390 h 1996549"/>
              <a:gd name="connsiteX5172" fmla="*/ 820900 w 1998270"/>
              <a:gd name="connsiteY5172" fmla="*/ 209446 h 1996549"/>
              <a:gd name="connsiteX5173" fmla="*/ 803844 w 1998270"/>
              <a:gd name="connsiteY5173" fmla="*/ 226502 h 1996549"/>
              <a:gd name="connsiteX5174" fmla="*/ 786789 w 1998270"/>
              <a:gd name="connsiteY5174" fmla="*/ 209446 h 1996549"/>
              <a:gd name="connsiteX5175" fmla="*/ 803844 w 1998270"/>
              <a:gd name="connsiteY5175" fmla="*/ 192390 h 1996549"/>
              <a:gd name="connsiteX5176" fmla="*/ 865247 w 1998270"/>
              <a:gd name="connsiteY5176" fmla="*/ 191708 h 1996549"/>
              <a:gd name="connsiteX5177" fmla="*/ 883496 w 1998270"/>
              <a:gd name="connsiteY5177" fmla="*/ 209958 h 1996549"/>
              <a:gd name="connsiteX5178" fmla="*/ 883496 w 1998270"/>
              <a:gd name="connsiteY5178" fmla="*/ 210129 h 1996549"/>
              <a:gd name="connsiteX5179" fmla="*/ 865247 w 1998270"/>
              <a:gd name="connsiteY5179" fmla="*/ 228037 h 1996549"/>
              <a:gd name="connsiteX5180" fmla="*/ 865076 w 1998270"/>
              <a:gd name="connsiteY5180" fmla="*/ 228037 h 1996549"/>
              <a:gd name="connsiteX5181" fmla="*/ 846997 w 1998270"/>
              <a:gd name="connsiteY5181" fmla="*/ 209958 h 1996549"/>
              <a:gd name="connsiteX5182" fmla="*/ 865247 w 1998270"/>
              <a:gd name="connsiteY5182" fmla="*/ 191708 h 1996549"/>
              <a:gd name="connsiteX5183" fmla="*/ 926648 w 1998270"/>
              <a:gd name="connsiteY5183" fmla="*/ 190855 h 1996549"/>
              <a:gd name="connsiteX5184" fmla="*/ 945751 w 1998270"/>
              <a:gd name="connsiteY5184" fmla="*/ 209958 h 1996549"/>
              <a:gd name="connsiteX5185" fmla="*/ 926648 w 1998270"/>
              <a:gd name="connsiteY5185" fmla="*/ 228890 h 1996549"/>
              <a:gd name="connsiteX5186" fmla="*/ 907546 w 1998270"/>
              <a:gd name="connsiteY5186" fmla="*/ 209958 h 1996549"/>
              <a:gd name="connsiteX5187" fmla="*/ 926648 w 1998270"/>
              <a:gd name="connsiteY5187" fmla="*/ 190855 h 1996549"/>
              <a:gd name="connsiteX5188" fmla="*/ 988049 w 1998270"/>
              <a:gd name="connsiteY5188" fmla="*/ 190002 h 1996549"/>
              <a:gd name="connsiteX5189" fmla="*/ 1008004 w 1998270"/>
              <a:gd name="connsiteY5189" fmla="*/ 209958 h 1996549"/>
              <a:gd name="connsiteX5190" fmla="*/ 1008004 w 1998270"/>
              <a:gd name="connsiteY5190" fmla="*/ 210127 h 1996549"/>
              <a:gd name="connsiteX5191" fmla="*/ 988049 w 1998270"/>
              <a:gd name="connsiteY5191" fmla="*/ 229743 h 1996549"/>
              <a:gd name="connsiteX5192" fmla="*/ 968094 w 1998270"/>
              <a:gd name="connsiteY5192" fmla="*/ 209958 h 1996549"/>
              <a:gd name="connsiteX5193" fmla="*/ 988049 w 1998270"/>
              <a:gd name="connsiteY5193" fmla="*/ 190002 h 1996549"/>
              <a:gd name="connsiteX5194" fmla="*/ 1050132 w 1998270"/>
              <a:gd name="connsiteY5194" fmla="*/ 189150 h 1996549"/>
              <a:gd name="connsiteX5195" fmla="*/ 1050473 w 1998270"/>
              <a:gd name="connsiteY5195" fmla="*/ 189150 h 1996549"/>
              <a:gd name="connsiteX5196" fmla="*/ 1070940 w 1998270"/>
              <a:gd name="connsiteY5196" fmla="*/ 209959 h 1996549"/>
              <a:gd name="connsiteX5197" fmla="*/ 1070940 w 1998270"/>
              <a:gd name="connsiteY5197" fmla="*/ 210129 h 1996549"/>
              <a:gd name="connsiteX5198" fmla="*/ 1050132 w 1998270"/>
              <a:gd name="connsiteY5198" fmla="*/ 230596 h 1996549"/>
              <a:gd name="connsiteX5199" fmla="*/ 1029324 w 1998270"/>
              <a:gd name="connsiteY5199" fmla="*/ 209959 h 1996549"/>
              <a:gd name="connsiteX5200" fmla="*/ 1050132 w 1998270"/>
              <a:gd name="connsiteY5200" fmla="*/ 189150 h 1996549"/>
              <a:gd name="connsiteX5201" fmla="*/ 1110851 w 1998270"/>
              <a:gd name="connsiteY5201" fmla="*/ 188467 h 1996549"/>
              <a:gd name="connsiteX5202" fmla="*/ 1111192 w 1998270"/>
              <a:gd name="connsiteY5202" fmla="*/ 188467 h 1996549"/>
              <a:gd name="connsiteX5203" fmla="*/ 1132342 w 1998270"/>
              <a:gd name="connsiteY5203" fmla="*/ 209958 h 1996549"/>
              <a:gd name="connsiteX5204" fmla="*/ 1132342 w 1998270"/>
              <a:gd name="connsiteY5204" fmla="*/ 210127 h 1996549"/>
              <a:gd name="connsiteX5205" fmla="*/ 1110851 w 1998270"/>
              <a:gd name="connsiteY5205" fmla="*/ 231278 h 1996549"/>
              <a:gd name="connsiteX5206" fmla="*/ 1089532 w 1998270"/>
              <a:gd name="connsiteY5206" fmla="*/ 209958 h 1996549"/>
              <a:gd name="connsiteX5207" fmla="*/ 1089532 w 1998270"/>
              <a:gd name="connsiteY5207" fmla="*/ 209787 h 1996549"/>
              <a:gd name="connsiteX5208" fmla="*/ 1110851 w 1998270"/>
              <a:gd name="connsiteY5208" fmla="*/ 188467 h 1996549"/>
              <a:gd name="connsiteX5209" fmla="*/ 1172253 w 1998270"/>
              <a:gd name="connsiteY5209" fmla="*/ 187614 h 1996549"/>
              <a:gd name="connsiteX5210" fmla="*/ 1194596 w 1998270"/>
              <a:gd name="connsiteY5210" fmla="*/ 209958 h 1996549"/>
              <a:gd name="connsiteX5211" fmla="*/ 1172253 w 1998270"/>
              <a:gd name="connsiteY5211" fmla="*/ 232130 h 1996549"/>
              <a:gd name="connsiteX5212" fmla="*/ 1150080 w 1998270"/>
              <a:gd name="connsiteY5212" fmla="*/ 209958 h 1996549"/>
              <a:gd name="connsiteX5213" fmla="*/ 1150080 w 1998270"/>
              <a:gd name="connsiteY5213" fmla="*/ 209787 h 1996549"/>
              <a:gd name="connsiteX5214" fmla="*/ 1172253 w 1998270"/>
              <a:gd name="connsiteY5214" fmla="*/ 187614 h 1996549"/>
              <a:gd name="connsiteX5215" fmla="*/ 1233654 w 1998270"/>
              <a:gd name="connsiteY5215" fmla="*/ 186762 h 1996549"/>
              <a:gd name="connsiteX5216" fmla="*/ 1256850 w 1998270"/>
              <a:gd name="connsiteY5216" fmla="*/ 209958 h 1996549"/>
              <a:gd name="connsiteX5217" fmla="*/ 1256850 w 1998270"/>
              <a:gd name="connsiteY5217" fmla="*/ 210129 h 1996549"/>
              <a:gd name="connsiteX5218" fmla="*/ 1233654 w 1998270"/>
              <a:gd name="connsiteY5218" fmla="*/ 232984 h 1996549"/>
              <a:gd name="connsiteX5219" fmla="*/ 1233312 w 1998270"/>
              <a:gd name="connsiteY5219" fmla="*/ 232984 h 1996549"/>
              <a:gd name="connsiteX5220" fmla="*/ 1210628 w 1998270"/>
              <a:gd name="connsiteY5220" fmla="*/ 209958 h 1996549"/>
              <a:gd name="connsiteX5221" fmla="*/ 1210628 w 1998270"/>
              <a:gd name="connsiteY5221" fmla="*/ 209788 h 1996549"/>
              <a:gd name="connsiteX5222" fmla="*/ 1233654 w 1998270"/>
              <a:gd name="connsiteY5222" fmla="*/ 186762 h 1996549"/>
              <a:gd name="connsiteX5223" fmla="*/ 1295055 w 1998270"/>
              <a:gd name="connsiteY5223" fmla="*/ 186079 h 1996549"/>
              <a:gd name="connsiteX5224" fmla="*/ 1318934 w 1998270"/>
              <a:gd name="connsiteY5224" fmla="*/ 209958 h 1996549"/>
              <a:gd name="connsiteX5225" fmla="*/ 1295055 w 1998270"/>
              <a:gd name="connsiteY5225" fmla="*/ 233665 h 1996549"/>
              <a:gd name="connsiteX5226" fmla="*/ 1271348 w 1998270"/>
              <a:gd name="connsiteY5226" fmla="*/ 209958 h 1996549"/>
              <a:gd name="connsiteX5227" fmla="*/ 1271348 w 1998270"/>
              <a:gd name="connsiteY5227" fmla="*/ 209787 h 1996549"/>
              <a:gd name="connsiteX5228" fmla="*/ 1295055 w 1998270"/>
              <a:gd name="connsiteY5228" fmla="*/ 186079 h 1996549"/>
              <a:gd name="connsiteX5229" fmla="*/ 1357139 w 1998270"/>
              <a:gd name="connsiteY5229" fmla="*/ 185227 h 1996549"/>
              <a:gd name="connsiteX5230" fmla="*/ 1381870 w 1998270"/>
              <a:gd name="connsiteY5230" fmla="*/ 209959 h 1996549"/>
              <a:gd name="connsiteX5231" fmla="*/ 1381870 w 1998270"/>
              <a:gd name="connsiteY5231" fmla="*/ 210129 h 1996549"/>
              <a:gd name="connsiteX5232" fmla="*/ 1357139 w 1998270"/>
              <a:gd name="connsiteY5232" fmla="*/ 234519 h 1996549"/>
              <a:gd name="connsiteX5233" fmla="*/ 1356798 w 1998270"/>
              <a:gd name="connsiteY5233" fmla="*/ 234519 h 1996549"/>
              <a:gd name="connsiteX5234" fmla="*/ 1332578 w 1998270"/>
              <a:gd name="connsiteY5234" fmla="*/ 209959 h 1996549"/>
              <a:gd name="connsiteX5235" fmla="*/ 1332578 w 1998270"/>
              <a:gd name="connsiteY5235" fmla="*/ 209788 h 1996549"/>
              <a:gd name="connsiteX5236" fmla="*/ 1357139 w 1998270"/>
              <a:gd name="connsiteY5236" fmla="*/ 185227 h 1996549"/>
              <a:gd name="connsiteX5237" fmla="*/ 1417857 w 1998270"/>
              <a:gd name="connsiteY5237" fmla="*/ 184544 h 1996549"/>
              <a:gd name="connsiteX5238" fmla="*/ 1443271 w 1998270"/>
              <a:gd name="connsiteY5238" fmla="*/ 209958 h 1996549"/>
              <a:gd name="connsiteX5239" fmla="*/ 1417857 w 1998270"/>
              <a:gd name="connsiteY5239" fmla="*/ 235201 h 1996549"/>
              <a:gd name="connsiteX5240" fmla="*/ 1392615 w 1998270"/>
              <a:gd name="connsiteY5240" fmla="*/ 209958 h 1996549"/>
              <a:gd name="connsiteX5241" fmla="*/ 1417857 w 1998270"/>
              <a:gd name="connsiteY5241" fmla="*/ 184544 h 1996549"/>
              <a:gd name="connsiteX5242" fmla="*/ 1971151 w 1998270"/>
              <a:gd name="connsiteY5242" fmla="*/ 184033 h 1996549"/>
              <a:gd name="connsiteX5243" fmla="*/ 1997076 w 1998270"/>
              <a:gd name="connsiteY5243" fmla="*/ 209958 h 1996549"/>
              <a:gd name="connsiteX5244" fmla="*/ 1971151 w 1998270"/>
              <a:gd name="connsiteY5244" fmla="*/ 235713 h 1996549"/>
              <a:gd name="connsiteX5245" fmla="*/ 1945397 w 1998270"/>
              <a:gd name="connsiteY5245" fmla="*/ 209958 h 1996549"/>
              <a:gd name="connsiteX5246" fmla="*/ 1945397 w 1998270"/>
              <a:gd name="connsiteY5246" fmla="*/ 209788 h 1996549"/>
              <a:gd name="connsiteX5247" fmla="*/ 1971151 w 1998270"/>
              <a:gd name="connsiteY5247" fmla="*/ 184033 h 1996549"/>
              <a:gd name="connsiteX5248" fmla="*/ 1479259 w 1998270"/>
              <a:gd name="connsiteY5248" fmla="*/ 183692 h 1996549"/>
              <a:gd name="connsiteX5249" fmla="*/ 1505525 w 1998270"/>
              <a:gd name="connsiteY5249" fmla="*/ 209959 h 1996549"/>
              <a:gd name="connsiteX5250" fmla="*/ 1505525 w 1998270"/>
              <a:gd name="connsiteY5250" fmla="*/ 210129 h 1996549"/>
              <a:gd name="connsiteX5251" fmla="*/ 1479259 w 1998270"/>
              <a:gd name="connsiteY5251" fmla="*/ 236054 h 1996549"/>
              <a:gd name="connsiteX5252" fmla="*/ 1478918 w 1998270"/>
              <a:gd name="connsiteY5252" fmla="*/ 236054 h 1996549"/>
              <a:gd name="connsiteX5253" fmla="*/ 1453163 w 1998270"/>
              <a:gd name="connsiteY5253" fmla="*/ 209959 h 1996549"/>
              <a:gd name="connsiteX5254" fmla="*/ 1453163 w 1998270"/>
              <a:gd name="connsiteY5254" fmla="*/ 209788 h 1996549"/>
              <a:gd name="connsiteX5255" fmla="*/ 1479259 w 1998270"/>
              <a:gd name="connsiteY5255" fmla="*/ 183692 h 1996549"/>
              <a:gd name="connsiteX5256" fmla="*/ 1540660 w 1998270"/>
              <a:gd name="connsiteY5256" fmla="*/ 183009 h 1996549"/>
              <a:gd name="connsiteX5257" fmla="*/ 1567609 w 1998270"/>
              <a:gd name="connsiteY5257" fmla="*/ 209958 h 1996549"/>
              <a:gd name="connsiteX5258" fmla="*/ 1567609 w 1998270"/>
              <a:gd name="connsiteY5258" fmla="*/ 210127 h 1996549"/>
              <a:gd name="connsiteX5259" fmla="*/ 1540660 w 1998270"/>
              <a:gd name="connsiteY5259" fmla="*/ 236736 h 1996549"/>
              <a:gd name="connsiteX5260" fmla="*/ 1513883 w 1998270"/>
              <a:gd name="connsiteY5260" fmla="*/ 209958 h 1996549"/>
              <a:gd name="connsiteX5261" fmla="*/ 1513883 w 1998270"/>
              <a:gd name="connsiteY5261" fmla="*/ 209787 h 1996549"/>
              <a:gd name="connsiteX5262" fmla="*/ 1540660 w 1998270"/>
              <a:gd name="connsiteY5262" fmla="*/ 183009 h 1996549"/>
              <a:gd name="connsiteX5263" fmla="*/ 1602061 w 1998270"/>
              <a:gd name="connsiteY5263" fmla="*/ 182157 h 1996549"/>
              <a:gd name="connsiteX5264" fmla="*/ 1629862 w 1998270"/>
              <a:gd name="connsiteY5264" fmla="*/ 209959 h 1996549"/>
              <a:gd name="connsiteX5265" fmla="*/ 1629862 w 1998270"/>
              <a:gd name="connsiteY5265" fmla="*/ 210129 h 1996549"/>
              <a:gd name="connsiteX5266" fmla="*/ 1602061 w 1998270"/>
              <a:gd name="connsiteY5266" fmla="*/ 237589 h 1996549"/>
              <a:gd name="connsiteX5267" fmla="*/ 1601720 w 1998270"/>
              <a:gd name="connsiteY5267" fmla="*/ 237589 h 1996549"/>
              <a:gd name="connsiteX5268" fmla="*/ 1574430 w 1998270"/>
              <a:gd name="connsiteY5268" fmla="*/ 209959 h 1996549"/>
              <a:gd name="connsiteX5269" fmla="*/ 1574430 w 1998270"/>
              <a:gd name="connsiteY5269" fmla="*/ 209788 h 1996549"/>
              <a:gd name="connsiteX5270" fmla="*/ 1602061 w 1998270"/>
              <a:gd name="connsiteY5270" fmla="*/ 182157 h 1996549"/>
              <a:gd name="connsiteX5271" fmla="*/ 1664144 w 1998270"/>
              <a:gd name="connsiteY5271" fmla="*/ 181474 h 1996549"/>
              <a:gd name="connsiteX5272" fmla="*/ 1692628 w 1998270"/>
              <a:gd name="connsiteY5272" fmla="*/ 209958 h 1996549"/>
              <a:gd name="connsiteX5273" fmla="*/ 1692628 w 1998270"/>
              <a:gd name="connsiteY5273" fmla="*/ 210127 h 1996549"/>
              <a:gd name="connsiteX5274" fmla="*/ 1664144 w 1998270"/>
              <a:gd name="connsiteY5274" fmla="*/ 238271 h 1996549"/>
              <a:gd name="connsiteX5275" fmla="*/ 1635832 w 1998270"/>
              <a:gd name="connsiteY5275" fmla="*/ 209958 h 1996549"/>
              <a:gd name="connsiteX5276" fmla="*/ 1635832 w 1998270"/>
              <a:gd name="connsiteY5276" fmla="*/ 209787 h 1996549"/>
              <a:gd name="connsiteX5277" fmla="*/ 1664144 w 1998270"/>
              <a:gd name="connsiteY5277" fmla="*/ 181474 h 1996549"/>
              <a:gd name="connsiteX5278" fmla="*/ 1724864 w 1998270"/>
              <a:gd name="connsiteY5278" fmla="*/ 180963 h 1996549"/>
              <a:gd name="connsiteX5279" fmla="*/ 1753859 w 1998270"/>
              <a:gd name="connsiteY5279" fmla="*/ 209959 h 1996549"/>
              <a:gd name="connsiteX5280" fmla="*/ 1724864 w 1998270"/>
              <a:gd name="connsiteY5280" fmla="*/ 238783 h 1996549"/>
              <a:gd name="connsiteX5281" fmla="*/ 1696040 w 1998270"/>
              <a:gd name="connsiteY5281" fmla="*/ 209959 h 1996549"/>
              <a:gd name="connsiteX5282" fmla="*/ 1724864 w 1998270"/>
              <a:gd name="connsiteY5282" fmla="*/ 180963 h 1996549"/>
              <a:gd name="connsiteX5283" fmla="*/ 1786632 w 1998270"/>
              <a:gd name="connsiteY5283" fmla="*/ 180317 h 1996549"/>
              <a:gd name="connsiteX5284" fmla="*/ 1816138 w 1998270"/>
              <a:gd name="connsiteY5284" fmla="*/ 209824 h 1996549"/>
              <a:gd name="connsiteX5285" fmla="*/ 1786632 w 1998270"/>
              <a:gd name="connsiteY5285" fmla="*/ 239330 h 1996549"/>
              <a:gd name="connsiteX5286" fmla="*/ 1757125 w 1998270"/>
              <a:gd name="connsiteY5286" fmla="*/ 209824 h 1996549"/>
              <a:gd name="connsiteX5287" fmla="*/ 1786632 w 1998270"/>
              <a:gd name="connsiteY5287" fmla="*/ 180317 h 1996549"/>
              <a:gd name="connsiteX5288" fmla="*/ 1847666 w 1998270"/>
              <a:gd name="connsiteY5288" fmla="*/ 180110 h 1996549"/>
              <a:gd name="connsiteX5289" fmla="*/ 1877514 w 1998270"/>
              <a:gd name="connsiteY5289" fmla="*/ 209958 h 1996549"/>
              <a:gd name="connsiteX5290" fmla="*/ 1877514 w 1998270"/>
              <a:gd name="connsiteY5290" fmla="*/ 210129 h 1996549"/>
              <a:gd name="connsiteX5291" fmla="*/ 1847666 w 1998270"/>
              <a:gd name="connsiteY5291" fmla="*/ 239636 h 1996549"/>
              <a:gd name="connsiteX5292" fmla="*/ 1817989 w 1998270"/>
              <a:gd name="connsiteY5292" fmla="*/ 209958 h 1996549"/>
              <a:gd name="connsiteX5293" fmla="*/ 1817989 w 1998270"/>
              <a:gd name="connsiteY5293" fmla="*/ 209788 h 1996549"/>
              <a:gd name="connsiteX5294" fmla="*/ 1847666 w 1998270"/>
              <a:gd name="connsiteY5294" fmla="*/ 180110 h 1996549"/>
              <a:gd name="connsiteX5295" fmla="*/ 1909067 w 1998270"/>
              <a:gd name="connsiteY5295" fmla="*/ 179939 h 1996549"/>
              <a:gd name="connsiteX5296" fmla="*/ 1939086 w 1998270"/>
              <a:gd name="connsiteY5296" fmla="*/ 209958 h 1996549"/>
              <a:gd name="connsiteX5297" fmla="*/ 1939086 w 1998270"/>
              <a:gd name="connsiteY5297" fmla="*/ 210127 h 1996549"/>
              <a:gd name="connsiteX5298" fmla="*/ 1909067 w 1998270"/>
              <a:gd name="connsiteY5298" fmla="*/ 239806 h 1996549"/>
              <a:gd name="connsiteX5299" fmla="*/ 1879220 w 1998270"/>
              <a:gd name="connsiteY5299" fmla="*/ 209958 h 1996549"/>
              <a:gd name="connsiteX5300" fmla="*/ 1879220 w 1998270"/>
              <a:gd name="connsiteY5300" fmla="*/ 209787 h 1996549"/>
              <a:gd name="connsiteX5301" fmla="*/ 1909067 w 1998270"/>
              <a:gd name="connsiteY5301" fmla="*/ 179939 h 1996549"/>
              <a:gd name="connsiteX5302" fmla="*/ 5629 w 1998270"/>
              <a:gd name="connsiteY5302" fmla="*/ 143951 h 1996549"/>
              <a:gd name="connsiteX5303" fmla="*/ 11086 w 1998270"/>
              <a:gd name="connsiteY5303" fmla="*/ 149409 h 1996549"/>
              <a:gd name="connsiteX5304" fmla="*/ 5629 w 1998270"/>
              <a:gd name="connsiteY5304" fmla="*/ 154867 h 1996549"/>
              <a:gd name="connsiteX5305" fmla="*/ 171 w 1998270"/>
              <a:gd name="connsiteY5305" fmla="*/ 149409 h 1996549"/>
              <a:gd name="connsiteX5306" fmla="*/ 5629 w 1998270"/>
              <a:gd name="connsiteY5306" fmla="*/ 143951 h 1996549"/>
              <a:gd name="connsiteX5307" fmla="*/ 67029 w 1998270"/>
              <a:gd name="connsiteY5307" fmla="*/ 140881 h 1996549"/>
              <a:gd name="connsiteX5308" fmla="*/ 74705 w 1998270"/>
              <a:gd name="connsiteY5308" fmla="*/ 148557 h 1996549"/>
              <a:gd name="connsiteX5309" fmla="*/ 67029 w 1998270"/>
              <a:gd name="connsiteY5309" fmla="*/ 156232 h 1996549"/>
              <a:gd name="connsiteX5310" fmla="*/ 59355 w 1998270"/>
              <a:gd name="connsiteY5310" fmla="*/ 148557 h 1996549"/>
              <a:gd name="connsiteX5311" fmla="*/ 67029 w 1998270"/>
              <a:gd name="connsiteY5311" fmla="*/ 140881 h 1996549"/>
              <a:gd name="connsiteX5312" fmla="*/ 129114 w 1998270"/>
              <a:gd name="connsiteY5312" fmla="*/ 140028 h 1996549"/>
              <a:gd name="connsiteX5313" fmla="*/ 137641 w 1998270"/>
              <a:gd name="connsiteY5313" fmla="*/ 148556 h 1996549"/>
              <a:gd name="connsiteX5314" fmla="*/ 129114 w 1998270"/>
              <a:gd name="connsiteY5314" fmla="*/ 157084 h 1996549"/>
              <a:gd name="connsiteX5315" fmla="*/ 120586 w 1998270"/>
              <a:gd name="connsiteY5315" fmla="*/ 148556 h 1996549"/>
              <a:gd name="connsiteX5316" fmla="*/ 129114 w 1998270"/>
              <a:gd name="connsiteY5316" fmla="*/ 140028 h 1996549"/>
              <a:gd name="connsiteX5317" fmla="*/ 189832 w 1998270"/>
              <a:gd name="connsiteY5317" fmla="*/ 139176 h 1996549"/>
              <a:gd name="connsiteX5318" fmla="*/ 190173 w 1998270"/>
              <a:gd name="connsiteY5318" fmla="*/ 139176 h 1996549"/>
              <a:gd name="connsiteX5319" fmla="*/ 199213 w 1998270"/>
              <a:gd name="connsiteY5319" fmla="*/ 148557 h 1996549"/>
              <a:gd name="connsiteX5320" fmla="*/ 189832 w 1998270"/>
              <a:gd name="connsiteY5320" fmla="*/ 157938 h 1996549"/>
              <a:gd name="connsiteX5321" fmla="*/ 180452 w 1998270"/>
              <a:gd name="connsiteY5321" fmla="*/ 148557 h 1996549"/>
              <a:gd name="connsiteX5322" fmla="*/ 189832 w 1998270"/>
              <a:gd name="connsiteY5322" fmla="*/ 139176 h 1996549"/>
              <a:gd name="connsiteX5323" fmla="*/ 251233 w 1998270"/>
              <a:gd name="connsiteY5323" fmla="*/ 138493 h 1996549"/>
              <a:gd name="connsiteX5324" fmla="*/ 251574 w 1998270"/>
              <a:gd name="connsiteY5324" fmla="*/ 138493 h 1996549"/>
              <a:gd name="connsiteX5325" fmla="*/ 261296 w 1998270"/>
              <a:gd name="connsiteY5325" fmla="*/ 148556 h 1996549"/>
              <a:gd name="connsiteX5326" fmla="*/ 251233 w 1998270"/>
              <a:gd name="connsiteY5326" fmla="*/ 158619 h 1996549"/>
              <a:gd name="connsiteX5327" fmla="*/ 241171 w 1998270"/>
              <a:gd name="connsiteY5327" fmla="*/ 148556 h 1996549"/>
              <a:gd name="connsiteX5328" fmla="*/ 251233 w 1998270"/>
              <a:gd name="connsiteY5328" fmla="*/ 138493 h 1996549"/>
              <a:gd name="connsiteX5329" fmla="*/ 313001 w 1998270"/>
              <a:gd name="connsiteY5329" fmla="*/ 137507 h 1996549"/>
              <a:gd name="connsiteX5330" fmla="*/ 323917 w 1998270"/>
              <a:gd name="connsiteY5330" fmla="*/ 148423 h 1996549"/>
              <a:gd name="connsiteX5331" fmla="*/ 313001 w 1998270"/>
              <a:gd name="connsiteY5331" fmla="*/ 159339 h 1996549"/>
              <a:gd name="connsiteX5332" fmla="*/ 302085 w 1998270"/>
              <a:gd name="connsiteY5332" fmla="*/ 148423 h 1996549"/>
              <a:gd name="connsiteX5333" fmla="*/ 313001 w 1998270"/>
              <a:gd name="connsiteY5333" fmla="*/ 137507 h 1996549"/>
              <a:gd name="connsiteX5334" fmla="*/ 374036 w 1998270"/>
              <a:gd name="connsiteY5334" fmla="*/ 136788 h 1996549"/>
              <a:gd name="connsiteX5335" fmla="*/ 385804 w 1998270"/>
              <a:gd name="connsiteY5335" fmla="*/ 148557 h 1996549"/>
              <a:gd name="connsiteX5336" fmla="*/ 374036 w 1998270"/>
              <a:gd name="connsiteY5336" fmla="*/ 160326 h 1996549"/>
              <a:gd name="connsiteX5337" fmla="*/ 362268 w 1998270"/>
              <a:gd name="connsiteY5337" fmla="*/ 148557 h 1996549"/>
              <a:gd name="connsiteX5338" fmla="*/ 374036 w 1998270"/>
              <a:gd name="connsiteY5338" fmla="*/ 136788 h 1996549"/>
              <a:gd name="connsiteX5339" fmla="*/ 436120 w 1998270"/>
              <a:gd name="connsiteY5339" fmla="*/ 135935 h 1996549"/>
              <a:gd name="connsiteX5340" fmla="*/ 448741 w 1998270"/>
              <a:gd name="connsiteY5340" fmla="*/ 148557 h 1996549"/>
              <a:gd name="connsiteX5341" fmla="*/ 436120 w 1998270"/>
              <a:gd name="connsiteY5341" fmla="*/ 161178 h 1996549"/>
              <a:gd name="connsiteX5342" fmla="*/ 423499 w 1998270"/>
              <a:gd name="connsiteY5342" fmla="*/ 148557 h 1996549"/>
              <a:gd name="connsiteX5343" fmla="*/ 436120 w 1998270"/>
              <a:gd name="connsiteY5343" fmla="*/ 135935 h 1996549"/>
              <a:gd name="connsiteX5344" fmla="*/ 496839 w 1998270"/>
              <a:gd name="connsiteY5344" fmla="*/ 135082 h 1996549"/>
              <a:gd name="connsiteX5345" fmla="*/ 510313 w 1998270"/>
              <a:gd name="connsiteY5345" fmla="*/ 148556 h 1996549"/>
              <a:gd name="connsiteX5346" fmla="*/ 496839 w 1998270"/>
              <a:gd name="connsiteY5346" fmla="*/ 162031 h 1996549"/>
              <a:gd name="connsiteX5347" fmla="*/ 483365 w 1998270"/>
              <a:gd name="connsiteY5347" fmla="*/ 148556 h 1996549"/>
              <a:gd name="connsiteX5348" fmla="*/ 496839 w 1998270"/>
              <a:gd name="connsiteY5348" fmla="*/ 135082 h 1996549"/>
              <a:gd name="connsiteX5349" fmla="*/ 558239 w 1998270"/>
              <a:gd name="connsiteY5349" fmla="*/ 134229 h 1996549"/>
              <a:gd name="connsiteX5350" fmla="*/ 558580 w 1998270"/>
              <a:gd name="connsiteY5350" fmla="*/ 134229 h 1996549"/>
              <a:gd name="connsiteX5351" fmla="*/ 572566 w 1998270"/>
              <a:gd name="connsiteY5351" fmla="*/ 148556 h 1996549"/>
              <a:gd name="connsiteX5352" fmla="*/ 558239 w 1998270"/>
              <a:gd name="connsiteY5352" fmla="*/ 162883 h 1996549"/>
              <a:gd name="connsiteX5353" fmla="*/ 543913 w 1998270"/>
              <a:gd name="connsiteY5353" fmla="*/ 148556 h 1996549"/>
              <a:gd name="connsiteX5354" fmla="*/ 558239 w 1998270"/>
              <a:gd name="connsiteY5354" fmla="*/ 134229 h 1996549"/>
              <a:gd name="connsiteX5355" fmla="*/ 619642 w 1998270"/>
              <a:gd name="connsiteY5355" fmla="*/ 133377 h 1996549"/>
              <a:gd name="connsiteX5356" fmla="*/ 634821 w 1998270"/>
              <a:gd name="connsiteY5356" fmla="*/ 148557 h 1996549"/>
              <a:gd name="connsiteX5357" fmla="*/ 634821 w 1998270"/>
              <a:gd name="connsiteY5357" fmla="*/ 148728 h 1996549"/>
              <a:gd name="connsiteX5358" fmla="*/ 619642 w 1998270"/>
              <a:gd name="connsiteY5358" fmla="*/ 163566 h 1996549"/>
              <a:gd name="connsiteX5359" fmla="*/ 619471 w 1998270"/>
              <a:gd name="connsiteY5359" fmla="*/ 163566 h 1996549"/>
              <a:gd name="connsiteX5360" fmla="*/ 604462 w 1998270"/>
              <a:gd name="connsiteY5360" fmla="*/ 148557 h 1996549"/>
              <a:gd name="connsiteX5361" fmla="*/ 619642 w 1998270"/>
              <a:gd name="connsiteY5361" fmla="*/ 133377 h 1996549"/>
              <a:gd name="connsiteX5362" fmla="*/ 681043 w 1998270"/>
              <a:gd name="connsiteY5362" fmla="*/ 132524 h 1996549"/>
              <a:gd name="connsiteX5363" fmla="*/ 697075 w 1998270"/>
              <a:gd name="connsiteY5363" fmla="*/ 148557 h 1996549"/>
              <a:gd name="connsiteX5364" fmla="*/ 681043 w 1998270"/>
              <a:gd name="connsiteY5364" fmla="*/ 164419 h 1996549"/>
              <a:gd name="connsiteX5365" fmla="*/ 665011 w 1998270"/>
              <a:gd name="connsiteY5365" fmla="*/ 148557 h 1996549"/>
              <a:gd name="connsiteX5366" fmla="*/ 681043 w 1998270"/>
              <a:gd name="connsiteY5366" fmla="*/ 132524 h 1996549"/>
              <a:gd name="connsiteX5367" fmla="*/ 743125 w 1998270"/>
              <a:gd name="connsiteY5367" fmla="*/ 131842 h 1996549"/>
              <a:gd name="connsiteX5368" fmla="*/ 760181 w 1998270"/>
              <a:gd name="connsiteY5368" fmla="*/ 148898 h 1996549"/>
              <a:gd name="connsiteX5369" fmla="*/ 743125 w 1998270"/>
              <a:gd name="connsiteY5369" fmla="*/ 165954 h 1996549"/>
              <a:gd name="connsiteX5370" fmla="*/ 726070 w 1998270"/>
              <a:gd name="connsiteY5370" fmla="*/ 148898 h 1996549"/>
              <a:gd name="connsiteX5371" fmla="*/ 743125 w 1998270"/>
              <a:gd name="connsiteY5371" fmla="*/ 131842 h 1996549"/>
              <a:gd name="connsiteX5372" fmla="*/ 803844 w 1998270"/>
              <a:gd name="connsiteY5372" fmla="*/ 130989 h 1996549"/>
              <a:gd name="connsiteX5373" fmla="*/ 820900 w 1998270"/>
              <a:gd name="connsiteY5373" fmla="*/ 148045 h 1996549"/>
              <a:gd name="connsiteX5374" fmla="*/ 803844 w 1998270"/>
              <a:gd name="connsiteY5374" fmla="*/ 165101 h 1996549"/>
              <a:gd name="connsiteX5375" fmla="*/ 786789 w 1998270"/>
              <a:gd name="connsiteY5375" fmla="*/ 148045 h 1996549"/>
              <a:gd name="connsiteX5376" fmla="*/ 803844 w 1998270"/>
              <a:gd name="connsiteY5376" fmla="*/ 130989 h 1996549"/>
              <a:gd name="connsiteX5377" fmla="*/ 865246 w 1998270"/>
              <a:gd name="connsiteY5377" fmla="*/ 130136 h 1996549"/>
              <a:gd name="connsiteX5378" fmla="*/ 883666 w 1998270"/>
              <a:gd name="connsiteY5378" fmla="*/ 148557 h 1996549"/>
              <a:gd name="connsiteX5379" fmla="*/ 883666 w 1998270"/>
              <a:gd name="connsiteY5379" fmla="*/ 148727 h 1996549"/>
              <a:gd name="connsiteX5380" fmla="*/ 865246 w 1998270"/>
              <a:gd name="connsiteY5380" fmla="*/ 166807 h 1996549"/>
              <a:gd name="connsiteX5381" fmla="*/ 846826 w 1998270"/>
              <a:gd name="connsiteY5381" fmla="*/ 148557 h 1996549"/>
              <a:gd name="connsiteX5382" fmla="*/ 865246 w 1998270"/>
              <a:gd name="connsiteY5382" fmla="*/ 130136 h 1996549"/>
              <a:gd name="connsiteX5383" fmla="*/ 926648 w 1998270"/>
              <a:gd name="connsiteY5383" fmla="*/ 129283 h 1996549"/>
              <a:gd name="connsiteX5384" fmla="*/ 926989 w 1998270"/>
              <a:gd name="connsiteY5384" fmla="*/ 129283 h 1996549"/>
              <a:gd name="connsiteX5385" fmla="*/ 945921 w 1998270"/>
              <a:gd name="connsiteY5385" fmla="*/ 148557 h 1996549"/>
              <a:gd name="connsiteX5386" fmla="*/ 945921 w 1998270"/>
              <a:gd name="connsiteY5386" fmla="*/ 148727 h 1996549"/>
              <a:gd name="connsiteX5387" fmla="*/ 926648 w 1998270"/>
              <a:gd name="connsiteY5387" fmla="*/ 167659 h 1996549"/>
              <a:gd name="connsiteX5388" fmla="*/ 907375 w 1998270"/>
              <a:gd name="connsiteY5388" fmla="*/ 148557 h 1996549"/>
              <a:gd name="connsiteX5389" fmla="*/ 926648 w 1998270"/>
              <a:gd name="connsiteY5389" fmla="*/ 129283 h 1996549"/>
              <a:gd name="connsiteX5390" fmla="*/ 988048 w 1998270"/>
              <a:gd name="connsiteY5390" fmla="*/ 128430 h 1996549"/>
              <a:gd name="connsiteX5391" fmla="*/ 1008175 w 1998270"/>
              <a:gd name="connsiteY5391" fmla="*/ 148556 h 1996549"/>
              <a:gd name="connsiteX5392" fmla="*/ 1008175 w 1998270"/>
              <a:gd name="connsiteY5392" fmla="*/ 148727 h 1996549"/>
              <a:gd name="connsiteX5393" fmla="*/ 988048 w 1998270"/>
              <a:gd name="connsiteY5393" fmla="*/ 168512 h 1996549"/>
              <a:gd name="connsiteX5394" fmla="*/ 987878 w 1998270"/>
              <a:gd name="connsiteY5394" fmla="*/ 168512 h 1996549"/>
              <a:gd name="connsiteX5395" fmla="*/ 967923 w 1998270"/>
              <a:gd name="connsiteY5395" fmla="*/ 148556 h 1996549"/>
              <a:gd name="connsiteX5396" fmla="*/ 988048 w 1998270"/>
              <a:gd name="connsiteY5396" fmla="*/ 128430 h 1996549"/>
              <a:gd name="connsiteX5397" fmla="*/ 1050132 w 1998270"/>
              <a:gd name="connsiteY5397" fmla="*/ 127748 h 1996549"/>
              <a:gd name="connsiteX5398" fmla="*/ 1050473 w 1998270"/>
              <a:gd name="connsiteY5398" fmla="*/ 127748 h 1996549"/>
              <a:gd name="connsiteX5399" fmla="*/ 1070940 w 1998270"/>
              <a:gd name="connsiteY5399" fmla="*/ 148557 h 1996549"/>
              <a:gd name="connsiteX5400" fmla="*/ 1070940 w 1998270"/>
              <a:gd name="connsiteY5400" fmla="*/ 148727 h 1996549"/>
              <a:gd name="connsiteX5401" fmla="*/ 1050132 w 1998270"/>
              <a:gd name="connsiteY5401" fmla="*/ 169194 h 1996549"/>
              <a:gd name="connsiteX5402" fmla="*/ 1029324 w 1998270"/>
              <a:gd name="connsiteY5402" fmla="*/ 148557 h 1996549"/>
              <a:gd name="connsiteX5403" fmla="*/ 1050132 w 1998270"/>
              <a:gd name="connsiteY5403" fmla="*/ 127748 h 1996549"/>
              <a:gd name="connsiteX5404" fmla="*/ 1172253 w 1998270"/>
              <a:gd name="connsiteY5404" fmla="*/ 126895 h 1996549"/>
              <a:gd name="connsiteX5405" fmla="*/ 1194767 w 1998270"/>
              <a:gd name="connsiteY5405" fmla="*/ 149409 h 1996549"/>
              <a:gd name="connsiteX5406" fmla="*/ 1172253 w 1998270"/>
              <a:gd name="connsiteY5406" fmla="*/ 171752 h 1996549"/>
              <a:gd name="connsiteX5407" fmla="*/ 1149910 w 1998270"/>
              <a:gd name="connsiteY5407" fmla="*/ 149409 h 1996549"/>
              <a:gd name="connsiteX5408" fmla="*/ 1172253 w 1998270"/>
              <a:gd name="connsiteY5408" fmla="*/ 126895 h 1996549"/>
              <a:gd name="connsiteX5409" fmla="*/ 1110851 w 1998270"/>
              <a:gd name="connsiteY5409" fmla="*/ 126895 h 1996549"/>
              <a:gd name="connsiteX5410" fmla="*/ 1132512 w 1998270"/>
              <a:gd name="connsiteY5410" fmla="*/ 148556 h 1996549"/>
              <a:gd name="connsiteX5411" fmla="*/ 1132512 w 1998270"/>
              <a:gd name="connsiteY5411" fmla="*/ 148727 h 1996549"/>
              <a:gd name="connsiteX5412" fmla="*/ 1110851 w 1998270"/>
              <a:gd name="connsiteY5412" fmla="*/ 170047 h 1996549"/>
              <a:gd name="connsiteX5413" fmla="*/ 1110681 w 1998270"/>
              <a:gd name="connsiteY5413" fmla="*/ 170047 h 1996549"/>
              <a:gd name="connsiteX5414" fmla="*/ 1089191 w 1998270"/>
              <a:gd name="connsiteY5414" fmla="*/ 148556 h 1996549"/>
              <a:gd name="connsiteX5415" fmla="*/ 1110851 w 1998270"/>
              <a:gd name="connsiteY5415" fmla="*/ 126895 h 1996549"/>
              <a:gd name="connsiteX5416" fmla="*/ 1233654 w 1998270"/>
              <a:gd name="connsiteY5416" fmla="*/ 125190 h 1996549"/>
              <a:gd name="connsiteX5417" fmla="*/ 1257020 w 1998270"/>
              <a:gd name="connsiteY5417" fmla="*/ 148557 h 1996549"/>
              <a:gd name="connsiteX5418" fmla="*/ 1257020 w 1998270"/>
              <a:gd name="connsiteY5418" fmla="*/ 148728 h 1996549"/>
              <a:gd name="connsiteX5419" fmla="*/ 1233654 w 1998270"/>
              <a:gd name="connsiteY5419" fmla="*/ 171753 h 1996549"/>
              <a:gd name="connsiteX5420" fmla="*/ 1210458 w 1998270"/>
              <a:gd name="connsiteY5420" fmla="*/ 148557 h 1996549"/>
              <a:gd name="connsiteX5421" fmla="*/ 1210458 w 1998270"/>
              <a:gd name="connsiteY5421" fmla="*/ 148386 h 1996549"/>
              <a:gd name="connsiteX5422" fmla="*/ 1233654 w 1998270"/>
              <a:gd name="connsiteY5422" fmla="*/ 125190 h 1996549"/>
              <a:gd name="connsiteX5423" fmla="*/ 1295055 w 1998270"/>
              <a:gd name="connsiteY5423" fmla="*/ 124508 h 1996549"/>
              <a:gd name="connsiteX5424" fmla="*/ 1319104 w 1998270"/>
              <a:gd name="connsiteY5424" fmla="*/ 148557 h 1996549"/>
              <a:gd name="connsiteX5425" fmla="*/ 1295055 w 1998270"/>
              <a:gd name="connsiteY5425" fmla="*/ 172435 h 1996549"/>
              <a:gd name="connsiteX5426" fmla="*/ 1271177 w 1998270"/>
              <a:gd name="connsiteY5426" fmla="*/ 148557 h 1996549"/>
              <a:gd name="connsiteX5427" fmla="*/ 1295055 w 1998270"/>
              <a:gd name="connsiteY5427" fmla="*/ 124508 h 1996549"/>
              <a:gd name="connsiteX5428" fmla="*/ 1357139 w 1998270"/>
              <a:gd name="connsiteY5428" fmla="*/ 123655 h 1996549"/>
              <a:gd name="connsiteX5429" fmla="*/ 1382040 w 1998270"/>
              <a:gd name="connsiteY5429" fmla="*/ 148557 h 1996549"/>
              <a:gd name="connsiteX5430" fmla="*/ 1382040 w 1998270"/>
              <a:gd name="connsiteY5430" fmla="*/ 148728 h 1996549"/>
              <a:gd name="connsiteX5431" fmla="*/ 1357139 w 1998270"/>
              <a:gd name="connsiteY5431" fmla="*/ 173288 h 1996549"/>
              <a:gd name="connsiteX5432" fmla="*/ 1332408 w 1998270"/>
              <a:gd name="connsiteY5432" fmla="*/ 148557 h 1996549"/>
              <a:gd name="connsiteX5433" fmla="*/ 1332408 w 1998270"/>
              <a:gd name="connsiteY5433" fmla="*/ 148387 h 1996549"/>
              <a:gd name="connsiteX5434" fmla="*/ 1357139 w 1998270"/>
              <a:gd name="connsiteY5434" fmla="*/ 123655 h 1996549"/>
              <a:gd name="connsiteX5435" fmla="*/ 1417857 w 1998270"/>
              <a:gd name="connsiteY5435" fmla="*/ 122802 h 1996549"/>
              <a:gd name="connsiteX5436" fmla="*/ 1418198 w 1998270"/>
              <a:gd name="connsiteY5436" fmla="*/ 122802 h 1996549"/>
              <a:gd name="connsiteX5437" fmla="*/ 1443612 w 1998270"/>
              <a:gd name="connsiteY5437" fmla="*/ 148557 h 1996549"/>
              <a:gd name="connsiteX5438" fmla="*/ 1443612 w 1998270"/>
              <a:gd name="connsiteY5438" fmla="*/ 148727 h 1996549"/>
              <a:gd name="connsiteX5439" fmla="*/ 1417857 w 1998270"/>
              <a:gd name="connsiteY5439" fmla="*/ 174141 h 1996549"/>
              <a:gd name="connsiteX5440" fmla="*/ 1392274 w 1998270"/>
              <a:gd name="connsiteY5440" fmla="*/ 148557 h 1996549"/>
              <a:gd name="connsiteX5441" fmla="*/ 1392274 w 1998270"/>
              <a:gd name="connsiteY5441" fmla="*/ 148386 h 1996549"/>
              <a:gd name="connsiteX5442" fmla="*/ 1417857 w 1998270"/>
              <a:gd name="connsiteY5442" fmla="*/ 122802 h 1996549"/>
              <a:gd name="connsiteX5443" fmla="*/ 1479259 w 1998270"/>
              <a:gd name="connsiteY5443" fmla="*/ 122120 h 1996549"/>
              <a:gd name="connsiteX5444" fmla="*/ 1479600 w 1998270"/>
              <a:gd name="connsiteY5444" fmla="*/ 122120 h 1996549"/>
              <a:gd name="connsiteX5445" fmla="*/ 1505695 w 1998270"/>
              <a:gd name="connsiteY5445" fmla="*/ 148557 h 1996549"/>
              <a:gd name="connsiteX5446" fmla="*/ 1505695 w 1998270"/>
              <a:gd name="connsiteY5446" fmla="*/ 148728 h 1996549"/>
              <a:gd name="connsiteX5447" fmla="*/ 1479259 w 1998270"/>
              <a:gd name="connsiteY5447" fmla="*/ 174823 h 1996549"/>
              <a:gd name="connsiteX5448" fmla="*/ 1452993 w 1998270"/>
              <a:gd name="connsiteY5448" fmla="*/ 148557 h 1996549"/>
              <a:gd name="connsiteX5449" fmla="*/ 1452993 w 1998270"/>
              <a:gd name="connsiteY5449" fmla="*/ 148387 h 1996549"/>
              <a:gd name="connsiteX5450" fmla="*/ 1479259 w 1998270"/>
              <a:gd name="connsiteY5450" fmla="*/ 122120 h 1996549"/>
              <a:gd name="connsiteX5451" fmla="*/ 1971151 w 1998270"/>
              <a:gd name="connsiteY5451" fmla="*/ 121949 h 1996549"/>
              <a:gd name="connsiteX5452" fmla="*/ 1997758 w 1998270"/>
              <a:gd name="connsiteY5452" fmla="*/ 148557 h 1996549"/>
              <a:gd name="connsiteX5453" fmla="*/ 1997758 w 1998270"/>
              <a:gd name="connsiteY5453" fmla="*/ 148727 h 1996549"/>
              <a:gd name="connsiteX5454" fmla="*/ 1971151 w 1998270"/>
              <a:gd name="connsiteY5454" fmla="*/ 174993 h 1996549"/>
              <a:gd name="connsiteX5455" fmla="*/ 1970810 w 1998270"/>
              <a:gd name="connsiteY5455" fmla="*/ 174993 h 1996549"/>
              <a:gd name="connsiteX5456" fmla="*/ 1944714 w 1998270"/>
              <a:gd name="connsiteY5456" fmla="*/ 148557 h 1996549"/>
              <a:gd name="connsiteX5457" fmla="*/ 1944714 w 1998270"/>
              <a:gd name="connsiteY5457" fmla="*/ 148386 h 1996549"/>
              <a:gd name="connsiteX5458" fmla="*/ 1971151 w 1998270"/>
              <a:gd name="connsiteY5458" fmla="*/ 121949 h 1996549"/>
              <a:gd name="connsiteX5459" fmla="*/ 1540660 w 1998270"/>
              <a:gd name="connsiteY5459" fmla="*/ 121267 h 1996549"/>
              <a:gd name="connsiteX5460" fmla="*/ 1541001 w 1998270"/>
              <a:gd name="connsiteY5460" fmla="*/ 121267 h 1996549"/>
              <a:gd name="connsiteX5461" fmla="*/ 1567949 w 1998270"/>
              <a:gd name="connsiteY5461" fmla="*/ 148557 h 1996549"/>
              <a:gd name="connsiteX5462" fmla="*/ 1567949 w 1998270"/>
              <a:gd name="connsiteY5462" fmla="*/ 148727 h 1996549"/>
              <a:gd name="connsiteX5463" fmla="*/ 1540660 w 1998270"/>
              <a:gd name="connsiteY5463" fmla="*/ 175676 h 1996549"/>
              <a:gd name="connsiteX5464" fmla="*/ 1513542 w 1998270"/>
              <a:gd name="connsiteY5464" fmla="*/ 148557 h 1996549"/>
              <a:gd name="connsiteX5465" fmla="*/ 1513542 w 1998270"/>
              <a:gd name="connsiteY5465" fmla="*/ 148386 h 1996549"/>
              <a:gd name="connsiteX5466" fmla="*/ 1540660 w 1998270"/>
              <a:gd name="connsiteY5466" fmla="*/ 121267 h 1996549"/>
              <a:gd name="connsiteX5467" fmla="*/ 1602061 w 1998270"/>
              <a:gd name="connsiteY5467" fmla="*/ 120414 h 1996549"/>
              <a:gd name="connsiteX5468" fmla="*/ 1630203 w 1998270"/>
              <a:gd name="connsiteY5468" fmla="*/ 148557 h 1996549"/>
              <a:gd name="connsiteX5469" fmla="*/ 1630203 w 1998270"/>
              <a:gd name="connsiteY5469" fmla="*/ 148727 h 1996549"/>
              <a:gd name="connsiteX5470" fmla="*/ 1602061 w 1998270"/>
              <a:gd name="connsiteY5470" fmla="*/ 176528 h 1996549"/>
              <a:gd name="connsiteX5471" fmla="*/ 1601720 w 1998270"/>
              <a:gd name="connsiteY5471" fmla="*/ 176528 h 1996549"/>
              <a:gd name="connsiteX5472" fmla="*/ 1574089 w 1998270"/>
              <a:gd name="connsiteY5472" fmla="*/ 148557 h 1996549"/>
              <a:gd name="connsiteX5473" fmla="*/ 1574089 w 1998270"/>
              <a:gd name="connsiteY5473" fmla="*/ 148386 h 1996549"/>
              <a:gd name="connsiteX5474" fmla="*/ 1602061 w 1998270"/>
              <a:gd name="connsiteY5474" fmla="*/ 120414 h 1996549"/>
              <a:gd name="connsiteX5475" fmla="*/ 1664145 w 1998270"/>
              <a:gd name="connsiteY5475" fmla="*/ 119732 h 1996549"/>
              <a:gd name="connsiteX5476" fmla="*/ 1665014 w 1998270"/>
              <a:gd name="connsiteY5476" fmla="*/ 119750 h 1996549"/>
              <a:gd name="connsiteX5477" fmla="*/ 1692969 w 1998270"/>
              <a:gd name="connsiteY5477" fmla="*/ 149410 h 1996549"/>
              <a:gd name="connsiteX5478" fmla="*/ 1664145 w 1998270"/>
              <a:gd name="connsiteY5478" fmla="*/ 178064 h 1996549"/>
              <a:gd name="connsiteX5479" fmla="*/ 1663275 w 1998270"/>
              <a:gd name="connsiteY5479" fmla="*/ 178047 h 1996549"/>
              <a:gd name="connsiteX5480" fmla="*/ 1635491 w 1998270"/>
              <a:gd name="connsiteY5480" fmla="*/ 148557 h 1996549"/>
              <a:gd name="connsiteX5481" fmla="*/ 1635491 w 1998270"/>
              <a:gd name="connsiteY5481" fmla="*/ 148386 h 1996549"/>
              <a:gd name="connsiteX5482" fmla="*/ 1664145 w 1998270"/>
              <a:gd name="connsiteY5482" fmla="*/ 119732 h 1996549"/>
              <a:gd name="connsiteX5483" fmla="*/ 1724864 w 1998270"/>
              <a:gd name="connsiteY5483" fmla="*/ 119050 h 1996549"/>
              <a:gd name="connsiteX5484" fmla="*/ 1725205 w 1998270"/>
              <a:gd name="connsiteY5484" fmla="*/ 119050 h 1996549"/>
              <a:gd name="connsiteX5485" fmla="*/ 1754371 w 1998270"/>
              <a:gd name="connsiteY5485" fmla="*/ 148557 h 1996549"/>
              <a:gd name="connsiteX5486" fmla="*/ 1754371 w 1998270"/>
              <a:gd name="connsiteY5486" fmla="*/ 148728 h 1996549"/>
              <a:gd name="connsiteX5487" fmla="*/ 1724864 w 1998270"/>
              <a:gd name="connsiteY5487" fmla="*/ 177893 h 1996549"/>
              <a:gd name="connsiteX5488" fmla="*/ 1695528 w 1998270"/>
              <a:gd name="connsiteY5488" fmla="*/ 148557 h 1996549"/>
              <a:gd name="connsiteX5489" fmla="*/ 1695528 w 1998270"/>
              <a:gd name="connsiteY5489" fmla="*/ 148387 h 1996549"/>
              <a:gd name="connsiteX5490" fmla="*/ 1724864 w 1998270"/>
              <a:gd name="connsiteY5490" fmla="*/ 119050 h 1996549"/>
              <a:gd name="connsiteX5491" fmla="*/ 1786265 w 1998270"/>
              <a:gd name="connsiteY5491" fmla="*/ 118367 h 1996549"/>
              <a:gd name="connsiteX5492" fmla="*/ 1816454 w 1998270"/>
              <a:gd name="connsiteY5492" fmla="*/ 148556 h 1996549"/>
              <a:gd name="connsiteX5493" fmla="*/ 1816454 w 1998270"/>
              <a:gd name="connsiteY5493" fmla="*/ 148727 h 1996549"/>
              <a:gd name="connsiteX5494" fmla="*/ 1786265 w 1998270"/>
              <a:gd name="connsiteY5494" fmla="*/ 178575 h 1996549"/>
              <a:gd name="connsiteX5495" fmla="*/ 1756247 w 1998270"/>
              <a:gd name="connsiteY5495" fmla="*/ 148556 h 1996549"/>
              <a:gd name="connsiteX5496" fmla="*/ 1756247 w 1998270"/>
              <a:gd name="connsiteY5496" fmla="*/ 148386 h 1996549"/>
              <a:gd name="connsiteX5497" fmla="*/ 1786265 w 1998270"/>
              <a:gd name="connsiteY5497" fmla="*/ 118367 h 1996549"/>
              <a:gd name="connsiteX5498" fmla="*/ 1878367 w 1998270"/>
              <a:gd name="connsiteY5498" fmla="*/ 93637 h 1996549"/>
              <a:gd name="connsiteX5499" fmla="*/ 1850565 w 1998270"/>
              <a:gd name="connsiteY5499" fmla="*/ 118197 h 1996549"/>
              <a:gd name="connsiteX5500" fmla="*/ 1878367 w 1998270"/>
              <a:gd name="connsiteY5500" fmla="*/ 148216 h 1996549"/>
              <a:gd name="connsiteX5501" fmla="*/ 1904633 w 1998270"/>
              <a:gd name="connsiteY5501" fmla="*/ 118197 h 1996549"/>
              <a:gd name="connsiteX5502" fmla="*/ 1878367 w 1998270"/>
              <a:gd name="connsiteY5502" fmla="*/ 93637 h 1996549"/>
              <a:gd name="connsiteX5503" fmla="*/ 5628 w 1998270"/>
              <a:gd name="connsiteY5503" fmla="*/ 81527 h 1996549"/>
              <a:gd name="connsiteX5504" fmla="*/ 11257 w 1998270"/>
              <a:gd name="connsiteY5504" fmla="*/ 87156 h 1996549"/>
              <a:gd name="connsiteX5505" fmla="*/ 5628 w 1998270"/>
              <a:gd name="connsiteY5505" fmla="*/ 92784 h 1996549"/>
              <a:gd name="connsiteX5506" fmla="*/ 0 w 1998270"/>
              <a:gd name="connsiteY5506" fmla="*/ 87156 h 1996549"/>
              <a:gd name="connsiteX5507" fmla="*/ 5628 w 1998270"/>
              <a:gd name="connsiteY5507" fmla="*/ 81527 h 1996549"/>
              <a:gd name="connsiteX5508" fmla="*/ 67029 w 1998270"/>
              <a:gd name="connsiteY5508" fmla="*/ 79480 h 1996549"/>
              <a:gd name="connsiteX5509" fmla="*/ 74705 w 1998270"/>
              <a:gd name="connsiteY5509" fmla="*/ 87156 h 1996549"/>
              <a:gd name="connsiteX5510" fmla="*/ 67029 w 1998270"/>
              <a:gd name="connsiteY5510" fmla="*/ 94832 h 1996549"/>
              <a:gd name="connsiteX5511" fmla="*/ 59355 w 1998270"/>
              <a:gd name="connsiteY5511" fmla="*/ 87156 h 1996549"/>
              <a:gd name="connsiteX5512" fmla="*/ 67029 w 1998270"/>
              <a:gd name="connsiteY5512" fmla="*/ 79480 h 1996549"/>
              <a:gd name="connsiteX5513" fmla="*/ 129114 w 1998270"/>
              <a:gd name="connsiteY5513" fmla="*/ 78627 h 1996549"/>
              <a:gd name="connsiteX5514" fmla="*/ 137641 w 1998270"/>
              <a:gd name="connsiteY5514" fmla="*/ 87155 h 1996549"/>
              <a:gd name="connsiteX5515" fmla="*/ 129114 w 1998270"/>
              <a:gd name="connsiteY5515" fmla="*/ 95683 h 1996549"/>
              <a:gd name="connsiteX5516" fmla="*/ 120586 w 1998270"/>
              <a:gd name="connsiteY5516" fmla="*/ 87155 h 1996549"/>
              <a:gd name="connsiteX5517" fmla="*/ 129114 w 1998270"/>
              <a:gd name="connsiteY5517" fmla="*/ 78627 h 1996549"/>
              <a:gd name="connsiteX5518" fmla="*/ 189832 w 1998270"/>
              <a:gd name="connsiteY5518" fmla="*/ 77774 h 1996549"/>
              <a:gd name="connsiteX5519" fmla="*/ 190173 w 1998270"/>
              <a:gd name="connsiteY5519" fmla="*/ 77774 h 1996549"/>
              <a:gd name="connsiteX5520" fmla="*/ 199213 w 1998270"/>
              <a:gd name="connsiteY5520" fmla="*/ 87155 h 1996549"/>
              <a:gd name="connsiteX5521" fmla="*/ 189832 w 1998270"/>
              <a:gd name="connsiteY5521" fmla="*/ 96537 h 1996549"/>
              <a:gd name="connsiteX5522" fmla="*/ 180452 w 1998270"/>
              <a:gd name="connsiteY5522" fmla="*/ 87155 h 1996549"/>
              <a:gd name="connsiteX5523" fmla="*/ 189832 w 1998270"/>
              <a:gd name="connsiteY5523" fmla="*/ 77774 h 1996549"/>
              <a:gd name="connsiteX5524" fmla="*/ 251233 w 1998270"/>
              <a:gd name="connsiteY5524" fmla="*/ 76922 h 1996549"/>
              <a:gd name="connsiteX5525" fmla="*/ 261467 w 1998270"/>
              <a:gd name="connsiteY5525" fmla="*/ 87156 h 1996549"/>
              <a:gd name="connsiteX5526" fmla="*/ 251233 w 1998270"/>
              <a:gd name="connsiteY5526" fmla="*/ 97389 h 1996549"/>
              <a:gd name="connsiteX5527" fmla="*/ 241000 w 1998270"/>
              <a:gd name="connsiteY5527" fmla="*/ 87156 h 1996549"/>
              <a:gd name="connsiteX5528" fmla="*/ 251233 w 1998270"/>
              <a:gd name="connsiteY5528" fmla="*/ 76922 h 1996549"/>
              <a:gd name="connsiteX5529" fmla="*/ 374035 w 1998270"/>
              <a:gd name="connsiteY5529" fmla="*/ 75728 h 1996549"/>
              <a:gd name="connsiteX5530" fmla="*/ 385975 w 1998270"/>
              <a:gd name="connsiteY5530" fmla="*/ 87668 h 1996549"/>
              <a:gd name="connsiteX5531" fmla="*/ 374035 w 1998270"/>
              <a:gd name="connsiteY5531" fmla="*/ 99607 h 1996549"/>
              <a:gd name="connsiteX5532" fmla="*/ 362097 w 1998270"/>
              <a:gd name="connsiteY5532" fmla="*/ 87668 h 1996549"/>
              <a:gd name="connsiteX5533" fmla="*/ 374035 w 1998270"/>
              <a:gd name="connsiteY5533" fmla="*/ 75728 h 1996549"/>
              <a:gd name="connsiteX5534" fmla="*/ 312635 w 1998270"/>
              <a:gd name="connsiteY5534" fmla="*/ 75728 h 1996549"/>
              <a:gd name="connsiteX5535" fmla="*/ 323722 w 1998270"/>
              <a:gd name="connsiteY5535" fmla="*/ 86815 h 1996549"/>
              <a:gd name="connsiteX5536" fmla="*/ 312635 w 1998270"/>
              <a:gd name="connsiteY5536" fmla="*/ 97901 h 1996549"/>
              <a:gd name="connsiteX5537" fmla="*/ 301549 w 1998270"/>
              <a:gd name="connsiteY5537" fmla="*/ 86815 h 1996549"/>
              <a:gd name="connsiteX5538" fmla="*/ 312635 w 1998270"/>
              <a:gd name="connsiteY5538" fmla="*/ 75728 h 1996549"/>
              <a:gd name="connsiteX5539" fmla="*/ 436120 w 1998270"/>
              <a:gd name="connsiteY5539" fmla="*/ 74535 h 1996549"/>
              <a:gd name="connsiteX5540" fmla="*/ 448741 w 1998270"/>
              <a:gd name="connsiteY5540" fmla="*/ 87156 h 1996549"/>
              <a:gd name="connsiteX5541" fmla="*/ 436120 w 1998270"/>
              <a:gd name="connsiteY5541" fmla="*/ 99777 h 1996549"/>
              <a:gd name="connsiteX5542" fmla="*/ 423499 w 1998270"/>
              <a:gd name="connsiteY5542" fmla="*/ 87156 h 1996549"/>
              <a:gd name="connsiteX5543" fmla="*/ 436120 w 1998270"/>
              <a:gd name="connsiteY5543" fmla="*/ 74535 h 1996549"/>
              <a:gd name="connsiteX5544" fmla="*/ 496839 w 1998270"/>
              <a:gd name="connsiteY5544" fmla="*/ 73681 h 1996549"/>
              <a:gd name="connsiteX5545" fmla="*/ 510313 w 1998270"/>
              <a:gd name="connsiteY5545" fmla="*/ 87155 h 1996549"/>
              <a:gd name="connsiteX5546" fmla="*/ 496839 w 1998270"/>
              <a:gd name="connsiteY5546" fmla="*/ 100630 h 1996549"/>
              <a:gd name="connsiteX5547" fmla="*/ 483365 w 1998270"/>
              <a:gd name="connsiteY5547" fmla="*/ 87155 h 1996549"/>
              <a:gd name="connsiteX5548" fmla="*/ 496839 w 1998270"/>
              <a:gd name="connsiteY5548" fmla="*/ 73681 h 1996549"/>
              <a:gd name="connsiteX5549" fmla="*/ 558239 w 1998270"/>
              <a:gd name="connsiteY5549" fmla="*/ 72828 h 1996549"/>
              <a:gd name="connsiteX5550" fmla="*/ 558580 w 1998270"/>
              <a:gd name="connsiteY5550" fmla="*/ 72828 h 1996549"/>
              <a:gd name="connsiteX5551" fmla="*/ 572566 w 1998270"/>
              <a:gd name="connsiteY5551" fmla="*/ 87155 h 1996549"/>
              <a:gd name="connsiteX5552" fmla="*/ 558239 w 1998270"/>
              <a:gd name="connsiteY5552" fmla="*/ 101482 h 1996549"/>
              <a:gd name="connsiteX5553" fmla="*/ 543913 w 1998270"/>
              <a:gd name="connsiteY5553" fmla="*/ 87155 h 1996549"/>
              <a:gd name="connsiteX5554" fmla="*/ 558239 w 1998270"/>
              <a:gd name="connsiteY5554" fmla="*/ 72828 h 1996549"/>
              <a:gd name="connsiteX5555" fmla="*/ 619642 w 1998270"/>
              <a:gd name="connsiteY5555" fmla="*/ 71975 h 1996549"/>
              <a:gd name="connsiteX5556" fmla="*/ 634821 w 1998270"/>
              <a:gd name="connsiteY5556" fmla="*/ 87155 h 1996549"/>
              <a:gd name="connsiteX5557" fmla="*/ 634821 w 1998270"/>
              <a:gd name="connsiteY5557" fmla="*/ 87326 h 1996549"/>
              <a:gd name="connsiteX5558" fmla="*/ 619642 w 1998270"/>
              <a:gd name="connsiteY5558" fmla="*/ 102164 h 1996549"/>
              <a:gd name="connsiteX5559" fmla="*/ 619471 w 1998270"/>
              <a:gd name="connsiteY5559" fmla="*/ 102164 h 1996549"/>
              <a:gd name="connsiteX5560" fmla="*/ 604462 w 1998270"/>
              <a:gd name="connsiteY5560" fmla="*/ 87155 h 1996549"/>
              <a:gd name="connsiteX5561" fmla="*/ 619642 w 1998270"/>
              <a:gd name="connsiteY5561" fmla="*/ 71975 h 1996549"/>
              <a:gd name="connsiteX5562" fmla="*/ 681409 w 1998270"/>
              <a:gd name="connsiteY5562" fmla="*/ 70989 h 1996549"/>
              <a:gd name="connsiteX5563" fmla="*/ 697441 w 1998270"/>
              <a:gd name="connsiteY5563" fmla="*/ 87022 h 1996549"/>
              <a:gd name="connsiteX5564" fmla="*/ 681409 w 1998270"/>
              <a:gd name="connsiteY5564" fmla="*/ 103054 h 1996549"/>
              <a:gd name="connsiteX5565" fmla="*/ 665376 w 1998270"/>
              <a:gd name="connsiteY5565" fmla="*/ 87022 h 1996549"/>
              <a:gd name="connsiteX5566" fmla="*/ 681409 w 1998270"/>
              <a:gd name="connsiteY5566" fmla="*/ 70989 h 1996549"/>
              <a:gd name="connsiteX5567" fmla="*/ 743125 w 1998270"/>
              <a:gd name="connsiteY5567" fmla="*/ 70270 h 1996549"/>
              <a:gd name="connsiteX5568" fmla="*/ 760181 w 1998270"/>
              <a:gd name="connsiteY5568" fmla="*/ 87326 h 1996549"/>
              <a:gd name="connsiteX5569" fmla="*/ 743125 w 1998270"/>
              <a:gd name="connsiteY5569" fmla="*/ 104382 h 1996549"/>
              <a:gd name="connsiteX5570" fmla="*/ 726070 w 1998270"/>
              <a:gd name="connsiteY5570" fmla="*/ 87326 h 1996549"/>
              <a:gd name="connsiteX5571" fmla="*/ 743125 w 1998270"/>
              <a:gd name="connsiteY5571" fmla="*/ 70270 h 1996549"/>
              <a:gd name="connsiteX5572" fmla="*/ 803844 w 1998270"/>
              <a:gd name="connsiteY5572" fmla="*/ 69417 h 1996549"/>
              <a:gd name="connsiteX5573" fmla="*/ 820900 w 1998270"/>
              <a:gd name="connsiteY5573" fmla="*/ 86474 h 1996549"/>
              <a:gd name="connsiteX5574" fmla="*/ 803844 w 1998270"/>
              <a:gd name="connsiteY5574" fmla="*/ 103529 h 1996549"/>
              <a:gd name="connsiteX5575" fmla="*/ 786789 w 1998270"/>
              <a:gd name="connsiteY5575" fmla="*/ 86474 h 1996549"/>
              <a:gd name="connsiteX5576" fmla="*/ 803844 w 1998270"/>
              <a:gd name="connsiteY5576" fmla="*/ 69417 h 1996549"/>
              <a:gd name="connsiteX5577" fmla="*/ 865246 w 1998270"/>
              <a:gd name="connsiteY5577" fmla="*/ 68735 h 1996549"/>
              <a:gd name="connsiteX5578" fmla="*/ 883666 w 1998270"/>
              <a:gd name="connsiteY5578" fmla="*/ 87156 h 1996549"/>
              <a:gd name="connsiteX5579" fmla="*/ 883666 w 1998270"/>
              <a:gd name="connsiteY5579" fmla="*/ 87326 h 1996549"/>
              <a:gd name="connsiteX5580" fmla="*/ 865246 w 1998270"/>
              <a:gd name="connsiteY5580" fmla="*/ 105406 h 1996549"/>
              <a:gd name="connsiteX5581" fmla="*/ 846826 w 1998270"/>
              <a:gd name="connsiteY5581" fmla="*/ 87156 h 1996549"/>
              <a:gd name="connsiteX5582" fmla="*/ 865246 w 1998270"/>
              <a:gd name="connsiteY5582" fmla="*/ 68735 h 1996549"/>
              <a:gd name="connsiteX5583" fmla="*/ 927014 w 1998270"/>
              <a:gd name="connsiteY5583" fmla="*/ 67748 h 1996549"/>
              <a:gd name="connsiteX5584" fmla="*/ 946287 w 1998270"/>
              <a:gd name="connsiteY5584" fmla="*/ 87021 h 1996549"/>
              <a:gd name="connsiteX5585" fmla="*/ 927014 w 1998270"/>
              <a:gd name="connsiteY5585" fmla="*/ 106294 h 1996549"/>
              <a:gd name="connsiteX5586" fmla="*/ 907741 w 1998270"/>
              <a:gd name="connsiteY5586" fmla="*/ 87021 h 1996549"/>
              <a:gd name="connsiteX5587" fmla="*/ 927014 w 1998270"/>
              <a:gd name="connsiteY5587" fmla="*/ 67748 h 1996549"/>
              <a:gd name="connsiteX5588" fmla="*/ 988048 w 1998270"/>
              <a:gd name="connsiteY5588" fmla="*/ 67029 h 1996549"/>
              <a:gd name="connsiteX5589" fmla="*/ 1008175 w 1998270"/>
              <a:gd name="connsiteY5589" fmla="*/ 87155 h 1996549"/>
              <a:gd name="connsiteX5590" fmla="*/ 1008175 w 1998270"/>
              <a:gd name="connsiteY5590" fmla="*/ 87326 h 1996549"/>
              <a:gd name="connsiteX5591" fmla="*/ 988048 w 1998270"/>
              <a:gd name="connsiteY5591" fmla="*/ 107111 h 1996549"/>
              <a:gd name="connsiteX5592" fmla="*/ 987878 w 1998270"/>
              <a:gd name="connsiteY5592" fmla="*/ 107111 h 1996549"/>
              <a:gd name="connsiteX5593" fmla="*/ 967923 w 1998270"/>
              <a:gd name="connsiteY5593" fmla="*/ 87155 h 1996549"/>
              <a:gd name="connsiteX5594" fmla="*/ 988048 w 1998270"/>
              <a:gd name="connsiteY5594" fmla="*/ 67029 h 1996549"/>
              <a:gd name="connsiteX5595" fmla="*/ 1049817 w 1998270"/>
              <a:gd name="connsiteY5595" fmla="*/ 66042 h 1996549"/>
              <a:gd name="connsiteX5596" fmla="*/ 1070796 w 1998270"/>
              <a:gd name="connsiteY5596" fmla="*/ 87021 h 1996549"/>
              <a:gd name="connsiteX5597" fmla="*/ 1049817 w 1998270"/>
              <a:gd name="connsiteY5597" fmla="*/ 108000 h 1996549"/>
              <a:gd name="connsiteX5598" fmla="*/ 1028838 w 1998270"/>
              <a:gd name="connsiteY5598" fmla="*/ 87021 h 1996549"/>
              <a:gd name="connsiteX5599" fmla="*/ 1049817 w 1998270"/>
              <a:gd name="connsiteY5599" fmla="*/ 66042 h 1996549"/>
              <a:gd name="connsiteX5600" fmla="*/ 1110851 w 1998270"/>
              <a:gd name="connsiteY5600" fmla="*/ 65324 h 1996549"/>
              <a:gd name="connsiteX5601" fmla="*/ 1132683 w 1998270"/>
              <a:gd name="connsiteY5601" fmla="*/ 87156 h 1996549"/>
              <a:gd name="connsiteX5602" fmla="*/ 1132683 w 1998270"/>
              <a:gd name="connsiteY5602" fmla="*/ 87326 h 1996549"/>
              <a:gd name="connsiteX5603" fmla="*/ 1110851 w 1998270"/>
              <a:gd name="connsiteY5603" fmla="*/ 108817 h 1996549"/>
              <a:gd name="connsiteX5604" fmla="*/ 1089191 w 1998270"/>
              <a:gd name="connsiteY5604" fmla="*/ 87156 h 1996549"/>
              <a:gd name="connsiteX5605" fmla="*/ 1089191 w 1998270"/>
              <a:gd name="connsiteY5605" fmla="*/ 86986 h 1996549"/>
              <a:gd name="connsiteX5606" fmla="*/ 1110851 w 1998270"/>
              <a:gd name="connsiteY5606" fmla="*/ 65324 h 1996549"/>
              <a:gd name="connsiteX5607" fmla="*/ 1172253 w 1998270"/>
              <a:gd name="connsiteY5607" fmla="*/ 64642 h 1996549"/>
              <a:gd name="connsiteX5608" fmla="*/ 1194767 w 1998270"/>
              <a:gd name="connsiteY5608" fmla="*/ 87155 h 1996549"/>
              <a:gd name="connsiteX5609" fmla="*/ 1172253 w 1998270"/>
              <a:gd name="connsiteY5609" fmla="*/ 109498 h 1996549"/>
              <a:gd name="connsiteX5610" fmla="*/ 1149910 w 1998270"/>
              <a:gd name="connsiteY5610" fmla="*/ 87155 h 1996549"/>
              <a:gd name="connsiteX5611" fmla="*/ 1172253 w 1998270"/>
              <a:gd name="connsiteY5611" fmla="*/ 64642 h 1996549"/>
              <a:gd name="connsiteX5612" fmla="*/ 1233654 w 1998270"/>
              <a:gd name="connsiteY5612" fmla="*/ 63789 h 1996549"/>
              <a:gd name="connsiteX5613" fmla="*/ 1257020 w 1998270"/>
              <a:gd name="connsiteY5613" fmla="*/ 87156 h 1996549"/>
              <a:gd name="connsiteX5614" fmla="*/ 1257020 w 1998270"/>
              <a:gd name="connsiteY5614" fmla="*/ 87326 h 1996549"/>
              <a:gd name="connsiteX5615" fmla="*/ 1233654 w 1998270"/>
              <a:gd name="connsiteY5615" fmla="*/ 110352 h 1996549"/>
              <a:gd name="connsiteX5616" fmla="*/ 1210458 w 1998270"/>
              <a:gd name="connsiteY5616" fmla="*/ 87156 h 1996549"/>
              <a:gd name="connsiteX5617" fmla="*/ 1210458 w 1998270"/>
              <a:gd name="connsiteY5617" fmla="*/ 86985 h 1996549"/>
              <a:gd name="connsiteX5618" fmla="*/ 1233654 w 1998270"/>
              <a:gd name="connsiteY5618" fmla="*/ 63789 h 1996549"/>
              <a:gd name="connsiteX5619" fmla="*/ 1295055 w 1998270"/>
              <a:gd name="connsiteY5619" fmla="*/ 62936 h 1996549"/>
              <a:gd name="connsiteX5620" fmla="*/ 1295396 w 1998270"/>
              <a:gd name="connsiteY5620" fmla="*/ 62936 h 1996549"/>
              <a:gd name="connsiteX5621" fmla="*/ 1319275 w 1998270"/>
              <a:gd name="connsiteY5621" fmla="*/ 87156 h 1996549"/>
              <a:gd name="connsiteX5622" fmla="*/ 1319275 w 1998270"/>
              <a:gd name="connsiteY5622" fmla="*/ 87326 h 1996549"/>
              <a:gd name="connsiteX5623" fmla="*/ 1295055 w 1998270"/>
              <a:gd name="connsiteY5623" fmla="*/ 111205 h 1996549"/>
              <a:gd name="connsiteX5624" fmla="*/ 1271007 w 1998270"/>
              <a:gd name="connsiteY5624" fmla="*/ 87156 h 1996549"/>
              <a:gd name="connsiteX5625" fmla="*/ 1271007 w 1998270"/>
              <a:gd name="connsiteY5625" fmla="*/ 86985 h 1996549"/>
              <a:gd name="connsiteX5626" fmla="*/ 1295055 w 1998270"/>
              <a:gd name="connsiteY5626" fmla="*/ 62936 h 1996549"/>
              <a:gd name="connsiteX5627" fmla="*/ 1357138 w 1998270"/>
              <a:gd name="connsiteY5627" fmla="*/ 62083 h 1996549"/>
              <a:gd name="connsiteX5628" fmla="*/ 1382210 w 1998270"/>
              <a:gd name="connsiteY5628" fmla="*/ 87156 h 1996549"/>
              <a:gd name="connsiteX5629" fmla="*/ 1382210 w 1998270"/>
              <a:gd name="connsiteY5629" fmla="*/ 87326 h 1996549"/>
              <a:gd name="connsiteX5630" fmla="*/ 1357138 w 1998270"/>
              <a:gd name="connsiteY5630" fmla="*/ 112057 h 1996549"/>
              <a:gd name="connsiteX5631" fmla="*/ 1332237 w 1998270"/>
              <a:gd name="connsiteY5631" fmla="*/ 87156 h 1996549"/>
              <a:gd name="connsiteX5632" fmla="*/ 1332237 w 1998270"/>
              <a:gd name="connsiteY5632" fmla="*/ 86985 h 1996549"/>
              <a:gd name="connsiteX5633" fmla="*/ 1357138 w 1998270"/>
              <a:gd name="connsiteY5633" fmla="*/ 62083 h 1996549"/>
              <a:gd name="connsiteX5634" fmla="*/ 1417857 w 1998270"/>
              <a:gd name="connsiteY5634" fmla="*/ 61230 h 1996549"/>
              <a:gd name="connsiteX5635" fmla="*/ 1443782 w 1998270"/>
              <a:gd name="connsiteY5635" fmla="*/ 87155 h 1996549"/>
              <a:gd name="connsiteX5636" fmla="*/ 1417857 w 1998270"/>
              <a:gd name="connsiteY5636" fmla="*/ 112910 h 1996549"/>
              <a:gd name="connsiteX5637" fmla="*/ 1392103 w 1998270"/>
              <a:gd name="connsiteY5637" fmla="*/ 87155 h 1996549"/>
              <a:gd name="connsiteX5638" fmla="*/ 1392103 w 1998270"/>
              <a:gd name="connsiteY5638" fmla="*/ 86985 h 1996549"/>
              <a:gd name="connsiteX5639" fmla="*/ 1417857 w 1998270"/>
              <a:gd name="connsiteY5639" fmla="*/ 61230 h 1996549"/>
              <a:gd name="connsiteX5640" fmla="*/ 1479259 w 1998270"/>
              <a:gd name="connsiteY5640" fmla="*/ 60548 h 1996549"/>
              <a:gd name="connsiteX5641" fmla="*/ 1505866 w 1998270"/>
              <a:gd name="connsiteY5641" fmla="*/ 87156 h 1996549"/>
              <a:gd name="connsiteX5642" fmla="*/ 1505866 w 1998270"/>
              <a:gd name="connsiteY5642" fmla="*/ 87326 h 1996549"/>
              <a:gd name="connsiteX5643" fmla="*/ 1479259 w 1998270"/>
              <a:gd name="connsiteY5643" fmla="*/ 113592 h 1996549"/>
              <a:gd name="connsiteX5644" fmla="*/ 1478918 w 1998270"/>
              <a:gd name="connsiteY5644" fmla="*/ 113592 h 1996549"/>
              <a:gd name="connsiteX5645" fmla="*/ 1452822 w 1998270"/>
              <a:gd name="connsiteY5645" fmla="*/ 87156 h 1996549"/>
              <a:gd name="connsiteX5646" fmla="*/ 1452822 w 1998270"/>
              <a:gd name="connsiteY5646" fmla="*/ 86985 h 1996549"/>
              <a:gd name="connsiteX5647" fmla="*/ 1479259 w 1998270"/>
              <a:gd name="connsiteY5647" fmla="*/ 60548 h 1996549"/>
              <a:gd name="connsiteX5648" fmla="*/ 1971151 w 1998270"/>
              <a:gd name="connsiteY5648" fmla="*/ 60037 h 1996549"/>
              <a:gd name="connsiteX5649" fmla="*/ 1998270 w 1998270"/>
              <a:gd name="connsiteY5649" fmla="*/ 87155 h 1996549"/>
              <a:gd name="connsiteX5650" fmla="*/ 1971151 w 1998270"/>
              <a:gd name="connsiteY5650" fmla="*/ 114104 h 1996549"/>
              <a:gd name="connsiteX5651" fmla="*/ 1944203 w 1998270"/>
              <a:gd name="connsiteY5651" fmla="*/ 87155 h 1996549"/>
              <a:gd name="connsiteX5652" fmla="*/ 1971151 w 1998270"/>
              <a:gd name="connsiteY5652" fmla="*/ 60037 h 1996549"/>
              <a:gd name="connsiteX5653" fmla="*/ 1540660 w 1998270"/>
              <a:gd name="connsiteY5653" fmla="*/ 59695 h 1996549"/>
              <a:gd name="connsiteX5654" fmla="*/ 1568120 w 1998270"/>
              <a:gd name="connsiteY5654" fmla="*/ 87155 h 1996549"/>
              <a:gd name="connsiteX5655" fmla="*/ 1540660 w 1998270"/>
              <a:gd name="connsiteY5655" fmla="*/ 114445 h 1996549"/>
              <a:gd name="connsiteX5656" fmla="*/ 1513371 w 1998270"/>
              <a:gd name="connsiteY5656" fmla="*/ 87155 h 1996549"/>
              <a:gd name="connsiteX5657" fmla="*/ 1540660 w 1998270"/>
              <a:gd name="connsiteY5657" fmla="*/ 59695 h 1996549"/>
              <a:gd name="connsiteX5658" fmla="*/ 1664145 w 1998270"/>
              <a:gd name="connsiteY5658" fmla="*/ 58672 h 1996549"/>
              <a:gd name="connsiteX5659" fmla="*/ 1664486 w 1998270"/>
              <a:gd name="connsiteY5659" fmla="*/ 58672 h 1996549"/>
              <a:gd name="connsiteX5660" fmla="*/ 1693310 w 1998270"/>
              <a:gd name="connsiteY5660" fmla="*/ 87838 h 1996549"/>
              <a:gd name="connsiteX5661" fmla="*/ 1693310 w 1998270"/>
              <a:gd name="connsiteY5661" fmla="*/ 88010 h 1996549"/>
              <a:gd name="connsiteX5662" fmla="*/ 1664145 w 1998270"/>
              <a:gd name="connsiteY5662" fmla="*/ 116833 h 1996549"/>
              <a:gd name="connsiteX5663" fmla="*/ 1635150 w 1998270"/>
              <a:gd name="connsiteY5663" fmla="*/ 87838 h 1996549"/>
              <a:gd name="connsiteX5664" fmla="*/ 1635150 w 1998270"/>
              <a:gd name="connsiteY5664" fmla="*/ 87667 h 1996549"/>
              <a:gd name="connsiteX5665" fmla="*/ 1664145 w 1998270"/>
              <a:gd name="connsiteY5665" fmla="*/ 58672 h 1996549"/>
              <a:gd name="connsiteX5666" fmla="*/ 1602061 w 1998270"/>
              <a:gd name="connsiteY5666" fmla="*/ 58672 h 1996549"/>
              <a:gd name="connsiteX5667" fmla="*/ 1630374 w 1998270"/>
              <a:gd name="connsiteY5667" fmla="*/ 86985 h 1996549"/>
              <a:gd name="connsiteX5668" fmla="*/ 1630374 w 1998270"/>
              <a:gd name="connsiteY5668" fmla="*/ 87156 h 1996549"/>
              <a:gd name="connsiteX5669" fmla="*/ 1602061 w 1998270"/>
              <a:gd name="connsiteY5669" fmla="*/ 115127 h 1996549"/>
              <a:gd name="connsiteX5670" fmla="*/ 1573919 w 1998270"/>
              <a:gd name="connsiteY5670" fmla="*/ 86985 h 1996549"/>
              <a:gd name="connsiteX5671" fmla="*/ 1573919 w 1998270"/>
              <a:gd name="connsiteY5671" fmla="*/ 86815 h 1996549"/>
              <a:gd name="connsiteX5672" fmla="*/ 1602061 w 1998270"/>
              <a:gd name="connsiteY5672" fmla="*/ 58672 h 1996549"/>
              <a:gd name="connsiteX5673" fmla="*/ 1724864 w 1998270"/>
              <a:gd name="connsiteY5673" fmla="*/ 57307 h 1996549"/>
              <a:gd name="connsiteX5674" fmla="*/ 1754712 w 1998270"/>
              <a:gd name="connsiteY5674" fmla="*/ 87155 h 1996549"/>
              <a:gd name="connsiteX5675" fmla="*/ 1754712 w 1998270"/>
              <a:gd name="connsiteY5675" fmla="*/ 87326 h 1996549"/>
              <a:gd name="connsiteX5676" fmla="*/ 1724864 w 1998270"/>
              <a:gd name="connsiteY5676" fmla="*/ 116833 h 1996549"/>
              <a:gd name="connsiteX5677" fmla="*/ 1695187 w 1998270"/>
              <a:gd name="connsiteY5677" fmla="*/ 87155 h 1996549"/>
              <a:gd name="connsiteX5678" fmla="*/ 1695187 w 1998270"/>
              <a:gd name="connsiteY5678" fmla="*/ 86985 h 1996549"/>
              <a:gd name="connsiteX5679" fmla="*/ 1724864 w 1998270"/>
              <a:gd name="connsiteY5679" fmla="*/ 57307 h 1996549"/>
              <a:gd name="connsiteX5680" fmla="*/ 1909067 w 1998270"/>
              <a:gd name="connsiteY5680" fmla="*/ 55602 h 1996549"/>
              <a:gd name="connsiteX5681" fmla="*/ 1940621 w 1998270"/>
              <a:gd name="connsiteY5681" fmla="*/ 87156 h 1996549"/>
              <a:gd name="connsiteX5682" fmla="*/ 1913672 w 1998270"/>
              <a:gd name="connsiteY5682" fmla="*/ 118197 h 1996549"/>
              <a:gd name="connsiteX5683" fmla="*/ 1939939 w 1998270"/>
              <a:gd name="connsiteY5683" fmla="*/ 148557 h 1996549"/>
              <a:gd name="connsiteX5684" fmla="*/ 1909067 w 1998270"/>
              <a:gd name="connsiteY5684" fmla="*/ 179258 h 1996549"/>
              <a:gd name="connsiteX5685" fmla="*/ 1878367 w 1998270"/>
              <a:gd name="connsiteY5685" fmla="*/ 148898 h 1996549"/>
              <a:gd name="connsiteX5686" fmla="*/ 1847666 w 1998270"/>
              <a:gd name="connsiteY5686" fmla="*/ 179087 h 1996549"/>
              <a:gd name="connsiteX5687" fmla="*/ 1817136 w 1998270"/>
              <a:gd name="connsiteY5687" fmla="*/ 148557 h 1996549"/>
              <a:gd name="connsiteX5688" fmla="*/ 1844937 w 1998270"/>
              <a:gd name="connsiteY5688" fmla="*/ 118197 h 1996549"/>
              <a:gd name="connsiteX5689" fmla="*/ 1816624 w 1998270"/>
              <a:gd name="connsiteY5689" fmla="*/ 89885 h 1996549"/>
              <a:gd name="connsiteX5690" fmla="*/ 1786265 w 1998270"/>
              <a:gd name="connsiteY5690" fmla="*/ 117686 h 1996549"/>
              <a:gd name="connsiteX5691" fmla="*/ 1755735 w 1998270"/>
              <a:gd name="connsiteY5691" fmla="*/ 87156 h 1996549"/>
              <a:gd name="connsiteX5692" fmla="*/ 1755735 w 1998270"/>
              <a:gd name="connsiteY5692" fmla="*/ 86985 h 1996549"/>
              <a:gd name="connsiteX5693" fmla="*/ 1786265 w 1998270"/>
              <a:gd name="connsiteY5693" fmla="*/ 56456 h 1996549"/>
              <a:gd name="connsiteX5694" fmla="*/ 1816624 w 1998270"/>
              <a:gd name="connsiteY5694" fmla="*/ 84256 h 1996549"/>
              <a:gd name="connsiteX5695" fmla="*/ 1847666 w 1998270"/>
              <a:gd name="connsiteY5695" fmla="*/ 55773 h 1996549"/>
              <a:gd name="connsiteX5696" fmla="*/ 1878367 w 1998270"/>
              <a:gd name="connsiteY5696" fmla="*/ 80504 h 1996549"/>
              <a:gd name="connsiteX5697" fmla="*/ 1909067 w 1998270"/>
              <a:gd name="connsiteY5697" fmla="*/ 55602 h 1996549"/>
              <a:gd name="connsiteX5698" fmla="*/ 5628 w 1998270"/>
              <a:gd name="connsiteY5698" fmla="*/ 21319 h 1996549"/>
              <a:gd name="connsiteX5699" fmla="*/ 5969 w 1998270"/>
              <a:gd name="connsiteY5699" fmla="*/ 21319 h 1996549"/>
              <a:gd name="connsiteX5700" fmla="*/ 10062 w 1998270"/>
              <a:gd name="connsiteY5700" fmla="*/ 25755 h 1996549"/>
              <a:gd name="connsiteX5701" fmla="*/ 5628 w 1998270"/>
              <a:gd name="connsiteY5701" fmla="*/ 30189 h 1996549"/>
              <a:gd name="connsiteX5702" fmla="*/ 1194 w 1998270"/>
              <a:gd name="connsiteY5702" fmla="*/ 25755 h 1996549"/>
              <a:gd name="connsiteX5703" fmla="*/ 5628 w 1998270"/>
              <a:gd name="connsiteY5703" fmla="*/ 21319 h 1996549"/>
              <a:gd name="connsiteX5704" fmla="*/ 67029 w 1998270"/>
              <a:gd name="connsiteY5704" fmla="*/ 19614 h 1996549"/>
              <a:gd name="connsiteX5705" fmla="*/ 73170 w 1998270"/>
              <a:gd name="connsiteY5705" fmla="*/ 25756 h 1996549"/>
              <a:gd name="connsiteX5706" fmla="*/ 67029 w 1998270"/>
              <a:gd name="connsiteY5706" fmla="*/ 31894 h 1996549"/>
              <a:gd name="connsiteX5707" fmla="*/ 60890 w 1998270"/>
              <a:gd name="connsiteY5707" fmla="*/ 25756 h 1996549"/>
              <a:gd name="connsiteX5708" fmla="*/ 67029 w 1998270"/>
              <a:gd name="connsiteY5708" fmla="*/ 19614 h 1996549"/>
              <a:gd name="connsiteX5709" fmla="*/ 129113 w 1998270"/>
              <a:gd name="connsiteY5709" fmla="*/ 18932 h 1996549"/>
              <a:gd name="connsiteX5710" fmla="*/ 135935 w 1998270"/>
              <a:gd name="connsiteY5710" fmla="*/ 25756 h 1996549"/>
              <a:gd name="connsiteX5711" fmla="*/ 129113 w 1998270"/>
              <a:gd name="connsiteY5711" fmla="*/ 32577 h 1996549"/>
              <a:gd name="connsiteX5712" fmla="*/ 122291 w 1998270"/>
              <a:gd name="connsiteY5712" fmla="*/ 25756 h 1996549"/>
              <a:gd name="connsiteX5713" fmla="*/ 129113 w 1998270"/>
              <a:gd name="connsiteY5713" fmla="*/ 18932 h 1996549"/>
              <a:gd name="connsiteX5714" fmla="*/ 189832 w 1998270"/>
              <a:gd name="connsiteY5714" fmla="*/ 18249 h 1996549"/>
              <a:gd name="connsiteX5715" fmla="*/ 190173 w 1998270"/>
              <a:gd name="connsiteY5715" fmla="*/ 18249 h 1996549"/>
              <a:gd name="connsiteX5716" fmla="*/ 197337 w 1998270"/>
              <a:gd name="connsiteY5716" fmla="*/ 25755 h 1996549"/>
              <a:gd name="connsiteX5717" fmla="*/ 189832 w 1998270"/>
              <a:gd name="connsiteY5717" fmla="*/ 33258 h 1996549"/>
              <a:gd name="connsiteX5718" fmla="*/ 182328 w 1998270"/>
              <a:gd name="connsiteY5718" fmla="*/ 25755 h 1996549"/>
              <a:gd name="connsiteX5719" fmla="*/ 189832 w 1998270"/>
              <a:gd name="connsiteY5719" fmla="*/ 18249 h 1996549"/>
              <a:gd name="connsiteX5720" fmla="*/ 251234 w 1998270"/>
              <a:gd name="connsiteY5720" fmla="*/ 17567 h 1996549"/>
              <a:gd name="connsiteX5721" fmla="*/ 251575 w 1998270"/>
              <a:gd name="connsiteY5721" fmla="*/ 17567 h 1996549"/>
              <a:gd name="connsiteX5722" fmla="*/ 259421 w 1998270"/>
              <a:gd name="connsiteY5722" fmla="*/ 25755 h 1996549"/>
              <a:gd name="connsiteX5723" fmla="*/ 251234 w 1998270"/>
              <a:gd name="connsiteY5723" fmla="*/ 33942 h 1996549"/>
              <a:gd name="connsiteX5724" fmla="*/ 243047 w 1998270"/>
              <a:gd name="connsiteY5724" fmla="*/ 25755 h 1996549"/>
              <a:gd name="connsiteX5725" fmla="*/ 251234 w 1998270"/>
              <a:gd name="connsiteY5725" fmla="*/ 17567 h 1996549"/>
              <a:gd name="connsiteX5726" fmla="*/ 313001 w 1998270"/>
              <a:gd name="connsiteY5726" fmla="*/ 16751 h 1996549"/>
              <a:gd name="connsiteX5727" fmla="*/ 321870 w 1998270"/>
              <a:gd name="connsiteY5727" fmla="*/ 25620 h 1996549"/>
              <a:gd name="connsiteX5728" fmla="*/ 313001 w 1998270"/>
              <a:gd name="connsiteY5728" fmla="*/ 34489 h 1996549"/>
              <a:gd name="connsiteX5729" fmla="*/ 304132 w 1998270"/>
              <a:gd name="connsiteY5729" fmla="*/ 25620 h 1996549"/>
              <a:gd name="connsiteX5730" fmla="*/ 313001 w 1998270"/>
              <a:gd name="connsiteY5730" fmla="*/ 16751 h 1996549"/>
              <a:gd name="connsiteX5731" fmla="*/ 374036 w 1998270"/>
              <a:gd name="connsiteY5731" fmla="*/ 16203 h 1996549"/>
              <a:gd name="connsiteX5732" fmla="*/ 383588 w 1998270"/>
              <a:gd name="connsiteY5732" fmla="*/ 25756 h 1996549"/>
              <a:gd name="connsiteX5733" fmla="*/ 374036 w 1998270"/>
              <a:gd name="connsiteY5733" fmla="*/ 35307 h 1996549"/>
              <a:gd name="connsiteX5734" fmla="*/ 364485 w 1998270"/>
              <a:gd name="connsiteY5734" fmla="*/ 25756 h 1996549"/>
              <a:gd name="connsiteX5735" fmla="*/ 374036 w 1998270"/>
              <a:gd name="connsiteY5735" fmla="*/ 16203 h 1996549"/>
              <a:gd name="connsiteX5736" fmla="*/ 436119 w 1998270"/>
              <a:gd name="connsiteY5736" fmla="*/ 15520 h 1996549"/>
              <a:gd name="connsiteX5737" fmla="*/ 446353 w 1998270"/>
              <a:gd name="connsiteY5737" fmla="*/ 25755 h 1996549"/>
              <a:gd name="connsiteX5738" fmla="*/ 436119 w 1998270"/>
              <a:gd name="connsiteY5738" fmla="*/ 35987 h 1996549"/>
              <a:gd name="connsiteX5739" fmla="*/ 425886 w 1998270"/>
              <a:gd name="connsiteY5739" fmla="*/ 25755 h 1996549"/>
              <a:gd name="connsiteX5740" fmla="*/ 436119 w 1998270"/>
              <a:gd name="connsiteY5740" fmla="*/ 15520 h 1996549"/>
              <a:gd name="connsiteX5741" fmla="*/ 497205 w 1998270"/>
              <a:gd name="connsiteY5741" fmla="*/ 14875 h 1996549"/>
              <a:gd name="connsiteX5742" fmla="*/ 507950 w 1998270"/>
              <a:gd name="connsiteY5742" fmla="*/ 25620 h 1996549"/>
              <a:gd name="connsiteX5743" fmla="*/ 497205 w 1998270"/>
              <a:gd name="connsiteY5743" fmla="*/ 36366 h 1996549"/>
              <a:gd name="connsiteX5744" fmla="*/ 486460 w 1998270"/>
              <a:gd name="connsiteY5744" fmla="*/ 25620 h 1996549"/>
              <a:gd name="connsiteX5745" fmla="*/ 497205 w 1998270"/>
              <a:gd name="connsiteY5745" fmla="*/ 14875 h 1996549"/>
              <a:gd name="connsiteX5746" fmla="*/ 558240 w 1998270"/>
              <a:gd name="connsiteY5746" fmla="*/ 14327 h 1996549"/>
              <a:gd name="connsiteX5747" fmla="*/ 569667 w 1998270"/>
              <a:gd name="connsiteY5747" fmla="*/ 25755 h 1996549"/>
              <a:gd name="connsiteX5748" fmla="*/ 558240 w 1998270"/>
              <a:gd name="connsiteY5748" fmla="*/ 37183 h 1996549"/>
              <a:gd name="connsiteX5749" fmla="*/ 546813 w 1998270"/>
              <a:gd name="connsiteY5749" fmla="*/ 25755 h 1996549"/>
              <a:gd name="connsiteX5750" fmla="*/ 558240 w 1998270"/>
              <a:gd name="connsiteY5750" fmla="*/ 14327 h 1996549"/>
              <a:gd name="connsiteX5751" fmla="*/ 619642 w 1998270"/>
              <a:gd name="connsiteY5751" fmla="*/ 13645 h 1996549"/>
              <a:gd name="connsiteX5752" fmla="*/ 631751 w 1998270"/>
              <a:gd name="connsiteY5752" fmla="*/ 25755 h 1996549"/>
              <a:gd name="connsiteX5753" fmla="*/ 619642 w 1998270"/>
              <a:gd name="connsiteY5753" fmla="*/ 37865 h 1996549"/>
              <a:gd name="connsiteX5754" fmla="*/ 607532 w 1998270"/>
              <a:gd name="connsiteY5754" fmla="*/ 25755 h 1996549"/>
              <a:gd name="connsiteX5755" fmla="*/ 619642 w 1998270"/>
              <a:gd name="connsiteY5755" fmla="*/ 13645 h 1996549"/>
              <a:gd name="connsiteX5756" fmla="*/ 681409 w 1998270"/>
              <a:gd name="connsiteY5756" fmla="*/ 12828 h 1996549"/>
              <a:gd name="connsiteX5757" fmla="*/ 694201 w 1998270"/>
              <a:gd name="connsiteY5757" fmla="*/ 25620 h 1996549"/>
              <a:gd name="connsiteX5758" fmla="*/ 681409 w 1998270"/>
              <a:gd name="connsiteY5758" fmla="*/ 38412 h 1996549"/>
              <a:gd name="connsiteX5759" fmla="*/ 668617 w 1998270"/>
              <a:gd name="connsiteY5759" fmla="*/ 25620 h 1996549"/>
              <a:gd name="connsiteX5760" fmla="*/ 681409 w 1998270"/>
              <a:gd name="connsiteY5760" fmla="*/ 12828 h 1996549"/>
              <a:gd name="connsiteX5761" fmla="*/ 743126 w 1998270"/>
              <a:gd name="connsiteY5761" fmla="*/ 12281 h 1996549"/>
              <a:gd name="connsiteX5762" fmla="*/ 756600 w 1998270"/>
              <a:gd name="connsiteY5762" fmla="*/ 25756 h 1996549"/>
              <a:gd name="connsiteX5763" fmla="*/ 743126 w 1998270"/>
              <a:gd name="connsiteY5763" fmla="*/ 39229 h 1996549"/>
              <a:gd name="connsiteX5764" fmla="*/ 729652 w 1998270"/>
              <a:gd name="connsiteY5764" fmla="*/ 25756 h 1996549"/>
              <a:gd name="connsiteX5765" fmla="*/ 743126 w 1998270"/>
              <a:gd name="connsiteY5765" fmla="*/ 12281 h 1996549"/>
              <a:gd name="connsiteX5766" fmla="*/ 803845 w 1998270"/>
              <a:gd name="connsiteY5766" fmla="*/ 11598 h 1996549"/>
              <a:gd name="connsiteX5767" fmla="*/ 818001 w 1998270"/>
              <a:gd name="connsiteY5767" fmla="*/ 25756 h 1996549"/>
              <a:gd name="connsiteX5768" fmla="*/ 803845 w 1998270"/>
              <a:gd name="connsiteY5768" fmla="*/ 39911 h 1996549"/>
              <a:gd name="connsiteX5769" fmla="*/ 789689 w 1998270"/>
              <a:gd name="connsiteY5769" fmla="*/ 25756 h 1996549"/>
              <a:gd name="connsiteX5770" fmla="*/ 803845 w 1998270"/>
              <a:gd name="connsiteY5770" fmla="*/ 11598 h 1996549"/>
              <a:gd name="connsiteX5771" fmla="*/ 865246 w 1998270"/>
              <a:gd name="connsiteY5771" fmla="*/ 10915 h 1996549"/>
              <a:gd name="connsiteX5772" fmla="*/ 880085 w 1998270"/>
              <a:gd name="connsiteY5772" fmla="*/ 25755 h 1996549"/>
              <a:gd name="connsiteX5773" fmla="*/ 865246 w 1998270"/>
              <a:gd name="connsiteY5773" fmla="*/ 40593 h 1996549"/>
              <a:gd name="connsiteX5774" fmla="*/ 850408 w 1998270"/>
              <a:gd name="connsiteY5774" fmla="*/ 25755 h 1996549"/>
              <a:gd name="connsiteX5775" fmla="*/ 865246 w 1998270"/>
              <a:gd name="connsiteY5775" fmla="*/ 10915 h 1996549"/>
              <a:gd name="connsiteX5776" fmla="*/ 926648 w 1998270"/>
              <a:gd name="connsiteY5776" fmla="*/ 10745 h 1996549"/>
              <a:gd name="connsiteX5777" fmla="*/ 942168 w 1998270"/>
              <a:gd name="connsiteY5777" fmla="*/ 26266 h 1996549"/>
              <a:gd name="connsiteX5778" fmla="*/ 942168 w 1998270"/>
              <a:gd name="connsiteY5778" fmla="*/ 26438 h 1996549"/>
              <a:gd name="connsiteX5779" fmla="*/ 926648 w 1998270"/>
              <a:gd name="connsiteY5779" fmla="*/ 41617 h 1996549"/>
              <a:gd name="connsiteX5780" fmla="*/ 926477 w 1998270"/>
              <a:gd name="connsiteY5780" fmla="*/ 41617 h 1996549"/>
              <a:gd name="connsiteX5781" fmla="*/ 911127 w 1998270"/>
              <a:gd name="connsiteY5781" fmla="*/ 26266 h 1996549"/>
              <a:gd name="connsiteX5782" fmla="*/ 926648 w 1998270"/>
              <a:gd name="connsiteY5782" fmla="*/ 10745 h 1996549"/>
              <a:gd name="connsiteX5783" fmla="*/ 988048 w 1998270"/>
              <a:gd name="connsiteY5783" fmla="*/ 9380 h 1996549"/>
              <a:gd name="connsiteX5784" fmla="*/ 988390 w 1998270"/>
              <a:gd name="connsiteY5784" fmla="*/ 9380 h 1996549"/>
              <a:gd name="connsiteX5785" fmla="*/ 1004252 w 1998270"/>
              <a:gd name="connsiteY5785" fmla="*/ 25584 h 1996549"/>
              <a:gd name="connsiteX5786" fmla="*/ 1004252 w 1998270"/>
              <a:gd name="connsiteY5786" fmla="*/ 25755 h 1996549"/>
              <a:gd name="connsiteX5787" fmla="*/ 988048 w 1998270"/>
              <a:gd name="connsiteY5787" fmla="*/ 41617 h 1996549"/>
              <a:gd name="connsiteX5788" fmla="*/ 971846 w 1998270"/>
              <a:gd name="connsiteY5788" fmla="*/ 25584 h 1996549"/>
              <a:gd name="connsiteX5789" fmla="*/ 988048 w 1998270"/>
              <a:gd name="connsiteY5789" fmla="*/ 9380 h 1996549"/>
              <a:gd name="connsiteX5790" fmla="*/ 1110851 w 1998270"/>
              <a:gd name="connsiteY5790" fmla="*/ 8869 h 1996549"/>
              <a:gd name="connsiteX5791" fmla="*/ 1127907 w 1998270"/>
              <a:gd name="connsiteY5791" fmla="*/ 25925 h 1996549"/>
              <a:gd name="connsiteX5792" fmla="*/ 1110851 w 1998270"/>
              <a:gd name="connsiteY5792" fmla="*/ 42981 h 1996549"/>
              <a:gd name="connsiteX5793" fmla="*/ 1093796 w 1998270"/>
              <a:gd name="connsiteY5793" fmla="*/ 25925 h 1996549"/>
              <a:gd name="connsiteX5794" fmla="*/ 1110851 w 1998270"/>
              <a:gd name="connsiteY5794" fmla="*/ 8869 h 1996549"/>
              <a:gd name="connsiteX5795" fmla="*/ 1172253 w 1998270"/>
              <a:gd name="connsiteY5795" fmla="*/ 7676 h 1996549"/>
              <a:gd name="connsiteX5796" fmla="*/ 1172594 w 1998270"/>
              <a:gd name="connsiteY5796" fmla="*/ 7676 h 1996549"/>
              <a:gd name="connsiteX5797" fmla="*/ 1190332 w 1998270"/>
              <a:gd name="connsiteY5797" fmla="*/ 25756 h 1996549"/>
              <a:gd name="connsiteX5798" fmla="*/ 1190332 w 1998270"/>
              <a:gd name="connsiteY5798" fmla="*/ 25925 h 1996549"/>
              <a:gd name="connsiteX5799" fmla="*/ 1172253 w 1998270"/>
              <a:gd name="connsiteY5799" fmla="*/ 43663 h 1996549"/>
              <a:gd name="connsiteX5800" fmla="*/ 1154174 w 1998270"/>
              <a:gd name="connsiteY5800" fmla="*/ 25756 h 1996549"/>
              <a:gd name="connsiteX5801" fmla="*/ 1172253 w 1998270"/>
              <a:gd name="connsiteY5801" fmla="*/ 7676 h 1996549"/>
              <a:gd name="connsiteX5802" fmla="*/ 1050132 w 1998270"/>
              <a:gd name="connsiteY5802" fmla="*/ 7505 h 1996549"/>
              <a:gd name="connsiteX5803" fmla="*/ 1067188 w 1998270"/>
              <a:gd name="connsiteY5803" fmla="*/ 24560 h 1996549"/>
              <a:gd name="connsiteX5804" fmla="*/ 1050132 w 1998270"/>
              <a:gd name="connsiteY5804" fmla="*/ 41617 h 1996549"/>
              <a:gd name="connsiteX5805" fmla="*/ 1033077 w 1998270"/>
              <a:gd name="connsiteY5805" fmla="*/ 24560 h 1996549"/>
              <a:gd name="connsiteX5806" fmla="*/ 1050132 w 1998270"/>
              <a:gd name="connsiteY5806" fmla="*/ 7505 h 1996549"/>
              <a:gd name="connsiteX5807" fmla="*/ 1234021 w 1998270"/>
              <a:gd name="connsiteY5807" fmla="*/ 6859 h 1996549"/>
              <a:gd name="connsiteX5808" fmla="*/ 1252782 w 1998270"/>
              <a:gd name="connsiteY5808" fmla="*/ 25619 h 1996549"/>
              <a:gd name="connsiteX5809" fmla="*/ 1234021 w 1998270"/>
              <a:gd name="connsiteY5809" fmla="*/ 44382 h 1996549"/>
              <a:gd name="connsiteX5810" fmla="*/ 1215259 w 1998270"/>
              <a:gd name="connsiteY5810" fmla="*/ 25619 h 1996549"/>
              <a:gd name="connsiteX5811" fmla="*/ 1234021 w 1998270"/>
              <a:gd name="connsiteY5811" fmla="*/ 6859 h 1996549"/>
              <a:gd name="connsiteX5812" fmla="*/ 1295055 w 1998270"/>
              <a:gd name="connsiteY5812" fmla="*/ 6311 h 1996549"/>
              <a:gd name="connsiteX5813" fmla="*/ 1314499 w 1998270"/>
              <a:gd name="connsiteY5813" fmla="*/ 25755 h 1996549"/>
              <a:gd name="connsiteX5814" fmla="*/ 1314499 w 1998270"/>
              <a:gd name="connsiteY5814" fmla="*/ 25925 h 1996549"/>
              <a:gd name="connsiteX5815" fmla="*/ 1295055 w 1998270"/>
              <a:gd name="connsiteY5815" fmla="*/ 45027 h 1996549"/>
              <a:gd name="connsiteX5816" fmla="*/ 1294885 w 1998270"/>
              <a:gd name="connsiteY5816" fmla="*/ 45027 h 1996549"/>
              <a:gd name="connsiteX5817" fmla="*/ 1275612 w 1998270"/>
              <a:gd name="connsiteY5817" fmla="*/ 25755 h 1996549"/>
              <a:gd name="connsiteX5818" fmla="*/ 1295055 w 1998270"/>
              <a:gd name="connsiteY5818" fmla="*/ 6311 h 1996549"/>
              <a:gd name="connsiteX5819" fmla="*/ 1357138 w 1998270"/>
              <a:gd name="connsiteY5819" fmla="*/ 5628 h 1996549"/>
              <a:gd name="connsiteX5820" fmla="*/ 1377264 w 1998270"/>
              <a:gd name="connsiteY5820" fmla="*/ 25756 h 1996549"/>
              <a:gd name="connsiteX5821" fmla="*/ 1377264 w 1998270"/>
              <a:gd name="connsiteY5821" fmla="*/ 25925 h 1996549"/>
              <a:gd name="connsiteX5822" fmla="*/ 1357138 w 1998270"/>
              <a:gd name="connsiteY5822" fmla="*/ 45710 h 1996549"/>
              <a:gd name="connsiteX5823" fmla="*/ 1356968 w 1998270"/>
              <a:gd name="connsiteY5823" fmla="*/ 45710 h 1996549"/>
              <a:gd name="connsiteX5824" fmla="*/ 1337013 w 1998270"/>
              <a:gd name="connsiteY5824" fmla="*/ 25756 h 1996549"/>
              <a:gd name="connsiteX5825" fmla="*/ 1357138 w 1998270"/>
              <a:gd name="connsiteY5825" fmla="*/ 5628 h 1996549"/>
              <a:gd name="connsiteX5826" fmla="*/ 1417858 w 1998270"/>
              <a:gd name="connsiteY5826" fmla="*/ 4947 h 1996549"/>
              <a:gd name="connsiteX5827" fmla="*/ 1418199 w 1998270"/>
              <a:gd name="connsiteY5827" fmla="*/ 4947 h 1996549"/>
              <a:gd name="connsiteX5828" fmla="*/ 1438666 w 1998270"/>
              <a:gd name="connsiteY5828" fmla="*/ 25756 h 1996549"/>
              <a:gd name="connsiteX5829" fmla="*/ 1438666 w 1998270"/>
              <a:gd name="connsiteY5829" fmla="*/ 25925 h 1996549"/>
              <a:gd name="connsiteX5830" fmla="*/ 1417858 w 1998270"/>
              <a:gd name="connsiteY5830" fmla="*/ 46393 h 1996549"/>
              <a:gd name="connsiteX5831" fmla="*/ 1397050 w 1998270"/>
              <a:gd name="connsiteY5831" fmla="*/ 25756 h 1996549"/>
              <a:gd name="connsiteX5832" fmla="*/ 1417858 w 1998270"/>
              <a:gd name="connsiteY5832" fmla="*/ 4947 h 1996549"/>
              <a:gd name="connsiteX5833" fmla="*/ 1479259 w 1998270"/>
              <a:gd name="connsiteY5833" fmla="*/ 4435 h 1996549"/>
              <a:gd name="connsiteX5834" fmla="*/ 1500578 w 1998270"/>
              <a:gd name="connsiteY5834" fmla="*/ 25755 h 1996549"/>
              <a:gd name="connsiteX5835" fmla="*/ 1500578 w 1998270"/>
              <a:gd name="connsiteY5835" fmla="*/ 25925 h 1996549"/>
              <a:gd name="connsiteX5836" fmla="*/ 1479259 w 1998270"/>
              <a:gd name="connsiteY5836" fmla="*/ 46903 h 1996549"/>
              <a:gd name="connsiteX5837" fmla="*/ 1478918 w 1998270"/>
              <a:gd name="connsiteY5837" fmla="*/ 46903 h 1996549"/>
              <a:gd name="connsiteX5838" fmla="*/ 1458109 w 1998270"/>
              <a:gd name="connsiteY5838" fmla="*/ 25755 h 1996549"/>
              <a:gd name="connsiteX5839" fmla="*/ 1458109 w 1998270"/>
              <a:gd name="connsiteY5839" fmla="*/ 25584 h 1996549"/>
              <a:gd name="connsiteX5840" fmla="*/ 1479259 w 1998270"/>
              <a:gd name="connsiteY5840" fmla="*/ 4435 h 1996549"/>
              <a:gd name="connsiteX5841" fmla="*/ 1971151 w 1998270"/>
              <a:gd name="connsiteY5841" fmla="*/ 3923 h 1996549"/>
              <a:gd name="connsiteX5842" fmla="*/ 1992983 w 1998270"/>
              <a:gd name="connsiteY5842" fmla="*/ 25755 h 1996549"/>
              <a:gd name="connsiteX5843" fmla="*/ 1992983 w 1998270"/>
              <a:gd name="connsiteY5843" fmla="*/ 25925 h 1996549"/>
              <a:gd name="connsiteX5844" fmla="*/ 1971151 w 1998270"/>
              <a:gd name="connsiteY5844" fmla="*/ 47415 h 1996549"/>
              <a:gd name="connsiteX5845" fmla="*/ 1949491 w 1998270"/>
              <a:gd name="connsiteY5845" fmla="*/ 25755 h 1996549"/>
              <a:gd name="connsiteX5846" fmla="*/ 1949491 w 1998270"/>
              <a:gd name="connsiteY5846" fmla="*/ 25584 h 1996549"/>
              <a:gd name="connsiteX5847" fmla="*/ 1971151 w 1998270"/>
              <a:gd name="connsiteY5847" fmla="*/ 3923 h 1996549"/>
              <a:gd name="connsiteX5848" fmla="*/ 1540660 w 1998270"/>
              <a:gd name="connsiteY5848" fmla="*/ 3753 h 1996549"/>
              <a:gd name="connsiteX5849" fmla="*/ 1562662 w 1998270"/>
              <a:gd name="connsiteY5849" fmla="*/ 25756 h 1996549"/>
              <a:gd name="connsiteX5850" fmla="*/ 1562662 w 1998270"/>
              <a:gd name="connsiteY5850" fmla="*/ 25925 h 1996549"/>
              <a:gd name="connsiteX5851" fmla="*/ 1540660 w 1998270"/>
              <a:gd name="connsiteY5851" fmla="*/ 47586 h 1996549"/>
              <a:gd name="connsiteX5852" fmla="*/ 1518829 w 1998270"/>
              <a:gd name="connsiteY5852" fmla="*/ 25756 h 1996549"/>
              <a:gd name="connsiteX5853" fmla="*/ 1518829 w 1998270"/>
              <a:gd name="connsiteY5853" fmla="*/ 25584 h 1996549"/>
              <a:gd name="connsiteX5854" fmla="*/ 1540660 w 1998270"/>
              <a:gd name="connsiteY5854" fmla="*/ 3753 h 1996549"/>
              <a:gd name="connsiteX5855" fmla="*/ 1602427 w 1998270"/>
              <a:gd name="connsiteY5855" fmla="*/ 2937 h 1996549"/>
              <a:gd name="connsiteX5856" fmla="*/ 1625112 w 1998270"/>
              <a:gd name="connsiteY5856" fmla="*/ 25620 h 1996549"/>
              <a:gd name="connsiteX5857" fmla="*/ 1602427 w 1998270"/>
              <a:gd name="connsiteY5857" fmla="*/ 48305 h 1996549"/>
              <a:gd name="connsiteX5858" fmla="*/ 1579743 w 1998270"/>
              <a:gd name="connsiteY5858" fmla="*/ 25620 h 1996549"/>
              <a:gd name="connsiteX5859" fmla="*/ 1602427 w 1998270"/>
              <a:gd name="connsiteY5859" fmla="*/ 2937 h 1996549"/>
              <a:gd name="connsiteX5860" fmla="*/ 1664144 w 1998270"/>
              <a:gd name="connsiteY5860" fmla="*/ 2388 h 1996549"/>
              <a:gd name="connsiteX5861" fmla="*/ 1687511 w 1998270"/>
              <a:gd name="connsiteY5861" fmla="*/ 25755 h 1996549"/>
              <a:gd name="connsiteX5862" fmla="*/ 1687511 w 1998270"/>
              <a:gd name="connsiteY5862" fmla="*/ 25925 h 1996549"/>
              <a:gd name="connsiteX5863" fmla="*/ 1664144 w 1998270"/>
              <a:gd name="connsiteY5863" fmla="*/ 48951 h 1996549"/>
              <a:gd name="connsiteX5864" fmla="*/ 1640949 w 1998270"/>
              <a:gd name="connsiteY5864" fmla="*/ 25755 h 1996549"/>
              <a:gd name="connsiteX5865" fmla="*/ 1640949 w 1998270"/>
              <a:gd name="connsiteY5865" fmla="*/ 25584 h 1996549"/>
              <a:gd name="connsiteX5866" fmla="*/ 1664144 w 1998270"/>
              <a:gd name="connsiteY5866" fmla="*/ 2388 h 1996549"/>
              <a:gd name="connsiteX5867" fmla="*/ 1724864 w 1998270"/>
              <a:gd name="connsiteY5867" fmla="*/ 1706 h 1996549"/>
              <a:gd name="connsiteX5868" fmla="*/ 1748913 w 1998270"/>
              <a:gd name="connsiteY5868" fmla="*/ 25755 h 1996549"/>
              <a:gd name="connsiteX5869" fmla="*/ 1724864 w 1998270"/>
              <a:gd name="connsiteY5869" fmla="*/ 49633 h 1996549"/>
              <a:gd name="connsiteX5870" fmla="*/ 1700986 w 1998270"/>
              <a:gd name="connsiteY5870" fmla="*/ 25755 h 1996549"/>
              <a:gd name="connsiteX5871" fmla="*/ 1724864 w 1998270"/>
              <a:gd name="connsiteY5871" fmla="*/ 1706 h 1996549"/>
              <a:gd name="connsiteX5872" fmla="*/ 1786265 w 1998270"/>
              <a:gd name="connsiteY5872" fmla="*/ 1023 h 1996549"/>
              <a:gd name="connsiteX5873" fmla="*/ 1810996 w 1998270"/>
              <a:gd name="connsiteY5873" fmla="*/ 25756 h 1996549"/>
              <a:gd name="connsiteX5874" fmla="*/ 1810996 w 1998270"/>
              <a:gd name="connsiteY5874" fmla="*/ 25925 h 1996549"/>
              <a:gd name="connsiteX5875" fmla="*/ 1786265 w 1998270"/>
              <a:gd name="connsiteY5875" fmla="*/ 50315 h 1996549"/>
              <a:gd name="connsiteX5876" fmla="*/ 1785924 w 1998270"/>
              <a:gd name="connsiteY5876" fmla="*/ 50315 h 1996549"/>
              <a:gd name="connsiteX5877" fmla="*/ 1761704 w 1998270"/>
              <a:gd name="connsiteY5877" fmla="*/ 25756 h 1996549"/>
              <a:gd name="connsiteX5878" fmla="*/ 1761704 w 1998270"/>
              <a:gd name="connsiteY5878" fmla="*/ 25584 h 1996549"/>
              <a:gd name="connsiteX5879" fmla="*/ 1786265 w 1998270"/>
              <a:gd name="connsiteY5879" fmla="*/ 1023 h 1996549"/>
              <a:gd name="connsiteX5880" fmla="*/ 1847667 w 1998270"/>
              <a:gd name="connsiteY5880" fmla="*/ 511 h 1996549"/>
              <a:gd name="connsiteX5881" fmla="*/ 1872909 w 1998270"/>
              <a:gd name="connsiteY5881" fmla="*/ 25755 h 1996549"/>
              <a:gd name="connsiteX5882" fmla="*/ 1872909 w 1998270"/>
              <a:gd name="connsiteY5882" fmla="*/ 25925 h 1996549"/>
              <a:gd name="connsiteX5883" fmla="*/ 1847667 w 1998270"/>
              <a:gd name="connsiteY5883" fmla="*/ 50826 h 1996549"/>
              <a:gd name="connsiteX5884" fmla="*/ 1822595 w 1998270"/>
              <a:gd name="connsiteY5884" fmla="*/ 25755 h 1996549"/>
              <a:gd name="connsiteX5885" fmla="*/ 1822595 w 1998270"/>
              <a:gd name="connsiteY5885" fmla="*/ 25584 h 1996549"/>
              <a:gd name="connsiteX5886" fmla="*/ 1847667 w 1998270"/>
              <a:gd name="connsiteY5886" fmla="*/ 511 h 1996549"/>
              <a:gd name="connsiteX5887" fmla="*/ 1909067 w 1998270"/>
              <a:gd name="connsiteY5887" fmla="*/ 0 h 1996549"/>
              <a:gd name="connsiteX5888" fmla="*/ 1909409 w 1998270"/>
              <a:gd name="connsiteY5888" fmla="*/ 0 h 1996549"/>
              <a:gd name="connsiteX5889" fmla="*/ 1934822 w 1998270"/>
              <a:gd name="connsiteY5889" fmla="*/ 25756 h 1996549"/>
              <a:gd name="connsiteX5890" fmla="*/ 1934822 w 1998270"/>
              <a:gd name="connsiteY5890" fmla="*/ 25925 h 1996549"/>
              <a:gd name="connsiteX5891" fmla="*/ 1909067 w 1998270"/>
              <a:gd name="connsiteY5891" fmla="*/ 51339 h 1996549"/>
              <a:gd name="connsiteX5892" fmla="*/ 1883484 w 1998270"/>
              <a:gd name="connsiteY5892" fmla="*/ 25756 h 1996549"/>
              <a:gd name="connsiteX5893" fmla="*/ 1883484 w 1998270"/>
              <a:gd name="connsiteY5893" fmla="*/ 25584 h 1996549"/>
              <a:gd name="connsiteX5894" fmla="*/ 1909067 w 1998270"/>
              <a:gd name="connsiteY5894" fmla="*/ 0 h 199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</a:cxnLst>
            <a:rect l="l" t="t" r="r" b="b"/>
            <a:pathLst>
              <a:path w="1998270" h="1996549">
                <a:moveTo>
                  <a:pt x="619642" y="1989726"/>
                </a:moveTo>
                <a:lnTo>
                  <a:pt x="620494" y="1990579"/>
                </a:lnTo>
                <a:cubicBezTo>
                  <a:pt x="620494" y="1991050"/>
                  <a:pt x="620119" y="1991432"/>
                  <a:pt x="619642" y="1991432"/>
                </a:cubicBezTo>
                <a:cubicBezTo>
                  <a:pt x="619198" y="1991364"/>
                  <a:pt x="618857" y="1991019"/>
                  <a:pt x="618789" y="1990579"/>
                </a:cubicBezTo>
                <a:cubicBezTo>
                  <a:pt x="618789" y="1990108"/>
                  <a:pt x="619164" y="1989726"/>
                  <a:pt x="619642" y="1989726"/>
                </a:cubicBezTo>
                <a:close/>
                <a:moveTo>
                  <a:pt x="681042" y="1989385"/>
                </a:moveTo>
                <a:cubicBezTo>
                  <a:pt x="681707" y="1989385"/>
                  <a:pt x="682236" y="1989919"/>
                  <a:pt x="682236" y="1990579"/>
                </a:cubicBezTo>
                <a:cubicBezTo>
                  <a:pt x="682236" y="1991239"/>
                  <a:pt x="681707" y="1991773"/>
                  <a:pt x="681042" y="1991773"/>
                </a:cubicBezTo>
                <a:cubicBezTo>
                  <a:pt x="680377" y="1991773"/>
                  <a:pt x="679849" y="1991239"/>
                  <a:pt x="679849" y="1990579"/>
                </a:cubicBezTo>
                <a:cubicBezTo>
                  <a:pt x="679849" y="1989919"/>
                  <a:pt x="680377" y="1989385"/>
                  <a:pt x="681042" y="1989385"/>
                </a:cubicBezTo>
                <a:close/>
                <a:moveTo>
                  <a:pt x="743126" y="1989044"/>
                </a:moveTo>
                <a:cubicBezTo>
                  <a:pt x="743978" y="1989044"/>
                  <a:pt x="744661" y="1989732"/>
                  <a:pt x="744661" y="1990579"/>
                </a:cubicBezTo>
                <a:cubicBezTo>
                  <a:pt x="744661" y="1991427"/>
                  <a:pt x="743978" y="1992115"/>
                  <a:pt x="743126" y="1992115"/>
                </a:cubicBezTo>
                <a:cubicBezTo>
                  <a:pt x="742273" y="1992115"/>
                  <a:pt x="741591" y="1991427"/>
                  <a:pt x="741591" y="1990579"/>
                </a:cubicBezTo>
                <a:cubicBezTo>
                  <a:pt x="741591" y="1989732"/>
                  <a:pt x="742273" y="1989044"/>
                  <a:pt x="743126" y="1989044"/>
                </a:cubicBezTo>
                <a:close/>
                <a:moveTo>
                  <a:pt x="803844" y="1988703"/>
                </a:moveTo>
                <a:cubicBezTo>
                  <a:pt x="804885" y="1988703"/>
                  <a:pt x="805721" y="1989543"/>
                  <a:pt x="805721" y="1990580"/>
                </a:cubicBezTo>
                <a:cubicBezTo>
                  <a:pt x="805721" y="1991617"/>
                  <a:pt x="804885" y="1992456"/>
                  <a:pt x="803844" y="1992456"/>
                </a:cubicBezTo>
                <a:cubicBezTo>
                  <a:pt x="802804" y="1992456"/>
                  <a:pt x="801969" y="1991617"/>
                  <a:pt x="801969" y="1990580"/>
                </a:cubicBezTo>
                <a:cubicBezTo>
                  <a:pt x="801969" y="1989543"/>
                  <a:pt x="802804" y="1988703"/>
                  <a:pt x="803844" y="1988703"/>
                </a:cubicBezTo>
                <a:close/>
                <a:moveTo>
                  <a:pt x="865246" y="1988362"/>
                </a:moveTo>
                <a:cubicBezTo>
                  <a:pt x="866474" y="1988362"/>
                  <a:pt x="867463" y="1989355"/>
                  <a:pt x="867463" y="1990580"/>
                </a:cubicBezTo>
                <a:cubicBezTo>
                  <a:pt x="867463" y="1991804"/>
                  <a:pt x="866474" y="1992797"/>
                  <a:pt x="865246" y="1992797"/>
                </a:cubicBezTo>
                <a:cubicBezTo>
                  <a:pt x="864018" y="1992797"/>
                  <a:pt x="863029" y="1991804"/>
                  <a:pt x="863029" y="1990580"/>
                </a:cubicBezTo>
                <a:cubicBezTo>
                  <a:pt x="863029" y="1989355"/>
                  <a:pt x="864018" y="1988362"/>
                  <a:pt x="865246" y="1988362"/>
                </a:cubicBezTo>
                <a:close/>
                <a:moveTo>
                  <a:pt x="926647" y="1988021"/>
                </a:moveTo>
                <a:cubicBezTo>
                  <a:pt x="926767" y="1988012"/>
                  <a:pt x="926886" y="1988012"/>
                  <a:pt x="927005" y="1988021"/>
                </a:cubicBezTo>
                <a:cubicBezTo>
                  <a:pt x="928319" y="1988118"/>
                  <a:pt x="929308" y="1989264"/>
                  <a:pt x="929206" y="1990579"/>
                </a:cubicBezTo>
                <a:cubicBezTo>
                  <a:pt x="929206" y="1991991"/>
                  <a:pt x="928063" y="1993138"/>
                  <a:pt x="926647" y="1993138"/>
                </a:cubicBezTo>
                <a:cubicBezTo>
                  <a:pt x="925232" y="1993138"/>
                  <a:pt x="924089" y="1991991"/>
                  <a:pt x="924089" y="1990579"/>
                </a:cubicBezTo>
                <a:cubicBezTo>
                  <a:pt x="924089" y="1989167"/>
                  <a:pt x="925232" y="1988021"/>
                  <a:pt x="926647" y="1988021"/>
                </a:cubicBezTo>
                <a:close/>
                <a:moveTo>
                  <a:pt x="988049" y="1987681"/>
                </a:moveTo>
                <a:cubicBezTo>
                  <a:pt x="988168" y="1987674"/>
                  <a:pt x="988288" y="1987674"/>
                  <a:pt x="988407" y="1987681"/>
                </a:cubicBezTo>
                <a:cubicBezTo>
                  <a:pt x="989908" y="1987778"/>
                  <a:pt x="991051" y="1989076"/>
                  <a:pt x="990949" y="1990580"/>
                </a:cubicBezTo>
                <a:cubicBezTo>
                  <a:pt x="990949" y="1992182"/>
                  <a:pt x="989652" y="1993480"/>
                  <a:pt x="988049" y="1993480"/>
                </a:cubicBezTo>
                <a:cubicBezTo>
                  <a:pt x="986480" y="1993394"/>
                  <a:pt x="985235" y="1992146"/>
                  <a:pt x="985150" y="1990580"/>
                </a:cubicBezTo>
                <a:cubicBezTo>
                  <a:pt x="985150" y="1988979"/>
                  <a:pt x="986446" y="1987681"/>
                  <a:pt x="988049" y="1987681"/>
                </a:cubicBezTo>
                <a:close/>
                <a:moveTo>
                  <a:pt x="1050132" y="1987340"/>
                </a:moveTo>
                <a:cubicBezTo>
                  <a:pt x="1050251" y="1987333"/>
                  <a:pt x="1050371" y="1987333"/>
                  <a:pt x="1050490" y="1987340"/>
                </a:cubicBezTo>
                <a:cubicBezTo>
                  <a:pt x="1052179" y="1987437"/>
                  <a:pt x="1053475" y="1988888"/>
                  <a:pt x="1053373" y="1990580"/>
                </a:cubicBezTo>
                <a:cubicBezTo>
                  <a:pt x="1053373" y="1992369"/>
                  <a:pt x="1051923" y="1993821"/>
                  <a:pt x="1050132" y="1993821"/>
                </a:cubicBezTo>
                <a:cubicBezTo>
                  <a:pt x="1048376" y="1993736"/>
                  <a:pt x="1046977" y="1992334"/>
                  <a:pt x="1046892" y="1990580"/>
                </a:cubicBezTo>
                <a:cubicBezTo>
                  <a:pt x="1046892" y="1988791"/>
                  <a:pt x="1048341" y="1987340"/>
                  <a:pt x="1050132" y="1987340"/>
                </a:cubicBezTo>
                <a:close/>
                <a:moveTo>
                  <a:pt x="1110851" y="1987168"/>
                </a:moveTo>
                <a:cubicBezTo>
                  <a:pt x="1112727" y="1987168"/>
                  <a:pt x="1114262" y="1988695"/>
                  <a:pt x="1114262" y="1990580"/>
                </a:cubicBezTo>
                <a:cubicBezTo>
                  <a:pt x="1114262" y="1992464"/>
                  <a:pt x="1112727" y="1993991"/>
                  <a:pt x="1110851" y="1993991"/>
                </a:cubicBezTo>
                <a:cubicBezTo>
                  <a:pt x="1108975" y="1993991"/>
                  <a:pt x="1107440" y="1992464"/>
                  <a:pt x="1107440" y="1990580"/>
                </a:cubicBezTo>
                <a:cubicBezTo>
                  <a:pt x="1107440" y="1988695"/>
                  <a:pt x="1108975" y="1987168"/>
                  <a:pt x="1110851" y="1987168"/>
                </a:cubicBezTo>
                <a:close/>
                <a:moveTo>
                  <a:pt x="1172253" y="1986827"/>
                </a:moveTo>
                <a:cubicBezTo>
                  <a:pt x="1174317" y="1986827"/>
                  <a:pt x="1176005" y="1988507"/>
                  <a:pt x="1176005" y="1990580"/>
                </a:cubicBezTo>
                <a:cubicBezTo>
                  <a:pt x="1176005" y="1992652"/>
                  <a:pt x="1174317" y="1994332"/>
                  <a:pt x="1172253" y="1994332"/>
                </a:cubicBezTo>
                <a:cubicBezTo>
                  <a:pt x="1170189" y="1994332"/>
                  <a:pt x="1168501" y="1992652"/>
                  <a:pt x="1168501" y="1990580"/>
                </a:cubicBezTo>
                <a:cubicBezTo>
                  <a:pt x="1168501" y="1988507"/>
                  <a:pt x="1170189" y="1986827"/>
                  <a:pt x="1172253" y="1986827"/>
                </a:cubicBezTo>
                <a:close/>
                <a:moveTo>
                  <a:pt x="1234020" y="1986522"/>
                </a:moveTo>
                <a:cubicBezTo>
                  <a:pt x="1236186" y="1986522"/>
                  <a:pt x="1237943" y="1988278"/>
                  <a:pt x="1237943" y="1990445"/>
                </a:cubicBezTo>
                <a:cubicBezTo>
                  <a:pt x="1237943" y="1992611"/>
                  <a:pt x="1236186" y="1994368"/>
                  <a:pt x="1234020" y="1994368"/>
                </a:cubicBezTo>
                <a:cubicBezTo>
                  <a:pt x="1231853" y="1994368"/>
                  <a:pt x="1230097" y="1992611"/>
                  <a:pt x="1230097" y="1990445"/>
                </a:cubicBezTo>
                <a:cubicBezTo>
                  <a:pt x="1230097" y="1988278"/>
                  <a:pt x="1231853" y="1986522"/>
                  <a:pt x="1234020" y="1986522"/>
                </a:cubicBezTo>
                <a:close/>
                <a:moveTo>
                  <a:pt x="1664145" y="1985975"/>
                </a:moveTo>
                <a:cubicBezTo>
                  <a:pt x="1664264" y="1985972"/>
                  <a:pt x="1664384" y="1985972"/>
                  <a:pt x="1664486" y="1985975"/>
                </a:cubicBezTo>
                <a:cubicBezTo>
                  <a:pt x="1667215" y="1986071"/>
                  <a:pt x="1669364" y="1988361"/>
                  <a:pt x="1669262" y="1991092"/>
                </a:cubicBezTo>
                <a:cubicBezTo>
                  <a:pt x="1669262" y="1993918"/>
                  <a:pt x="1666976" y="1996209"/>
                  <a:pt x="1664145" y="1996209"/>
                </a:cubicBezTo>
                <a:cubicBezTo>
                  <a:pt x="1661365" y="1996120"/>
                  <a:pt x="1659113" y="1993880"/>
                  <a:pt x="1659029" y="1991092"/>
                </a:cubicBezTo>
                <a:cubicBezTo>
                  <a:pt x="1659029" y="1988266"/>
                  <a:pt x="1661314" y="1985975"/>
                  <a:pt x="1664145" y="1985975"/>
                </a:cubicBezTo>
                <a:close/>
                <a:moveTo>
                  <a:pt x="1602061" y="1985975"/>
                </a:moveTo>
                <a:cubicBezTo>
                  <a:pt x="1602181" y="1985972"/>
                  <a:pt x="1602300" y="1985972"/>
                  <a:pt x="1602403" y="1985975"/>
                </a:cubicBezTo>
                <a:cubicBezTo>
                  <a:pt x="1605132" y="1986071"/>
                  <a:pt x="1607280" y="1988361"/>
                  <a:pt x="1607178" y="1991092"/>
                </a:cubicBezTo>
                <a:cubicBezTo>
                  <a:pt x="1607178" y="1993918"/>
                  <a:pt x="1604893" y="1996209"/>
                  <a:pt x="1602061" y="1996209"/>
                </a:cubicBezTo>
                <a:cubicBezTo>
                  <a:pt x="1599281" y="1996120"/>
                  <a:pt x="1597030" y="1993880"/>
                  <a:pt x="1596945" y="1991092"/>
                </a:cubicBezTo>
                <a:cubicBezTo>
                  <a:pt x="1596945" y="1988266"/>
                  <a:pt x="1599230" y="1985975"/>
                  <a:pt x="1602061" y="1985975"/>
                </a:cubicBezTo>
                <a:close/>
                <a:moveTo>
                  <a:pt x="1971151" y="1985974"/>
                </a:moveTo>
                <a:cubicBezTo>
                  <a:pt x="1973693" y="1985974"/>
                  <a:pt x="1975756" y="1988036"/>
                  <a:pt x="1975756" y="1990580"/>
                </a:cubicBezTo>
                <a:cubicBezTo>
                  <a:pt x="1975756" y="1993123"/>
                  <a:pt x="1973693" y="1995185"/>
                  <a:pt x="1971151" y="1995185"/>
                </a:cubicBezTo>
                <a:cubicBezTo>
                  <a:pt x="1968610" y="1995185"/>
                  <a:pt x="1966547" y="1993123"/>
                  <a:pt x="1966547" y="1990580"/>
                </a:cubicBezTo>
                <a:cubicBezTo>
                  <a:pt x="1966547" y="1988036"/>
                  <a:pt x="1968610" y="1985974"/>
                  <a:pt x="1971151" y="1985974"/>
                </a:cubicBezTo>
                <a:close/>
                <a:moveTo>
                  <a:pt x="1909068" y="1985974"/>
                </a:moveTo>
                <a:cubicBezTo>
                  <a:pt x="1911985" y="1985974"/>
                  <a:pt x="1914356" y="1988342"/>
                  <a:pt x="1914356" y="1991262"/>
                </a:cubicBezTo>
                <a:cubicBezTo>
                  <a:pt x="1914356" y="1994182"/>
                  <a:pt x="1911985" y="1996549"/>
                  <a:pt x="1909068" y="1996549"/>
                </a:cubicBezTo>
                <a:cubicBezTo>
                  <a:pt x="1906151" y="1996549"/>
                  <a:pt x="1903781" y="1994182"/>
                  <a:pt x="1903781" y="1991262"/>
                </a:cubicBezTo>
                <a:cubicBezTo>
                  <a:pt x="1903781" y="1988342"/>
                  <a:pt x="1906151" y="1985974"/>
                  <a:pt x="1909068" y="1985974"/>
                </a:cubicBezTo>
                <a:close/>
                <a:moveTo>
                  <a:pt x="1847667" y="1985974"/>
                </a:moveTo>
                <a:cubicBezTo>
                  <a:pt x="1850583" y="1985974"/>
                  <a:pt x="1852954" y="1988342"/>
                  <a:pt x="1852954" y="1991262"/>
                </a:cubicBezTo>
                <a:cubicBezTo>
                  <a:pt x="1852954" y="1994182"/>
                  <a:pt x="1850583" y="1996549"/>
                  <a:pt x="1847667" y="1996549"/>
                </a:cubicBezTo>
                <a:cubicBezTo>
                  <a:pt x="1844750" y="1996549"/>
                  <a:pt x="1842380" y="1994182"/>
                  <a:pt x="1842380" y="1991262"/>
                </a:cubicBezTo>
                <a:cubicBezTo>
                  <a:pt x="1842380" y="1988342"/>
                  <a:pt x="1844750" y="1985974"/>
                  <a:pt x="1847667" y="1985974"/>
                </a:cubicBezTo>
                <a:close/>
                <a:moveTo>
                  <a:pt x="1786265" y="1985974"/>
                </a:moveTo>
                <a:cubicBezTo>
                  <a:pt x="1789181" y="1985974"/>
                  <a:pt x="1791552" y="1988342"/>
                  <a:pt x="1791552" y="1991262"/>
                </a:cubicBezTo>
                <a:cubicBezTo>
                  <a:pt x="1791552" y="1994182"/>
                  <a:pt x="1789181" y="1996549"/>
                  <a:pt x="1786265" y="1996549"/>
                </a:cubicBezTo>
                <a:cubicBezTo>
                  <a:pt x="1783348" y="1996549"/>
                  <a:pt x="1780978" y="1994182"/>
                  <a:pt x="1780978" y="1991262"/>
                </a:cubicBezTo>
                <a:cubicBezTo>
                  <a:pt x="1780978" y="1988342"/>
                  <a:pt x="1783348" y="1985974"/>
                  <a:pt x="1786265" y="1985974"/>
                </a:cubicBezTo>
                <a:close/>
                <a:moveTo>
                  <a:pt x="1724864" y="1985974"/>
                </a:moveTo>
                <a:cubicBezTo>
                  <a:pt x="1727780" y="1985974"/>
                  <a:pt x="1730151" y="1988342"/>
                  <a:pt x="1730151" y="1991262"/>
                </a:cubicBezTo>
                <a:cubicBezTo>
                  <a:pt x="1730151" y="1994182"/>
                  <a:pt x="1727780" y="1996549"/>
                  <a:pt x="1724864" y="1996549"/>
                </a:cubicBezTo>
                <a:cubicBezTo>
                  <a:pt x="1721947" y="1996549"/>
                  <a:pt x="1719577" y="1994182"/>
                  <a:pt x="1719577" y="1991262"/>
                </a:cubicBezTo>
                <a:cubicBezTo>
                  <a:pt x="1719577" y="1988342"/>
                  <a:pt x="1721947" y="1985974"/>
                  <a:pt x="1724864" y="1985974"/>
                </a:cubicBezTo>
                <a:close/>
                <a:moveTo>
                  <a:pt x="1479259" y="1985974"/>
                </a:moveTo>
                <a:cubicBezTo>
                  <a:pt x="1479378" y="1985969"/>
                  <a:pt x="1479498" y="1985969"/>
                  <a:pt x="1479600" y="1985974"/>
                </a:cubicBezTo>
                <a:cubicBezTo>
                  <a:pt x="1482142" y="1986070"/>
                  <a:pt x="1484137" y="1988209"/>
                  <a:pt x="1484035" y="1990750"/>
                </a:cubicBezTo>
                <a:cubicBezTo>
                  <a:pt x="1484035" y="1993387"/>
                  <a:pt x="1481903" y="1995526"/>
                  <a:pt x="1479259" y="1995526"/>
                </a:cubicBezTo>
                <a:cubicBezTo>
                  <a:pt x="1476667" y="1995437"/>
                  <a:pt x="1474569" y="1993349"/>
                  <a:pt x="1474484" y="1990750"/>
                </a:cubicBezTo>
                <a:cubicBezTo>
                  <a:pt x="1474484" y="1988113"/>
                  <a:pt x="1476616" y="1985974"/>
                  <a:pt x="1479259" y="1985974"/>
                </a:cubicBezTo>
                <a:close/>
                <a:moveTo>
                  <a:pt x="1417857" y="1985974"/>
                </a:moveTo>
                <a:cubicBezTo>
                  <a:pt x="1420399" y="1985974"/>
                  <a:pt x="1422462" y="1988036"/>
                  <a:pt x="1422462" y="1990580"/>
                </a:cubicBezTo>
                <a:cubicBezTo>
                  <a:pt x="1422462" y="1993123"/>
                  <a:pt x="1420399" y="1995185"/>
                  <a:pt x="1417857" y="1995185"/>
                </a:cubicBezTo>
                <a:cubicBezTo>
                  <a:pt x="1415316" y="1995185"/>
                  <a:pt x="1413253" y="1993123"/>
                  <a:pt x="1413253" y="1990580"/>
                </a:cubicBezTo>
                <a:cubicBezTo>
                  <a:pt x="1413253" y="1988036"/>
                  <a:pt x="1415316" y="1985974"/>
                  <a:pt x="1417857" y="1985974"/>
                </a:cubicBezTo>
                <a:close/>
                <a:moveTo>
                  <a:pt x="1357138" y="1985974"/>
                </a:moveTo>
                <a:cubicBezTo>
                  <a:pt x="1357257" y="1985969"/>
                  <a:pt x="1357377" y="1985969"/>
                  <a:pt x="1357479" y="1985974"/>
                </a:cubicBezTo>
                <a:cubicBezTo>
                  <a:pt x="1359833" y="1986070"/>
                  <a:pt x="1361675" y="1988055"/>
                  <a:pt x="1361573" y="1990409"/>
                </a:cubicBezTo>
                <a:cubicBezTo>
                  <a:pt x="1361573" y="1992858"/>
                  <a:pt x="1359595" y="1994843"/>
                  <a:pt x="1357138" y="1994843"/>
                </a:cubicBezTo>
                <a:cubicBezTo>
                  <a:pt x="1354682" y="1994843"/>
                  <a:pt x="1352704" y="1992858"/>
                  <a:pt x="1352704" y="1990409"/>
                </a:cubicBezTo>
                <a:cubicBezTo>
                  <a:pt x="1352704" y="1987960"/>
                  <a:pt x="1354682" y="1985974"/>
                  <a:pt x="1357138" y="1985974"/>
                </a:cubicBezTo>
                <a:close/>
                <a:moveTo>
                  <a:pt x="1295055" y="1985974"/>
                </a:moveTo>
                <a:cubicBezTo>
                  <a:pt x="1297408" y="1985974"/>
                  <a:pt x="1299319" y="1987883"/>
                  <a:pt x="1299319" y="1990238"/>
                </a:cubicBezTo>
                <a:cubicBezTo>
                  <a:pt x="1299319" y="1992594"/>
                  <a:pt x="1297408" y="1994502"/>
                  <a:pt x="1295055" y="1994502"/>
                </a:cubicBezTo>
                <a:cubicBezTo>
                  <a:pt x="1292735" y="1994415"/>
                  <a:pt x="1290876" y="1992556"/>
                  <a:pt x="1290791" y="1990238"/>
                </a:cubicBezTo>
                <a:cubicBezTo>
                  <a:pt x="1290791" y="1987883"/>
                  <a:pt x="1292701" y="1985974"/>
                  <a:pt x="1295055" y="1985974"/>
                </a:cubicBezTo>
                <a:close/>
                <a:moveTo>
                  <a:pt x="1541026" y="1985499"/>
                </a:moveTo>
                <a:cubicBezTo>
                  <a:pt x="1543758" y="1985499"/>
                  <a:pt x="1545972" y="1987713"/>
                  <a:pt x="1545972" y="1990445"/>
                </a:cubicBezTo>
                <a:cubicBezTo>
                  <a:pt x="1545972" y="1993177"/>
                  <a:pt x="1543758" y="1995391"/>
                  <a:pt x="1541026" y="1995391"/>
                </a:cubicBezTo>
                <a:cubicBezTo>
                  <a:pt x="1538295" y="1995391"/>
                  <a:pt x="1536080" y="1993177"/>
                  <a:pt x="1536080" y="1990445"/>
                </a:cubicBezTo>
                <a:cubicBezTo>
                  <a:pt x="1536080" y="1987713"/>
                  <a:pt x="1538295" y="1985499"/>
                  <a:pt x="1541026" y="1985499"/>
                </a:cubicBezTo>
                <a:close/>
                <a:moveTo>
                  <a:pt x="558240" y="1928155"/>
                </a:moveTo>
                <a:cubicBezTo>
                  <a:pt x="558359" y="1928126"/>
                  <a:pt x="558495" y="1928126"/>
                  <a:pt x="558632" y="1928155"/>
                </a:cubicBezTo>
                <a:cubicBezTo>
                  <a:pt x="559076" y="1928261"/>
                  <a:pt x="559366" y="1928720"/>
                  <a:pt x="559263" y="1929179"/>
                </a:cubicBezTo>
                <a:cubicBezTo>
                  <a:pt x="559263" y="1929743"/>
                  <a:pt x="558803" y="1930202"/>
                  <a:pt x="558240" y="1930202"/>
                </a:cubicBezTo>
                <a:cubicBezTo>
                  <a:pt x="557677" y="1930202"/>
                  <a:pt x="557217" y="1929743"/>
                  <a:pt x="557217" y="1929179"/>
                </a:cubicBezTo>
                <a:cubicBezTo>
                  <a:pt x="557217" y="1928614"/>
                  <a:pt x="557677" y="1928155"/>
                  <a:pt x="558240" y="1928155"/>
                </a:cubicBezTo>
                <a:close/>
                <a:moveTo>
                  <a:pt x="620008" y="1927509"/>
                </a:moveTo>
                <a:cubicBezTo>
                  <a:pt x="620856" y="1927509"/>
                  <a:pt x="621543" y="1928196"/>
                  <a:pt x="621543" y="1929044"/>
                </a:cubicBezTo>
                <a:cubicBezTo>
                  <a:pt x="621543" y="1929892"/>
                  <a:pt x="620856" y="1930579"/>
                  <a:pt x="620008" y="1930579"/>
                </a:cubicBezTo>
                <a:cubicBezTo>
                  <a:pt x="619160" y="1930579"/>
                  <a:pt x="618473" y="1929892"/>
                  <a:pt x="618473" y="1929044"/>
                </a:cubicBezTo>
                <a:cubicBezTo>
                  <a:pt x="618473" y="1928196"/>
                  <a:pt x="619160" y="1927509"/>
                  <a:pt x="620008" y="1927509"/>
                </a:cubicBezTo>
                <a:close/>
                <a:moveTo>
                  <a:pt x="681042" y="1927131"/>
                </a:moveTo>
                <a:cubicBezTo>
                  <a:pt x="682168" y="1927131"/>
                  <a:pt x="683089" y="1928047"/>
                  <a:pt x="683089" y="1929178"/>
                </a:cubicBezTo>
                <a:cubicBezTo>
                  <a:pt x="683089" y="1930309"/>
                  <a:pt x="682168" y="1931225"/>
                  <a:pt x="681042" y="1931225"/>
                </a:cubicBezTo>
                <a:cubicBezTo>
                  <a:pt x="679951" y="1931143"/>
                  <a:pt x="679081" y="1930273"/>
                  <a:pt x="678996" y="1929178"/>
                </a:cubicBezTo>
                <a:cubicBezTo>
                  <a:pt x="678996" y="1928047"/>
                  <a:pt x="679917" y="1927131"/>
                  <a:pt x="681042" y="1927131"/>
                </a:cubicBezTo>
                <a:close/>
                <a:moveTo>
                  <a:pt x="743126" y="1926790"/>
                </a:moveTo>
                <a:cubicBezTo>
                  <a:pt x="744439" y="1926790"/>
                  <a:pt x="745514" y="1927860"/>
                  <a:pt x="745514" y="1929178"/>
                </a:cubicBezTo>
                <a:cubicBezTo>
                  <a:pt x="745514" y="1930497"/>
                  <a:pt x="744439" y="1931566"/>
                  <a:pt x="743126" y="1931566"/>
                </a:cubicBezTo>
                <a:cubicBezTo>
                  <a:pt x="741846" y="1931482"/>
                  <a:pt x="740823" y="1930461"/>
                  <a:pt x="740738" y="1929178"/>
                </a:cubicBezTo>
                <a:cubicBezTo>
                  <a:pt x="740738" y="1927860"/>
                  <a:pt x="741812" y="1926790"/>
                  <a:pt x="743126" y="1926790"/>
                </a:cubicBezTo>
                <a:close/>
                <a:moveTo>
                  <a:pt x="803845" y="1926279"/>
                </a:moveTo>
                <a:cubicBezTo>
                  <a:pt x="803964" y="1926272"/>
                  <a:pt x="804084" y="1926272"/>
                  <a:pt x="804203" y="1926279"/>
                </a:cubicBezTo>
                <a:cubicBezTo>
                  <a:pt x="805704" y="1926376"/>
                  <a:pt x="806847" y="1927674"/>
                  <a:pt x="806745" y="1929178"/>
                </a:cubicBezTo>
                <a:cubicBezTo>
                  <a:pt x="806745" y="1930780"/>
                  <a:pt x="805448" y="1932078"/>
                  <a:pt x="803845" y="1932078"/>
                </a:cubicBezTo>
                <a:cubicBezTo>
                  <a:pt x="802275" y="1931992"/>
                  <a:pt x="801030" y="1930744"/>
                  <a:pt x="800946" y="1929178"/>
                </a:cubicBezTo>
                <a:cubicBezTo>
                  <a:pt x="800946" y="1927577"/>
                  <a:pt x="802242" y="1926279"/>
                  <a:pt x="803845" y="1926279"/>
                </a:cubicBezTo>
                <a:close/>
                <a:moveTo>
                  <a:pt x="865246" y="1925938"/>
                </a:moveTo>
                <a:cubicBezTo>
                  <a:pt x="865365" y="1925931"/>
                  <a:pt x="865485" y="1925931"/>
                  <a:pt x="865604" y="1925938"/>
                </a:cubicBezTo>
                <a:cubicBezTo>
                  <a:pt x="867293" y="1926035"/>
                  <a:pt x="868589" y="1927486"/>
                  <a:pt x="868487" y="1929178"/>
                </a:cubicBezTo>
                <a:cubicBezTo>
                  <a:pt x="868487" y="1930967"/>
                  <a:pt x="867037" y="1932419"/>
                  <a:pt x="865246" y="1932419"/>
                </a:cubicBezTo>
                <a:cubicBezTo>
                  <a:pt x="863490" y="1932334"/>
                  <a:pt x="862091" y="1930932"/>
                  <a:pt x="862006" y="1929178"/>
                </a:cubicBezTo>
                <a:cubicBezTo>
                  <a:pt x="862006" y="1927389"/>
                  <a:pt x="863455" y="1925938"/>
                  <a:pt x="865246" y="1925938"/>
                </a:cubicBezTo>
                <a:close/>
                <a:moveTo>
                  <a:pt x="926648" y="1925426"/>
                </a:moveTo>
                <a:cubicBezTo>
                  <a:pt x="928728" y="1925426"/>
                  <a:pt x="930400" y="1927106"/>
                  <a:pt x="930400" y="1929179"/>
                </a:cubicBezTo>
                <a:cubicBezTo>
                  <a:pt x="930400" y="1931251"/>
                  <a:pt x="928728" y="1932931"/>
                  <a:pt x="926648" y="1932931"/>
                </a:cubicBezTo>
                <a:cubicBezTo>
                  <a:pt x="924584" y="1932931"/>
                  <a:pt x="922896" y="1931251"/>
                  <a:pt x="922896" y="1929179"/>
                </a:cubicBezTo>
                <a:cubicBezTo>
                  <a:pt x="922896" y="1927106"/>
                  <a:pt x="924584" y="1925426"/>
                  <a:pt x="926648" y="1925426"/>
                </a:cubicBezTo>
                <a:close/>
                <a:moveTo>
                  <a:pt x="988049" y="1925085"/>
                </a:moveTo>
                <a:cubicBezTo>
                  <a:pt x="988169" y="1925080"/>
                  <a:pt x="988288" y="1925080"/>
                  <a:pt x="988390" y="1925085"/>
                </a:cubicBezTo>
                <a:cubicBezTo>
                  <a:pt x="990556" y="1925181"/>
                  <a:pt x="992245" y="1927014"/>
                  <a:pt x="992143" y="1929179"/>
                </a:cubicBezTo>
                <a:cubicBezTo>
                  <a:pt x="992143" y="1931439"/>
                  <a:pt x="990318" y="1933272"/>
                  <a:pt x="988049" y="1933272"/>
                </a:cubicBezTo>
                <a:cubicBezTo>
                  <a:pt x="985780" y="1933272"/>
                  <a:pt x="983956" y="1931439"/>
                  <a:pt x="983956" y="1929179"/>
                </a:cubicBezTo>
                <a:cubicBezTo>
                  <a:pt x="983956" y="1926919"/>
                  <a:pt x="985780" y="1925085"/>
                  <a:pt x="988049" y="1925085"/>
                </a:cubicBezTo>
                <a:close/>
                <a:moveTo>
                  <a:pt x="1050132" y="1924744"/>
                </a:moveTo>
                <a:cubicBezTo>
                  <a:pt x="1050251" y="1924739"/>
                  <a:pt x="1050371" y="1924739"/>
                  <a:pt x="1050473" y="1924744"/>
                </a:cubicBezTo>
                <a:cubicBezTo>
                  <a:pt x="1052827" y="1924840"/>
                  <a:pt x="1054669" y="1926825"/>
                  <a:pt x="1054567" y="1929179"/>
                </a:cubicBezTo>
                <a:cubicBezTo>
                  <a:pt x="1054567" y="1931628"/>
                  <a:pt x="1052589" y="1933613"/>
                  <a:pt x="1050132" y="1933613"/>
                </a:cubicBezTo>
                <a:cubicBezTo>
                  <a:pt x="1047676" y="1933613"/>
                  <a:pt x="1045698" y="1931628"/>
                  <a:pt x="1045698" y="1929179"/>
                </a:cubicBezTo>
                <a:cubicBezTo>
                  <a:pt x="1045698" y="1926730"/>
                  <a:pt x="1047676" y="1924744"/>
                  <a:pt x="1050132" y="1924744"/>
                </a:cubicBezTo>
                <a:close/>
                <a:moveTo>
                  <a:pt x="1110851" y="1924403"/>
                </a:moveTo>
                <a:cubicBezTo>
                  <a:pt x="1110970" y="1924398"/>
                  <a:pt x="1111090" y="1924398"/>
                  <a:pt x="1111192" y="1924403"/>
                </a:cubicBezTo>
                <a:cubicBezTo>
                  <a:pt x="1113734" y="1924499"/>
                  <a:pt x="1115729" y="1926638"/>
                  <a:pt x="1115627" y="1929179"/>
                </a:cubicBezTo>
                <a:cubicBezTo>
                  <a:pt x="1115627" y="1931816"/>
                  <a:pt x="1113495" y="1933955"/>
                  <a:pt x="1110851" y="1933955"/>
                </a:cubicBezTo>
                <a:cubicBezTo>
                  <a:pt x="1108259" y="1933866"/>
                  <a:pt x="1106161" y="1931778"/>
                  <a:pt x="1106076" y="1929179"/>
                </a:cubicBezTo>
                <a:cubicBezTo>
                  <a:pt x="1106076" y="1926542"/>
                  <a:pt x="1108208" y="1924403"/>
                  <a:pt x="1110851" y="1924403"/>
                </a:cubicBezTo>
                <a:close/>
                <a:moveTo>
                  <a:pt x="1172253" y="1924062"/>
                </a:moveTo>
                <a:cubicBezTo>
                  <a:pt x="1172372" y="1924059"/>
                  <a:pt x="1172492" y="1924059"/>
                  <a:pt x="1172594" y="1924062"/>
                </a:cubicBezTo>
                <a:cubicBezTo>
                  <a:pt x="1175323" y="1924158"/>
                  <a:pt x="1177472" y="1926448"/>
                  <a:pt x="1177369" y="1929179"/>
                </a:cubicBezTo>
                <a:cubicBezTo>
                  <a:pt x="1177369" y="1932005"/>
                  <a:pt x="1175084" y="1934296"/>
                  <a:pt x="1172253" y="1934296"/>
                </a:cubicBezTo>
                <a:cubicBezTo>
                  <a:pt x="1169473" y="1934207"/>
                  <a:pt x="1167221" y="1931967"/>
                  <a:pt x="1167136" y="1929179"/>
                </a:cubicBezTo>
                <a:cubicBezTo>
                  <a:pt x="1167136" y="1926353"/>
                  <a:pt x="1169421" y="1924062"/>
                  <a:pt x="1172253" y="1924062"/>
                </a:cubicBezTo>
                <a:close/>
                <a:moveTo>
                  <a:pt x="1234020" y="1923757"/>
                </a:moveTo>
                <a:cubicBezTo>
                  <a:pt x="1236941" y="1923757"/>
                  <a:pt x="1239308" y="1926124"/>
                  <a:pt x="1239308" y="1929044"/>
                </a:cubicBezTo>
                <a:cubicBezTo>
                  <a:pt x="1239308" y="1931965"/>
                  <a:pt x="1236940" y="1934332"/>
                  <a:pt x="1234020" y="1934332"/>
                </a:cubicBezTo>
                <a:cubicBezTo>
                  <a:pt x="1231100" y="1934332"/>
                  <a:pt x="1228733" y="1931964"/>
                  <a:pt x="1228733" y="1929044"/>
                </a:cubicBezTo>
                <a:cubicBezTo>
                  <a:pt x="1228733" y="1926124"/>
                  <a:pt x="1231100" y="1923757"/>
                  <a:pt x="1234020" y="1923757"/>
                </a:cubicBezTo>
                <a:close/>
                <a:moveTo>
                  <a:pt x="1295055" y="1923550"/>
                </a:moveTo>
                <a:cubicBezTo>
                  <a:pt x="1298159" y="1923550"/>
                  <a:pt x="1300684" y="1926070"/>
                  <a:pt x="1300684" y="1929179"/>
                </a:cubicBezTo>
                <a:cubicBezTo>
                  <a:pt x="1300684" y="1932288"/>
                  <a:pt x="1298159" y="1934807"/>
                  <a:pt x="1295055" y="1934807"/>
                </a:cubicBezTo>
                <a:cubicBezTo>
                  <a:pt x="1291951" y="1934807"/>
                  <a:pt x="1289427" y="1932288"/>
                  <a:pt x="1289427" y="1929179"/>
                </a:cubicBezTo>
                <a:cubicBezTo>
                  <a:pt x="1289427" y="1926070"/>
                  <a:pt x="1291951" y="1923550"/>
                  <a:pt x="1295055" y="1923550"/>
                </a:cubicBezTo>
                <a:close/>
                <a:moveTo>
                  <a:pt x="1357139" y="1923379"/>
                </a:moveTo>
                <a:cubicBezTo>
                  <a:pt x="1360277" y="1923378"/>
                  <a:pt x="1362852" y="1925871"/>
                  <a:pt x="1362937" y="1929008"/>
                </a:cubicBezTo>
                <a:cubicBezTo>
                  <a:pt x="1362937" y="1932211"/>
                  <a:pt x="1360345" y="1934807"/>
                  <a:pt x="1357139" y="1934807"/>
                </a:cubicBezTo>
                <a:cubicBezTo>
                  <a:pt x="1354034" y="1934723"/>
                  <a:pt x="1351510" y="1932278"/>
                  <a:pt x="1351340" y="1929178"/>
                </a:cubicBezTo>
                <a:cubicBezTo>
                  <a:pt x="1351340" y="1925975"/>
                  <a:pt x="1353932" y="1923379"/>
                  <a:pt x="1357139" y="1923379"/>
                </a:cubicBezTo>
                <a:close/>
                <a:moveTo>
                  <a:pt x="1971151" y="1923209"/>
                </a:moveTo>
                <a:cubicBezTo>
                  <a:pt x="1974358" y="1923117"/>
                  <a:pt x="1977036" y="1925636"/>
                  <a:pt x="1977121" y="1928837"/>
                </a:cubicBezTo>
                <a:cubicBezTo>
                  <a:pt x="1977121" y="1932134"/>
                  <a:pt x="1974443" y="1934807"/>
                  <a:pt x="1971151" y="1934807"/>
                </a:cubicBezTo>
                <a:cubicBezTo>
                  <a:pt x="1967979" y="1934812"/>
                  <a:pt x="1965369" y="1932341"/>
                  <a:pt x="1965182" y="1929178"/>
                </a:cubicBezTo>
                <a:cubicBezTo>
                  <a:pt x="1965182" y="1925882"/>
                  <a:pt x="1967860" y="1923209"/>
                  <a:pt x="1971151" y="1923209"/>
                </a:cubicBezTo>
                <a:close/>
                <a:moveTo>
                  <a:pt x="1417857" y="1923038"/>
                </a:moveTo>
                <a:cubicBezTo>
                  <a:pt x="1421252" y="1923038"/>
                  <a:pt x="1423998" y="1925788"/>
                  <a:pt x="1423998" y="1929179"/>
                </a:cubicBezTo>
                <a:cubicBezTo>
                  <a:pt x="1423998" y="1932569"/>
                  <a:pt x="1421252" y="1935319"/>
                  <a:pt x="1417857" y="1935319"/>
                </a:cubicBezTo>
                <a:cubicBezTo>
                  <a:pt x="1414463" y="1935319"/>
                  <a:pt x="1411718" y="1932569"/>
                  <a:pt x="1411718" y="1929179"/>
                </a:cubicBezTo>
                <a:cubicBezTo>
                  <a:pt x="1411718" y="1925788"/>
                  <a:pt x="1414463" y="1923038"/>
                  <a:pt x="1417857" y="1923038"/>
                </a:cubicBezTo>
                <a:close/>
                <a:moveTo>
                  <a:pt x="1479259" y="1922868"/>
                </a:moveTo>
                <a:cubicBezTo>
                  <a:pt x="1479378" y="1922865"/>
                  <a:pt x="1479498" y="1922865"/>
                  <a:pt x="1479600" y="1922868"/>
                </a:cubicBezTo>
                <a:cubicBezTo>
                  <a:pt x="1482994" y="1922963"/>
                  <a:pt x="1485672" y="1925790"/>
                  <a:pt x="1485570" y="1929179"/>
                </a:cubicBezTo>
                <a:cubicBezTo>
                  <a:pt x="1485570" y="1932663"/>
                  <a:pt x="1482739" y="1935489"/>
                  <a:pt x="1479259" y="1935489"/>
                </a:cubicBezTo>
                <a:cubicBezTo>
                  <a:pt x="1475814" y="1935399"/>
                  <a:pt x="1473034" y="1932626"/>
                  <a:pt x="1472949" y="1929179"/>
                </a:cubicBezTo>
                <a:cubicBezTo>
                  <a:pt x="1472949" y="1925694"/>
                  <a:pt x="1475780" y="1922868"/>
                  <a:pt x="1479259" y="1922868"/>
                </a:cubicBezTo>
                <a:close/>
                <a:moveTo>
                  <a:pt x="1540660" y="1922697"/>
                </a:moveTo>
                <a:cubicBezTo>
                  <a:pt x="1544241" y="1922697"/>
                  <a:pt x="1547141" y="1925599"/>
                  <a:pt x="1547141" y="1929179"/>
                </a:cubicBezTo>
                <a:cubicBezTo>
                  <a:pt x="1547141" y="1932759"/>
                  <a:pt x="1544241" y="1935660"/>
                  <a:pt x="1540660" y="1935660"/>
                </a:cubicBezTo>
                <a:cubicBezTo>
                  <a:pt x="1537078" y="1935660"/>
                  <a:pt x="1534179" y="1932759"/>
                  <a:pt x="1534179" y="1929179"/>
                </a:cubicBezTo>
                <a:cubicBezTo>
                  <a:pt x="1534179" y="1925599"/>
                  <a:pt x="1537078" y="1922697"/>
                  <a:pt x="1540660" y="1922697"/>
                </a:cubicBezTo>
                <a:close/>
                <a:moveTo>
                  <a:pt x="1664145" y="1922527"/>
                </a:moveTo>
                <a:cubicBezTo>
                  <a:pt x="1664264" y="1922524"/>
                  <a:pt x="1664384" y="1922524"/>
                  <a:pt x="1664486" y="1922527"/>
                </a:cubicBezTo>
                <a:cubicBezTo>
                  <a:pt x="1668068" y="1922623"/>
                  <a:pt x="1670899" y="1925600"/>
                  <a:pt x="1670797" y="1929179"/>
                </a:cubicBezTo>
                <a:cubicBezTo>
                  <a:pt x="1670797" y="1932853"/>
                  <a:pt x="1667812" y="1935831"/>
                  <a:pt x="1664145" y="1935831"/>
                </a:cubicBezTo>
                <a:cubicBezTo>
                  <a:pt x="1660511" y="1935740"/>
                  <a:pt x="1657578" y="1932815"/>
                  <a:pt x="1657493" y="1929179"/>
                </a:cubicBezTo>
                <a:cubicBezTo>
                  <a:pt x="1657493" y="1925505"/>
                  <a:pt x="1660478" y="1922527"/>
                  <a:pt x="1664145" y="1922527"/>
                </a:cubicBezTo>
                <a:close/>
                <a:moveTo>
                  <a:pt x="1602428" y="1922392"/>
                </a:moveTo>
                <a:cubicBezTo>
                  <a:pt x="1606102" y="1922392"/>
                  <a:pt x="1609080" y="1925370"/>
                  <a:pt x="1609080" y="1929044"/>
                </a:cubicBezTo>
                <a:cubicBezTo>
                  <a:pt x="1609080" y="1932718"/>
                  <a:pt x="1606102" y="1935696"/>
                  <a:pt x="1602428" y="1935696"/>
                </a:cubicBezTo>
                <a:cubicBezTo>
                  <a:pt x="1598754" y="1935696"/>
                  <a:pt x="1595776" y="1932718"/>
                  <a:pt x="1595776" y="1929044"/>
                </a:cubicBezTo>
                <a:cubicBezTo>
                  <a:pt x="1595776" y="1925370"/>
                  <a:pt x="1598754" y="1922392"/>
                  <a:pt x="1602428" y="1922392"/>
                </a:cubicBezTo>
                <a:close/>
                <a:moveTo>
                  <a:pt x="1909068" y="1922356"/>
                </a:moveTo>
                <a:cubicBezTo>
                  <a:pt x="1912837" y="1922356"/>
                  <a:pt x="1915891" y="1925411"/>
                  <a:pt x="1915891" y="1929179"/>
                </a:cubicBezTo>
                <a:cubicBezTo>
                  <a:pt x="1915891" y="1932946"/>
                  <a:pt x="1912837" y="1936001"/>
                  <a:pt x="1909068" y="1936001"/>
                </a:cubicBezTo>
                <a:cubicBezTo>
                  <a:pt x="1905299" y="1936001"/>
                  <a:pt x="1902246" y="1932946"/>
                  <a:pt x="1902246" y="1929179"/>
                </a:cubicBezTo>
                <a:cubicBezTo>
                  <a:pt x="1902246" y="1925411"/>
                  <a:pt x="1905299" y="1922356"/>
                  <a:pt x="1909068" y="1922356"/>
                </a:cubicBezTo>
                <a:close/>
                <a:moveTo>
                  <a:pt x="1847666" y="1922356"/>
                </a:moveTo>
                <a:cubicBezTo>
                  <a:pt x="1851435" y="1922356"/>
                  <a:pt x="1854489" y="1925411"/>
                  <a:pt x="1854489" y="1929179"/>
                </a:cubicBezTo>
                <a:cubicBezTo>
                  <a:pt x="1854489" y="1932946"/>
                  <a:pt x="1851435" y="1936001"/>
                  <a:pt x="1847666" y="1936001"/>
                </a:cubicBezTo>
                <a:cubicBezTo>
                  <a:pt x="1843897" y="1936001"/>
                  <a:pt x="1840844" y="1932946"/>
                  <a:pt x="1840844" y="1929179"/>
                </a:cubicBezTo>
                <a:cubicBezTo>
                  <a:pt x="1840844" y="1925411"/>
                  <a:pt x="1843897" y="1922356"/>
                  <a:pt x="1847666" y="1922356"/>
                </a:cubicBezTo>
                <a:close/>
                <a:moveTo>
                  <a:pt x="1786265" y="1922356"/>
                </a:moveTo>
                <a:cubicBezTo>
                  <a:pt x="1790034" y="1922356"/>
                  <a:pt x="1793087" y="1925411"/>
                  <a:pt x="1793087" y="1929179"/>
                </a:cubicBezTo>
                <a:cubicBezTo>
                  <a:pt x="1793087" y="1932946"/>
                  <a:pt x="1790034" y="1936001"/>
                  <a:pt x="1786265" y="1936001"/>
                </a:cubicBezTo>
                <a:cubicBezTo>
                  <a:pt x="1782495" y="1936001"/>
                  <a:pt x="1779443" y="1932946"/>
                  <a:pt x="1779443" y="1929179"/>
                </a:cubicBezTo>
                <a:cubicBezTo>
                  <a:pt x="1779443" y="1925411"/>
                  <a:pt x="1782495" y="1922356"/>
                  <a:pt x="1786265" y="1922356"/>
                </a:cubicBezTo>
                <a:close/>
                <a:moveTo>
                  <a:pt x="1724864" y="1922356"/>
                </a:moveTo>
                <a:cubicBezTo>
                  <a:pt x="1728633" y="1922356"/>
                  <a:pt x="1731686" y="1925411"/>
                  <a:pt x="1731686" y="1929179"/>
                </a:cubicBezTo>
                <a:cubicBezTo>
                  <a:pt x="1731686" y="1932946"/>
                  <a:pt x="1728633" y="1936001"/>
                  <a:pt x="1724864" y="1936001"/>
                </a:cubicBezTo>
                <a:cubicBezTo>
                  <a:pt x="1721094" y="1936001"/>
                  <a:pt x="1718042" y="1932946"/>
                  <a:pt x="1718042" y="1929179"/>
                </a:cubicBezTo>
                <a:cubicBezTo>
                  <a:pt x="1718042" y="1925411"/>
                  <a:pt x="1721094" y="1922356"/>
                  <a:pt x="1724864" y="1922356"/>
                </a:cubicBezTo>
                <a:close/>
                <a:moveTo>
                  <a:pt x="558240" y="1866584"/>
                </a:moveTo>
                <a:cubicBezTo>
                  <a:pt x="558359" y="1866570"/>
                  <a:pt x="558479" y="1866570"/>
                  <a:pt x="558598" y="1866584"/>
                </a:cubicBezTo>
                <a:cubicBezTo>
                  <a:pt x="559451" y="1866684"/>
                  <a:pt x="560048" y="1867447"/>
                  <a:pt x="559946" y="1868289"/>
                </a:cubicBezTo>
                <a:cubicBezTo>
                  <a:pt x="559946" y="1869231"/>
                  <a:pt x="559178" y="1869995"/>
                  <a:pt x="558240" y="1869995"/>
                </a:cubicBezTo>
                <a:cubicBezTo>
                  <a:pt x="557336" y="1869916"/>
                  <a:pt x="556620" y="1869197"/>
                  <a:pt x="556535" y="1868289"/>
                </a:cubicBezTo>
                <a:cubicBezTo>
                  <a:pt x="556535" y="1867348"/>
                  <a:pt x="557302" y="1866584"/>
                  <a:pt x="558240" y="1866584"/>
                </a:cubicBezTo>
                <a:close/>
                <a:moveTo>
                  <a:pt x="496839" y="1866583"/>
                </a:moveTo>
                <a:cubicBezTo>
                  <a:pt x="497504" y="1866583"/>
                  <a:pt x="498033" y="1867117"/>
                  <a:pt x="498033" y="1867777"/>
                </a:cubicBezTo>
                <a:cubicBezTo>
                  <a:pt x="498033" y="1868437"/>
                  <a:pt x="497504" y="1868971"/>
                  <a:pt x="496839" y="1868971"/>
                </a:cubicBezTo>
                <a:cubicBezTo>
                  <a:pt x="496173" y="1868971"/>
                  <a:pt x="495645" y="1868437"/>
                  <a:pt x="495645" y="1867777"/>
                </a:cubicBezTo>
                <a:cubicBezTo>
                  <a:pt x="495645" y="1867117"/>
                  <a:pt x="496173" y="1866583"/>
                  <a:pt x="496839" y="1866583"/>
                </a:cubicBezTo>
                <a:close/>
                <a:moveTo>
                  <a:pt x="619641" y="1865560"/>
                </a:moveTo>
                <a:cubicBezTo>
                  <a:pt x="620869" y="1865560"/>
                  <a:pt x="621858" y="1866553"/>
                  <a:pt x="621858" y="1867778"/>
                </a:cubicBezTo>
                <a:cubicBezTo>
                  <a:pt x="621858" y="1869002"/>
                  <a:pt x="620869" y="1869995"/>
                  <a:pt x="619641" y="1869995"/>
                </a:cubicBezTo>
                <a:cubicBezTo>
                  <a:pt x="618413" y="1869995"/>
                  <a:pt x="617424" y="1869002"/>
                  <a:pt x="617424" y="1867778"/>
                </a:cubicBezTo>
                <a:cubicBezTo>
                  <a:pt x="617424" y="1866553"/>
                  <a:pt x="618413" y="1865560"/>
                  <a:pt x="619641" y="1865560"/>
                </a:cubicBezTo>
                <a:close/>
                <a:moveTo>
                  <a:pt x="681042" y="1865048"/>
                </a:moveTo>
                <a:cubicBezTo>
                  <a:pt x="682543" y="1865048"/>
                  <a:pt x="683771" y="1866270"/>
                  <a:pt x="683771" y="1867777"/>
                </a:cubicBezTo>
                <a:cubicBezTo>
                  <a:pt x="683771" y="1869285"/>
                  <a:pt x="682543" y="1870506"/>
                  <a:pt x="681042" y="1870506"/>
                </a:cubicBezTo>
                <a:cubicBezTo>
                  <a:pt x="679541" y="1870506"/>
                  <a:pt x="678314" y="1869285"/>
                  <a:pt x="678314" y="1867777"/>
                </a:cubicBezTo>
                <a:cubicBezTo>
                  <a:pt x="678314" y="1866270"/>
                  <a:pt x="679541" y="1865048"/>
                  <a:pt x="681042" y="1865048"/>
                </a:cubicBezTo>
                <a:close/>
                <a:moveTo>
                  <a:pt x="743126" y="1864537"/>
                </a:moveTo>
                <a:cubicBezTo>
                  <a:pt x="743245" y="1864530"/>
                  <a:pt x="743365" y="1864530"/>
                  <a:pt x="743484" y="1864537"/>
                </a:cubicBezTo>
                <a:cubicBezTo>
                  <a:pt x="745173" y="1864634"/>
                  <a:pt x="746469" y="1866085"/>
                  <a:pt x="746367" y="1867777"/>
                </a:cubicBezTo>
                <a:cubicBezTo>
                  <a:pt x="746367" y="1869566"/>
                  <a:pt x="744917" y="1871018"/>
                  <a:pt x="743126" y="1871018"/>
                </a:cubicBezTo>
                <a:cubicBezTo>
                  <a:pt x="741370" y="1870933"/>
                  <a:pt x="739971" y="1869531"/>
                  <a:pt x="739886" y="1867777"/>
                </a:cubicBezTo>
                <a:cubicBezTo>
                  <a:pt x="739886" y="1865988"/>
                  <a:pt x="741335" y="1864537"/>
                  <a:pt x="743126" y="1864537"/>
                </a:cubicBezTo>
                <a:close/>
                <a:moveTo>
                  <a:pt x="803845" y="1864195"/>
                </a:moveTo>
                <a:cubicBezTo>
                  <a:pt x="805824" y="1864195"/>
                  <a:pt x="807427" y="1865799"/>
                  <a:pt x="807427" y="1867777"/>
                </a:cubicBezTo>
                <a:cubicBezTo>
                  <a:pt x="807427" y="1869756"/>
                  <a:pt x="805824" y="1871359"/>
                  <a:pt x="803845" y="1871359"/>
                </a:cubicBezTo>
                <a:cubicBezTo>
                  <a:pt x="801901" y="1871272"/>
                  <a:pt x="800349" y="1869718"/>
                  <a:pt x="800264" y="1867777"/>
                </a:cubicBezTo>
                <a:cubicBezTo>
                  <a:pt x="800264" y="1865799"/>
                  <a:pt x="801867" y="1864195"/>
                  <a:pt x="803845" y="1864195"/>
                </a:cubicBezTo>
                <a:close/>
                <a:moveTo>
                  <a:pt x="865246" y="1863683"/>
                </a:moveTo>
                <a:cubicBezTo>
                  <a:pt x="867514" y="1863683"/>
                  <a:pt x="869339" y="1865517"/>
                  <a:pt x="869339" y="1867777"/>
                </a:cubicBezTo>
                <a:cubicBezTo>
                  <a:pt x="869339" y="1870037"/>
                  <a:pt x="867514" y="1871870"/>
                  <a:pt x="865246" y="1871870"/>
                </a:cubicBezTo>
                <a:cubicBezTo>
                  <a:pt x="862977" y="1871870"/>
                  <a:pt x="861153" y="1870037"/>
                  <a:pt x="861153" y="1867777"/>
                </a:cubicBezTo>
                <a:cubicBezTo>
                  <a:pt x="861153" y="1865517"/>
                  <a:pt x="862977" y="1863683"/>
                  <a:pt x="865246" y="1863683"/>
                </a:cubicBezTo>
                <a:close/>
                <a:moveTo>
                  <a:pt x="926647" y="1863342"/>
                </a:moveTo>
                <a:cubicBezTo>
                  <a:pt x="926766" y="1863337"/>
                  <a:pt x="926886" y="1863337"/>
                  <a:pt x="926988" y="1863342"/>
                </a:cubicBezTo>
                <a:cubicBezTo>
                  <a:pt x="929342" y="1863438"/>
                  <a:pt x="931184" y="1865423"/>
                  <a:pt x="931081" y="1867777"/>
                </a:cubicBezTo>
                <a:cubicBezTo>
                  <a:pt x="931081" y="1870226"/>
                  <a:pt x="929103" y="1872211"/>
                  <a:pt x="926647" y="1872211"/>
                </a:cubicBezTo>
                <a:cubicBezTo>
                  <a:pt x="924191" y="1872211"/>
                  <a:pt x="922213" y="1870226"/>
                  <a:pt x="922213" y="1867777"/>
                </a:cubicBezTo>
                <a:cubicBezTo>
                  <a:pt x="922213" y="1865328"/>
                  <a:pt x="924191" y="1863342"/>
                  <a:pt x="926647" y="1863342"/>
                </a:cubicBezTo>
                <a:close/>
                <a:moveTo>
                  <a:pt x="988048" y="1863001"/>
                </a:moveTo>
                <a:cubicBezTo>
                  <a:pt x="988168" y="1862996"/>
                  <a:pt x="988287" y="1862996"/>
                  <a:pt x="988390" y="1863001"/>
                </a:cubicBezTo>
                <a:cubicBezTo>
                  <a:pt x="990931" y="1863097"/>
                  <a:pt x="992926" y="1865236"/>
                  <a:pt x="992824" y="1867777"/>
                </a:cubicBezTo>
                <a:cubicBezTo>
                  <a:pt x="992824" y="1870414"/>
                  <a:pt x="990692" y="1872553"/>
                  <a:pt x="988048" y="1872553"/>
                </a:cubicBezTo>
                <a:cubicBezTo>
                  <a:pt x="985456" y="1872464"/>
                  <a:pt x="983358" y="1870376"/>
                  <a:pt x="983273" y="1867777"/>
                </a:cubicBezTo>
                <a:cubicBezTo>
                  <a:pt x="983273" y="1865140"/>
                  <a:pt x="985405" y="1863001"/>
                  <a:pt x="988048" y="1863001"/>
                </a:cubicBezTo>
                <a:close/>
                <a:moveTo>
                  <a:pt x="1050132" y="1862660"/>
                </a:moveTo>
                <a:cubicBezTo>
                  <a:pt x="1050251" y="1862657"/>
                  <a:pt x="1050371" y="1862657"/>
                  <a:pt x="1050473" y="1862660"/>
                </a:cubicBezTo>
                <a:cubicBezTo>
                  <a:pt x="1053202" y="1862756"/>
                  <a:pt x="1055351" y="1865046"/>
                  <a:pt x="1055249" y="1867777"/>
                </a:cubicBezTo>
                <a:cubicBezTo>
                  <a:pt x="1055249" y="1870603"/>
                  <a:pt x="1052963" y="1872894"/>
                  <a:pt x="1050132" y="1872894"/>
                </a:cubicBezTo>
                <a:cubicBezTo>
                  <a:pt x="1047352" y="1872805"/>
                  <a:pt x="1045100" y="1870565"/>
                  <a:pt x="1045016" y="1867777"/>
                </a:cubicBezTo>
                <a:cubicBezTo>
                  <a:pt x="1045016" y="1864951"/>
                  <a:pt x="1047301" y="1862660"/>
                  <a:pt x="1050132" y="1862660"/>
                </a:cubicBezTo>
                <a:close/>
                <a:moveTo>
                  <a:pt x="1110852" y="1862319"/>
                </a:moveTo>
                <a:cubicBezTo>
                  <a:pt x="1113871" y="1862319"/>
                  <a:pt x="1116310" y="1864764"/>
                  <a:pt x="1116310" y="1867777"/>
                </a:cubicBezTo>
                <a:cubicBezTo>
                  <a:pt x="1116310" y="1870791"/>
                  <a:pt x="1113871" y="1873235"/>
                  <a:pt x="1110852" y="1873235"/>
                </a:cubicBezTo>
                <a:cubicBezTo>
                  <a:pt x="1107867" y="1873147"/>
                  <a:pt x="1105479" y="1870754"/>
                  <a:pt x="1105394" y="1867777"/>
                </a:cubicBezTo>
                <a:cubicBezTo>
                  <a:pt x="1105394" y="1864764"/>
                  <a:pt x="1107833" y="1862319"/>
                  <a:pt x="1110852" y="1862319"/>
                </a:cubicBezTo>
                <a:close/>
                <a:moveTo>
                  <a:pt x="1172619" y="1861844"/>
                </a:moveTo>
                <a:cubicBezTo>
                  <a:pt x="1175822" y="1861844"/>
                  <a:pt x="1178418" y="1864440"/>
                  <a:pt x="1178418" y="1867643"/>
                </a:cubicBezTo>
                <a:cubicBezTo>
                  <a:pt x="1178418" y="1870846"/>
                  <a:pt x="1175822" y="1873442"/>
                  <a:pt x="1172619" y="1873442"/>
                </a:cubicBezTo>
                <a:cubicBezTo>
                  <a:pt x="1169416" y="1873442"/>
                  <a:pt x="1166820" y="1870846"/>
                  <a:pt x="1166820" y="1867643"/>
                </a:cubicBezTo>
                <a:cubicBezTo>
                  <a:pt x="1166820" y="1864440"/>
                  <a:pt x="1169416" y="1861844"/>
                  <a:pt x="1172619" y="1861844"/>
                </a:cubicBezTo>
                <a:close/>
                <a:moveTo>
                  <a:pt x="1233654" y="1861637"/>
                </a:moveTo>
                <a:cubicBezTo>
                  <a:pt x="1237048" y="1861637"/>
                  <a:pt x="1239794" y="1864387"/>
                  <a:pt x="1239794" y="1867778"/>
                </a:cubicBezTo>
                <a:cubicBezTo>
                  <a:pt x="1239794" y="1871168"/>
                  <a:pt x="1237048" y="1873918"/>
                  <a:pt x="1233654" y="1873918"/>
                </a:cubicBezTo>
                <a:cubicBezTo>
                  <a:pt x="1230260" y="1873918"/>
                  <a:pt x="1227514" y="1871168"/>
                  <a:pt x="1227514" y="1867778"/>
                </a:cubicBezTo>
                <a:cubicBezTo>
                  <a:pt x="1227514" y="1864387"/>
                  <a:pt x="1230260" y="1861637"/>
                  <a:pt x="1233654" y="1861637"/>
                </a:cubicBezTo>
                <a:close/>
                <a:moveTo>
                  <a:pt x="1295055" y="1861467"/>
                </a:moveTo>
                <a:cubicBezTo>
                  <a:pt x="1295175" y="1861464"/>
                  <a:pt x="1295294" y="1861464"/>
                  <a:pt x="1295397" y="1861467"/>
                </a:cubicBezTo>
                <a:cubicBezTo>
                  <a:pt x="1298791" y="1861563"/>
                  <a:pt x="1301468" y="1864389"/>
                  <a:pt x="1301366" y="1867778"/>
                </a:cubicBezTo>
                <a:cubicBezTo>
                  <a:pt x="1301366" y="1871262"/>
                  <a:pt x="1298535" y="1874088"/>
                  <a:pt x="1295055" y="1874088"/>
                </a:cubicBezTo>
                <a:cubicBezTo>
                  <a:pt x="1291610" y="1873998"/>
                  <a:pt x="1288830" y="1871225"/>
                  <a:pt x="1288745" y="1867778"/>
                </a:cubicBezTo>
                <a:cubicBezTo>
                  <a:pt x="1288745" y="1864293"/>
                  <a:pt x="1291576" y="1861467"/>
                  <a:pt x="1295055" y="1861467"/>
                </a:cubicBezTo>
                <a:close/>
                <a:moveTo>
                  <a:pt x="1971152" y="1861125"/>
                </a:moveTo>
                <a:cubicBezTo>
                  <a:pt x="1971271" y="1861122"/>
                  <a:pt x="1971391" y="1861122"/>
                  <a:pt x="1971493" y="1861125"/>
                </a:cubicBezTo>
                <a:cubicBezTo>
                  <a:pt x="1975075" y="1861221"/>
                  <a:pt x="1977906" y="1864198"/>
                  <a:pt x="1977804" y="1867777"/>
                </a:cubicBezTo>
                <a:cubicBezTo>
                  <a:pt x="1977804" y="1871451"/>
                  <a:pt x="1974819" y="1874429"/>
                  <a:pt x="1971152" y="1874429"/>
                </a:cubicBezTo>
                <a:cubicBezTo>
                  <a:pt x="1967518" y="1874338"/>
                  <a:pt x="1964585" y="1871413"/>
                  <a:pt x="1964500" y="1867777"/>
                </a:cubicBezTo>
                <a:cubicBezTo>
                  <a:pt x="1964500" y="1864103"/>
                  <a:pt x="1967485" y="1861125"/>
                  <a:pt x="1971152" y="1861125"/>
                </a:cubicBezTo>
                <a:close/>
                <a:moveTo>
                  <a:pt x="1357139" y="1861125"/>
                </a:moveTo>
                <a:cubicBezTo>
                  <a:pt x="1357258" y="1861122"/>
                  <a:pt x="1357378" y="1861122"/>
                  <a:pt x="1357480" y="1861125"/>
                </a:cubicBezTo>
                <a:cubicBezTo>
                  <a:pt x="1361062" y="1861221"/>
                  <a:pt x="1363893" y="1864198"/>
                  <a:pt x="1363791" y="1867777"/>
                </a:cubicBezTo>
                <a:cubicBezTo>
                  <a:pt x="1363791" y="1871451"/>
                  <a:pt x="1360806" y="1874429"/>
                  <a:pt x="1357139" y="1874429"/>
                </a:cubicBezTo>
                <a:cubicBezTo>
                  <a:pt x="1353505" y="1874338"/>
                  <a:pt x="1350572" y="1871413"/>
                  <a:pt x="1350487" y="1867777"/>
                </a:cubicBezTo>
                <a:cubicBezTo>
                  <a:pt x="1350487" y="1864103"/>
                  <a:pt x="1353472" y="1861125"/>
                  <a:pt x="1357139" y="1861125"/>
                </a:cubicBezTo>
                <a:close/>
                <a:moveTo>
                  <a:pt x="1417858" y="1860954"/>
                </a:moveTo>
                <a:cubicBezTo>
                  <a:pt x="1421627" y="1860954"/>
                  <a:pt x="1424680" y="1864009"/>
                  <a:pt x="1424680" y="1867777"/>
                </a:cubicBezTo>
                <a:cubicBezTo>
                  <a:pt x="1424680" y="1871544"/>
                  <a:pt x="1421627" y="1874599"/>
                  <a:pt x="1417858" y="1874599"/>
                </a:cubicBezTo>
                <a:cubicBezTo>
                  <a:pt x="1414088" y="1874599"/>
                  <a:pt x="1411036" y="1871544"/>
                  <a:pt x="1411036" y="1867777"/>
                </a:cubicBezTo>
                <a:cubicBezTo>
                  <a:pt x="1411036" y="1864009"/>
                  <a:pt x="1414088" y="1860954"/>
                  <a:pt x="1417858" y="1860954"/>
                </a:cubicBezTo>
                <a:close/>
                <a:moveTo>
                  <a:pt x="1479625" y="1860650"/>
                </a:moveTo>
                <a:cubicBezTo>
                  <a:pt x="1483487" y="1860650"/>
                  <a:pt x="1486618" y="1863781"/>
                  <a:pt x="1486618" y="1867643"/>
                </a:cubicBezTo>
                <a:cubicBezTo>
                  <a:pt x="1486618" y="1871505"/>
                  <a:pt x="1483487" y="1874636"/>
                  <a:pt x="1479625" y="1874636"/>
                </a:cubicBezTo>
                <a:cubicBezTo>
                  <a:pt x="1475763" y="1874636"/>
                  <a:pt x="1472632" y="1871505"/>
                  <a:pt x="1472632" y="1867643"/>
                </a:cubicBezTo>
                <a:cubicBezTo>
                  <a:pt x="1472632" y="1863781"/>
                  <a:pt x="1475763" y="1860650"/>
                  <a:pt x="1479625" y="1860650"/>
                </a:cubicBezTo>
                <a:close/>
                <a:moveTo>
                  <a:pt x="1540660" y="1860613"/>
                </a:moveTo>
                <a:cubicBezTo>
                  <a:pt x="1544617" y="1860613"/>
                  <a:pt x="1547823" y="1863820"/>
                  <a:pt x="1547823" y="1867777"/>
                </a:cubicBezTo>
                <a:cubicBezTo>
                  <a:pt x="1547823" y="1871734"/>
                  <a:pt x="1544617" y="1874940"/>
                  <a:pt x="1540660" y="1874940"/>
                </a:cubicBezTo>
                <a:cubicBezTo>
                  <a:pt x="1536703" y="1874940"/>
                  <a:pt x="1533497" y="1871734"/>
                  <a:pt x="1533497" y="1867777"/>
                </a:cubicBezTo>
                <a:cubicBezTo>
                  <a:pt x="1533497" y="1863820"/>
                  <a:pt x="1536703" y="1860613"/>
                  <a:pt x="1540660" y="1860613"/>
                </a:cubicBezTo>
                <a:close/>
                <a:moveTo>
                  <a:pt x="1602061" y="1860443"/>
                </a:moveTo>
                <a:cubicBezTo>
                  <a:pt x="1606104" y="1860443"/>
                  <a:pt x="1609396" y="1863727"/>
                  <a:pt x="1609396" y="1867777"/>
                </a:cubicBezTo>
                <a:cubicBezTo>
                  <a:pt x="1609396" y="1871828"/>
                  <a:pt x="1606104" y="1875112"/>
                  <a:pt x="1602061" y="1875112"/>
                </a:cubicBezTo>
                <a:cubicBezTo>
                  <a:pt x="1598054" y="1875021"/>
                  <a:pt x="1594813" y="1871791"/>
                  <a:pt x="1594728" y="1867777"/>
                </a:cubicBezTo>
                <a:cubicBezTo>
                  <a:pt x="1594728" y="1863727"/>
                  <a:pt x="1598003" y="1860443"/>
                  <a:pt x="1602061" y="1860443"/>
                </a:cubicBezTo>
                <a:close/>
                <a:moveTo>
                  <a:pt x="1664145" y="1860273"/>
                </a:moveTo>
                <a:cubicBezTo>
                  <a:pt x="1664264" y="1860270"/>
                  <a:pt x="1664367" y="1860270"/>
                  <a:pt x="1664486" y="1860273"/>
                </a:cubicBezTo>
                <a:cubicBezTo>
                  <a:pt x="1668546" y="1860368"/>
                  <a:pt x="1671752" y="1863729"/>
                  <a:pt x="1671650" y="1867778"/>
                </a:cubicBezTo>
                <a:cubicBezTo>
                  <a:pt x="1671650" y="1871922"/>
                  <a:pt x="1668290" y="1875282"/>
                  <a:pt x="1664145" y="1875282"/>
                </a:cubicBezTo>
                <a:cubicBezTo>
                  <a:pt x="1660000" y="1875282"/>
                  <a:pt x="1656641" y="1871922"/>
                  <a:pt x="1656641" y="1867778"/>
                </a:cubicBezTo>
                <a:cubicBezTo>
                  <a:pt x="1656641" y="1863633"/>
                  <a:pt x="1660000" y="1860273"/>
                  <a:pt x="1664145" y="1860273"/>
                </a:cubicBezTo>
                <a:close/>
                <a:moveTo>
                  <a:pt x="1909067" y="1860102"/>
                </a:moveTo>
                <a:cubicBezTo>
                  <a:pt x="1913315" y="1860102"/>
                  <a:pt x="1916743" y="1863539"/>
                  <a:pt x="1916743" y="1867778"/>
                </a:cubicBezTo>
                <a:cubicBezTo>
                  <a:pt x="1916743" y="1872016"/>
                  <a:pt x="1913315" y="1875453"/>
                  <a:pt x="1909067" y="1875453"/>
                </a:cubicBezTo>
                <a:cubicBezTo>
                  <a:pt x="1904821" y="1875453"/>
                  <a:pt x="1901393" y="1872016"/>
                  <a:pt x="1901393" y="1867778"/>
                </a:cubicBezTo>
                <a:cubicBezTo>
                  <a:pt x="1901393" y="1863539"/>
                  <a:pt x="1904821" y="1860102"/>
                  <a:pt x="1909067" y="1860102"/>
                </a:cubicBezTo>
                <a:close/>
                <a:moveTo>
                  <a:pt x="1847667" y="1860102"/>
                </a:moveTo>
                <a:cubicBezTo>
                  <a:pt x="1851914" y="1860102"/>
                  <a:pt x="1855342" y="1863539"/>
                  <a:pt x="1855342" y="1867778"/>
                </a:cubicBezTo>
                <a:cubicBezTo>
                  <a:pt x="1855342" y="1872016"/>
                  <a:pt x="1851914" y="1875453"/>
                  <a:pt x="1847667" y="1875453"/>
                </a:cubicBezTo>
                <a:cubicBezTo>
                  <a:pt x="1843420" y="1875453"/>
                  <a:pt x="1839992" y="1872016"/>
                  <a:pt x="1839992" y="1867778"/>
                </a:cubicBezTo>
                <a:cubicBezTo>
                  <a:pt x="1839992" y="1863539"/>
                  <a:pt x="1843420" y="1860102"/>
                  <a:pt x="1847667" y="1860102"/>
                </a:cubicBezTo>
                <a:close/>
                <a:moveTo>
                  <a:pt x="1786265" y="1860102"/>
                </a:moveTo>
                <a:cubicBezTo>
                  <a:pt x="1790512" y="1860102"/>
                  <a:pt x="1793940" y="1863539"/>
                  <a:pt x="1793940" y="1867778"/>
                </a:cubicBezTo>
                <a:cubicBezTo>
                  <a:pt x="1793940" y="1872016"/>
                  <a:pt x="1790512" y="1875453"/>
                  <a:pt x="1786265" y="1875453"/>
                </a:cubicBezTo>
                <a:cubicBezTo>
                  <a:pt x="1782018" y="1875453"/>
                  <a:pt x="1778590" y="1872016"/>
                  <a:pt x="1778590" y="1867778"/>
                </a:cubicBezTo>
                <a:cubicBezTo>
                  <a:pt x="1778590" y="1863539"/>
                  <a:pt x="1782018" y="1860102"/>
                  <a:pt x="1786265" y="1860102"/>
                </a:cubicBezTo>
                <a:close/>
                <a:moveTo>
                  <a:pt x="1724864" y="1860102"/>
                </a:moveTo>
                <a:cubicBezTo>
                  <a:pt x="1729111" y="1860102"/>
                  <a:pt x="1732539" y="1863539"/>
                  <a:pt x="1732539" y="1867778"/>
                </a:cubicBezTo>
                <a:cubicBezTo>
                  <a:pt x="1732539" y="1872016"/>
                  <a:pt x="1729111" y="1875453"/>
                  <a:pt x="1724864" y="1875453"/>
                </a:cubicBezTo>
                <a:cubicBezTo>
                  <a:pt x="1720617" y="1875453"/>
                  <a:pt x="1717189" y="1872016"/>
                  <a:pt x="1717189" y="1867778"/>
                </a:cubicBezTo>
                <a:cubicBezTo>
                  <a:pt x="1717189" y="1863539"/>
                  <a:pt x="1720617" y="1860102"/>
                  <a:pt x="1724864" y="1860102"/>
                </a:cubicBezTo>
                <a:close/>
                <a:moveTo>
                  <a:pt x="373184" y="1806376"/>
                </a:moveTo>
                <a:cubicBezTo>
                  <a:pt x="373440" y="1806224"/>
                  <a:pt x="373781" y="1806224"/>
                  <a:pt x="374036" y="1806376"/>
                </a:cubicBezTo>
                <a:lnTo>
                  <a:pt x="374889" y="1806376"/>
                </a:lnTo>
                <a:cubicBezTo>
                  <a:pt x="374889" y="1806847"/>
                  <a:pt x="374514" y="1807229"/>
                  <a:pt x="374036" y="1807229"/>
                </a:cubicBezTo>
                <a:cubicBezTo>
                  <a:pt x="373593" y="1807161"/>
                  <a:pt x="373252" y="1806816"/>
                  <a:pt x="373184" y="1806376"/>
                </a:cubicBezTo>
                <a:close/>
                <a:moveTo>
                  <a:pt x="435437" y="1805011"/>
                </a:moveTo>
                <a:cubicBezTo>
                  <a:pt x="435557" y="1804993"/>
                  <a:pt x="435676" y="1804993"/>
                  <a:pt x="435812" y="1805011"/>
                </a:cubicBezTo>
                <a:cubicBezTo>
                  <a:pt x="436460" y="1805114"/>
                  <a:pt x="436904" y="1805724"/>
                  <a:pt x="436802" y="1806376"/>
                </a:cubicBezTo>
                <a:cubicBezTo>
                  <a:pt x="436802" y="1807130"/>
                  <a:pt x="436187" y="1807740"/>
                  <a:pt x="435437" y="1807740"/>
                </a:cubicBezTo>
                <a:cubicBezTo>
                  <a:pt x="434721" y="1807664"/>
                  <a:pt x="434141" y="1807096"/>
                  <a:pt x="434073" y="1806376"/>
                </a:cubicBezTo>
                <a:cubicBezTo>
                  <a:pt x="434073" y="1805622"/>
                  <a:pt x="434686" y="1805011"/>
                  <a:pt x="435437" y="1805011"/>
                </a:cubicBezTo>
                <a:close/>
                <a:moveTo>
                  <a:pt x="496838" y="1804499"/>
                </a:moveTo>
                <a:cubicBezTo>
                  <a:pt x="497879" y="1804499"/>
                  <a:pt x="498715" y="1805340"/>
                  <a:pt x="498715" y="1806376"/>
                </a:cubicBezTo>
                <a:cubicBezTo>
                  <a:pt x="498715" y="1807413"/>
                  <a:pt x="497879" y="1808252"/>
                  <a:pt x="496838" y="1808252"/>
                </a:cubicBezTo>
                <a:cubicBezTo>
                  <a:pt x="495798" y="1808252"/>
                  <a:pt x="494963" y="1807413"/>
                  <a:pt x="494963" y="1806376"/>
                </a:cubicBezTo>
                <a:cubicBezTo>
                  <a:pt x="494963" y="1805339"/>
                  <a:pt x="495798" y="1804499"/>
                  <a:pt x="496838" y="1804499"/>
                </a:cubicBezTo>
                <a:close/>
                <a:moveTo>
                  <a:pt x="558240" y="1803988"/>
                </a:moveTo>
                <a:cubicBezTo>
                  <a:pt x="559553" y="1803988"/>
                  <a:pt x="560627" y="1805058"/>
                  <a:pt x="560627" y="1806376"/>
                </a:cubicBezTo>
                <a:cubicBezTo>
                  <a:pt x="560627" y="1807695"/>
                  <a:pt x="559553" y="1808764"/>
                  <a:pt x="558240" y="1808764"/>
                </a:cubicBezTo>
                <a:cubicBezTo>
                  <a:pt x="556960" y="1808681"/>
                  <a:pt x="555937" y="1807659"/>
                  <a:pt x="555852" y="1806376"/>
                </a:cubicBezTo>
                <a:cubicBezTo>
                  <a:pt x="555852" y="1805058"/>
                  <a:pt x="556926" y="1803988"/>
                  <a:pt x="558240" y="1803988"/>
                </a:cubicBezTo>
                <a:close/>
                <a:moveTo>
                  <a:pt x="619641" y="1803477"/>
                </a:moveTo>
                <a:cubicBezTo>
                  <a:pt x="619760" y="1803470"/>
                  <a:pt x="619880" y="1803470"/>
                  <a:pt x="619999" y="1803477"/>
                </a:cubicBezTo>
                <a:cubicBezTo>
                  <a:pt x="621500" y="1803574"/>
                  <a:pt x="622643" y="1804872"/>
                  <a:pt x="622541" y="1806376"/>
                </a:cubicBezTo>
                <a:cubicBezTo>
                  <a:pt x="622541" y="1807978"/>
                  <a:pt x="621244" y="1809276"/>
                  <a:pt x="619641" y="1809276"/>
                </a:cubicBezTo>
                <a:cubicBezTo>
                  <a:pt x="618072" y="1809190"/>
                  <a:pt x="616827" y="1807942"/>
                  <a:pt x="616742" y="1806376"/>
                </a:cubicBezTo>
                <a:cubicBezTo>
                  <a:pt x="616742" y="1804775"/>
                  <a:pt x="618038" y="1803477"/>
                  <a:pt x="619641" y="1803477"/>
                </a:cubicBezTo>
                <a:close/>
                <a:moveTo>
                  <a:pt x="681042" y="1802964"/>
                </a:moveTo>
                <a:cubicBezTo>
                  <a:pt x="682919" y="1802964"/>
                  <a:pt x="684454" y="1804491"/>
                  <a:pt x="684454" y="1806376"/>
                </a:cubicBezTo>
                <a:cubicBezTo>
                  <a:pt x="684454" y="1808260"/>
                  <a:pt x="682919" y="1809787"/>
                  <a:pt x="681042" y="1809787"/>
                </a:cubicBezTo>
                <a:cubicBezTo>
                  <a:pt x="679167" y="1809787"/>
                  <a:pt x="677632" y="1808260"/>
                  <a:pt x="677632" y="1806376"/>
                </a:cubicBezTo>
                <a:cubicBezTo>
                  <a:pt x="677632" y="1804491"/>
                  <a:pt x="679167" y="1802964"/>
                  <a:pt x="681042" y="1802964"/>
                </a:cubicBezTo>
                <a:close/>
                <a:moveTo>
                  <a:pt x="743126" y="1802453"/>
                </a:moveTo>
                <a:cubicBezTo>
                  <a:pt x="745292" y="1802453"/>
                  <a:pt x="747049" y="1804210"/>
                  <a:pt x="747049" y="1806376"/>
                </a:cubicBezTo>
                <a:cubicBezTo>
                  <a:pt x="747049" y="1808542"/>
                  <a:pt x="745292" y="1810299"/>
                  <a:pt x="743126" y="1810299"/>
                </a:cubicBezTo>
                <a:cubicBezTo>
                  <a:pt x="740994" y="1810212"/>
                  <a:pt x="739288" y="1808507"/>
                  <a:pt x="739203" y="1806376"/>
                </a:cubicBezTo>
                <a:cubicBezTo>
                  <a:pt x="739203" y="1804210"/>
                  <a:pt x="740959" y="1802453"/>
                  <a:pt x="743126" y="1802453"/>
                </a:cubicBezTo>
                <a:close/>
                <a:moveTo>
                  <a:pt x="803845" y="1802112"/>
                </a:moveTo>
                <a:cubicBezTo>
                  <a:pt x="806198" y="1802112"/>
                  <a:pt x="808109" y="1804021"/>
                  <a:pt x="808109" y="1806376"/>
                </a:cubicBezTo>
                <a:cubicBezTo>
                  <a:pt x="808109" y="1808732"/>
                  <a:pt x="806198" y="1810640"/>
                  <a:pt x="803845" y="1810640"/>
                </a:cubicBezTo>
                <a:cubicBezTo>
                  <a:pt x="801491" y="1810640"/>
                  <a:pt x="799581" y="1808732"/>
                  <a:pt x="799581" y="1806376"/>
                </a:cubicBezTo>
                <a:cubicBezTo>
                  <a:pt x="799581" y="1804021"/>
                  <a:pt x="801491" y="1802112"/>
                  <a:pt x="803845" y="1802112"/>
                </a:cubicBezTo>
                <a:close/>
                <a:moveTo>
                  <a:pt x="865246" y="1801600"/>
                </a:moveTo>
                <a:cubicBezTo>
                  <a:pt x="865365" y="1801595"/>
                  <a:pt x="865485" y="1801595"/>
                  <a:pt x="865587" y="1801600"/>
                </a:cubicBezTo>
                <a:cubicBezTo>
                  <a:pt x="868129" y="1801696"/>
                  <a:pt x="870124" y="1803835"/>
                  <a:pt x="870022" y="1806376"/>
                </a:cubicBezTo>
                <a:cubicBezTo>
                  <a:pt x="870022" y="1809013"/>
                  <a:pt x="867890" y="1811152"/>
                  <a:pt x="865246" y="1811152"/>
                </a:cubicBezTo>
                <a:cubicBezTo>
                  <a:pt x="862654" y="1811063"/>
                  <a:pt x="860556" y="1808975"/>
                  <a:pt x="860471" y="1806376"/>
                </a:cubicBezTo>
                <a:cubicBezTo>
                  <a:pt x="860471" y="1803739"/>
                  <a:pt x="862603" y="1801600"/>
                  <a:pt x="865246" y="1801600"/>
                </a:cubicBezTo>
                <a:close/>
                <a:moveTo>
                  <a:pt x="926648" y="1801259"/>
                </a:moveTo>
                <a:cubicBezTo>
                  <a:pt x="926767" y="1801256"/>
                  <a:pt x="926886" y="1801256"/>
                  <a:pt x="926989" y="1801259"/>
                </a:cubicBezTo>
                <a:cubicBezTo>
                  <a:pt x="929718" y="1801355"/>
                  <a:pt x="931867" y="1803645"/>
                  <a:pt x="931764" y="1806376"/>
                </a:cubicBezTo>
                <a:cubicBezTo>
                  <a:pt x="931764" y="1809202"/>
                  <a:pt x="929479" y="1811493"/>
                  <a:pt x="926648" y="1811493"/>
                </a:cubicBezTo>
                <a:cubicBezTo>
                  <a:pt x="923867" y="1811404"/>
                  <a:pt x="921616" y="1809164"/>
                  <a:pt x="921531" y="1806376"/>
                </a:cubicBezTo>
                <a:cubicBezTo>
                  <a:pt x="921531" y="1803550"/>
                  <a:pt x="923816" y="1801259"/>
                  <a:pt x="926648" y="1801259"/>
                </a:cubicBezTo>
                <a:close/>
                <a:moveTo>
                  <a:pt x="988049" y="1800747"/>
                </a:moveTo>
                <a:cubicBezTo>
                  <a:pt x="991153" y="1800747"/>
                  <a:pt x="993678" y="1803267"/>
                  <a:pt x="993678" y="1806376"/>
                </a:cubicBezTo>
                <a:cubicBezTo>
                  <a:pt x="993678" y="1809485"/>
                  <a:pt x="991153" y="1812004"/>
                  <a:pt x="988049" y="1812004"/>
                </a:cubicBezTo>
                <a:cubicBezTo>
                  <a:pt x="984945" y="1812004"/>
                  <a:pt x="982421" y="1809485"/>
                  <a:pt x="982421" y="1806376"/>
                </a:cubicBezTo>
                <a:cubicBezTo>
                  <a:pt x="982421" y="1803267"/>
                  <a:pt x="984945" y="1800747"/>
                  <a:pt x="988049" y="1800747"/>
                </a:cubicBezTo>
                <a:close/>
                <a:moveTo>
                  <a:pt x="1050132" y="1800406"/>
                </a:moveTo>
                <a:cubicBezTo>
                  <a:pt x="1050251" y="1800403"/>
                  <a:pt x="1050371" y="1800403"/>
                  <a:pt x="1050473" y="1800406"/>
                </a:cubicBezTo>
                <a:cubicBezTo>
                  <a:pt x="1053680" y="1800502"/>
                  <a:pt x="1056204" y="1803174"/>
                  <a:pt x="1056102" y="1806376"/>
                </a:cubicBezTo>
                <a:cubicBezTo>
                  <a:pt x="1056102" y="1809672"/>
                  <a:pt x="1053424" y="1812345"/>
                  <a:pt x="1050132" y="1812345"/>
                </a:cubicBezTo>
                <a:cubicBezTo>
                  <a:pt x="1046841" y="1812345"/>
                  <a:pt x="1044163" y="1809672"/>
                  <a:pt x="1044163" y="1806376"/>
                </a:cubicBezTo>
                <a:cubicBezTo>
                  <a:pt x="1044163" y="1803079"/>
                  <a:pt x="1046841" y="1800406"/>
                  <a:pt x="1050132" y="1800406"/>
                </a:cubicBezTo>
                <a:close/>
                <a:moveTo>
                  <a:pt x="1110851" y="1800065"/>
                </a:moveTo>
                <a:cubicBezTo>
                  <a:pt x="1110970" y="1800062"/>
                  <a:pt x="1111090" y="1800062"/>
                  <a:pt x="1111192" y="1800065"/>
                </a:cubicBezTo>
                <a:cubicBezTo>
                  <a:pt x="1114586" y="1800161"/>
                  <a:pt x="1117264" y="1802987"/>
                  <a:pt x="1117162" y="1806376"/>
                </a:cubicBezTo>
                <a:cubicBezTo>
                  <a:pt x="1117162" y="1809860"/>
                  <a:pt x="1114331" y="1812686"/>
                  <a:pt x="1110851" y="1812686"/>
                </a:cubicBezTo>
                <a:cubicBezTo>
                  <a:pt x="1107406" y="1812596"/>
                  <a:pt x="1104626" y="1809823"/>
                  <a:pt x="1104541" y="1806376"/>
                </a:cubicBezTo>
                <a:cubicBezTo>
                  <a:pt x="1104541" y="1802891"/>
                  <a:pt x="1107372" y="1800065"/>
                  <a:pt x="1110851" y="1800065"/>
                </a:cubicBezTo>
                <a:close/>
                <a:moveTo>
                  <a:pt x="1172253" y="1799724"/>
                </a:moveTo>
                <a:cubicBezTo>
                  <a:pt x="1172372" y="1799721"/>
                  <a:pt x="1172492" y="1799721"/>
                  <a:pt x="1172594" y="1799724"/>
                </a:cubicBezTo>
                <a:cubicBezTo>
                  <a:pt x="1176176" y="1799820"/>
                  <a:pt x="1179007" y="1802797"/>
                  <a:pt x="1178904" y="1806376"/>
                </a:cubicBezTo>
                <a:cubicBezTo>
                  <a:pt x="1178904" y="1810050"/>
                  <a:pt x="1175920" y="1813028"/>
                  <a:pt x="1172253" y="1813028"/>
                </a:cubicBezTo>
                <a:cubicBezTo>
                  <a:pt x="1168619" y="1812937"/>
                  <a:pt x="1165686" y="1810012"/>
                  <a:pt x="1165601" y="1806376"/>
                </a:cubicBezTo>
                <a:cubicBezTo>
                  <a:pt x="1165601" y="1802702"/>
                  <a:pt x="1168586" y="1799724"/>
                  <a:pt x="1172253" y="1799724"/>
                </a:cubicBezTo>
                <a:close/>
                <a:moveTo>
                  <a:pt x="1234020" y="1799419"/>
                </a:moveTo>
                <a:cubicBezTo>
                  <a:pt x="1237788" y="1799419"/>
                  <a:pt x="1240843" y="1802473"/>
                  <a:pt x="1240843" y="1806241"/>
                </a:cubicBezTo>
                <a:cubicBezTo>
                  <a:pt x="1240843" y="1810009"/>
                  <a:pt x="1237788" y="1813064"/>
                  <a:pt x="1234020" y="1813064"/>
                </a:cubicBezTo>
                <a:cubicBezTo>
                  <a:pt x="1230252" y="1813064"/>
                  <a:pt x="1227198" y="1810009"/>
                  <a:pt x="1227198" y="1806241"/>
                </a:cubicBezTo>
                <a:cubicBezTo>
                  <a:pt x="1227198" y="1802473"/>
                  <a:pt x="1230252" y="1799419"/>
                  <a:pt x="1234020" y="1799419"/>
                </a:cubicBezTo>
                <a:close/>
                <a:moveTo>
                  <a:pt x="1295055" y="1799212"/>
                </a:moveTo>
                <a:cubicBezTo>
                  <a:pt x="1299012" y="1799212"/>
                  <a:pt x="1302218" y="1802419"/>
                  <a:pt x="1302218" y="1806376"/>
                </a:cubicBezTo>
                <a:cubicBezTo>
                  <a:pt x="1302218" y="1810333"/>
                  <a:pt x="1299012" y="1813539"/>
                  <a:pt x="1295055" y="1813539"/>
                </a:cubicBezTo>
                <a:cubicBezTo>
                  <a:pt x="1291098" y="1813539"/>
                  <a:pt x="1287892" y="1810333"/>
                  <a:pt x="1287892" y="1806376"/>
                </a:cubicBezTo>
                <a:cubicBezTo>
                  <a:pt x="1287892" y="1802419"/>
                  <a:pt x="1291098" y="1799212"/>
                  <a:pt x="1295055" y="1799212"/>
                </a:cubicBezTo>
                <a:close/>
                <a:moveTo>
                  <a:pt x="1602061" y="1798360"/>
                </a:moveTo>
                <a:cubicBezTo>
                  <a:pt x="1602181" y="1798358"/>
                  <a:pt x="1602283" y="1798358"/>
                  <a:pt x="1602403" y="1798360"/>
                </a:cubicBezTo>
                <a:cubicBezTo>
                  <a:pt x="1606837" y="1798455"/>
                  <a:pt x="1610351" y="1802121"/>
                  <a:pt x="1610248" y="1806547"/>
                </a:cubicBezTo>
                <a:cubicBezTo>
                  <a:pt x="1610248" y="1811068"/>
                  <a:pt x="1606581" y="1814733"/>
                  <a:pt x="1602061" y="1814733"/>
                </a:cubicBezTo>
                <a:cubicBezTo>
                  <a:pt x="1597575" y="1814643"/>
                  <a:pt x="1593960" y="1811031"/>
                  <a:pt x="1593875" y="1806547"/>
                </a:cubicBezTo>
                <a:cubicBezTo>
                  <a:pt x="1593875" y="1802025"/>
                  <a:pt x="1597542" y="1798360"/>
                  <a:pt x="1602061" y="1798360"/>
                </a:cubicBezTo>
                <a:close/>
                <a:moveTo>
                  <a:pt x="1479259" y="1798360"/>
                </a:moveTo>
                <a:cubicBezTo>
                  <a:pt x="1479378" y="1798357"/>
                  <a:pt x="1479481" y="1798357"/>
                  <a:pt x="1479600" y="1798360"/>
                </a:cubicBezTo>
                <a:cubicBezTo>
                  <a:pt x="1483847" y="1798456"/>
                  <a:pt x="1487207" y="1801967"/>
                  <a:pt x="1487105" y="1806206"/>
                </a:cubicBezTo>
                <a:cubicBezTo>
                  <a:pt x="1487105" y="1810538"/>
                  <a:pt x="1483591" y="1814051"/>
                  <a:pt x="1479259" y="1814051"/>
                </a:cubicBezTo>
                <a:cubicBezTo>
                  <a:pt x="1474961" y="1813961"/>
                  <a:pt x="1471498" y="1810500"/>
                  <a:pt x="1471414" y="1806206"/>
                </a:cubicBezTo>
                <a:cubicBezTo>
                  <a:pt x="1471414" y="1801872"/>
                  <a:pt x="1474927" y="1798360"/>
                  <a:pt x="1479259" y="1798360"/>
                </a:cubicBezTo>
                <a:close/>
                <a:moveTo>
                  <a:pt x="1357138" y="1798360"/>
                </a:moveTo>
                <a:cubicBezTo>
                  <a:pt x="1357257" y="1798357"/>
                  <a:pt x="1357360" y="1798357"/>
                  <a:pt x="1357479" y="1798360"/>
                </a:cubicBezTo>
                <a:cubicBezTo>
                  <a:pt x="1361539" y="1798456"/>
                  <a:pt x="1364745" y="1801816"/>
                  <a:pt x="1364643" y="1805865"/>
                </a:cubicBezTo>
                <a:cubicBezTo>
                  <a:pt x="1364643" y="1810009"/>
                  <a:pt x="1361283" y="1813369"/>
                  <a:pt x="1357138" y="1813369"/>
                </a:cubicBezTo>
                <a:cubicBezTo>
                  <a:pt x="1352993" y="1813369"/>
                  <a:pt x="1349634" y="1810009"/>
                  <a:pt x="1349634" y="1805865"/>
                </a:cubicBezTo>
                <a:cubicBezTo>
                  <a:pt x="1349634" y="1801720"/>
                  <a:pt x="1352993" y="1798360"/>
                  <a:pt x="1357138" y="1798360"/>
                </a:cubicBezTo>
                <a:close/>
                <a:moveTo>
                  <a:pt x="1971151" y="1798359"/>
                </a:moveTo>
                <a:cubicBezTo>
                  <a:pt x="1975194" y="1798359"/>
                  <a:pt x="1978485" y="1801643"/>
                  <a:pt x="1978485" y="1805693"/>
                </a:cubicBezTo>
                <a:cubicBezTo>
                  <a:pt x="1978485" y="1809744"/>
                  <a:pt x="1975194" y="1813028"/>
                  <a:pt x="1971151" y="1813028"/>
                </a:cubicBezTo>
                <a:cubicBezTo>
                  <a:pt x="1967144" y="1812937"/>
                  <a:pt x="1963903" y="1809707"/>
                  <a:pt x="1963818" y="1805693"/>
                </a:cubicBezTo>
                <a:cubicBezTo>
                  <a:pt x="1963818" y="1801643"/>
                  <a:pt x="1967109" y="1798359"/>
                  <a:pt x="1971151" y="1798359"/>
                </a:cubicBezTo>
                <a:close/>
                <a:moveTo>
                  <a:pt x="1909068" y="1798359"/>
                </a:moveTo>
                <a:cubicBezTo>
                  <a:pt x="1913775" y="1798359"/>
                  <a:pt x="1917595" y="1802178"/>
                  <a:pt x="1917595" y="1806887"/>
                </a:cubicBezTo>
                <a:cubicBezTo>
                  <a:pt x="1917595" y="1811597"/>
                  <a:pt x="1913775" y="1815415"/>
                  <a:pt x="1909068" y="1815415"/>
                </a:cubicBezTo>
                <a:cubicBezTo>
                  <a:pt x="1904394" y="1815325"/>
                  <a:pt x="1900625" y="1811559"/>
                  <a:pt x="1900540" y="1806887"/>
                </a:cubicBezTo>
                <a:cubicBezTo>
                  <a:pt x="1900540" y="1802178"/>
                  <a:pt x="1904361" y="1798359"/>
                  <a:pt x="1909068" y="1798359"/>
                </a:cubicBezTo>
                <a:close/>
                <a:moveTo>
                  <a:pt x="1847667" y="1798359"/>
                </a:moveTo>
                <a:cubicBezTo>
                  <a:pt x="1852374" y="1798359"/>
                  <a:pt x="1856194" y="1802178"/>
                  <a:pt x="1856194" y="1806887"/>
                </a:cubicBezTo>
                <a:cubicBezTo>
                  <a:pt x="1856194" y="1811597"/>
                  <a:pt x="1852374" y="1815415"/>
                  <a:pt x="1847667" y="1815415"/>
                </a:cubicBezTo>
                <a:cubicBezTo>
                  <a:pt x="1842993" y="1815325"/>
                  <a:pt x="1839224" y="1811559"/>
                  <a:pt x="1839139" y="1806887"/>
                </a:cubicBezTo>
                <a:cubicBezTo>
                  <a:pt x="1839139" y="1802178"/>
                  <a:pt x="1842959" y="1798359"/>
                  <a:pt x="1847667" y="1798359"/>
                </a:cubicBezTo>
                <a:close/>
                <a:moveTo>
                  <a:pt x="1786266" y="1798359"/>
                </a:moveTo>
                <a:cubicBezTo>
                  <a:pt x="1790973" y="1798359"/>
                  <a:pt x="1794793" y="1802178"/>
                  <a:pt x="1794793" y="1806887"/>
                </a:cubicBezTo>
                <a:cubicBezTo>
                  <a:pt x="1794793" y="1811597"/>
                  <a:pt x="1790973" y="1815415"/>
                  <a:pt x="1786266" y="1815415"/>
                </a:cubicBezTo>
                <a:cubicBezTo>
                  <a:pt x="1781592" y="1815325"/>
                  <a:pt x="1777823" y="1811559"/>
                  <a:pt x="1777738" y="1806887"/>
                </a:cubicBezTo>
                <a:cubicBezTo>
                  <a:pt x="1777738" y="1802178"/>
                  <a:pt x="1781558" y="1798359"/>
                  <a:pt x="1786266" y="1798359"/>
                </a:cubicBezTo>
                <a:close/>
                <a:moveTo>
                  <a:pt x="1724864" y="1798359"/>
                </a:moveTo>
                <a:cubicBezTo>
                  <a:pt x="1729486" y="1798359"/>
                  <a:pt x="1733221" y="1802102"/>
                  <a:pt x="1733221" y="1806717"/>
                </a:cubicBezTo>
                <a:cubicBezTo>
                  <a:pt x="1733221" y="1811332"/>
                  <a:pt x="1729486" y="1815074"/>
                  <a:pt x="1724864" y="1815074"/>
                </a:cubicBezTo>
                <a:cubicBezTo>
                  <a:pt x="1720242" y="1815074"/>
                  <a:pt x="1716507" y="1811332"/>
                  <a:pt x="1716507" y="1806717"/>
                </a:cubicBezTo>
                <a:cubicBezTo>
                  <a:pt x="1716507" y="1802102"/>
                  <a:pt x="1720242" y="1798359"/>
                  <a:pt x="1724864" y="1798359"/>
                </a:cubicBezTo>
                <a:close/>
                <a:moveTo>
                  <a:pt x="1664145" y="1798359"/>
                </a:moveTo>
                <a:cubicBezTo>
                  <a:pt x="1664264" y="1798359"/>
                  <a:pt x="1664384" y="1798361"/>
                  <a:pt x="1664486" y="1798366"/>
                </a:cubicBezTo>
                <a:cubicBezTo>
                  <a:pt x="1669108" y="1798556"/>
                  <a:pt x="1672690" y="1802446"/>
                  <a:pt x="1672502" y="1807058"/>
                </a:cubicBezTo>
                <a:cubicBezTo>
                  <a:pt x="1672502" y="1811673"/>
                  <a:pt x="1668767" y="1815415"/>
                  <a:pt x="1664145" y="1815415"/>
                </a:cubicBezTo>
                <a:cubicBezTo>
                  <a:pt x="1664026" y="1815415"/>
                  <a:pt x="1663906" y="1815414"/>
                  <a:pt x="1663804" y="1815409"/>
                </a:cubicBezTo>
                <a:cubicBezTo>
                  <a:pt x="1659182" y="1815219"/>
                  <a:pt x="1655600" y="1811329"/>
                  <a:pt x="1655788" y="1806717"/>
                </a:cubicBezTo>
                <a:cubicBezTo>
                  <a:pt x="1655788" y="1802102"/>
                  <a:pt x="1659523" y="1798359"/>
                  <a:pt x="1664145" y="1798359"/>
                </a:cubicBezTo>
                <a:close/>
                <a:moveTo>
                  <a:pt x="1540660" y="1798359"/>
                </a:moveTo>
                <a:cubicBezTo>
                  <a:pt x="1545094" y="1798359"/>
                  <a:pt x="1548676" y="1801948"/>
                  <a:pt x="1548676" y="1806376"/>
                </a:cubicBezTo>
                <a:cubicBezTo>
                  <a:pt x="1548676" y="1810803"/>
                  <a:pt x="1545094" y="1814392"/>
                  <a:pt x="1540660" y="1814392"/>
                </a:cubicBezTo>
                <a:cubicBezTo>
                  <a:pt x="1536225" y="1814392"/>
                  <a:pt x="1532644" y="1810803"/>
                  <a:pt x="1532644" y="1806376"/>
                </a:cubicBezTo>
                <a:cubicBezTo>
                  <a:pt x="1532644" y="1801948"/>
                  <a:pt x="1536225" y="1798359"/>
                  <a:pt x="1540660" y="1798359"/>
                </a:cubicBezTo>
                <a:close/>
                <a:moveTo>
                  <a:pt x="1417858" y="1798359"/>
                </a:moveTo>
                <a:cubicBezTo>
                  <a:pt x="1422105" y="1798359"/>
                  <a:pt x="1425533" y="1801796"/>
                  <a:pt x="1425533" y="1806035"/>
                </a:cubicBezTo>
                <a:cubicBezTo>
                  <a:pt x="1425533" y="1810273"/>
                  <a:pt x="1422105" y="1813710"/>
                  <a:pt x="1417858" y="1813710"/>
                </a:cubicBezTo>
                <a:cubicBezTo>
                  <a:pt x="1413611" y="1813710"/>
                  <a:pt x="1410183" y="1810273"/>
                  <a:pt x="1410183" y="1806035"/>
                </a:cubicBezTo>
                <a:cubicBezTo>
                  <a:pt x="1410183" y="1801796"/>
                  <a:pt x="1413611" y="1798359"/>
                  <a:pt x="1417858" y="1798359"/>
                </a:cubicBezTo>
                <a:close/>
                <a:moveTo>
                  <a:pt x="311782" y="1744974"/>
                </a:moveTo>
                <a:cubicBezTo>
                  <a:pt x="312038" y="1744822"/>
                  <a:pt x="312379" y="1744822"/>
                  <a:pt x="312635" y="1744974"/>
                </a:cubicBezTo>
                <a:lnTo>
                  <a:pt x="313487" y="1744974"/>
                </a:lnTo>
                <a:cubicBezTo>
                  <a:pt x="313487" y="1745445"/>
                  <a:pt x="313112" y="1745827"/>
                  <a:pt x="312635" y="1745827"/>
                </a:cubicBezTo>
                <a:cubicBezTo>
                  <a:pt x="312191" y="1745759"/>
                  <a:pt x="311850" y="1745414"/>
                  <a:pt x="311782" y="1744974"/>
                </a:cubicBezTo>
                <a:close/>
                <a:moveTo>
                  <a:pt x="374036" y="1743439"/>
                </a:moveTo>
                <a:cubicBezTo>
                  <a:pt x="374889" y="1743439"/>
                  <a:pt x="375571" y="1744127"/>
                  <a:pt x="375571" y="1744974"/>
                </a:cubicBezTo>
                <a:cubicBezTo>
                  <a:pt x="375571" y="1745822"/>
                  <a:pt x="374889" y="1746510"/>
                  <a:pt x="374036" y="1746510"/>
                </a:cubicBezTo>
                <a:cubicBezTo>
                  <a:pt x="373183" y="1746510"/>
                  <a:pt x="372501" y="1745822"/>
                  <a:pt x="372501" y="1744974"/>
                </a:cubicBezTo>
                <a:cubicBezTo>
                  <a:pt x="372501" y="1744127"/>
                  <a:pt x="373183" y="1743439"/>
                  <a:pt x="374036" y="1743439"/>
                </a:cubicBezTo>
                <a:close/>
                <a:moveTo>
                  <a:pt x="436119" y="1742928"/>
                </a:moveTo>
                <a:cubicBezTo>
                  <a:pt x="436170" y="1742928"/>
                  <a:pt x="436238" y="1742930"/>
                  <a:pt x="436290" y="1742935"/>
                </a:cubicBezTo>
                <a:cubicBezTo>
                  <a:pt x="437415" y="1743029"/>
                  <a:pt x="438268" y="1744020"/>
                  <a:pt x="438166" y="1745146"/>
                </a:cubicBezTo>
                <a:cubicBezTo>
                  <a:pt x="438166" y="1746277"/>
                  <a:pt x="437245" y="1747192"/>
                  <a:pt x="436119" y="1747192"/>
                </a:cubicBezTo>
                <a:cubicBezTo>
                  <a:pt x="434960" y="1747104"/>
                  <a:pt x="434073" y="1746137"/>
                  <a:pt x="434073" y="1744975"/>
                </a:cubicBezTo>
                <a:cubicBezTo>
                  <a:pt x="434073" y="1743844"/>
                  <a:pt x="434993" y="1742928"/>
                  <a:pt x="436119" y="1742928"/>
                </a:cubicBezTo>
                <a:close/>
                <a:moveTo>
                  <a:pt x="496839" y="1742416"/>
                </a:moveTo>
                <a:cubicBezTo>
                  <a:pt x="496958" y="1742407"/>
                  <a:pt x="497078" y="1742407"/>
                  <a:pt x="497197" y="1742416"/>
                </a:cubicBezTo>
                <a:cubicBezTo>
                  <a:pt x="498510" y="1742513"/>
                  <a:pt x="499500" y="1743659"/>
                  <a:pt x="499397" y="1744974"/>
                </a:cubicBezTo>
                <a:cubicBezTo>
                  <a:pt x="499397" y="1746386"/>
                  <a:pt x="498255" y="1747533"/>
                  <a:pt x="496839" y="1747533"/>
                </a:cubicBezTo>
                <a:cubicBezTo>
                  <a:pt x="495423" y="1747533"/>
                  <a:pt x="494281" y="1746386"/>
                  <a:pt x="494281" y="1744974"/>
                </a:cubicBezTo>
                <a:cubicBezTo>
                  <a:pt x="494281" y="1743562"/>
                  <a:pt x="495423" y="1742416"/>
                  <a:pt x="496839" y="1742416"/>
                </a:cubicBezTo>
                <a:close/>
                <a:moveTo>
                  <a:pt x="558240" y="1741904"/>
                </a:moveTo>
                <a:cubicBezTo>
                  <a:pt x="559928" y="1741904"/>
                  <a:pt x="561309" y="1743279"/>
                  <a:pt x="561309" y="1744975"/>
                </a:cubicBezTo>
                <a:cubicBezTo>
                  <a:pt x="561309" y="1746670"/>
                  <a:pt x="559928" y="1748045"/>
                  <a:pt x="558240" y="1748045"/>
                </a:cubicBezTo>
                <a:cubicBezTo>
                  <a:pt x="556551" y="1748045"/>
                  <a:pt x="555170" y="1746670"/>
                  <a:pt x="555170" y="1744975"/>
                </a:cubicBezTo>
                <a:cubicBezTo>
                  <a:pt x="555170" y="1743279"/>
                  <a:pt x="556551" y="1741904"/>
                  <a:pt x="558240" y="1741904"/>
                </a:cubicBezTo>
                <a:close/>
                <a:moveTo>
                  <a:pt x="619642" y="1741392"/>
                </a:moveTo>
                <a:cubicBezTo>
                  <a:pt x="621620" y="1741392"/>
                  <a:pt x="623223" y="1742996"/>
                  <a:pt x="623223" y="1744974"/>
                </a:cubicBezTo>
                <a:cubicBezTo>
                  <a:pt x="623223" y="1746953"/>
                  <a:pt x="621620" y="1748556"/>
                  <a:pt x="619642" y="1748556"/>
                </a:cubicBezTo>
                <a:cubicBezTo>
                  <a:pt x="617697" y="1748469"/>
                  <a:pt x="616145" y="1746915"/>
                  <a:pt x="616060" y="1744974"/>
                </a:cubicBezTo>
                <a:cubicBezTo>
                  <a:pt x="616060" y="1742996"/>
                  <a:pt x="617663" y="1741392"/>
                  <a:pt x="619642" y="1741392"/>
                </a:cubicBezTo>
                <a:close/>
                <a:moveTo>
                  <a:pt x="681042" y="1740881"/>
                </a:moveTo>
                <a:cubicBezTo>
                  <a:pt x="681162" y="1740876"/>
                  <a:pt x="681281" y="1740876"/>
                  <a:pt x="681383" y="1740881"/>
                </a:cubicBezTo>
                <a:cubicBezTo>
                  <a:pt x="683549" y="1740978"/>
                  <a:pt x="685238" y="1742810"/>
                  <a:pt x="685136" y="1744975"/>
                </a:cubicBezTo>
                <a:cubicBezTo>
                  <a:pt x="685136" y="1747236"/>
                  <a:pt x="683311" y="1749068"/>
                  <a:pt x="681042" y="1749068"/>
                </a:cubicBezTo>
                <a:cubicBezTo>
                  <a:pt x="678773" y="1749068"/>
                  <a:pt x="676949" y="1747236"/>
                  <a:pt x="676949" y="1744975"/>
                </a:cubicBezTo>
                <a:cubicBezTo>
                  <a:pt x="676949" y="1742715"/>
                  <a:pt x="678773" y="1740881"/>
                  <a:pt x="681042" y="1740881"/>
                </a:cubicBezTo>
                <a:close/>
                <a:moveTo>
                  <a:pt x="743125" y="1740369"/>
                </a:moveTo>
                <a:cubicBezTo>
                  <a:pt x="745667" y="1740369"/>
                  <a:pt x="747730" y="1742432"/>
                  <a:pt x="747730" y="1744975"/>
                </a:cubicBezTo>
                <a:cubicBezTo>
                  <a:pt x="747730" y="1747518"/>
                  <a:pt x="745667" y="1749580"/>
                  <a:pt x="743125" y="1749580"/>
                </a:cubicBezTo>
                <a:cubicBezTo>
                  <a:pt x="740584" y="1749580"/>
                  <a:pt x="738521" y="1747518"/>
                  <a:pt x="738521" y="1744975"/>
                </a:cubicBezTo>
                <a:cubicBezTo>
                  <a:pt x="738521" y="1742432"/>
                  <a:pt x="740584" y="1740369"/>
                  <a:pt x="743125" y="1740369"/>
                </a:cubicBezTo>
                <a:close/>
                <a:moveTo>
                  <a:pt x="803845" y="1740028"/>
                </a:moveTo>
                <a:cubicBezTo>
                  <a:pt x="806574" y="1740028"/>
                  <a:pt x="808791" y="1742242"/>
                  <a:pt x="808791" y="1744975"/>
                </a:cubicBezTo>
                <a:cubicBezTo>
                  <a:pt x="808791" y="1747707"/>
                  <a:pt x="806574" y="1749921"/>
                  <a:pt x="803845" y="1749921"/>
                </a:cubicBezTo>
                <a:cubicBezTo>
                  <a:pt x="801116" y="1749921"/>
                  <a:pt x="798899" y="1747707"/>
                  <a:pt x="798899" y="1744975"/>
                </a:cubicBezTo>
                <a:cubicBezTo>
                  <a:pt x="798899" y="1742242"/>
                  <a:pt x="801116" y="1740028"/>
                  <a:pt x="803845" y="1740028"/>
                </a:cubicBezTo>
                <a:close/>
                <a:moveTo>
                  <a:pt x="865247" y="1739516"/>
                </a:moveTo>
                <a:cubicBezTo>
                  <a:pt x="868266" y="1739516"/>
                  <a:pt x="870705" y="1741961"/>
                  <a:pt x="870705" y="1744974"/>
                </a:cubicBezTo>
                <a:cubicBezTo>
                  <a:pt x="870705" y="1747988"/>
                  <a:pt x="868266" y="1750432"/>
                  <a:pt x="865247" y="1750432"/>
                </a:cubicBezTo>
                <a:cubicBezTo>
                  <a:pt x="862261" y="1750344"/>
                  <a:pt x="859874" y="1747951"/>
                  <a:pt x="859789" y="1744974"/>
                </a:cubicBezTo>
                <a:cubicBezTo>
                  <a:pt x="859789" y="1741961"/>
                  <a:pt x="862228" y="1739516"/>
                  <a:pt x="865247" y="1739516"/>
                </a:cubicBezTo>
                <a:close/>
                <a:moveTo>
                  <a:pt x="926647" y="1739005"/>
                </a:moveTo>
                <a:cubicBezTo>
                  <a:pt x="926766" y="1739002"/>
                  <a:pt x="926886" y="1739002"/>
                  <a:pt x="926988" y="1739005"/>
                </a:cubicBezTo>
                <a:cubicBezTo>
                  <a:pt x="930194" y="1739101"/>
                  <a:pt x="932719" y="1741773"/>
                  <a:pt x="932616" y="1744975"/>
                </a:cubicBezTo>
                <a:cubicBezTo>
                  <a:pt x="932616" y="1748271"/>
                  <a:pt x="929939" y="1750944"/>
                  <a:pt x="926647" y="1750944"/>
                </a:cubicBezTo>
                <a:cubicBezTo>
                  <a:pt x="923355" y="1750944"/>
                  <a:pt x="920678" y="1748271"/>
                  <a:pt x="920678" y="1744975"/>
                </a:cubicBezTo>
                <a:cubicBezTo>
                  <a:pt x="920678" y="1741678"/>
                  <a:pt x="923355" y="1739005"/>
                  <a:pt x="926647" y="1739005"/>
                </a:cubicBezTo>
                <a:close/>
                <a:moveTo>
                  <a:pt x="988048" y="1738664"/>
                </a:moveTo>
                <a:cubicBezTo>
                  <a:pt x="988168" y="1738661"/>
                  <a:pt x="988287" y="1738661"/>
                  <a:pt x="988390" y="1738664"/>
                </a:cubicBezTo>
                <a:cubicBezTo>
                  <a:pt x="991784" y="1738759"/>
                  <a:pt x="994461" y="1741586"/>
                  <a:pt x="994359" y="1744975"/>
                </a:cubicBezTo>
                <a:cubicBezTo>
                  <a:pt x="994359" y="1748459"/>
                  <a:pt x="991528" y="1751285"/>
                  <a:pt x="988048" y="1751285"/>
                </a:cubicBezTo>
                <a:cubicBezTo>
                  <a:pt x="984603" y="1751195"/>
                  <a:pt x="981823" y="1748422"/>
                  <a:pt x="981738" y="1744975"/>
                </a:cubicBezTo>
                <a:cubicBezTo>
                  <a:pt x="981738" y="1741490"/>
                  <a:pt x="984569" y="1738664"/>
                  <a:pt x="988048" y="1738664"/>
                </a:cubicBezTo>
                <a:close/>
                <a:moveTo>
                  <a:pt x="1050133" y="1738323"/>
                </a:moveTo>
                <a:cubicBezTo>
                  <a:pt x="1050252" y="1738320"/>
                  <a:pt x="1050372" y="1738320"/>
                  <a:pt x="1050474" y="1738323"/>
                </a:cubicBezTo>
                <a:cubicBezTo>
                  <a:pt x="1054056" y="1738418"/>
                  <a:pt x="1056887" y="1741396"/>
                  <a:pt x="1056785" y="1744975"/>
                </a:cubicBezTo>
                <a:cubicBezTo>
                  <a:pt x="1056785" y="1748649"/>
                  <a:pt x="1053800" y="1751627"/>
                  <a:pt x="1050133" y="1751627"/>
                </a:cubicBezTo>
                <a:cubicBezTo>
                  <a:pt x="1046499" y="1751536"/>
                  <a:pt x="1043566" y="1748611"/>
                  <a:pt x="1043481" y="1744975"/>
                </a:cubicBezTo>
                <a:cubicBezTo>
                  <a:pt x="1043481" y="1741301"/>
                  <a:pt x="1046466" y="1738323"/>
                  <a:pt x="1050133" y="1738323"/>
                </a:cubicBezTo>
                <a:close/>
                <a:moveTo>
                  <a:pt x="1110852" y="1737981"/>
                </a:moveTo>
                <a:cubicBezTo>
                  <a:pt x="1114706" y="1737981"/>
                  <a:pt x="1117845" y="1741113"/>
                  <a:pt x="1117845" y="1744974"/>
                </a:cubicBezTo>
                <a:cubicBezTo>
                  <a:pt x="1117845" y="1748836"/>
                  <a:pt x="1114706" y="1751967"/>
                  <a:pt x="1110852" y="1751967"/>
                </a:cubicBezTo>
                <a:cubicBezTo>
                  <a:pt x="1107031" y="1751877"/>
                  <a:pt x="1103944" y="1748798"/>
                  <a:pt x="1103859" y="1744974"/>
                </a:cubicBezTo>
                <a:cubicBezTo>
                  <a:pt x="1103859" y="1741113"/>
                  <a:pt x="1106997" y="1737981"/>
                  <a:pt x="1110852" y="1737981"/>
                </a:cubicBezTo>
                <a:close/>
                <a:moveTo>
                  <a:pt x="1172252" y="1737640"/>
                </a:moveTo>
                <a:cubicBezTo>
                  <a:pt x="1176295" y="1737640"/>
                  <a:pt x="1179586" y="1740924"/>
                  <a:pt x="1179586" y="1744974"/>
                </a:cubicBezTo>
                <a:cubicBezTo>
                  <a:pt x="1179586" y="1749025"/>
                  <a:pt x="1176295" y="1752309"/>
                  <a:pt x="1172252" y="1752309"/>
                </a:cubicBezTo>
                <a:cubicBezTo>
                  <a:pt x="1168244" y="1752218"/>
                  <a:pt x="1165003" y="1748988"/>
                  <a:pt x="1164919" y="1744974"/>
                </a:cubicBezTo>
                <a:cubicBezTo>
                  <a:pt x="1164919" y="1740924"/>
                  <a:pt x="1168210" y="1737640"/>
                  <a:pt x="1172252" y="1737640"/>
                </a:cubicBezTo>
                <a:close/>
                <a:moveTo>
                  <a:pt x="1233654" y="1737299"/>
                </a:moveTo>
                <a:cubicBezTo>
                  <a:pt x="1237901" y="1737299"/>
                  <a:pt x="1241329" y="1740736"/>
                  <a:pt x="1241329" y="1744975"/>
                </a:cubicBezTo>
                <a:cubicBezTo>
                  <a:pt x="1241329" y="1749213"/>
                  <a:pt x="1237901" y="1752650"/>
                  <a:pt x="1233654" y="1752650"/>
                </a:cubicBezTo>
                <a:cubicBezTo>
                  <a:pt x="1229407" y="1752650"/>
                  <a:pt x="1225979" y="1749213"/>
                  <a:pt x="1225979" y="1744975"/>
                </a:cubicBezTo>
                <a:cubicBezTo>
                  <a:pt x="1225979" y="1740736"/>
                  <a:pt x="1229407" y="1737299"/>
                  <a:pt x="1233654" y="1737299"/>
                </a:cubicBezTo>
                <a:close/>
                <a:moveTo>
                  <a:pt x="1295054" y="1736958"/>
                </a:moveTo>
                <a:cubicBezTo>
                  <a:pt x="1299489" y="1736958"/>
                  <a:pt x="1303071" y="1740547"/>
                  <a:pt x="1303071" y="1744975"/>
                </a:cubicBezTo>
                <a:cubicBezTo>
                  <a:pt x="1303071" y="1749402"/>
                  <a:pt x="1299489" y="1752991"/>
                  <a:pt x="1295054" y="1752991"/>
                </a:cubicBezTo>
                <a:cubicBezTo>
                  <a:pt x="1290620" y="1752991"/>
                  <a:pt x="1287039" y="1749402"/>
                  <a:pt x="1287039" y="1744975"/>
                </a:cubicBezTo>
                <a:cubicBezTo>
                  <a:pt x="1287039" y="1740547"/>
                  <a:pt x="1290620" y="1736958"/>
                  <a:pt x="1295054" y="1736958"/>
                </a:cubicBezTo>
                <a:close/>
                <a:moveTo>
                  <a:pt x="1971152" y="1736788"/>
                </a:moveTo>
                <a:cubicBezTo>
                  <a:pt x="1971271" y="1736786"/>
                  <a:pt x="1971373" y="1736786"/>
                  <a:pt x="1971493" y="1736788"/>
                </a:cubicBezTo>
                <a:cubicBezTo>
                  <a:pt x="1975927" y="1736883"/>
                  <a:pt x="1979441" y="1740549"/>
                  <a:pt x="1979339" y="1744975"/>
                </a:cubicBezTo>
                <a:cubicBezTo>
                  <a:pt x="1979339" y="1749496"/>
                  <a:pt x="1975672" y="1753161"/>
                  <a:pt x="1971152" y="1753161"/>
                </a:cubicBezTo>
                <a:cubicBezTo>
                  <a:pt x="1966666" y="1753071"/>
                  <a:pt x="1963050" y="1749459"/>
                  <a:pt x="1962965" y="1744975"/>
                </a:cubicBezTo>
                <a:cubicBezTo>
                  <a:pt x="1962965" y="1740453"/>
                  <a:pt x="1966632" y="1736788"/>
                  <a:pt x="1971152" y="1736788"/>
                </a:cubicBezTo>
                <a:close/>
                <a:moveTo>
                  <a:pt x="1357139" y="1736788"/>
                </a:moveTo>
                <a:cubicBezTo>
                  <a:pt x="1357258" y="1736786"/>
                  <a:pt x="1357360" y="1736786"/>
                  <a:pt x="1357480" y="1736788"/>
                </a:cubicBezTo>
                <a:cubicBezTo>
                  <a:pt x="1361914" y="1736883"/>
                  <a:pt x="1365428" y="1740549"/>
                  <a:pt x="1365326" y="1744975"/>
                </a:cubicBezTo>
                <a:cubicBezTo>
                  <a:pt x="1365326" y="1749496"/>
                  <a:pt x="1361659" y="1753161"/>
                  <a:pt x="1357139" y="1753161"/>
                </a:cubicBezTo>
                <a:cubicBezTo>
                  <a:pt x="1352653" y="1753071"/>
                  <a:pt x="1349037" y="1749459"/>
                  <a:pt x="1348952" y="1744975"/>
                </a:cubicBezTo>
                <a:cubicBezTo>
                  <a:pt x="1348952" y="1740453"/>
                  <a:pt x="1352619" y="1736788"/>
                  <a:pt x="1357139" y="1736788"/>
                </a:cubicBezTo>
                <a:close/>
                <a:moveTo>
                  <a:pt x="1417858" y="1736446"/>
                </a:moveTo>
                <a:cubicBezTo>
                  <a:pt x="1422565" y="1736446"/>
                  <a:pt x="1426385" y="1740265"/>
                  <a:pt x="1426385" y="1744974"/>
                </a:cubicBezTo>
                <a:cubicBezTo>
                  <a:pt x="1426385" y="1749684"/>
                  <a:pt x="1422565" y="1753502"/>
                  <a:pt x="1417858" y="1753502"/>
                </a:cubicBezTo>
                <a:cubicBezTo>
                  <a:pt x="1413184" y="1753412"/>
                  <a:pt x="1409415" y="1749646"/>
                  <a:pt x="1409330" y="1744974"/>
                </a:cubicBezTo>
                <a:cubicBezTo>
                  <a:pt x="1409330" y="1740265"/>
                  <a:pt x="1413150" y="1736446"/>
                  <a:pt x="1417858" y="1736446"/>
                </a:cubicBezTo>
                <a:close/>
                <a:moveTo>
                  <a:pt x="1479259" y="1736276"/>
                </a:moveTo>
                <a:cubicBezTo>
                  <a:pt x="1484069" y="1736276"/>
                  <a:pt x="1487958" y="1740170"/>
                  <a:pt x="1487958" y="1744975"/>
                </a:cubicBezTo>
                <a:cubicBezTo>
                  <a:pt x="1487958" y="1749780"/>
                  <a:pt x="1484069" y="1753673"/>
                  <a:pt x="1479259" y="1753673"/>
                </a:cubicBezTo>
                <a:cubicBezTo>
                  <a:pt x="1474449" y="1753673"/>
                  <a:pt x="1470561" y="1749780"/>
                  <a:pt x="1470561" y="1744975"/>
                </a:cubicBezTo>
                <a:cubicBezTo>
                  <a:pt x="1470561" y="1740170"/>
                  <a:pt x="1474449" y="1736276"/>
                  <a:pt x="1479259" y="1736276"/>
                </a:cubicBezTo>
                <a:close/>
                <a:moveTo>
                  <a:pt x="1541026" y="1735971"/>
                </a:moveTo>
                <a:cubicBezTo>
                  <a:pt x="1545924" y="1735971"/>
                  <a:pt x="1549895" y="1739942"/>
                  <a:pt x="1549895" y="1744840"/>
                </a:cubicBezTo>
                <a:cubicBezTo>
                  <a:pt x="1549895" y="1749738"/>
                  <a:pt x="1545924" y="1753709"/>
                  <a:pt x="1541026" y="1753709"/>
                </a:cubicBezTo>
                <a:cubicBezTo>
                  <a:pt x="1536128" y="1753709"/>
                  <a:pt x="1532157" y="1749738"/>
                  <a:pt x="1532157" y="1744840"/>
                </a:cubicBezTo>
                <a:cubicBezTo>
                  <a:pt x="1532157" y="1739942"/>
                  <a:pt x="1536128" y="1735971"/>
                  <a:pt x="1541026" y="1735971"/>
                </a:cubicBezTo>
                <a:close/>
                <a:moveTo>
                  <a:pt x="1602061" y="1735935"/>
                </a:moveTo>
                <a:cubicBezTo>
                  <a:pt x="1607059" y="1735935"/>
                  <a:pt x="1611101" y="1739983"/>
                  <a:pt x="1611101" y="1744975"/>
                </a:cubicBezTo>
                <a:cubicBezTo>
                  <a:pt x="1611101" y="1749967"/>
                  <a:pt x="1607059" y="1754015"/>
                  <a:pt x="1602061" y="1754015"/>
                </a:cubicBezTo>
                <a:cubicBezTo>
                  <a:pt x="1597064" y="1754015"/>
                  <a:pt x="1593022" y="1749967"/>
                  <a:pt x="1593022" y="1744975"/>
                </a:cubicBezTo>
                <a:cubicBezTo>
                  <a:pt x="1593022" y="1739983"/>
                  <a:pt x="1597064" y="1735935"/>
                  <a:pt x="1602061" y="1735935"/>
                </a:cubicBezTo>
                <a:close/>
                <a:moveTo>
                  <a:pt x="1724864" y="1735764"/>
                </a:moveTo>
                <a:cubicBezTo>
                  <a:pt x="1729947" y="1735764"/>
                  <a:pt x="1734074" y="1739889"/>
                  <a:pt x="1734074" y="1744975"/>
                </a:cubicBezTo>
                <a:cubicBezTo>
                  <a:pt x="1734074" y="1750061"/>
                  <a:pt x="1729947" y="1754185"/>
                  <a:pt x="1724864" y="1754185"/>
                </a:cubicBezTo>
                <a:cubicBezTo>
                  <a:pt x="1719816" y="1754094"/>
                  <a:pt x="1715739" y="1750023"/>
                  <a:pt x="1715654" y="1744975"/>
                </a:cubicBezTo>
                <a:cubicBezTo>
                  <a:pt x="1715654" y="1739889"/>
                  <a:pt x="1719781" y="1735764"/>
                  <a:pt x="1724864" y="1735764"/>
                </a:cubicBezTo>
                <a:close/>
                <a:moveTo>
                  <a:pt x="1664145" y="1735764"/>
                </a:moveTo>
                <a:cubicBezTo>
                  <a:pt x="1669228" y="1735764"/>
                  <a:pt x="1673355" y="1739889"/>
                  <a:pt x="1673355" y="1744975"/>
                </a:cubicBezTo>
                <a:cubicBezTo>
                  <a:pt x="1673355" y="1750061"/>
                  <a:pt x="1669228" y="1754185"/>
                  <a:pt x="1664145" y="1754185"/>
                </a:cubicBezTo>
                <a:cubicBezTo>
                  <a:pt x="1659097" y="1754094"/>
                  <a:pt x="1655020" y="1750023"/>
                  <a:pt x="1654935" y="1744975"/>
                </a:cubicBezTo>
                <a:cubicBezTo>
                  <a:pt x="1654935" y="1739889"/>
                  <a:pt x="1659062" y="1735764"/>
                  <a:pt x="1664145" y="1735764"/>
                </a:cubicBezTo>
                <a:close/>
                <a:moveTo>
                  <a:pt x="1909067" y="1735594"/>
                </a:moveTo>
                <a:cubicBezTo>
                  <a:pt x="1909187" y="1735592"/>
                  <a:pt x="1909289" y="1735592"/>
                  <a:pt x="1909409" y="1735594"/>
                </a:cubicBezTo>
                <a:cubicBezTo>
                  <a:pt x="1914491" y="1735689"/>
                  <a:pt x="1918550" y="1739888"/>
                  <a:pt x="1918448" y="1744974"/>
                </a:cubicBezTo>
                <a:cubicBezTo>
                  <a:pt x="1918448" y="1750156"/>
                  <a:pt x="1914252" y="1754355"/>
                  <a:pt x="1909067" y="1754355"/>
                </a:cubicBezTo>
                <a:cubicBezTo>
                  <a:pt x="1903882" y="1754355"/>
                  <a:pt x="1899687" y="1750156"/>
                  <a:pt x="1899687" y="1744974"/>
                </a:cubicBezTo>
                <a:cubicBezTo>
                  <a:pt x="1899687" y="1739793"/>
                  <a:pt x="1903882" y="1735594"/>
                  <a:pt x="1909067" y="1735594"/>
                </a:cubicBezTo>
                <a:close/>
                <a:moveTo>
                  <a:pt x="1847667" y="1735594"/>
                </a:moveTo>
                <a:cubicBezTo>
                  <a:pt x="1847786" y="1735592"/>
                  <a:pt x="1847888" y="1735592"/>
                  <a:pt x="1848008" y="1735594"/>
                </a:cubicBezTo>
                <a:cubicBezTo>
                  <a:pt x="1853090" y="1735689"/>
                  <a:pt x="1857150" y="1739888"/>
                  <a:pt x="1857047" y="1744974"/>
                </a:cubicBezTo>
                <a:cubicBezTo>
                  <a:pt x="1857047" y="1750156"/>
                  <a:pt x="1852851" y="1754355"/>
                  <a:pt x="1847667" y="1754355"/>
                </a:cubicBezTo>
                <a:cubicBezTo>
                  <a:pt x="1842481" y="1754355"/>
                  <a:pt x="1838286" y="1750156"/>
                  <a:pt x="1838286" y="1744974"/>
                </a:cubicBezTo>
                <a:cubicBezTo>
                  <a:pt x="1838286" y="1739793"/>
                  <a:pt x="1842481" y="1735594"/>
                  <a:pt x="1847667" y="1735594"/>
                </a:cubicBezTo>
                <a:close/>
                <a:moveTo>
                  <a:pt x="1786266" y="1735594"/>
                </a:moveTo>
                <a:cubicBezTo>
                  <a:pt x="1786385" y="1735592"/>
                  <a:pt x="1786487" y="1735592"/>
                  <a:pt x="1786607" y="1735594"/>
                </a:cubicBezTo>
                <a:cubicBezTo>
                  <a:pt x="1791689" y="1735689"/>
                  <a:pt x="1795749" y="1739888"/>
                  <a:pt x="1795646" y="1744974"/>
                </a:cubicBezTo>
                <a:cubicBezTo>
                  <a:pt x="1795646" y="1750156"/>
                  <a:pt x="1791450" y="1754355"/>
                  <a:pt x="1786266" y="1754355"/>
                </a:cubicBezTo>
                <a:cubicBezTo>
                  <a:pt x="1781080" y="1754355"/>
                  <a:pt x="1776885" y="1750156"/>
                  <a:pt x="1776885" y="1744974"/>
                </a:cubicBezTo>
                <a:cubicBezTo>
                  <a:pt x="1776885" y="1739793"/>
                  <a:pt x="1781080" y="1735594"/>
                  <a:pt x="1786266" y="1735594"/>
                </a:cubicBezTo>
                <a:close/>
                <a:moveTo>
                  <a:pt x="251234" y="1682550"/>
                </a:moveTo>
                <a:cubicBezTo>
                  <a:pt x="251353" y="1682521"/>
                  <a:pt x="251489" y="1682521"/>
                  <a:pt x="251626" y="1682550"/>
                </a:cubicBezTo>
                <a:cubicBezTo>
                  <a:pt x="252070" y="1682656"/>
                  <a:pt x="252360" y="1683115"/>
                  <a:pt x="252257" y="1683574"/>
                </a:cubicBezTo>
                <a:cubicBezTo>
                  <a:pt x="252257" y="1684138"/>
                  <a:pt x="251797" y="1684597"/>
                  <a:pt x="251234" y="1684597"/>
                </a:cubicBezTo>
                <a:cubicBezTo>
                  <a:pt x="250671" y="1684597"/>
                  <a:pt x="250211" y="1684138"/>
                  <a:pt x="250211" y="1683574"/>
                </a:cubicBezTo>
                <a:cubicBezTo>
                  <a:pt x="250211" y="1683009"/>
                  <a:pt x="250671" y="1682550"/>
                  <a:pt x="251234" y="1682550"/>
                </a:cubicBezTo>
                <a:close/>
                <a:moveTo>
                  <a:pt x="312635" y="1682038"/>
                </a:moveTo>
                <a:cubicBezTo>
                  <a:pt x="313487" y="1682038"/>
                  <a:pt x="314170" y="1682726"/>
                  <a:pt x="314170" y="1683573"/>
                </a:cubicBezTo>
                <a:cubicBezTo>
                  <a:pt x="314170" y="1684421"/>
                  <a:pt x="313487" y="1685109"/>
                  <a:pt x="312635" y="1685109"/>
                </a:cubicBezTo>
                <a:cubicBezTo>
                  <a:pt x="311781" y="1685109"/>
                  <a:pt x="311100" y="1684421"/>
                  <a:pt x="311100" y="1683573"/>
                </a:cubicBezTo>
                <a:cubicBezTo>
                  <a:pt x="311100" y="1682726"/>
                  <a:pt x="311781" y="1682038"/>
                  <a:pt x="312635" y="1682038"/>
                </a:cubicBezTo>
                <a:close/>
                <a:moveTo>
                  <a:pt x="374036" y="1681526"/>
                </a:moveTo>
                <a:cubicBezTo>
                  <a:pt x="375162" y="1681526"/>
                  <a:pt x="376083" y="1682442"/>
                  <a:pt x="376083" y="1683573"/>
                </a:cubicBezTo>
                <a:cubicBezTo>
                  <a:pt x="376083" y="1684704"/>
                  <a:pt x="375162" y="1685620"/>
                  <a:pt x="374036" y="1685620"/>
                </a:cubicBezTo>
                <a:cubicBezTo>
                  <a:pt x="372945" y="1685538"/>
                  <a:pt x="372075" y="1684668"/>
                  <a:pt x="371990" y="1683573"/>
                </a:cubicBezTo>
                <a:cubicBezTo>
                  <a:pt x="371990" y="1682442"/>
                  <a:pt x="372911" y="1681526"/>
                  <a:pt x="374036" y="1681526"/>
                </a:cubicBezTo>
                <a:close/>
                <a:moveTo>
                  <a:pt x="436120" y="1680844"/>
                </a:moveTo>
                <a:cubicBezTo>
                  <a:pt x="437621" y="1680844"/>
                  <a:pt x="438849" y="1682066"/>
                  <a:pt x="438849" y="1683573"/>
                </a:cubicBezTo>
                <a:cubicBezTo>
                  <a:pt x="438849" y="1685081"/>
                  <a:pt x="437621" y="1686302"/>
                  <a:pt x="436120" y="1686302"/>
                </a:cubicBezTo>
                <a:cubicBezTo>
                  <a:pt x="434618" y="1686302"/>
                  <a:pt x="433391" y="1685081"/>
                  <a:pt x="433391" y="1683573"/>
                </a:cubicBezTo>
                <a:cubicBezTo>
                  <a:pt x="433391" y="1682066"/>
                  <a:pt x="434618" y="1680844"/>
                  <a:pt x="436120" y="1680844"/>
                </a:cubicBezTo>
                <a:close/>
                <a:moveTo>
                  <a:pt x="496838" y="1680333"/>
                </a:moveTo>
                <a:cubicBezTo>
                  <a:pt x="496957" y="1680326"/>
                  <a:pt x="497077" y="1680326"/>
                  <a:pt x="497196" y="1680333"/>
                </a:cubicBezTo>
                <a:cubicBezTo>
                  <a:pt x="498885" y="1680430"/>
                  <a:pt x="500181" y="1681881"/>
                  <a:pt x="500079" y="1683573"/>
                </a:cubicBezTo>
                <a:cubicBezTo>
                  <a:pt x="500079" y="1685362"/>
                  <a:pt x="498629" y="1686814"/>
                  <a:pt x="496838" y="1686814"/>
                </a:cubicBezTo>
                <a:cubicBezTo>
                  <a:pt x="495082" y="1686729"/>
                  <a:pt x="493683" y="1685326"/>
                  <a:pt x="493598" y="1683573"/>
                </a:cubicBezTo>
                <a:cubicBezTo>
                  <a:pt x="493598" y="1681784"/>
                  <a:pt x="495047" y="1680333"/>
                  <a:pt x="496838" y="1680333"/>
                </a:cubicBezTo>
                <a:close/>
                <a:moveTo>
                  <a:pt x="558240" y="1679821"/>
                </a:moveTo>
                <a:cubicBezTo>
                  <a:pt x="560304" y="1679821"/>
                  <a:pt x="561992" y="1681501"/>
                  <a:pt x="561992" y="1683574"/>
                </a:cubicBezTo>
                <a:cubicBezTo>
                  <a:pt x="561992" y="1685646"/>
                  <a:pt x="560304" y="1687326"/>
                  <a:pt x="558240" y="1687326"/>
                </a:cubicBezTo>
                <a:cubicBezTo>
                  <a:pt x="556176" y="1687326"/>
                  <a:pt x="554488" y="1685646"/>
                  <a:pt x="554488" y="1683574"/>
                </a:cubicBezTo>
                <a:cubicBezTo>
                  <a:pt x="554488" y="1681501"/>
                  <a:pt x="556176" y="1679821"/>
                  <a:pt x="558240" y="1679821"/>
                </a:cubicBezTo>
                <a:close/>
                <a:moveTo>
                  <a:pt x="743126" y="1678968"/>
                </a:moveTo>
                <a:cubicBezTo>
                  <a:pt x="746042" y="1678968"/>
                  <a:pt x="748413" y="1681336"/>
                  <a:pt x="748413" y="1684256"/>
                </a:cubicBezTo>
                <a:cubicBezTo>
                  <a:pt x="748413" y="1687176"/>
                  <a:pt x="746042" y="1689543"/>
                  <a:pt x="743126" y="1689543"/>
                </a:cubicBezTo>
                <a:cubicBezTo>
                  <a:pt x="740209" y="1689543"/>
                  <a:pt x="737839" y="1687176"/>
                  <a:pt x="737839" y="1684256"/>
                </a:cubicBezTo>
                <a:cubicBezTo>
                  <a:pt x="737839" y="1681336"/>
                  <a:pt x="740209" y="1678968"/>
                  <a:pt x="743126" y="1678968"/>
                </a:cubicBezTo>
                <a:close/>
                <a:moveTo>
                  <a:pt x="681042" y="1678968"/>
                </a:moveTo>
                <a:cubicBezTo>
                  <a:pt x="681162" y="1678963"/>
                  <a:pt x="681281" y="1678963"/>
                  <a:pt x="681384" y="1678968"/>
                </a:cubicBezTo>
                <a:cubicBezTo>
                  <a:pt x="683925" y="1679064"/>
                  <a:pt x="685920" y="1681203"/>
                  <a:pt x="685818" y="1683744"/>
                </a:cubicBezTo>
                <a:cubicBezTo>
                  <a:pt x="685818" y="1686381"/>
                  <a:pt x="683686" y="1688520"/>
                  <a:pt x="681042" y="1688520"/>
                </a:cubicBezTo>
                <a:cubicBezTo>
                  <a:pt x="678450" y="1688431"/>
                  <a:pt x="676352" y="1686343"/>
                  <a:pt x="676267" y="1683744"/>
                </a:cubicBezTo>
                <a:cubicBezTo>
                  <a:pt x="676267" y="1681107"/>
                  <a:pt x="678399" y="1678968"/>
                  <a:pt x="681042" y="1678968"/>
                </a:cubicBezTo>
                <a:close/>
                <a:moveTo>
                  <a:pt x="619642" y="1678968"/>
                </a:moveTo>
                <a:cubicBezTo>
                  <a:pt x="621995" y="1678968"/>
                  <a:pt x="623906" y="1680877"/>
                  <a:pt x="623906" y="1683232"/>
                </a:cubicBezTo>
                <a:cubicBezTo>
                  <a:pt x="623906" y="1685588"/>
                  <a:pt x="621995" y="1687496"/>
                  <a:pt x="619642" y="1687496"/>
                </a:cubicBezTo>
                <a:cubicBezTo>
                  <a:pt x="617322" y="1687409"/>
                  <a:pt x="615463" y="1685550"/>
                  <a:pt x="615378" y="1683232"/>
                </a:cubicBezTo>
                <a:cubicBezTo>
                  <a:pt x="615378" y="1680877"/>
                  <a:pt x="617288" y="1678968"/>
                  <a:pt x="619642" y="1678968"/>
                </a:cubicBezTo>
                <a:close/>
                <a:moveTo>
                  <a:pt x="803845" y="1677945"/>
                </a:moveTo>
                <a:cubicBezTo>
                  <a:pt x="806949" y="1677945"/>
                  <a:pt x="809474" y="1680465"/>
                  <a:pt x="809474" y="1683574"/>
                </a:cubicBezTo>
                <a:cubicBezTo>
                  <a:pt x="809474" y="1686683"/>
                  <a:pt x="806949" y="1689202"/>
                  <a:pt x="803845" y="1689202"/>
                </a:cubicBezTo>
                <a:cubicBezTo>
                  <a:pt x="800740" y="1689202"/>
                  <a:pt x="798217" y="1686683"/>
                  <a:pt x="798217" y="1683574"/>
                </a:cubicBezTo>
                <a:cubicBezTo>
                  <a:pt x="798217" y="1680465"/>
                  <a:pt x="800740" y="1677945"/>
                  <a:pt x="803845" y="1677945"/>
                </a:cubicBezTo>
                <a:close/>
                <a:moveTo>
                  <a:pt x="865246" y="1677433"/>
                </a:moveTo>
                <a:cubicBezTo>
                  <a:pt x="868640" y="1677433"/>
                  <a:pt x="871386" y="1680183"/>
                  <a:pt x="871386" y="1683574"/>
                </a:cubicBezTo>
                <a:cubicBezTo>
                  <a:pt x="871386" y="1686964"/>
                  <a:pt x="868640" y="1689714"/>
                  <a:pt x="865246" y="1689714"/>
                </a:cubicBezTo>
                <a:cubicBezTo>
                  <a:pt x="861852" y="1689714"/>
                  <a:pt x="859106" y="1686964"/>
                  <a:pt x="859106" y="1683574"/>
                </a:cubicBezTo>
                <a:cubicBezTo>
                  <a:pt x="859106" y="1680183"/>
                  <a:pt x="861852" y="1677433"/>
                  <a:pt x="865246" y="1677433"/>
                </a:cubicBezTo>
                <a:close/>
                <a:moveTo>
                  <a:pt x="926648" y="1676922"/>
                </a:moveTo>
                <a:cubicBezTo>
                  <a:pt x="926767" y="1676919"/>
                  <a:pt x="926886" y="1676919"/>
                  <a:pt x="926989" y="1676922"/>
                </a:cubicBezTo>
                <a:cubicBezTo>
                  <a:pt x="930570" y="1677018"/>
                  <a:pt x="933402" y="1679995"/>
                  <a:pt x="933299" y="1683574"/>
                </a:cubicBezTo>
                <a:cubicBezTo>
                  <a:pt x="933299" y="1687248"/>
                  <a:pt x="930315" y="1690226"/>
                  <a:pt x="926648" y="1690226"/>
                </a:cubicBezTo>
                <a:cubicBezTo>
                  <a:pt x="923014" y="1690135"/>
                  <a:pt x="920081" y="1687210"/>
                  <a:pt x="919996" y="1683574"/>
                </a:cubicBezTo>
                <a:cubicBezTo>
                  <a:pt x="919996" y="1679900"/>
                  <a:pt x="922981" y="1676922"/>
                  <a:pt x="926648" y="1676922"/>
                </a:cubicBezTo>
                <a:close/>
                <a:moveTo>
                  <a:pt x="988415" y="1676446"/>
                </a:moveTo>
                <a:cubicBezTo>
                  <a:pt x="992277" y="1676446"/>
                  <a:pt x="995408" y="1679577"/>
                  <a:pt x="995408" y="1683439"/>
                </a:cubicBezTo>
                <a:cubicBezTo>
                  <a:pt x="995408" y="1687301"/>
                  <a:pt x="992277" y="1690432"/>
                  <a:pt x="988415" y="1690432"/>
                </a:cubicBezTo>
                <a:cubicBezTo>
                  <a:pt x="984553" y="1690432"/>
                  <a:pt x="981422" y="1687301"/>
                  <a:pt x="981422" y="1683439"/>
                </a:cubicBezTo>
                <a:cubicBezTo>
                  <a:pt x="981422" y="1679577"/>
                  <a:pt x="984553" y="1676446"/>
                  <a:pt x="988415" y="1676446"/>
                </a:cubicBezTo>
                <a:close/>
                <a:moveTo>
                  <a:pt x="1050132" y="1676239"/>
                </a:moveTo>
                <a:cubicBezTo>
                  <a:pt x="1054175" y="1676239"/>
                  <a:pt x="1057466" y="1679523"/>
                  <a:pt x="1057466" y="1683573"/>
                </a:cubicBezTo>
                <a:cubicBezTo>
                  <a:pt x="1057466" y="1687624"/>
                  <a:pt x="1054175" y="1690908"/>
                  <a:pt x="1050132" y="1690908"/>
                </a:cubicBezTo>
                <a:cubicBezTo>
                  <a:pt x="1046125" y="1690817"/>
                  <a:pt x="1042884" y="1687587"/>
                  <a:pt x="1042799" y="1683573"/>
                </a:cubicBezTo>
                <a:cubicBezTo>
                  <a:pt x="1042799" y="1679523"/>
                  <a:pt x="1046090" y="1676239"/>
                  <a:pt x="1050132" y="1676239"/>
                </a:cubicBezTo>
                <a:close/>
                <a:moveTo>
                  <a:pt x="1110851" y="1675728"/>
                </a:moveTo>
                <a:cubicBezTo>
                  <a:pt x="1110970" y="1675725"/>
                  <a:pt x="1111073" y="1675725"/>
                  <a:pt x="1111192" y="1675728"/>
                </a:cubicBezTo>
                <a:cubicBezTo>
                  <a:pt x="1115439" y="1675824"/>
                  <a:pt x="1118799" y="1679335"/>
                  <a:pt x="1118697" y="1683574"/>
                </a:cubicBezTo>
                <a:cubicBezTo>
                  <a:pt x="1118697" y="1687908"/>
                  <a:pt x="1115183" y="1691419"/>
                  <a:pt x="1110851" y="1691419"/>
                </a:cubicBezTo>
                <a:cubicBezTo>
                  <a:pt x="1106553" y="1691329"/>
                  <a:pt x="1103091" y="1687868"/>
                  <a:pt x="1103006" y="1683574"/>
                </a:cubicBezTo>
                <a:cubicBezTo>
                  <a:pt x="1103006" y="1679240"/>
                  <a:pt x="1106519" y="1675728"/>
                  <a:pt x="1110851" y="1675728"/>
                </a:cubicBezTo>
                <a:close/>
                <a:moveTo>
                  <a:pt x="1172253" y="1675387"/>
                </a:moveTo>
                <a:cubicBezTo>
                  <a:pt x="1172372" y="1675385"/>
                  <a:pt x="1172474" y="1675385"/>
                  <a:pt x="1172594" y="1675387"/>
                </a:cubicBezTo>
                <a:cubicBezTo>
                  <a:pt x="1177028" y="1675482"/>
                  <a:pt x="1180542" y="1679148"/>
                  <a:pt x="1180440" y="1683574"/>
                </a:cubicBezTo>
                <a:cubicBezTo>
                  <a:pt x="1180440" y="1688095"/>
                  <a:pt x="1176772" y="1691760"/>
                  <a:pt x="1172253" y="1691760"/>
                </a:cubicBezTo>
                <a:cubicBezTo>
                  <a:pt x="1167767" y="1691670"/>
                  <a:pt x="1164151" y="1688058"/>
                  <a:pt x="1164066" y="1683574"/>
                </a:cubicBezTo>
                <a:cubicBezTo>
                  <a:pt x="1164066" y="1679052"/>
                  <a:pt x="1167733" y="1675387"/>
                  <a:pt x="1172253" y="1675387"/>
                </a:cubicBezTo>
                <a:close/>
                <a:moveTo>
                  <a:pt x="1233654" y="1675045"/>
                </a:moveTo>
                <a:cubicBezTo>
                  <a:pt x="1238361" y="1675045"/>
                  <a:pt x="1242181" y="1678864"/>
                  <a:pt x="1242181" y="1683573"/>
                </a:cubicBezTo>
                <a:cubicBezTo>
                  <a:pt x="1242181" y="1688283"/>
                  <a:pt x="1238361" y="1692101"/>
                  <a:pt x="1233654" y="1692101"/>
                </a:cubicBezTo>
                <a:cubicBezTo>
                  <a:pt x="1228980" y="1692011"/>
                  <a:pt x="1225211" y="1688245"/>
                  <a:pt x="1225126" y="1683573"/>
                </a:cubicBezTo>
                <a:cubicBezTo>
                  <a:pt x="1225126" y="1678864"/>
                  <a:pt x="1228946" y="1675045"/>
                  <a:pt x="1233654" y="1675045"/>
                </a:cubicBezTo>
                <a:close/>
                <a:moveTo>
                  <a:pt x="1295055" y="1674874"/>
                </a:moveTo>
                <a:cubicBezTo>
                  <a:pt x="1299865" y="1674874"/>
                  <a:pt x="1303753" y="1678768"/>
                  <a:pt x="1303753" y="1683573"/>
                </a:cubicBezTo>
                <a:cubicBezTo>
                  <a:pt x="1303753" y="1688378"/>
                  <a:pt x="1299865" y="1692271"/>
                  <a:pt x="1295055" y="1692271"/>
                </a:cubicBezTo>
                <a:cubicBezTo>
                  <a:pt x="1290245" y="1692271"/>
                  <a:pt x="1286357" y="1688378"/>
                  <a:pt x="1286357" y="1683573"/>
                </a:cubicBezTo>
                <a:cubicBezTo>
                  <a:pt x="1286357" y="1678768"/>
                  <a:pt x="1290245" y="1674874"/>
                  <a:pt x="1295055" y="1674874"/>
                </a:cubicBezTo>
                <a:close/>
                <a:moveTo>
                  <a:pt x="1970835" y="1674570"/>
                </a:moveTo>
                <a:cubicBezTo>
                  <a:pt x="1975733" y="1674570"/>
                  <a:pt x="1979704" y="1678541"/>
                  <a:pt x="1979704" y="1683439"/>
                </a:cubicBezTo>
                <a:cubicBezTo>
                  <a:pt x="1979704" y="1688337"/>
                  <a:pt x="1975733" y="1692308"/>
                  <a:pt x="1970835" y="1692308"/>
                </a:cubicBezTo>
                <a:cubicBezTo>
                  <a:pt x="1965937" y="1692308"/>
                  <a:pt x="1961966" y="1688337"/>
                  <a:pt x="1961966" y="1683439"/>
                </a:cubicBezTo>
                <a:cubicBezTo>
                  <a:pt x="1961966" y="1678541"/>
                  <a:pt x="1965937" y="1674570"/>
                  <a:pt x="1970835" y="1674570"/>
                </a:cubicBezTo>
                <a:close/>
                <a:moveTo>
                  <a:pt x="1357138" y="1674533"/>
                </a:moveTo>
                <a:cubicBezTo>
                  <a:pt x="1362136" y="1674533"/>
                  <a:pt x="1366178" y="1678581"/>
                  <a:pt x="1366178" y="1683573"/>
                </a:cubicBezTo>
                <a:cubicBezTo>
                  <a:pt x="1366178" y="1688565"/>
                  <a:pt x="1362136" y="1692613"/>
                  <a:pt x="1357138" y="1692613"/>
                </a:cubicBezTo>
                <a:cubicBezTo>
                  <a:pt x="1352141" y="1692613"/>
                  <a:pt x="1348099" y="1688565"/>
                  <a:pt x="1348099" y="1683573"/>
                </a:cubicBezTo>
                <a:cubicBezTo>
                  <a:pt x="1348099" y="1678581"/>
                  <a:pt x="1352141" y="1674533"/>
                  <a:pt x="1357138" y="1674533"/>
                </a:cubicBezTo>
                <a:close/>
                <a:moveTo>
                  <a:pt x="1417858" y="1674363"/>
                </a:moveTo>
                <a:cubicBezTo>
                  <a:pt x="1422941" y="1674363"/>
                  <a:pt x="1427068" y="1678488"/>
                  <a:pt x="1427068" y="1683574"/>
                </a:cubicBezTo>
                <a:cubicBezTo>
                  <a:pt x="1427068" y="1688660"/>
                  <a:pt x="1422941" y="1692784"/>
                  <a:pt x="1417858" y="1692784"/>
                </a:cubicBezTo>
                <a:cubicBezTo>
                  <a:pt x="1412810" y="1692693"/>
                  <a:pt x="1408733" y="1688622"/>
                  <a:pt x="1408648" y="1683574"/>
                </a:cubicBezTo>
                <a:cubicBezTo>
                  <a:pt x="1408648" y="1678488"/>
                  <a:pt x="1412775" y="1674363"/>
                  <a:pt x="1417858" y="1674363"/>
                </a:cubicBezTo>
                <a:close/>
                <a:moveTo>
                  <a:pt x="1479259" y="1674022"/>
                </a:moveTo>
                <a:cubicBezTo>
                  <a:pt x="1484529" y="1674022"/>
                  <a:pt x="1488810" y="1678298"/>
                  <a:pt x="1488810" y="1683574"/>
                </a:cubicBezTo>
                <a:cubicBezTo>
                  <a:pt x="1488810" y="1688849"/>
                  <a:pt x="1484529" y="1693125"/>
                  <a:pt x="1479259" y="1693125"/>
                </a:cubicBezTo>
                <a:cubicBezTo>
                  <a:pt x="1473989" y="1693125"/>
                  <a:pt x="1469708" y="1688849"/>
                  <a:pt x="1469708" y="1683574"/>
                </a:cubicBezTo>
                <a:cubicBezTo>
                  <a:pt x="1469708" y="1678298"/>
                  <a:pt x="1473989" y="1674022"/>
                  <a:pt x="1479259" y="1674022"/>
                </a:cubicBezTo>
                <a:close/>
                <a:moveTo>
                  <a:pt x="1540661" y="1673852"/>
                </a:moveTo>
                <a:cubicBezTo>
                  <a:pt x="1540780" y="1673850"/>
                  <a:pt x="1540882" y="1673850"/>
                  <a:pt x="1541001" y="1673852"/>
                </a:cubicBezTo>
                <a:cubicBezTo>
                  <a:pt x="1546272" y="1673947"/>
                  <a:pt x="1550485" y="1678300"/>
                  <a:pt x="1550382" y="1683574"/>
                </a:cubicBezTo>
                <a:cubicBezTo>
                  <a:pt x="1550382" y="1688943"/>
                  <a:pt x="1546033" y="1693295"/>
                  <a:pt x="1540661" y="1693295"/>
                </a:cubicBezTo>
                <a:cubicBezTo>
                  <a:pt x="1535322" y="1693205"/>
                  <a:pt x="1531024" y="1688905"/>
                  <a:pt x="1530939" y="1683574"/>
                </a:cubicBezTo>
                <a:cubicBezTo>
                  <a:pt x="1530939" y="1678204"/>
                  <a:pt x="1535288" y="1673852"/>
                  <a:pt x="1540661" y="1673852"/>
                </a:cubicBezTo>
                <a:close/>
                <a:moveTo>
                  <a:pt x="1602427" y="1673547"/>
                </a:moveTo>
                <a:cubicBezTo>
                  <a:pt x="1607891" y="1673547"/>
                  <a:pt x="1612320" y="1677976"/>
                  <a:pt x="1612320" y="1683439"/>
                </a:cubicBezTo>
                <a:cubicBezTo>
                  <a:pt x="1612320" y="1688903"/>
                  <a:pt x="1607891" y="1693332"/>
                  <a:pt x="1602427" y="1693332"/>
                </a:cubicBezTo>
                <a:cubicBezTo>
                  <a:pt x="1596964" y="1693332"/>
                  <a:pt x="1592535" y="1688903"/>
                  <a:pt x="1592535" y="1683439"/>
                </a:cubicBezTo>
                <a:cubicBezTo>
                  <a:pt x="1592535" y="1677976"/>
                  <a:pt x="1596964" y="1673547"/>
                  <a:pt x="1602427" y="1673547"/>
                </a:cubicBezTo>
                <a:close/>
                <a:moveTo>
                  <a:pt x="1724863" y="1673511"/>
                </a:moveTo>
                <a:cubicBezTo>
                  <a:pt x="1724983" y="1673509"/>
                  <a:pt x="1725085" y="1673509"/>
                  <a:pt x="1725204" y="1673511"/>
                </a:cubicBezTo>
                <a:cubicBezTo>
                  <a:pt x="1730662" y="1673606"/>
                  <a:pt x="1735029" y="1678111"/>
                  <a:pt x="1734926" y="1683574"/>
                </a:cubicBezTo>
                <a:cubicBezTo>
                  <a:pt x="1734926" y="1689130"/>
                  <a:pt x="1730424" y="1693637"/>
                  <a:pt x="1724863" y="1693637"/>
                </a:cubicBezTo>
                <a:cubicBezTo>
                  <a:pt x="1719337" y="1693546"/>
                  <a:pt x="1714886" y="1689093"/>
                  <a:pt x="1714801" y="1683574"/>
                </a:cubicBezTo>
                <a:cubicBezTo>
                  <a:pt x="1714801" y="1678017"/>
                  <a:pt x="1719303" y="1673511"/>
                  <a:pt x="1724863" y="1673511"/>
                </a:cubicBezTo>
                <a:close/>
                <a:moveTo>
                  <a:pt x="1664144" y="1673511"/>
                </a:moveTo>
                <a:cubicBezTo>
                  <a:pt x="1664264" y="1673509"/>
                  <a:pt x="1664366" y="1673509"/>
                  <a:pt x="1664485" y="1673511"/>
                </a:cubicBezTo>
                <a:cubicBezTo>
                  <a:pt x="1669943" y="1673606"/>
                  <a:pt x="1674310" y="1678111"/>
                  <a:pt x="1674207" y="1683574"/>
                </a:cubicBezTo>
                <a:cubicBezTo>
                  <a:pt x="1674207" y="1689130"/>
                  <a:pt x="1669705" y="1693637"/>
                  <a:pt x="1664144" y="1693637"/>
                </a:cubicBezTo>
                <a:cubicBezTo>
                  <a:pt x="1658618" y="1693546"/>
                  <a:pt x="1654167" y="1689093"/>
                  <a:pt x="1654082" y="1683574"/>
                </a:cubicBezTo>
                <a:cubicBezTo>
                  <a:pt x="1654082" y="1678017"/>
                  <a:pt x="1658584" y="1673511"/>
                  <a:pt x="1664144" y="1673511"/>
                </a:cubicBezTo>
                <a:close/>
                <a:moveTo>
                  <a:pt x="1909068" y="1673339"/>
                </a:moveTo>
                <a:cubicBezTo>
                  <a:pt x="1914714" y="1673339"/>
                  <a:pt x="1919301" y="1677921"/>
                  <a:pt x="1919301" y="1683573"/>
                </a:cubicBezTo>
                <a:cubicBezTo>
                  <a:pt x="1919301" y="1689225"/>
                  <a:pt x="1914714" y="1693807"/>
                  <a:pt x="1909068" y="1693807"/>
                </a:cubicBezTo>
                <a:cubicBezTo>
                  <a:pt x="1903422" y="1693807"/>
                  <a:pt x="1898835" y="1689225"/>
                  <a:pt x="1898835" y="1683573"/>
                </a:cubicBezTo>
                <a:cubicBezTo>
                  <a:pt x="1898835" y="1677921"/>
                  <a:pt x="1903422" y="1673339"/>
                  <a:pt x="1909068" y="1673339"/>
                </a:cubicBezTo>
                <a:close/>
                <a:moveTo>
                  <a:pt x="1847666" y="1673339"/>
                </a:moveTo>
                <a:cubicBezTo>
                  <a:pt x="1853312" y="1673339"/>
                  <a:pt x="1857899" y="1677921"/>
                  <a:pt x="1857899" y="1683573"/>
                </a:cubicBezTo>
                <a:cubicBezTo>
                  <a:pt x="1857899" y="1689225"/>
                  <a:pt x="1853312" y="1693807"/>
                  <a:pt x="1847666" y="1693807"/>
                </a:cubicBezTo>
                <a:cubicBezTo>
                  <a:pt x="1842020" y="1693807"/>
                  <a:pt x="1837433" y="1689225"/>
                  <a:pt x="1837433" y="1683573"/>
                </a:cubicBezTo>
                <a:cubicBezTo>
                  <a:pt x="1837433" y="1677921"/>
                  <a:pt x="1842020" y="1673339"/>
                  <a:pt x="1847666" y="1673339"/>
                </a:cubicBezTo>
                <a:close/>
                <a:moveTo>
                  <a:pt x="1786265" y="1673339"/>
                </a:moveTo>
                <a:cubicBezTo>
                  <a:pt x="1791911" y="1673339"/>
                  <a:pt x="1796499" y="1677921"/>
                  <a:pt x="1796499" y="1683573"/>
                </a:cubicBezTo>
                <a:cubicBezTo>
                  <a:pt x="1796499" y="1689225"/>
                  <a:pt x="1791911" y="1693807"/>
                  <a:pt x="1786265" y="1693807"/>
                </a:cubicBezTo>
                <a:cubicBezTo>
                  <a:pt x="1780620" y="1693807"/>
                  <a:pt x="1776032" y="1689225"/>
                  <a:pt x="1776032" y="1683573"/>
                </a:cubicBezTo>
                <a:cubicBezTo>
                  <a:pt x="1776032" y="1677921"/>
                  <a:pt x="1780620" y="1673339"/>
                  <a:pt x="1786265" y="1673339"/>
                </a:cubicBezTo>
                <a:close/>
                <a:moveTo>
                  <a:pt x="189832" y="1621319"/>
                </a:moveTo>
                <a:lnTo>
                  <a:pt x="190685" y="1622172"/>
                </a:lnTo>
                <a:cubicBezTo>
                  <a:pt x="190429" y="1622324"/>
                  <a:pt x="190088" y="1622324"/>
                  <a:pt x="189832" y="1622172"/>
                </a:cubicBezTo>
                <a:cubicBezTo>
                  <a:pt x="189559" y="1622297"/>
                  <a:pt x="189252" y="1622297"/>
                  <a:pt x="188980" y="1622172"/>
                </a:cubicBezTo>
                <a:cubicBezTo>
                  <a:pt x="188980" y="1621701"/>
                  <a:pt x="189355" y="1621319"/>
                  <a:pt x="189832" y="1621319"/>
                </a:cubicBezTo>
                <a:close/>
                <a:moveTo>
                  <a:pt x="251234" y="1620637"/>
                </a:moveTo>
                <a:cubicBezTo>
                  <a:pt x="252086" y="1620637"/>
                  <a:pt x="252769" y="1621325"/>
                  <a:pt x="252769" y="1622172"/>
                </a:cubicBezTo>
                <a:cubicBezTo>
                  <a:pt x="252769" y="1623020"/>
                  <a:pt x="252086" y="1623707"/>
                  <a:pt x="251234" y="1623707"/>
                </a:cubicBezTo>
                <a:cubicBezTo>
                  <a:pt x="250380" y="1623707"/>
                  <a:pt x="249699" y="1623020"/>
                  <a:pt x="249699" y="1622172"/>
                </a:cubicBezTo>
                <a:cubicBezTo>
                  <a:pt x="249699" y="1621325"/>
                  <a:pt x="250380" y="1620637"/>
                  <a:pt x="251234" y="1620637"/>
                </a:cubicBezTo>
                <a:close/>
                <a:moveTo>
                  <a:pt x="312635" y="1620125"/>
                </a:moveTo>
                <a:cubicBezTo>
                  <a:pt x="313761" y="1620125"/>
                  <a:pt x="314682" y="1621041"/>
                  <a:pt x="314682" y="1622172"/>
                </a:cubicBezTo>
                <a:cubicBezTo>
                  <a:pt x="314682" y="1623303"/>
                  <a:pt x="313761" y="1624219"/>
                  <a:pt x="312635" y="1624219"/>
                </a:cubicBezTo>
                <a:cubicBezTo>
                  <a:pt x="311544" y="1624137"/>
                  <a:pt x="310673" y="1623267"/>
                  <a:pt x="310589" y="1622172"/>
                </a:cubicBezTo>
                <a:cubicBezTo>
                  <a:pt x="310589" y="1621041"/>
                  <a:pt x="311509" y="1620125"/>
                  <a:pt x="312635" y="1620125"/>
                </a:cubicBezTo>
                <a:close/>
                <a:moveTo>
                  <a:pt x="374036" y="1619443"/>
                </a:moveTo>
                <a:cubicBezTo>
                  <a:pt x="375537" y="1619443"/>
                  <a:pt x="376765" y="1620665"/>
                  <a:pt x="376765" y="1622172"/>
                </a:cubicBezTo>
                <a:cubicBezTo>
                  <a:pt x="376765" y="1623680"/>
                  <a:pt x="375537" y="1624901"/>
                  <a:pt x="374036" y="1624901"/>
                </a:cubicBezTo>
                <a:cubicBezTo>
                  <a:pt x="372535" y="1624901"/>
                  <a:pt x="371308" y="1623680"/>
                  <a:pt x="371308" y="1622172"/>
                </a:cubicBezTo>
                <a:cubicBezTo>
                  <a:pt x="371308" y="1620665"/>
                  <a:pt x="372535" y="1619443"/>
                  <a:pt x="374036" y="1619443"/>
                </a:cubicBezTo>
                <a:close/>
                <a:moveTo>
                  <a:pt x="436119" y="1618932"/>
                </a:moveTo>
                <a:cubicBezTo>
                  <a:pt x="436238" y="1618925"/>
                  <a:pt x="436358" y="1618925"/>
                  <a:pt x="436477" y="1618932"/>
                </a:cubicBezTo>
                <a:cubicBezTo>
                  <a:pt x="438166" y="1619029"/>
                  <a:pt x="439462" y="1620480"/>
                  <a:pt x="439360" y="1622172"/>
                </a:cubicBezTo>
                <a:cubicBezTo>
                  <a:pt x="439360" y="1623961"/>
                  <a:pt x="437910" y="1625413"/>
                  <a:pt x="436119" y="1625413"/>
                </a:cubicBezTo>
                <a:cubicBezTo>
                  <a:pt x="434363" y="1625328"/>
                  <a:pt x="432964" y="1623926"/>
                  <a:pt x="432879" y="1622172"/>
                </a:cubicBezTo>
                <a:cubicBezTo>
                  <a:pt x="432879" y="1620383"/>
                  <a:pt x="434328" y="1618932"/>
                  <a:pt x="436119" y="1618932"/>
                </a:cubicBezTo>
                <a:close/>
                <a:moveTo>
                  <a:pt x="496839" y="1618419"/>
                </a:moveTo>
                <a:cubicBezTo>
                  <a:pt x="498903" y="1618419"/>
                  <a:pt x="500591" y="1620099"/>
                  <a:pt x="500591" y="1622172"/>
                </a:cubicBezTo>
                <a:cubicBezTo>
                  <a:pt x="500591" y="1624244"/>
                  <a:pt x="498903" y="1625924"/>
                  <a:pt x="496839" y="1625924"/>
                </a:cubicBezTo>
                <a:cubicBezTo>
                  <a:pt x="494775" y="1625924"/>
                  <a:pt x="493087" y="1624244"/>
                  <a:pt x="493087" y="1622172"/>
                </a:cubicBezTo>
                <a:cubicBezTo>
                  <a:pt x="493087" y="1620099"/>
                  <a:pt x="494775" y="1618419"/>
                  <a:pt x="496839" y="1618419"/>
                </a:cubicBezTo>
                <a:close/>
                <a:moveTo>
                  <a:pt x="558240" y="1617737"/>
                </a:moveTo>
                <a:cubicBezTo>
                  <a:pt x="558359" y="1617732"/>
                  <a:pt x="558479" y="1617732"/>
                  <a:pt x="558581" y="1617737"/>
                </a:cubicBezTo>
                <a:cubicBezTo>
                  <a:pt x="560935" y="1617833"/>
                  <a:pt x="562777" y="1619818"/>
                  <a:pt x="562675" y="1622172"/>
                </a:cubicBezTo>
                <a:cubicBezTo>
                  <a:pt x="562675" y="1624621"/>
                  <a:pt x="560696" y="1626606"/>
                  <a:pt x="558240" y="1626606"/>
                </a:cubicBezTo>
                <a:cubicBezTo>
                  <a:pt x="555784" y="1626606"/>
                  <a:pt x="553806" y="1624621"/>
                  <a:pt x="553806" y="1622172"/>
                </a:cubicBezTo>
                <a:cubicBezTo>
                  <a:pt x="553806" y="1619723"/>
                  <a:pt x="555784" y="1617737"/>
                  <a:pt x="558240" y="1617737"/>
                </a:cubicBezTo>
                <a:close/>
                <a:moveTo>
                  <a:pt x="619641" y="1617226"/>
                </a:moveTo>
                <a:cubicBezTo>
                  <a:pt x="622370" y="1617226"/>
                  <a:pt x="624587" y="1619440"/>
                  <a:pt x="624587" y="1622173"/>
                </a:cubicBezTo>
                <a:cubicBezTo>
                  <a:pt x="624587" y="1624905"/>
                  <a:pt x="622370" y="1627119"/>
                  <a:pt x="619641" y="1627119"/>
                </a:cubicBezTo>
                <a:cubicBezTo>
                  <a:pt x="616912" y="1627119"/>
                  <a:pt x="614695" y="1624905"/>
                  <a:pt x="614695" y="1622173"/>
                </a:cubicBezTo>
                <a:cubicBezTo>
                  <a:pt x="614695" y="1619440"/>
                  <a:pt x="616912" y="1617226"/>
                  <a:pt x="619641" y="1617226"/>
                </a:cubicBezTo>
                <a:close/>
                <a:moveTo>
                  <a:pt x="681042" y="1616714"/>
                </a:moveTo>
                <a:cubicBezTo>
                  <a:pt x="684061" y="1616714"/>
                  <a:pt x="686500" y="1619159"/>
                  <a:pt x="686500" y="1622172"/>
                </a:cubicBezTo>
                <a:cubicBezTo>
                  <a:pt x="686500" y="1625186"/>
                  <a:pt x="684061" y="1627630"/>
                  <a:pt x="681042" y="1627630"/>
                </a:cubicBezTo>
                <a:cubicBezTo>
                  <a:pt x="678057" y="1627542"/>
                  <a:pt x="675670" y="1625149"/>
                  <a:pt x="675585" y="1622172"/>
                </a:cubicBezTo>
                <a:cubicBezTo>
                  <a:pt x="675585" y="1619159"/>
                  <a:pt x="678024" y="1616714"/>
                  <a:pt x="681042" y="1616714"/>
                </a:cubicBezTo>
                <a:close/>
                <a:moveTo>
                  <a:pt x="743126" y="1616203"/>
                </a:moveTo>
                <a:cubicBezTo>
                  <a:pt x="746333" y="1616111"/>
                  <a:pt x="749011" y="1618630"/>
                  <a:pt x="749096" y="1621831"/>
                </a:cubicBezTo>
                <a:cubicBezTo>
                  <a:pt x="749096" y="1625128"/>
                  <a:pt x="746418" y="1627801"/>
                  <a:pt x="743126" y="1627801"/>
                </a:cubicBezTo>
                <a:cubicBezTo>
                  <a:pt x="739954" y="1627806"/>
                  <a:pt x="737344" y="1625335"/>
                  <a:pt x="737157" y="1622172"/>
                </a:cubicBezTo>
                <a:cubicBezTo>
                  <a:pt x="737157" y="1618876"/>
                  <a:pt x="739835" y="1616203"/>
                  <a:pt x="743126" y="1616203"/>
                </a:cubicBezTo>
                <a:close/>
                <a:moveTo>
                  <a:pt x="803845" y="1615690"/>
                </a:moveTo>
                <a:cubicBezTo>
                  <a:pt x="807426" y="1615690"/>
                  <a:pt x="810326" y="1618592"/>
                  <a:pt x="810326" y="1622172"/>
                </a:cubicBezTo>
                <a:cubicBezTo>
                  <a:pt x="810326" y="1625752"/>
                  <a:pt x="807426" y="1628653"/>
                  <a:pt x="803845" y="1628653"/>
                </a:cubicBezTo>
                <a:cubicBezTo>
                  <a:pt x="800263" y="1628653"/>
                  <a:pt x="797364" y="1625752"/>
                  <a:pt x="797364" y="1622172"/>
                </a:cubicBezTo>
                <a:cubicBezTo>
                  <a:pt x="797364" y="1618592"/>
                  <a:pt x="800263" y="1615690"/>
                  <a:pt x="803845" y="1615690"/>
                </a:cubicBezTo>
                <a:close/>
                <a:moveTo>
                  <a:pt x="865246" y="1615349"/>
                </a:moveTo>
                <a:cubicBezTo>
                  <a:pt x="869015" y="1615349"/>
                  <a:pt x="872068" y="1618404"/>
                  <a:pt x="872068" y="1622172"/>
                </a:cubicBezTo>
                <a:cubicBezTo>
                  <a:pt x="872068" y="1625939"/>
                  <a:pt x="869015" y="1628994"/>
                  <a:pt x="865246" y="1628994"/>
                </a:cubicBezTo>
                <a:cubicBezTo>
                  <a:pt x="861476" y="1628994"/>
                  <a:pt x="858424" y="1625939"/>
                  <a:pt x="858424" y="1622172"/>
                </a:cubicBezTo>
                <a:cubicBezTo>
                  <a:pt x="858424" y="1618404"/>
                  <a:pt x="861476" y="1615349"/>
                  <a:pt x="865246" y="1615349"/>
                </a:cubicBezTo>
                <a:close/>
                <a:moveTo>
                  <a:pt x="926648" y="1614838"/>
                </a:moveTo>
                <a:cubicBezTo>
                  <a:pt x="930690" y="1614838"/>
                  <a:pt x="933982" y="1618122"/>
                  <a:pt x="933982" y="1622172"/>
                </a:cubicBezTo>
                <a:cubicBezTo>
                  <a:pt x="933982" y="1626223"/>
                  <a:pt x="930690" y="1629506"/>
                  <a:pt x="926648" y="1629506"/>
                </a:cubicBezTo>
                <a:cubicBezTo>
                  <a:pt x="922640" y="1629416"/>
                  <a:pt x="919399" y="1626186"/>
                  <a:pt x="919314" y="1622172"/>
                </a:cubicBezTo>
                <a:cubicBezTo>
                  <a:pt x="919314" y="1618122"/>
                  <a:pt x="922606" y="1614838"/>
                  <a:pt x="926648" y="1614838"/>
                </a:cubicBezTo>
                <a:close/>
                <a:moveTo>
                  <a:pt x="988048" y="1614497"/>
                </a:moveTo>
                <a:cubicBezTo>
                  <a:pt x="992296" y="1614497"/>
                  <a:pt x="995724" y="1617934"/>
                  <a:pt x="995724" y="1622173"/>
                </a:cubicBezTo>
                <a:cubicBezTo>
                  <a:pt x="995724" y="1626411"/>
                  <a:pt x="992296" y="1629848"/>
                  <a:pt x="988048" y="1629848"/>
                </a:cubicBezTo>
                <a:cubicBezTo>
                  <a:pt x="983802" y="1629848"/>
                  <a:pt x="980374" y="1626411"/>
                  <a:pt x="980374" y="1622173"/>
                </a:cubicBezTo>
                <a:cubicBezTo>
                  <a:pt x="980374" y="1617934"/>
                  <a:pt x="983802" y="1614497"/>
                  <a:pt x="988048" y="1614497"/>
                </a:cubicBezTo>
                <a:close/>
                <a:moveTo>
                  <a:pt x="1050133" y="1613986"/>
                </a:moveTo>
                <a:cubicBezTo>
                  <a:pt x="1050252" y="1613984"/>
                  <a:pt x="1050354" y="1613984"/>
                  <a:pt x="1050474" y="1613986"/>
                </a:cubicBezTo>
                <a:cubicBezTo>
                  <a:pt x="1054908" y="1614081"/>
                  <a:pt x="1058422" y="1617747"/>
                  <a:pt x="1058320" y="1622173"/>
                </a:cubicBezTo>
                <a:cubicBezTo>
                  <a:pt x="1058320" y="1626694"/>
                  <a:pt x="1054653" y="1630359"/>
                  <a:pt x="1050133" y="1630359"/>
                </a:cubicBezTo>
                <a:cubicBezTo>
                  <a:pt x="1045647" y="1630269"/>
                  <a:pt x="1042031" y="1626657"/>
                  <a:pt x="1041946" y="1622173"/>
                </a:cubicBezTo>
                <a:cubicBezTo>
                  <a:pt x="1041946" y="1617651"/>
                  <a:pt x="1045613" y="1613986"/>
                  <a:pt x="1050133" y="1613986"/>
                </a:cubicBezTo>
                <a:close/>
                <a:moveTo>
                  <a:pt x="1110852" y="1613644"/>
                </a:moveTo>
                <a:cubicBezTo>
                  <a:pt x="1115559" y="1613644"/>
                  <a:pt x="1119379" y="1617463"/>
                  <a:pt x="1119379" y="1622172"/>
                </a:cubicBezTo>
                <a:cubicBezTo>
                  <a:pt x="1119379" y="1626882"/>
                  <a:pt x="1115559" y="1630700"/>
                  <a:pt x="1110852" y="1630700"/>
                </a:cubicBezTo>
                <a:cubicBezTo>
                  <a:pt x="1106178" y="1630610"/>
                  <a:pt x="1102409" y="1626844"/>
                  <a:pt x="1102324" y="1622172"/>
                </a:cubicBezTo>
                <a:cubicBezTo>
                  <a:pt x="1102324" y="1617463"/>
                  <a:pt x="1106144" y="1613644"/>
                  <a:pt x="1110852" y="1613644"/>
                </a:cubicBezTo>
                <a:close/>
                <a:moveTo>
                  <a:pt x="1172252" y="1613303"/>
                </a:moveTo>
                <a:cubicBezTo>
                  <a:pt x="1177147" y="1613303"/>
                  <a:pt x="1181121" y="1617274"/>
                  <a:pt x="1181121" y="1622172"/>
                </a:cubicBezTo>
                <a:cubicBezTo>
                  <a:pt x="1181121" y="1627071"/>
                  <a:pt x="1177147" y="1631042"/>
                  <a:pt x="1172252" y="1631042"/>
                </a:cubicBezTo>
                <a:cubicBezTo>
                  <a:pt x="1167391" y="1630951"/>
                  <a:pt x="1163468" y="1627033"/>
                  <a:pt x="1163384" y="1622172"/>
                </a:cubicBezTo>
                <a:cubicBezTo>
                  <a:pt x="1163384" y="1617274"/>
                  <a:pt x="1167357" y="1613303"/>
                  <a:pt x="1172252" y="1613303"/>
                </a:cubicBezTo>
                <a:close/>
                <a:moveTo>
                  <a:pt x="1233654" y="1612962"/>
                </a:moveTo>
                <a:cubicBezTo>
                  <a:pt x="1238737" y="1612962"/>
                  <a:pt x="1242864" y="1617087"/>
                  <a:pt x="1242864" y="1622173"/>
                </a:cubicBezTo>
                <a:cubicBezTo>
                  <a:pt x="1242864" y="1627259"/>
                  <a:pt x="1238737" y="1631383"/>
                  <a:pt x="1233654" y="1631383"/>
                </a:cubicBezTo>
                <a:cubicBezTo>
                  <a:pt x="1228571" y="1631383"/>
                  <a:pt x="1224444" y="1627259"/>
                  <a:pt x="1224444" y="1622173"/>
                </a:cubicBezTo>
                <a:cubicBezTo>
                  <a:pt x="1224444" y="1617087"/>
                  <a:pt x="1228571" y="1612962"/>
                  <a:pt x="1233654" y="1612962"/>
                </a:cubicBezTo>
                <a:close/>
                <a:moveTo>
                  <a:pt x="1971151" y="1612620"/>
                </a:moveTo>
                <a:cubicBezTo>
                  <a:pt x="1976421" y="1612620"/>
                  <a:pt x="1980702" y="1616896"/>
                  <a:pt x="1980702" y="1622172"/>
                </a:cubicBezTo>
                <a:cubicBezTo>
                  <a:pt x="1980702" y="1627447"/>
                  <a:pt x="1976421" y="1631723"/>
                  <a:pt x="1971151" y="1631723"/>
                </a:cubicBezTo>
                <a:cubicBezTo>
                  <a:pt x="1965881" y="1631723"/>
                  <a:pt x="1961600" y="1627447"/>
                  <a:pt x="1961600" y="1622172"/>
                </a:cubicBezTo>
                <a:cubicBezTo>
                  <a:pt x="1961600" y="1616896"/>
                  <a:pt x="1965881" y="1612620"/>
                  <a:pt x="1971151" y="1612620"/>
                </a:cubicBezTo>
                <a:close/>
                <a:moveTo>
                  <a:pt x="1295055" y="1612620"/>
                </a:moveTo>
                <a:cubicBezTo>
                  <a:pt x="1300325" y="1612620"/>
                  <a:pt x="1304607" y="1616896"/>
                  <a:pt x="1304607" y="1622172"/>
                </a:cubicBezTo>
                <a:cubicBezTo>
                  <a:pt x="1304607" y="1627447"/>
                  <a:pt x="1300325" y="1631723"/>
                  <a:pt x="1295055" y="1631723"/>
                </a:cubicBezTo>
                <a:cubicBezTo>
                  <a:pt x="1289785" y="1631723"/>
                  <a:pt x="1285504" y="1627447"/>
                  <a:pt x="1285504" y="1622172"/>
                </a:cubicBezTo>
                <a:cubicBezTo>
                  <a:pt x="1285504" y="1616896"/>
                  <a:pt x="1289785" y="1612620"/>
                  <a:pt x="1295055" y="1612620"/>
                </a:cubicBezTo>
                <a:close/>
                <a:moveTo>
                  <a:pt x="1357139" y="1612279"/>
                </a:moveTo>
                <a:cubicBezTo>
                  <a:pt x="1362597" y="1612279"/>
                  <a:pt x="1367031" y="1616709"/>
                  <a:pt x="1367031" y="1622172"/>
                </a:cubicBezTo>
                <a:cubicBezTo>
                  <a:pt x="1367031" y="1627635"/>
                  <a:pt x="1362597" y="1632064"/>
                  <a:pt x="1357139" y="1632064"/>
                </a:cubicBezTo>
                <a:cubicBezTo>
                  <a:pt x="1351681" y="1632064"/>
                  <a:pt x="1347247" y="1627635"/>
                  <a:pt x="1347247" y="1622172"/>
                </a:cubicBezTo>
                <a:cubicBezTo>
                  <a:pt x="1347247" y="1616709"/>
                  <a:pt x="1351681" y="1612279"/>
                  <a:pt x="1357139" y="1612279"/>
                </a:cubicBezTo>
                <a:close/>
                <a:moveTo>
                  <a:pt x="1417857" y="1612109"/>
                </a:moveTo>
                <a:cubicBezTo>
                  <a:pt x="1417977" y="1612107"/>
                  <a:pt x="1418079" y="1612107"/>
                  <a:pt x="1418198" y="1612109"/>
                </a:cubicBezTo>
                <a:cubicBezTo>
                  <a:pt x="1423656" y="1612204"/>
                  <a:pt x="1428023" y="1616709"/>
                  <a:pt x="1427920" y="1622172"/>
                </a:cubicBezTo>
                <a:cubicBezTo>
                  <a:pt x="1427920" y="1627729"/>
                  <a:pt x="1423418" y="1632235"/>
                  <a:pt x="1417857" y="1632235"/>
                </a:cubicBezTo>
                <a:cubicBezTo>
                  <a:pt x="1412331" y="1632144"/>
                  <a:pt x="1407880" y="1627691"/>
                  <a:pt x="1407795" y="1622172"/>
                </a:cubicBezTo>
                <a:cubicBezTo>
                  <a:pt x="1407795" y="1616615"/>
                  <a:pt x="1412297" y="1612109"/>
                  <a:pt x="1417857" y="1612109"/>
                </a:cubicBezTo>
                <a:close/>
                <a:moveTo>
                  <a:pt x="1479259" y="1611938"/>
                </a:moveTo>
                <a:cubicBezTo>
                  <a:pt x="1484905" y="1611938"/>
                  <a:pt x="1489493" y="1616520"/>
                  <a:pt x="1489493" y="1622172"/>
                </a:cubicBezTo>
                <a:cubicBezTo>
                  <a:pt x="1489493" y="1627824"/>
                  <a:pt x="1484905" y="1632406"/>
                  <a:pt x="1479259" y="1632406"/>
                </a:cubicBezTo>
                <a:cubicBezTo>
                  <a:pt x="1473614" y="1632406"/>
                  <a:pt x="1469026" y="1627824"/>
                  <a:pt x="1469026" y="1622172"/>
                </a:cubicBezTo>
                <a:cubicBezTo>
                  <a:pt x="1469026" y="1616520"/>
                  <a:pt x="1473614" y="1611938"/>
                  <a:pt x="1479259" y="1611938"/>
                </a:cubicBezTo>
                <a:close/>
                <a:moveTo>
                  <a:pt x="1540660" y="1611597"/>
                </a:moveTo>
                <a:cubicBezTo>
                  <a:pt x="1546493" y="1611597"/>
                  <a:pt x="1551235" y="1616332"/>
                  <a:pt x="1551235" y="1622172"/>
                </a:cubicBezTo>
                <a:cubicBezTo>
                  <a:pt x="1551235" y="1628012"/>
                  <a:pt x="1546493" y="1632747"/>
                  <a:pt x="1540660" y="1632747"/>
                </a:cubicBezTo>
                <a:cubicBezTo>
                  <a:pt x="1534827" y="1632747"/>
                  <a:pt x="1530086" y="1628012"/>
                  <a:pt x="1530086" y="1622172"/>
                </a:cubicBezTo>
                <a:cubicBezTo>
                  <a:pt x="1530086" y="1616332"/>
                  <a:pt x="1534827" y="1611597"/>
                  <a:pt x="1540660" y="1611597"/>
                </a:cubicBezTo>
                <a:close/>
                <a:moveTo>
                  <a:pt x="1786266" y="1610745"/>
                </a:moveTo>
                <a:cubicBezTo>
                  <a:pt x="1786385" y="1610743"/>
                  <a:pt x="1786487" y="1610743"/>
                  <a:pt x="1786607" y="1610745"/>
                </a:cubicBezTo>
                <a:cubicBezTo>
                  <a:pt x="1792542" y="1610840"/>
                  <a:pt x="1797284" y="1615727"/>
                  <a:pt x="1797181" y="1621660"/>
                </a:cubicBezTo>
                <a:cubicBezTo>
                  <a:pt x="1797181" y="1627690"/>
                  <a:pt x="1792286" y="1632576"/>
                  <a:pt x="1786266" y="1632576"/>
                </a:cubicBezTo>
                <a:cubicBezTo>
                  <a:pt x="1780245" y="1632576"/>
                  <a:pt x="1775350" y="1627690"/>
                  <a:pt x="1775350" y="1621660"/>
                </a:cubicBezTo>
                <a:cubicBezTo>
                  <a:pt x="1775350" y="1615631"/>
                  <a:pt x="1780245" y="1610745"/>
                  <a:pt x="1786266" y="1610745"/>
                </a:cubicBezTo>
                <a:close/>
                <a:moveTo>
                  <a:pt x="1724864" y="1610745"/>
                </a:moveTo>
                <a:cubicBezTo>
                  <a:pt x="1724983" y="1610743"/>
                  <a:pt x="1725086" y="1610743"/>
                  <a:pt x="1725205" y="1610745"/>
                </a:cubicBezTo>
                <a:cubicBezTo>
                  <a:pt x="1731141" y="1610840"/>
                  <a:pt x="1735882" y="1615727"/>
                  <a:pt x="1735780" y="1621660"/>
                </a:cubicBezTo>
                <a:cubicBezTo>
                  <a:pt x="1735780" y="1627690"/>
                  <a:pt x="1730885" y="1632576"/>
                  <a:pt x="1724864" y="1632576"/>
                </a:cubicBezTo>
                <a:cubicBezTo>
                  <a:pt x="1718843" y="1632576"/>
                  <a:pt x="1713949" y="1627690"/>
                  <a:pt x="1713949" y="1621660"/>
                </a:cubicBezTo>
                <a:cubicBezTo>
                  <a:pt x="1713949" y="1615631"/>
                  <a:pt x="1718843" y="1610745"/>
                  <a:pt x="1724864" y="1610745"/>
                </a:cubicBezTo>
                <a:close/>
                <a:moveTo>
                  <a:pt x="1909068" y="1610744"/>
                </a:moveTo>
                <a:cubicBezTo>
                  <a:pt x="1915191" y="1610744"/>
                  <a:pt x="1920155" y="1615708"/>
                  <a:pt x="1920155" y="1621831"/>
                </a:cubicBezTo>
                <a:cubicBezTo>
                  <a:pt x="1920069" y="1627915"/>
                  <a:pt x="1915157" y="1632825"/>
                  <a:pt x="1909068" y="1632917"/>
                </a:cubicBezTo>
                <a:cubicBezTo>
                  <a:pt x="1902979" y="1632825"/>
                  <a:pt x="1898067" y="1627915"/>
                  <a:pt x="1897982" y="1621831"/>
                </a:cubicBezTo>
                <a:cubicBezTo>
                  <a:pt x="1897982" y="1615708"/>
                  <a:pt x="1902945" y="1610744"/>
                  <a:pt x="1909068" y="1610744"/>
                </a:cubicBezTo>
                <a:close/>
                <a:moveTo>
                  <a:pt x="1847666" y="1610744"/>
                </a:moveTo>
                <a:cubicBezTo>
                  <a:pt x="1853789" y="1610744"/>
                  <a:pt x="1858753" y="1615708"/>
                  <a:pt x="1858753" y="1621831"/>
                </a:cubicBezTo>
                <a:cubicBezTo>
                  <a:pt x="1858667" y="1627915"/>
                  <a:pt x="1853755" y="1632825"/>
                  <a:pt x="1847666" y="1632917"/>
                </a:cubicBezTo>
                <a:cubicBezTo>
                  <a:pt x="1841577" y="1632825"/>
                  <a:pt x="1836665" y="1627915"/>
                  <a:pt x="1836580" y="1621831"/>
                </a:cubicBezTo>
                <a:cubicBezTo>
                  <a:pt x="1836580" y="1615708"/>
                  <a:pt x="1841543" y="1610744"/>
                  <a:pt x="1847666" y="1610744"/>
                </a:cubicBezTo>
                <a:close/>
                <a:moveTo>
                  <a:pt x="1664145" y="1610744"/>
                </a:moveTo>
                <a:cubicBezTo>
                  <a:pt x="1670080" y="1610744"/>
                  <a:pt x="1674890" y="1615556"/>
                  <a:pt x="1674890" y="1621490"/>
                </a:cubicBezTo>
                <a:cubicBezTo>
                  <a:pt x="1674890" y="1627423"/>
                  <a:pt x="1670080" y="1632235"/>
                  <a:pt x="1664145" y="1632235"/>
                </a:cubicBezTo>
                <a:cubicBezTo>
                  <a:pt x="1658243" y="1632143"/>
                  <a:pt x="1653485" y="1627386"/>
                  <a:pt x="1653400" y="1621490"/>
                </a:cubicBezTo>
                <a:cubicBezTo>
                  <a:pt x="1653400" y="1615556"/>
                  <a:pt x="1658210" y="1610744"/>
                  <a:pt x="1664145" y="1610744"/>
                </a:cubicBezTo>
                <a:close/>
                <a:moveTo>
                  <a:pt x="1602061" y="1610744"/>
                </a:moveTo>
                <a:cubicBezTo>
                  <a:pt x="1607997" y="1610744"/>
                  <a:pt x="1612807" y="1615556"/>
                  <a:pt x="1612807" y="1621490"/>
                </a:cubicBezTo>
                <a:cubicBezTo>
                  <a:pt x="1612807" y="1627423"/>
                  <a:pt x="1607997" y="1632235"/>
                  <a:pt x="1602061" y="1632235"/>
                </a:cubicBezTo>
                <a:cubicBezTo>
                  <a:pt x="1596160" y="1632143"/>
                  <a:pt x="1591401" y="1627386"/>
                  <a:pt x="1591317" y="1621490"/>
                </a:cubicBezTo>
                <a:cubicBezTo>
                  <a:pt x="1591317" y="1615556"/>
                  <a:pt x="1596126" y="1610744"/>
                  <a:pt x="1602061" y="1610744"/>
                </a:cubicBezTo>
                <a:close/>
                <a:moveTo>
                  <a:pt x="251233" y="1559577"/>
                </a:moveTo>
                <a:cubicBezTo>
                  <a:pt x="252359" y="1559577"/>
                  <a:pt x="253280" y="1560493"/>
                  <a:pt x="253280" y="1561624"/>
                </a:cubicBezTo>
                <a:cubicBezTo>
                  <a:pt x="253280" y="1562755"/>
                  <a:pt x="252359" y="1563671"/>
                  <a:pt x="251233" y="1563671"/>
                </a:cubicBezTo>
                <a:cubicBezTo>
                  <a:pt x="250142" y="1563589"/>
                  <a:pt x="249272" y="1562719"/>
                  <a:pt x="249187" y="1561624"/>
                </a:cubicBezTo>
                <a:cubicBezTo>
                  <a:pt x="249187" y="1560493"/>
                  <a:pt x="250107" y="1559577"/>
                  <a:pt x="251233" y="1559577"/>
                </a:cubicBezTo>
                <a:close/>
                <a:moveTo>
                  <a:pt x="189833" y="1559577"/>
                </a:moveTo>
                <a:cubicBezTo>
                  <a:pt x="190685" y="1559577"/>
                  <a:pt x="191368" y="1560265"/>
                  <a:pt x="191368" y="1561112"/>
                </a:cubicBezTo>
                <a:cubicBezTo>
                  <a:pt x="191368" y="1561960"/>
                  <a:pt x="190685" y="1562648"/>
                  <a:pt x="189833" y="1562648"/>
                </a:cubicBezTo>
                <a:cubicBezTo>
                  <a:pt x="188980" y="1562648"/>
                  <a:pt x="188298" y="1561960"/>
                  <a:pt x="188298" y="1561112"/>
                </a:cubicBezTo>
                <a:cubicBezTo>
                  <a:pt x="188298" y="1560265"/>
                  <a:pt x="188980" y="1559577"/>
                  <a:pt x="189833" y="1559577"/>
                </a:cubicBezTo>
                <a:close/>
                <a:moveTo>
                  <a:pt x="312635" y="1558042"/>
                </a:moveTo>
                <a:cubicBezTo>
                  <a:pt x="314135" y="1558042"/>
                  <a:pt x="315364" y="1559264"/>
                  <a:pt x="315364" y="1560771"/>
                </a:cubicBezTo>
                <a:cubicBezTo>
                  <a:pt x="315364" y="1562279"/>
                  <a:pt x="314135" y="1563500"/>
                  <a:pt x="312635" y="1563500"/>
                </a:cubicBezTo>
                <a:cubicBezTo>
                  <a:pt x="311133" y="1563500"/>
                  <a:pt x="309906" y="1562279"/>
                  <a:pt x="309906" y="1560771"/>
                </a:cubicBezTo>
                <a:cubicBezTo>
                  <a:pt x="309906" y="1559264"/>
                  <a:pt x="311133" y="1558042"/>
                  <a:pt x="312635" y="1558042"/>
                </a:cubicBezTo>
                <a:close/>
                <a:moveTo>
                  <a:pt x="374036" y="1557531"/>
                </a:moveTo>
                <a:cubicBezTo>
                  <a:pt x="374155" y="1557524"/>
                  <a:pt x="374275" y="1557524"/>
                  <a:pt x="374394" y="1557531"/>
                </a:cubicBezTo>
                <a:cubicBezTo>
                  <a:pt x="376083" y="1557628"/>
                  <a:pt x="377379" y="1559079"/>
                  <a:pt x="377276" y="1560771"/>
                </a:cubicBezTo>
                <a:cubicBezTo>
                  <a:pt x="377276" y="1562560"/>
                  <a:pt x="375827" y="1564012"/>
                  <a:pt x="374036" y="1564012"/>
                </a:cubicBezTo>
                <a:cubicBezTo>
                  <a:pt x="372279" y="1563927"/>
                  <a:pt x="370880" y="1562524"/>
                  <a:pt x="370796" y="1560771"/>
                </a:cubicBezTo>
                <a:cubicBezTo>
                  <a:pt x="370796" y="1558982"/>
                  <a:pt x="372245" y="1557531"/>
                  <a:pt x="374036" y="1557531"/>
                </a:cubicBezTo>
                <a:close/>
                <a:moveTo>
                  <a:pt x="436120" y="1556848"/>
                </a:moveTo>
                <a:cubicBezTo>
                  <a:pt x="438286" y="1556848"/>
                  <a:pt x="440043" y="1558605"/>
                  <a:pt x="440043" y="1560771"/>
                </a:cubicBezTo>
                <a:cubicBezTo>
                  <a:pt x="440043" y="1562937"/>
                  <a:pt x="438286" y="1564694"/>
                  <a:pt x="436120" y="1564694"/>
                </a:cubicBezTo>
                <a:cubicBezTo>
                  <a:pt x="433988" y="1564607"/>
                  <a:pt x="432282" y="1562902"/>
                  <a:pt x="432197" y="1560771"/>
                </a:cubicBezTo>
                <a:cubicBezTo>
                  <a:pt x="432197" y="1558605"/>
                  <a:pt x="433953" y="1556848"/>
                  <a:pt x="436120" y="1556848"/>
                </a:cubicBezTo>
                <a:close/>
                <a:moveTo>
                  <a:pt x="496838" y="1556336"/>
                </a:moveTo>
                <a:cubicBezTo>
                  <a:pt x="496957" y="1556331"/>
                  <a:pt x="497077" y="1556331"/>
                  <a:pt x="497179" y="1556336"/>
                </a:cubicBezTo>
                <a:cubicBezTo>
                  <a:pt x="499533" y="1556432"/>
                  <a:pt x="501375" y="1558417"/>
                  <a:pt x="501273" y="1560771"/>
                </a:cubicBezTo>
                <a:cubicBezTo>
                  <a:pt x="501273" y="1563220"/>
                  <a:pt x="499295" y="1565205"/>
                  <a:pt x="496838" y="1565205"/>
                </a:cubicBezTo>
                <a:cubicBezTo>
                  <a:pt x="494382" y="1565205"/>
                  <a:pt x="492404" y="1563220"/>
                  <a:pt x="492404" y="1560771"/>
                </a:cubicBezTo>
                <a:cubicBezTo>
                  <a:pt x="492404" y="1558322"/>
                  <a:pt x="494382" y="1556336"/>
                  <a:pt x="496838" y="1556336"/>
                </a:cubicBezTo>
                <a:close/>
                <a:moveTo>
                  <a:pt x="558606" y="1555690"/>
                </a:moveTo>
                <a:cubicBezTo>
                  <a:pt x="561338" y="1555690"/>
                  <a:pt x="563552" y="1557905"/>
                  <a:pt x="563552" y="1560636"/>
                </a:cubicBezTo>
                <a:cubicBezTo>
                  <a:pt x="563552" y="1563368"/>
                  <a:pt x="561338" y="1565582"/>
                  <a:pt x="558606" y="1565582"/>
                </a:cubicBezTo>
                <a:cubicBezTo>
                  <a:pt x="555874" y="1565582"/>
                  <a:pt x="553660" y="1563368"/>
                  <a:pt x="553660" y="1560636"/>
                </a:cubicBezTo>
                <a:cubicBezTo>
                  <a:pt x="553660" y="1557905"/>
                  <a:pt x="555874" y="1555690"/>
                  <a:pt x="558606" y="1555690"/>
                </a:cubicBezTo>
                <a:close/>
                <a:moveTo>
                  <a:pt x="619641" y="1555142"/>
                </a:moveTo>
                <a:cubicBezTo>
                  <a:pt x="622745" y="1555142"/>
                  <a:pt x="625270" y="1557662"/>
                  <a:pt x="625270" y="1560771"/>
                </a:cubicBezTo>
                <a:cubicBezTo>
                  <a:pt x="625270" y="1563880"/>
                  <a:pt x="622745" y="1566399"/>
                  <a:pt x="619641" y="1566399"/>
                </a:cubicBezTo>
                <a:cubicBezTo>
                  <a:pt x="616537" y="1566399"/>
                  <a:pt x="614013" y="1563880"/>
                  <a:pt x="614013" y="1560771"/>
                </a:cubicBezTo>
                <a:cubicBezTo>
                  <a:pt x="614013" y="1557662"/>
                  <a:pt x="616537" y="1555142"/>
                  <a:pt x="619641" y="1555142"/>
                </a:cubicBezTo>
                <a:close/>
                <a:moveTo>
                  <a:pt x="681042" y="1554630"/>
                </a:moveTo>
                <a:cubicBezTo>
                  <a:pt x="684437" y="1554630"/>
                  <a:pt x="687183" y="1557380"/>
                  <a:pt x="687183" y="1560771"/>
                </a:cubicBezTo>
                <a:cubicBezTo>
                  <a:pt x="687183" y="1564161"/>
                  <a:pt x="684437" y="1566911"/>
                  <a:pt x="681042" y="1566911"/>
                </a:cubicBezTo>
                <a:cubicBezTo>
                  <a:pt x="677649" y="1566911"/>
                  <a:pt x="674903" y="1564161"/>
                  <a:pt x="674903" y="1560771"/>
                </a:cubicBezTo>
                <a:cubicBezTo>
                  <a:pt x="674903" y="1557380"/>
                  <a:pt x="677649" y="1554630"/>
                  <a:pt x="681042" y="1554630"/>
                </a:cubicBezTo>
                <a:close/>
                <a:moveTo>
                  <a:pt x="743126" y="1554119"/>
                </a:moveTo>
                <a:cubicBezTo>
                  <a:pt x="743245" y="1554116"/>
                  <a:pt x="743365" y="1554116"/>
                  <a:pt x="743467" y="1554119"/>
                </a:cubicBezTo>
                <a:cubicBezTo>
                  <a:pt x="747049" y="1554215"/>
                  <a:pt x="749880" y="1557192"/>
                  <a:pt x="749778" y="1560771"/>
                </a:cubicBezTo>
                <a:cubicBezTo>
                  <a:pt x="749778" y="1564445"/>
                  <a:pt x="746793" y="1567423"/>
                  <a:pt x="743126" y="1567423"/>
                </a:cubicBezTo>
                <a:cubicBezTo>
                  <a:pt x="739492" y="1567332"/>
                  <a:pt x="736559" y="1564407"/>
                  <a:pt x="736474" y="1560771"/>
                </a:cubicBezTo>
                <a:cubicBezTo>
                  <a:pt x="736474" y="1557097"/>
                  <a:pt x="739459" y="1554119"/>
                  <a:pt x="743126" y="1554119"/>
                </a:cubicBezTo>
                <a:close/>
                <a:moveTo>
                  <a:pt x="803845" y="1553607"/>
                </a:moveTo>
                <a:cubicBezTo>
                  <a:pt x="807802" y="1553607"/>
                  <a:pt x="811008" y="1556814"/>
                  <a:pt x="811008" y="1560771"/>
                </a:cubicBezTo>
                <a:cubicBezTo>
                  <a:pt x="811008" y="1564728"/>
                  <a:pt x="807802" y="1567934"/>
                  <a:pt x="803845" y="1567934"/>
                </a:cubicBezTo>
                <a:cubicBezTo>
                  <a:pt x="799888" y="1567934"/>
                  <a:pt x="796682" y="1564728"/>
                  <a:pt x="796682" y="1560771"/>
                </a:cubicBezTo>
                <a:cubicBezTo>
                  <a:pt x="796682" y="1556814"/>
                  <a:pt x="799888" y="1553607"/>
                  <a:pt x="803845" y="1553607"/>
                </a:cubicBezTo>
                <a:close/>
                <a:moveTo>
                  <a:pt x="865246" y="1553266"/>
                </a:moveTo>
                <a:cubicBezTo>
                  <a:pt x="865365" y="1553263"/>
                  <a:pt x="865468" y="1553263"/>
                  <a:pt x="865587" y="1553266"/>
                </a:cubicBezTo>
                <a:cubicBezTo>
                  <a:pt x="869647" y="1553362"/>
                  <a:pt x="872853" y="1556722"/>
                  <a:pt x="872751" y="1560771"/>
                </a:cubicBezTo>
                <a:cubicBezTo>
                  <a:pt x="872751" y="1564915"/>
                  <a:pt x="869391" y="1568275"/>
                  <a:pt x="865246" y="1568275"/>
                </a:cubicBezTo>
                <a:cubicBezTo>
                  <a:pt x="861101" y="1568275"/>
                  <a:pt x="857742" y="1564915"/>
                  <a:pt x="857742" y="1560771"/>
                </a:cubicBezTo>
                <a:cubicBezTo>
                  <a:pt x="857742" y="1556626"/>
                  <a:pt x="861101" y="1553266"/>
                  <a:pt x="865246" y="1553266"/>
                </a:cubicBezTo>
                <a:close/>
                <a:moveTo>
                  <a:pt x="926648" y="1552754"/>
                </a:moveTo>
                <a:cubicBezTo>
                  <a:pt x="931082" y="1552754"/>
                  <a:pt x="934664" y="1556343"/>
                  <a:pt x="934664" y="1560771"/>
                </a:cubicBezTo>
                <a:cubicBezTo>
                  <a:pt x="934664" y="1565198"/>
                  <a:pt x="931082" y="1568787"/>
                  <a:pt x="926648" y="1568787"/>
                </a:cubicBezTo>
                <a:cubicBezTo>
                  <a:pt x="922213" y="1568787"/>
                  <a:pt x="918632" y="1565198"/>
                  <a:pt x="918632" y="1560771"/>
                </a:cubicBezTo>
                <a:cubicBezTo>
                  <a:pt x="918632" y="1556343"/>
                  <a:pt x="922213" y="1552754"/>
                  <a:pt x="926648" y="1552754"/>
                </a:cubicBezTo>
                <a:close/>
                <a:moveTo>
                  <a:pt x="988049" y="1552242"/>
                </a:moveTo>
                <a:cubicBezTo>
                  <a:pt x="992756" y="1552242"/>
                  <a:pt x="996576" y="1556061"/>
                  <a:pt x="996576" y="1560770"/>
                </a:cubicBezTo>
                <a:cubicBezTo>
                  <a:pt x="996576" y="1565480"/>
                  <a:pt x="992756" y="1569298"/>
                  <a:pt x="988049" y="1569298"/>
                </a:cubicBezTo>
                <a:cubicBezTo>
                  <a:pt x="983375" y="1569208"/>
                  <a:pt x="979606" y="1565442"/>
                  <a:pt x="979521" y="1560770"/>
                </a:cubicBezTo>
                <a:cubicBezTo>
                  <a:pt x="979521" y="1556061"/>
                  <a:pt x="983342" y="1552242"/>
                  <a:pt x="988049" y="1552242"/>
                </a:cubicBezTo>
                <a:close/>
                <a:moveTo>
                  <a:pt x="1049816" y="1551767"/>
                </a:moveTo>
                <a:cubicBezTo>
                  <a:pt x="1054714" y="1551767"/>
                  <a:pt x="1058685" y="1555738"/>
                  <a:pt x="1058685" y="1560636"/>
                </a:cubicBezTo>
                <a:cubicBezTo>
                  <a:pt x="1058685" y="1565534"/>
                  <a:pt x="1054714" y="1569505"/>
                  <a:pt x="1049816" y="1569505"/>
                </a:cubicBezTo>
                <a:cubicBezTo>
                  <a:pt x="1044918" y="1569505"/>
                  <a:pt x="1040947" y="1565534"/>
                  <a:pt x="1040947" y="1560636"/>
                </a:cubicBezTo>
                <a:cubicBezTo>
                  <a:pt x="1040947" y="1555738"/>
                  <a:pt x="1044918" y="1551767"/>
                  <a:pt x="1049816" y="1551767"/>
                </a:cubicBezTo>
                <a:close/>
                <a:moveTo>
                  <a:pt x="1110851" y="1551560"/>
                </a:moveTo>
                <a:cubicBezTo>
                  <a:pt x="1115934" y="1551560"/>
                  <a:pt x="1120061" y="1555685"/>
                  <a:pt x="1120061" y="1560771"/>
                </a:cubicBezTo>
                <a:cubicBezTo>
                  <a:pt x="1120061" y="1565857"/>
                  <a:pt x="1115934" y="1569981"/>
                  <a:pt x="1110851" y="1569981"/>
                </a:cubicBezTo>
                <a:cubicBezTo>
                  <a:pt x="1105803" y="1569890"/>
                  <a:pt x="1101726" y="1565819"/>
                  <a:pt x="1101641" y="1560771"/>
                </a:cubicBezTo>
                <a:cubicBezTo>
                  <a:pt x="1101641" y="1555685"/>
                  <a:pt x="1105768" y="1551560"/>
                  <a:pt x="1110851" y="1551560"/>
                </a:cubicBezTo>
                <a:close/>
                <a:moveTo>
                  <a:pt x="1172253" y="1551049"/>
                </a:moveTo>
                <a:cubicBezTo>
                  <a:pt x="1172372" y="1551047"/>
                  <a:pt x="1172474" y="1551047"/>
                  <a:pt x="1172593" y="1551049"/>
                </a:cubicBezTo>
                <a:cubicBezTo>
                  <a:pt x="1177864" y="1551144"/>
                  <a:pt x="1182077" y="1555497"/>
                  <a:pt x="1181975" y="1560771"/>
                </a:cubicBezTo>
                <a:cubicBezTo>
                  <a:pt x="1181975" y="1566140"/>
                  <a:pt x="1177625" y="1570492"/>
                  <a:pt x="1172253" y="1570492"/>
                </a:cubicBezTo>
                <a:cubicBezTo>
                  <a:pt x="1166914" y="1570402"/>
                  <a:pt x="1162616" y="1566102"/>
                  <a:pt x="1162531" y="1560771"/>
                </a:cubicBezTo>
                <a:cubicBezTo>
                  <a:pt x="1162531" y="1555401"/>
                  <a:pt x="1166880" y="1551049"/>
                  <a:pt x="1172253" y="1551049"/>
                </a:cubicBezTo>
                <a:close/>
                <a:moveTo>
                  <a:pt x="1233653" y="1550708"/>
                </a:moveTo>
                <a:cubicBezTo>
                  <a:pt x="1233773" y="1550706"/>
                  <a:pt x="1233875" y="1550706"/>
                  <a:pt x="1233994" y="1550708"/>
                </a:cubicBezTo>
                <a:cubicBezTo>
                  <a:pt x="1239452" y="1550803"/>
                  <a:pt x="1243818" y="1555308"/>
                  <a:pt x="1243716" y="1560771"/>
                </a:cubicBezTo>
                <a:cubicBezTo>
                  <a:pt x="1243716" y="1566328"/>
                  <a:pt x="1239214" y="1570834"/>
                  <a:pt x="1233653" y="1570834"/>
                </a:cubicBezTo>
                <a:cubicBezTo>
                  <a:pt x="1228127" y="1570743"/>
                  <a:pt x="1223675" y="1566290"/>
                  <a:pt x="1223591" y="1560771"/>
                </a:cubicBezTo>
                <a:cubicBezTo>
                  <a:pt x="1223591" y="1555214"/>
                  <a:pt x="1228093" y="1550708"/>
                  <a:pt x="1233653" y="1550708"/>
                </a:cubicBezTo>
                <a:close/>
                <a:moveTo>
                  <a:pt x="1971151" y="1550537"/>
                </a:moveTo>
                <a:cubicBezTo>
                  <a:pt x="1976797" y="1550537"/>
                  <a:pt x="1981385" y="1555119"/>
                  <a:pt x="1981385" y="1560771"/>
                </a:cubicBezTo>
                <a:cubicBezTo>
                  <a:pt x="1981385" y="1566423"/>
                  <a:pt x="1976797" y="1571004"/>
                  <a:pt x="1971151" y="1571004"/>
                </a:cubicBezTo>
                <a:cubicBezTo>
                  <a:pt x="1965506" y="1571004"/>
                  <a:pt x="1960918" y="1566423"/>
                  <a:pt x="1960918" y="1560771"/>
                </a:cubicBezTo>
                <a:cubicBezTo>
                  <a:pt x="1960918" y="1555119"/>
                  <a:pt x="1965506" y="1550537"/>
                  <a:pt x="1971151" y="1550537"/>
                </a:cubicBezTo>
                <a:close/>
                <a:moveTo>
                  <a:pt x="1295055" y="1550537"/>
                </a:moveTo>
                <a:cubicBezTo>
                  <a:pt x="1300701" y="1550537"/>
                  <a:pt x="1305288" y="1555119"/>
                  <a:pt x="1305288" y="1560771"/>
                </a:cubicBezTo>
                <a:cubicBezTo>
                  <a:pt x="1305288" y="1566423"/>
                  <a:pt x="1300701" y="1571004"/>
                  <a:pt x="1295055" y="1571004"/>
                </a:cubicBezTo>
                <a:cubicBezTo>
                  <a:pt x="1289409" y="1571004"/>
                  <a:pt x="1284822" y="1566423"/>
                  <a:pt x="1284822" y="1560771"/>
                </a:cubicBezTo>
                <a:cubicBezTo>
                  <a:pt x="1284822" y="1555119"/>
                  <a:pt x="1289409" y="1550537"/>
                  <a:pt x="1295055" y="1550537"/>
                </a:cubicBezTo>
                <a:close/>
                <a:moveTo>
                  <a:pt x="1357138" y="1550196"/>
                </a:moveTo>
                <a:cubicBezTo>
                  <a:pt x="1362971" y="1550196"/>
                  <a:pt x="1367713" y="1554931"/>
                  <a:pt x="1367713" y="1560771"/>
                </a:cubicBezTo>
                <a:cubicBezTo>
                  <a:pt x="1367713" y="1566611"/>
                  <a:pt x="1362971" y="1571346"/>
                  <a:pt x="1357138" y="1571346"/>
                </a:cubicBezTo>
                <a:cubicBezTo>
                  <a:pt x="1351305" y="1571346"/>
                  <a:pt x="1346564" y="1566611"/>
                  <a:pt x="1346564" y="1560771"/>
                </a:cubicBezTo>
                <a:cubicBezTo>
                  <a:pt x="1346564" y="1554931"/>
                  <a:pt x="1351305" y="1550196"/>
                  <a:pt x="1357138" y="1550196"/>
                </a:cubicBezTo>
                <a:close/>
                <a:moveTo>
                  <a:pt x="1417857" y="1549855"/>
                </a:moveTo>
                <a:cubicBezTo>
                  <a:pt x="1417976" y="1549853"/>
                  <a:pt x="1418079" y="1549853"/>
                  <a:pt x="1418198" y="1549855"/>
                </a:cubicBezTo>
                <a:cubicBezTo>
                  <a:pt x="1424134" y="1549950"/>
                  <a:pt x="1428875" y="1554837"/>
                  <a:pt x="1428773" y="1560770"/>
                </a:cubicBezTo>
                <a:cubicBezTo>
                  <a:pt x="1428773" y="1566800"/>
                  <a:pt x="1423878" y="1571686"/>
                  <a:pt x="1417857" y="1571686"/>
                </a:cubicBezTo>
                <a:cubicBezTo>
                  <a:pt x="1411836" y="1571686"/>
                  <a:pt x="1406942" y="1566800"/>
                  <a:pt x="1406942" y="1560770"/>
                </a:cubicBezTo>
                <a:cubicBezTo>
                  <a:pt x="1406942" y="1554741"/>
                  <a:pt x="1411836" y="1549855"/>
                  <a:pt x="1417857" y="1549855"/>
                </a:cubicBezTo>
                <a:close/>
                <a:moveTo>
                  <a:pt x="1479259" y="1549684"/>
                </a:moveTo>
                <a:cubicBezTo>
                  <a:pt x="1485382" y="1549684"/>
                  <a:pt x="1490345" y="1554648"/>
                  <a:pt x="1490345" y="1560771"/>
                </a:cubicBezTo>
                <a:cubicBezTo>
                  <a:pt x="1490260" y="1566855"/>
                  <a:pt x="1485348" y="1571765"/>
                  <a:pt x="1479259" y="1571857"/>
                </a:cubicBezTo>
                <a:cubicBezTo>
                  <a:pt x="1473170" y="1571765"/>
                  <a:pt x="1468258" y="1566855"/>
                  <a:pt x="1468173" y="1560771"/>
                </a:cubicBezTo>
                <a:cubicBezTo>
                  <a:pt x="1468173" y="1554648"/>
                  <a:pt x="1473136" y="1549684"/>
                  <a:pt x="1479259" y="1549684"/>
                </a:cubicBezTo>
                <a:close/>
                <a:moveTo>
                  <a:pt x="1540661" y="1549514"/>
                </a:moveTo>
                <a:cubicBezTo>
                  <a:pt x="1540780" y="1549512"/>
                  <a:pt x="1540882" y="1549512"/>
                  <a:pt x="1541001" y="1549514"/>
                </a:cubicBezTo>
                <a:cubicBezTo>
                  <a:pt x="1547125" y="1549609"/>
                  <a:pt x="1552020" y="1554649"/>
                  <a:pt x="1551917" y="1560771"/>
                </a:cubicBezTo>
                <a:cubicBezTo>
                  <a:pt x="1551917" y="1566988"/>
                  <a:pt x="1546886" y="1572028"/>
                  <a:pt x="1540661" y="1572028"/>
                </a:cubicBezTo>
                <a:cubicBezTo>
                  <a:pt x="1534486" y="1571935"/>
                  <a:pt x="1529489" y="1566950"/>
                  <a:pt x="1529404" y="1560771"/>
                </a:cubicBezTo>
                <a:cubicBezTo>
                  <a:pt x="1529404" y="1554554"/>
                  <a:pt x="1534452" y="1549514"/>
                  <a:pt x="1540661" y="1549514"/>
                </a:cubicBezTo>
                <a:close/>
                <a:moveTo>
                  <a:pt x="1602061" y="1549343"/>
                </a:moveTo>
                <a:cubicBezTo>
                  <a:pt x="1608372" y="1549343"/>
                  <a:pt x="1613488" y="1554460"/>
                  <a:pt x="1613488" y="1560771"/>
                </a:cubicBezTo>
                <a:cubicBezTo>
                  <a:pt x="1613488" y="1567082"/>
                  <a:pt x="1608372" y="1572198"/>
                  <a:pt x="1602061" y="1572198"/>
                </a:cubicBezTo>
                <a:cubicBezTo>
                  <a:pt x="1595750" y="1572198"/>
                  <a:pt x="1590634" y="1567082"/>
                  <a:pt x="1590634" y="1560771"/>
                </a:cubicBezTo>
                <a:cubicBezTo>
                  <a:pt x="1590634" y="1554460"/>
                  <a:pt x="1595750" y="1549343"/>
                  <a:pt x="1602061" y="1549343"/>
                </a:cubicBezTo>
                <a:close/>
                <a:moveTo>
                  <a:pt x="1664144" y="1549173"/>
                </a:moveTo>
                <a:cubicBezTo>
                  <a:pt x="1664264" y="1549171"/>
                  <a:pt x="1664366" y="1549171"/>
                  <a:pt x="1664485" y="1549173"/>
                </a:cubicBezTo>
                <a:cubicBezTo>
                  <a:pt x="1670797" y="1549268"/>
                  <a:pt x="1675845" y="1554460"/>
                  <a:pt x="1675742" y="1560771"/>
                </a:cubicBezTo>
                <a:cubicBezTo>
                  <a:pt x="1675742" y="1567177"/>
                  <a:pt x="1670558" y="1572369"/>
                  <a:pt x="1664144" y="1572369"/>
                </a:cubicBezTo>
                <a:cubicBezTo>
                  <a:pt x="1657783" y="1572277"/>
                  <a:pt x="1652632" y="1567138"/>
                  <a:pt x="1652547" y="1560771"/>
                </a:cubicBezTo>
                <a:cubicBezTo>
                  <a:pt x="1652547" y="1554365"/>
                  <a:pt x="1657731" y="1549173"/>
                  <a:pt x="1664144" y="1549173"/>
                </a:cubicBezTo>
                <a:close/>
                <a:moveTo>
                  <a:pt x="1786265" y="1549002"/>
                </a:moveTo>
                <a:cubicBezTo>
                  <a:pt x="1792763" y="1549002"/>
                  <a:pt x="1798034" y="1554271"/>
                  <a:pt x="1798034" y="1560771"/>
                </a:cubicBezTo>
                <a:cubicBezTo>
                  <a:pt x="1798034" y="1567271"/>
                  <a:pt x="1792763" y="1572540"/>
                  <a:pt x="1786265" y="1572540"/>
                </a:cubicBezTo>
                <a:cubicBezTo>
                  <a:pt x="1779767" y="1572540"/>
                  <a:pt x="1774497" y="1567271"/>
                  <a:pt x="1774497" y="1560771"/>
                </a:cubicBezTo>
                <a:cubicBezTo>
                  <a:pt x="1774497" y="1554271"/>
                  <a:pt x="1779767" y="1549002"/>
                  <a:pt x="1786265" y="1549002"/>
                </a:cubicBezTo>
                <a:close/>
                <a:moveTo>
                  <a:pt x="1724864" y="1549002"/>
                </a:moveTo>
                <a:cubicBezTo>
                  <a:pt x="1731363" y="1549002"/>
                  <a:pt x="1736633" y="1554271"/>
                  <a:pt x="1736633" y="1560771"/>
                </a:cubicBezTo>
                <a:cubicBezTo>
                  <a:pt x="1736633" y="1567271"/>
                  <a:pt x="1731363" y="1572540"/>
                  <a:pt x="1724864" y="1572540"/>
                </a:cubicBezTo>
                <a:cubicBezTo>
                  <a:pt x="1718366" y="1572540"/>
                  <a:pt x="1713096" y="1567271"/>
                  <a:pt x="1713096" y="1560771"/>
                </a:cubicBezTo>
                <a:cubicBezTo>
                  <a:pt x="1713096" y="1554271"/>
                  <a:pt x="1718366" y="1549002"/>
                  <a:pt x="1724864" y="1549002"/>
                </a:cubicBezTo>
                <a:close/>
                <a:moveTo>
                  <a:pt x="1909067" y="1548831"/>
                </a:moveTo>
                <a:cubicBezTo>
                  <a:pt x="1915668" y="1548831"/>
                  <a:pt x="1921007" y="1554177"/>
                  <a:pt x="1921007" y="1560771"/>
                </a:cubicBezTo>
                <a:cubicBezTo>
                  <a:pt x="1921007" y="1567364"/>
                  <a:pt x="1915668" y="1572710"/>
                  <a:pt x="1909067" y="1572710"/>
                </a:cubicBezTo>
                <a:cubicBezTo>
                  <a:pt x="1902518" y="1572618"/>
                  <a:pt x="1897214" y="1567325"/>
                  <a:pt x="1897129" y="1560771"/>
                </a:cubicBezTo>
                <a:cubicBezTo>
                  <a:pt x="1897129" y="1554177"/>
                  <a:pt x="1902467" y="1548831"/>
                  <a:pt x="1909067" y="1548831"/>
                </a:cubicBezTo>
                <a:close/>
                <a:moveTo>
                  <a:pt x="1847667" y="1548831"/>
                </a:moveTo>
                <a:cubicBezTo>
                  <a:pt x="1854267" y="1548831"/>
                  <a:pt x="1859606" y="1554177"/>
                  <a:pt x="1859606" y="1560771"/>
                </a:cubicBezTo>
                <a:cubicBezTo>
                  <a:pt x="1859606" y="1567364"/>
                  <a:pt x="1854267" y="1572710"/>
                  <a:pt x="1847667" y="1572710"/>
                </a:cubicBezTo>
                <a:cubicBezTo>
                  <a:pt x="1841117" y="1572618"/>
                  <a:pt x="1835813" y="1567325"/>
                  <a:pt x="1835728" y="1560771"/>
                </a:cubicBezTo>
                <a:cubicBezTo>
                  <a:pt x="1835728" y="1554177"/>
                  <a:pt x="1841066" y="1548831"/>
                  <a:pt x="1847667" y="1548831"/>
                </a:cubicBezTo>
                <a:close/>
                <a:moveTo>
                  <a:pt x="128431" y="1498005"/>
                </a:moveTo>
                <a:cubicBezTo>
                  <a:pt x="128551" y="1497987"/>
                  <a:pt x="128670" y="1497987"/>
                  <a:pt x="128806" y="1498005"/>
                </a:cubicBezTo>
                <a:cubicBezTo>
                  <a:pt x="129454" y="1498108"/>
                  <a:pt x="129898" y="1498718"/>
                  <a:pt x="129796" y="1499370"/>
                </a:cubicBezTo>
                <a:cubicBezTo>
                  <a:pt x="129796" y="1500124"/>
                  <a:pt x="129181" y="1500734"/>
                  <a:pt x="128431" y="1500734"/>
                </a:cubicBezTo>
                <a:cubicBezTo>
                  <a:pt x="127715" y="1500658"/>
                  <a:pt x="127135" y="1500090"/>
                  <a:pt x="127067" y="1499370"/>
                </a:cubicBezTo>
                <a:cubicBezTo>
                  <a:pt x="127067" y="1498616"/>
                  <a:pt x="127680" y="1498005"/>
                  <a:pt x="128431" y="1498005"/>
                </a:cubicBezTo>
                <a:close/>
                <a:moveTo>
                  <a:pt x="189832" y="1497322"/>
                </a:moveTo>
                <a:cubicBezTo>
                  <a:pt x="190958" y="1497322"/>
                  <a:pt x="191879" y="1498238"/>
                  <a:pt x="191879" y="1499369"/>
                </a:cubicBezTo>
                <a:cubicBezTo>
                  <a:pt x="191879" y="1500500"/>
                  <a:pt x="190958" y="1501416"/>
                  <a:pt x="189832" y="1501416"/>
                </a:cubicBezTo>
                <a:cubicBezTo>
                  <a:pt x="188741" y="1501334"/>
                  <a:pt x="187871" y="1500464"/>
                  <a:pt x="187786" y="1499369"/>
                </a:cubicBezTo>
                <a:cubicBezTo>
                  <a:pt x="187786" y="1498238"/>
                  <a:pt x="188706" y="1497322"/>
                  <a:pt x="189832" y="1497322"/>
                </a:cubicBezTo>
                <a:close/>
                <a:moveTo>
                  <a:pt x="251234" y="1496640"/>
                </a:moveTo>
                <a:cubicBezTo>
                  <a:pt x="252734" y="1496640"/>
                  <a:pt x="253963" y="1497862"/>
                  <a:pt x="253963" y="1499369"/>
                </a:cubicBezTo>
                <a:cubicBezTo>
                  <a:pt x="253963" y="1500877"/>
                  <a:pt x="252734" y="1502098"/>
                  <a:pt x="251234" y="1502098"/>
                </a:cubicBezTo>
                <a:cubicBezTo>
                  <a:pt x="249732" y="1502098"/>
                  <a:pt x="248505" y="1500877"/>
                  <a:pt x="248505" y="1499369"/>
                </a:cubicBezTo>
                <a:cubicBezTo>
                  <a:pt x="248505" y="1497862"/>
                  <a:pt x="249732" y="1496640"/>
                  <a:pt x="251234" y="1496640"/>
                </a:cubicBezTo>
                <a:close/>
                <a:moveTo>
                  <a:pt x="312635" y="1496129"/>
                </a:moveTo>
                <a:cubicBezTo>
                  <a:pt x="312754" y="1496122"/>
                  <a:pt x="312874" y="1496122"/>
                  <a:pt x="312993" y="1496129"/>
                </a:cubicBezTo>
                <a:cubicBezTo>
                  <a:pt x="314682" y="1496226"/>
                  <a:pt x="315978" y="1497677"/>
                  <a:pt x="315876" y="1499369"/>
                </a:cubicBezTo>
                <a:cubicBezTo>
                  <a:pt x="315876" y="1501158"/>
                  <a:pt x="314426" y="1502610"/>
                  <a:pt x="312635" y="1502610"/>
                </a:cubicBezTo>
                <a:cubicBezTo>
                  <a:pt x="310879" y="1502525"/>
                  <a:pt x="309480" y="1501123"/>
                  <a:pt x="309395" y="1499369"/>
                </a:cubicBezTo>
                <a:cubicBezTo>
                  <a:pt x="309395" y="1497580"/>
                  <a:pt x="310844" y="1496129"/>
                  <a:pt x="312635" y="1496129"/>
                </a:cubicBezTo>
                <a:close/>
                <a:moveTo>
                  <a:pt x="374036" y="1495446"/>
                </a:moveTo>
                <a:cubicBezTo>
                  <a:pt x="376202" y="1495446"/>
                  <a:pt x="377959" y="1497203"/>
                  <a:pt x="377959" y="1499369"/>
                </a:cubicBezTo>
                <a:cubicBezTo>
                  <a:pt x="377959" y="1501535"/>
                  <a:pt x="376202" y="1503292"/>
                  <a:pt x="374036" y="1503292"/>
                </a:cubicBezTo>
                <a:cubicBezTo>
                  <a:pt x="371904" y="1503205"/>
                  <a:pt x="370199" y="1501500"/>
                  <a:pt x="370114" y="1499369"/>
                </a:cubicBezTo>
                <a:cubicBezTo>
                  <a:pt x="370114" y="1497203"/>
                  <a:pt x="371870" y="1495446"/>
                  <a:pt x="374036" y="1495446"/>
                </a:cubicBezTo>
                <a:close/>
                <a:moveTo>
                  <a:pt x="436119" y="1494935"/>
                </a:moveTo>
                <a:cubicBezTo>
                  <a:pt x="436238" y="1494930"/>
                  <a:pt x="436358" y="1494930"/>
                  <a:pt x="436460" y="1494935"/>
                </a:cubicBezTo>
                <a:cubicBezTo>
                  <a:pt x="438814" y="1495031"/>
                  <a:pt x="440656" y="1497016"/>
                  <a:pt x="440554" y="1499370"/>
                </a:cubicBezTo>
                <a:cubicBezTo>
                  <a:pt x="440554" y="1501819"/>
                  <a:pt x="438576" y="1503804"/>
                  <a:pt x="436119" y="1503804"/>
                </a:cubicBezTo>
                <a:cubicBezTo>
                  <a:pt x="433663" y="1503804"/>
                  <a:pt x="431685" y="1501819"/>
                  <a:pt x="431685" y="1499370"/>
                </a:cubicBezTo>
                <a:cubicBezTo>
                  <a:pt x="431685" y="1496921"/>
                  <a:pt x="433663" y="1494935"/>
                  <a:pt x="436119" y="1494935"/>
                </a:cubicBezTo>
                <a:close/>
                <a:moveTo>
                  <a:pt x="496838" y="1494253"/>
                </a:moveTo>
                <a:cubicBezTo>
                  <a:pt x="496957" y="1494250"/>
                  <a:pt x="497077" y="1494250"/>
                  <a:pt x="497179" y="1494253"/>
                </a:cubicBezTo>
                <a:cubicBezTo>
                  <a:pt x="499908" y="1494348"/>
                  <a:pt x="502057" y="1496639"/>
                  <a:pt x="501955" y="1499370"/>
                </a:cubicBezTo>
                <a:cubicBezTo>
                  <a:pt x="501955" y="1502196"/>
                  <a:pt x="499670" y="1504487"/>
                  <a:pt x="496838" y="1504487"/>
                </a:cubicBezTo>
                <a:cubicBezTo>
                  <a:pt x="494058" y="1504398"/>
                  <a:pt x="491807" y="1502158"/>
                  <a:pt x="491722" y="1499370"/>
                </a:cubicBezTo>
                <a:cubicBezTo>
                  <a:pt x="491722" y="1496544"/>
                  <a:pt x="494007" y="1494253"/>
                  <a:pt x="496838" y="1494253"/>
                </a:cubicBezTo>
                <a:close/>
                <a:moveTo>
                  <a:pt x="558240" y="1493741"/>
                </a:moveTo>
                <a:cubicBezTo>
                  <a:pt x="561345" y="1493741"/>
                  <a:pt x="563869" y="1496261"/>
                  <a:pt x="563869" y="1499370"/>
                </a:cubicBezTo>
                <a:cubicBezTo>
                  <a:pt x="563869" y="1502479"/>
                  <a:pt x="561345" y="1504998"/>
                  <a:pt x="558240" y="1504998"/>
                </a:cubicBezTo>
                <a:cubicBezTo>
                  <a:pt x="555136" y="1504998"/>
                  <a:pt x="552612" y="1502479"/>
                  <a:pt x="552612" y="1499370"/>
                </a:cubicBezTo>
                <a:cubicBezTo>
                  <a:pt x="552612" y="1496261"/>
                  <a:pt x="555136" y="1493741"/>
                  <a:pt x="558240" y="1493741"/>
                </a:cubicBezTo>
                <a:close/>
                <a:moveTo>
                  <a:pt x="619641" y="1493229"/>
                </a:moveTo>
                <a:cubicBezTo>
                  <a:pt x="623035" y="1493229"/>
                  <a:pt x="625781" y="1495979"/>
                  <a:pt x="625781" y="1499370"/>
                </a:cubicBezTo>
                <a:cubicBezTo>
                  <a:pt x="625781" y="1502760"/>
                  <a:pt x="623035" y="1505510"/>
                  <a:pt x="619641" y="1505510"/>
                </a:cubicBezTo>
                <a:cubicBezTo>
                  <a:pt x="616247" y="1505510"/>
                  <a:pt x="613501" y="1502760"/>
                  <a:pt x="613501" y="1499370"/>
                </a:cubicBezTo>
                <a:cubicBezTo>
                  <a:pt x="613501" y="1495979"/>
                  <a:pt x="616247" y="1493229"/>
                  <a:pt x="619641" y="1493229"/>
                </a:cubicBezTo>
                <a:close/>
                <a:moveTo>
                  <a:pt x="681042" y="1492718"/>
                </a:moveTo>
                <a:cubicBezTo>
                  <a:pt x="681162" y="1492715"/>
                  <a:pt x="681281" y="1492715"/>
                  <a:pt x="681384" y="1492718"/>
                </a:cubicBezTo>
                <a:cubicBezTo>
                  <a:pt x="684965" y="1492814"/>
                  <a:pt x="687797" y="1495791"/>
                  <a:pt x="687694" y="1499370"/>
                </a:cubicBezTo>
                <a:cubicBezTo>
                  <a:pt x="687694" y="1503044"/>
                  <a:pt x="684710" y="1506022"/>
                  <a:pt x="681042" y="1506022"/>
                </a:cubicBezTo>
                <a:cubicBezTo>
                  <a:pt x="677409" y="1505931"/>
                  <a:pt x="674476" y="1503006"/>
                  <a:pt x="674391" y="1499370"/>
                </a:cubicBezTo>
                <a:cubicBezTo>
                  <a:pt x="674391" y="1495696"/>
                  <a:pt x="677375" y="1492718"/>
                  <a:pt x="681042" y="1492718"/>
                </a:cubicBezTo>
                <a:close/>
                <a:moveTo>
                  <a:pt x="743126" y="1492206"/>
                </a:moveTo>
                <a:cubicBezTo>
                  <a:pt x="747083" y="1492206"/>
                  <a:pt x="750290" y="1495413"/>
                  <a:pt x="750290" y="1499370"/>
                </a:cubicBezTo>
                <a:cubicBezTo>
                  <a:pt x="750290" y="1503327"/>
                  <a:pt x="747083" y="1506533"/>
                  <a:pt x="743126" y="1506533"/>
                </a:cubicBezTo>
                <a:cubicBezTo>
                  <a:pt x="739169" y="1506533"/>
                  <a:pt x="735963" y="1503327"/>
                  <a:pt x="735963" y="1499370"/>
                </a:cubicBezTo>
                <a:cubicBezTo>
                  <a:pt x="735963" y="1495413"/>
                  <a:pt x="739169" y="1492206"/>
                  <a:pt x="743126" y="1492206"/>
                </a:cubicBezTo>
                <a:close/>
                <a:moveTo>
                  <a:pt x="865247" y="1491354"/>
                </a:moveTo>
                <a:cubicBezTo>
                  <a:pt x="865366" y="1491352"/>
                  <a:pt x="865468" y="1491352"/>
                  <a:pt x="865588" y="1491354"/>
                </a:cubicBezTo>
                <a:cubicBezTo>
                  <a:pt x="870022" y="1491449"/>
                  <a:pt x="873536" y="1495115"/>
                  <a:pt x="873434" y="1499541"/>
                </a:cubicBezTo>
                <a:cubicBezTo>
                  <a:pt x="873434" y="1504062"/>
                  <a:pt x="869766" y="1507727"/>
                  <a:pt x="865247" y="1507727"/>
                </a:cubicBezTo>
                <a:cubicBezTo>
                  <a:pt x="860761" y="1507637"/>
                  <a:pt x="857145" y="1504025"/>
                  <a:pt x="857060" y="1499541"/>
                </a:cubicBezTo>
                <a:cubicBezTo>
                  <a:pt x="857060" y="1495019"/>
                  <a:pt x="860727" y="1491354"/>
                  <a:pt x="865247" y="1491354"/>
                </a:cubicBezTo>
                <a:close/>
                <a:moveTo>
                  <a:pt x="926647" y="1491353"/>
                </a:moveTo>
                <a:cubicBezTo>
                  <a:pt x="931457" y="1491353"/>
                  <a:pt x="935345" y="1495247"/>
                  <a:pt x="935345" y="1500052"/>
                </a:cubicBezTo>
                <a:cubicBezTo>
                  <a:pt x="935345" y="1504857"/>
                  <a:pt x="931457" y="1508750"/>
                  <a:pt x="926647" y="1508750"/>
                </a:cubicBezTo>
                <a:cubicBezTo>
                  <a:pt x="921837" y="1508750"/>
                  <a:pt x="917949" y="1504857"/>
                  <a:pt x="917949" y="1500052"/>
                </a:cubicBezTo>
                <a:cubicBezTo>
                  <a:pt x="917949" y="1495247"/>
                  <a:pt x="921837" y="1491353"/>
                  <a:pt x="926647" y="1491353"/>
                </a:cubicBezTo>
                <a:close/>
                <a:moveTo>
                  <a:pt x="803845" y="1491353"/>
                </a:moveTo>
                <a:cubicBezTo>
                  <a:pt x="808092" y="1491353"/>
                  <a:pt x="811520" y="1494790"/>
                  <a:pt x="811520" y="1499029"/>
                </a:cubicBezTo>
                <a:cubicBezTo>
                  <a:pt x="811520" y="1503267"/>
                  <a:pt x="808092" y="1506704"/>
                  <a:pt x="803845" y="1506704"/>
                </a:cubicBezTo>
                <a:cubicBezTo>
                  <a:pt x="799598" y="1506704"/>
                  <a:pt x="796170" y="1503267"/>
                  <a:pt x="796170" y="1499029"/>
                </a:cubicBezTo>
                <a:cubicBezTo>
                  <a:pt x="796170" y="1494790"/>
                  <a:pt x="799598" y="1491353"/>
                  <a:pt x="803845" y="1491353"/>
                </a:cubicBezTo>
                <a:close/>
                <a:moveTo>
                  <a:pt x="988048" y="1490159"/>
                </a:moveTo>
                <a:cubicBezTo>
                  <a:pt x="993131" y="1490159"/>
                  <a:pt x="997259" y="1494284"/>
                  <a:pt x="997259" y="1499370"/>
                </a:cubicBezTo>
                <a:cubicBezTo>
                  <a:pt x="997259" y="1504456"/>
                  <a:pt x="993131" y="1508580"/>
                  <a:pt x="988048" y="1508580"/>
                </a:cubicBezTo>
                <a:cubicBezTo>
                  <a:pt x="982966" y="1508580"/>
                  <a:pt x="978839" y="1504456"/>
                  <a:pt x="978839" y="1499370"/>
                </a:cubicBezTo>
                <a:cubicBezTo>
                  <a:pt x="978839" y="1494284"/>
                  <a:pt x="982966" y="1490159"/>
                  <a:pt x="988048" y="1490159"/>
                </a:cubicBezTo>
                <a:close/>
                <a:moveTo>
                  <a:pt x="1050132" y="1489818"/>
                </a:moveTo>
                <a:cubicBezTo>
                  <a:pt x="1055215" y="1489812"/>
                  <a:pt x="1059410" y="1493784"/>
                  <a:pt x="1059683" y="1498858"/>
                </a:cubicBezTo>
                <a:cubicBezTo>
                  <a:pt x="1059683" y="1504133"/>
                  <a:pt x="1055402" y="1508409"/>
                  <a:pt x="1050132" y="1508409"/>
                </a:cubicBezTo>
                <a:cubicBezTo>
                  <a:pt x="1045049" y="1508416"/>
                  <a:pt x="1040853" y="1504444"/>
                  <a:pt x="1040581" y="1499370"/>
                </a:cubicBezTo>
                <a:cubicBezTo>
                  <a:pt x="1040581" y="1494094"/>
                  <a:pt x="1044862" y="1489818"/>
                  <a:pt x="1050132" y="1489818"/>
                </a:cubicBezTo>
                <a:close/>
                <a:moveTo>
                  <a:pt x="1110851" y="1489307"/>
                </a:moveTo>
                <a:cubicBezTo>
                  <a:pt x="1110971" y="1489305"/>
                  <a:pt x="1111073" y="1489305"/>
                  <a:pt x="1111192" y="1489307"/>
                </a:cubicBezTo>
                <a:cubicBezTo>
                  <a:pt x="1116650" y="1489402"/>
                  <a:pt x="1121017" y="1493907"/>
                  <a:pt x="1120914" y="1499370"/>
                </a:cubicBezTo>
                <a:cubicBezTo>
                  <a:pt x="1120914" y="1504926"/>
                  <a:pt x="1116412" y="1509433"/>
                  <a:pt x="1110851" y="1509433"/>
                </a:cubicBezTo>
                <a:cubicBezTo>
                  <a:pt x="1105325" y="1509342"/>
                  <a:pt x="1100874" y="1504889"/>
                  <a:pt x="1100789" y="1499370"/>
                </a:cubicBezTo>
                <a:cubicBezTo>
                  <a:pt x="1100789" y="1493813"/>
                  <a:pt x="1105291" y="1489307"/>
                  <a:pt x="1110851" y="1489307"/>
                </a:cubicBezTo>
                <a:close/>
                <a:moveTo>
                  <a:pt x="1172253" y="1488965"/>
                </a:moveTo>
                <a:cubicBezTo>
                  <a:pt x="1178001" y="1488965"/>
                  <a:pt x="1182657" y="1493623"/>
                  <a:pt x="1182657" y="1499370"/>
                </a:cubicBezTo>
                <a:cubicBezTo>
                  <a:pt x="1182657" y="1505116"/>
                  <a:pt x="1178001" y="1509774"/>
                  <a:pt x="1172253" y="1509774"/>
                </a:cubicBezTo>
                <a:cubicBezTo>
                  <a:pt x="1166539" y="1509682"/>
                  <a:pt x="1161934" y="1505078"/>
                  <a:pt x="1161849" y="1499370"/>
                </a:cubicBezTo>
                <a:cubicBezTo>
                  <a:pt x="1161849" y="1493623"/>
                  <a:pt x="1166505" y="1488965"/>
                  <a:pt x="1172253" y="1488965"/>
                </a:cubicBezTo>
                <a:close/>
                <a:moveTo>
                  <a:pt x="1234020" y="1488490"/>
                </a:moveTo>
                <a:cubicBezTo>
                  <a:pt x="1239955" y="1488490"/>
                  <a:pt x="1244765" y="1493301"/>
                  <a:pt x="1244765" y="1499235"/>
                </a:cubicBezTo>
                <a:cubicBezTo>
                  <a:pt x="1244765" y="1505170"/>
                  <a:pt x="1239955" y="1509980"/>
                  <a:pt x="1234020" y="1509980"/>
                </a:cubicBezTo>
                <a:cubicBezTo>
                  <a:pt x="1228086" y="1509980"/>
                  <a:pt x="1223275" y="1505170"/>
                  <a:pt x="1223275" y="1499235"/>
                </a:cubicBezTo>
                <a:cubicBezTo>
                  <a:pt x="1223275" y="1493301"/>
                  <a:pt x="1228086" y="1488490"/>
                  <a:pt x="1234020" y="1488490"/>
                </a:cubicBezTo>
                <a:close/>
                <a:moveTo>
                  <a:pt x="1971151" y="1488283"/>
                </a:moveTo>
                <a:cubicBezTo>
                  <a:pt x="1977274" y="1488283"/>
                  <a:pt x="1982237" y="1493247"/>
                  <a:pt x="1982237" y="1499370"/>
                </a:cubicBezTo>
                <a:cubicBezTo>
                  <a:pt x="1982152" y="1505454"/>
                  <a:pt x="1977240" y="1510364"/>
                  <a:pt x="1971151" y="1510456"/>
                </a:cubicBezTo>
                <a:cubicBezTo>
                  <a:pt x="1965062" y="1510364"/>
                  <a:pt x="1960150" y="1505454"/>
                  <a:pt x="1960065" y="1499370"/>
                </a:cubicBezTo>
                <a:cubicBezTo>
                  <a:pt x="1960065" y="1493247"/>
                  <a:pt x="1965028" y="1488283"/>
                  <a:pt x="1971151" y="1488283"/>
                </a:cubicBezTo>
                <a:close/>
                <a:moveTo>
                  <a:pt x="1295055" y="1488283"/>
                </a:moveTo>
                <a:cubicBezTo>
                  <a:pt x="1301178" y="1488283"/>
                  <a:pt x="1306142" y="1493247"/>
                  <a:pt x="1306142" y="1499370"/>
                </a:cubicBezTo>
                <a:cubicBezTo>
                  <a:pt x="1306056" y="1505454"/>
                  <a:pt x="1301144" y="1510364"/>
                  <a:pt x="1295055" y="1510456"/>
                </a:cubicBezTo>
                <a:cubicBezTo>
                  <a:pt x="1288966" y="1510364"/>
                  <a:pt x="1284054" y="1505454"/>
                  <a:pt x="1283969" y="1499370"/>
                </a:cubicBezTo>
                <a:cubicBezTo>
                  <a:pt x="1283969" y="1493247"/>
                  <a:pt x="1288932" y="1488283"/>
                  <a:pt x="1295055" y="1488283"/>
                </a:cubicBezTo>
                <a:close/>
                <a:moveTo>
                  <a:pt x="1357138" y="1487942"/>
                </a:moveTo>
                <a:cubicBezTo>
                  <a:pt x="1363449" y="1487942"/>
                  <a:pt x="1368566" y="1493059"/>
                  <a:pt x="1368566" y="1499370"/>
                </a:cubicBezTo>
                <a:cubicBezTo>
                  <a:pt x="1368566" y="1505681"/>
                  <a:pt x="1363449" y="1510797"/>
                  <a:pt x="1357138" y="1510797"/>
                </a:cubicBezTo>
                <a:cubicBezTo>
                  <a:pt x="1350828" y="1510797"/>
                  <a:pt x="1345711" y="1505681"/>
                  <a:pt x="1345711" y="1499370"/>
                </a:cubicBezTo>
                <a:cubicBezTo>
                  <a:pt x="1345711" y="1493059"/>
                  <a:pt x="1350828" y="1487942"/>
                  <a:pt x="1357138" y="1487942"/>
                </a:cubicBezTo>
                <a:close/>
                <a:moveTo>
                  <a:pt x="1417857" y="1487772"/>
                </a:moveTo>
                <a:cubicBezTo>
                  <a:pt x="1417977" y="1487770"/>
                  <a:pt x="1418079" y="1487770"/>
                  <a:pt x="1418198" y="1487772"/>
                </a:cubicBezTo>
                <a:cubicBezTo>
                  <a:pt x="1424510" y="1487867"/>
                  <a:pt x="1429558" y="1493059"/>
                  <a:pt x="1429455" y="1499370"/>
                </a:cubicBezTo>
                <a:cubicBezTo>
                  <a:pt x="1429455" y="1505776"/>
                  <a:pt x="1424271" y="1510968"/>
                  <a:pt x="1417857" y="1510968"/>
                </a:cubicBezTo>
                <a:cubicBezTo>
                  <a:pt x="1411496" y="1510876"/>
                  <a:pt x="1406345" y="1505737"/>
                  <a:pt x="1406260" y="1499370"/>
                </a:cubicBezTo>
                <a:cubicBezTo>
                  <a:pt x="1406260" y="1492963"/>
                  <a:pt x="1411444" y="1487772"/>
                  <a:pt x="1417857" y="1487772"/>
                </a:cubicBezTo>
                <a:close/>
                <a:moveTo>
                  <a:pt x="1479259" y="1487430"/>
                </a:moveTo>
                <a:cubicBezTo>
                  <a:pt x="1485859" y="1487430"/>
                  <a:pt x="1491198" y="1492776"/>
                  <a:pt x="1491198" y="1499370"/>
                </a:cubicBezTo>
                <a:cubicBezTo>
                  <a:pt x="1491198" y="1505963"/>
                  <a:pt x="1485859" y="1511309"/>
                  <a:pt x="1479259" y="1511309"/>
                </a:cubicBezTo>
                <a:cubicBezTo>
                  <a:pt x="1472709" y="1511217"/>
                  <a:pt x="1467405" y="1505926"/>
                  <a:pt x="1467320" y="1499370"/>
                </a:cubicBezTo>
                <a:cubicBezTo>
                  <a:pt x="1467320" y="1492776"/>
                  <a:pt x="1472658" y="1487430"/>
                  <a:pt x="1479259" y="1487430"/>
                </a:cubicBezTo>
                <a:close/>
                <a:moveTo>
                  <a:pt x="1540661" y="1487259"/>
                </a:moveTo>
                <a:cubicBezTo>
                  <a:pt x="1547347" y="1487259"/>
                  <a:pt x="1552770" y="1492682"/>
                  <a:pt x="1552770" y="1499369"/>
                </a:cubicBezTo>
                <a:cubicBezTo>
                  <a:pt x="1552770" y="1506057"/>
                  <a:pt x="1547347" y="1511479"/>
                  <a:pt x="1540661" y="1511479"/>
                </a:cubicBezTo>
                <a:cubicBezTo>
                  <a:pt x="1533975" y="1511479"/>
                  <a:pt x="1528551" y="1506057"/>
                  <a:pt x="1528551" y="1499369"/>
                </a:cubicBezTo>
                <a:cubicBezTo>
                  <a:pt x="1528551" y="1492682"/>
                  <a:pt x="1533975" y="1487259"/>
                  <a:pt x="1540661" y="1487259"/>
                </a:cubicBezTo>
                <a:close/>
                <a:moveTo>
                  <a:pt x="1602061" y="1487089"/>
                </a:moveTo>
                <a:cubicBezTo>
                  <a:pt x="1608850" y="1487089"/>
                  <a:pt x="1614342" y="1492588"/>
                  <a:pt x="1614342" y="1499370"/>
                </a:cubicBezTo>
                <a:cubicBezTo>
                  <a:pt x="1614342" y="1506151"/>
                  <a:pt x="1608850" y="1511650"/>
                  <a:pt x="1602061" y="1511650"/>
                </a:cubicBezTo>
                <a:cubicBezTo>
                  <a:pt x="1595324" y="1511558"/>
                  <a:pt x="1589866" y="1506114"/>
                  <a:pt x="1589782" y="1499370"/>
                </a:cubicBezTo>
                <a:cubicBezTo>
                  <a:pt x="1589782" y="1492588"/>
                  <a:pt x="1595273" y="1487089"/>
                  <a:pt x="1602061" y="1487089"/>
                </a:cubicBezTo>
                <a:close/>
                <a:moveTo>
                  <a:pt x="1664145" y="1486919"/>
                </a:moveTo>
                <a:cubicBezTo>
                  <a:pt x="1664264" y="1486917"/>
                  <a:pt x="1664366" y="1486917"/>
                  <a:pt x="1664485" y="1486919"/>
                </a:cubicBezTo>
                <a:cubicBezTo>
                  <a:pt x="1671274" y="1487014"/>
                  <a:pt x="1676698" y="1492588"/>
                  <a:pt x="1676596" y="1499370"/>
                </a:cubicBezTo>
                <a:cubicBezTo>
                  <a:pt x="1676596" y="1506246"/>
                  <a:pt x="1671018" y="1511820"/>
                  <a:pt x="1664145" y="1511820"/>
                </a:cubicBezTo>
                <a:cubicBezTo>
                  <a:pt x="1657271" y="1511820"/>
                  <a:pt x="1651694" y="1506246"/>
                  <a:pt x="1651694" y="1499370"/>
                </a:cubicBezTo>
                <a:cubicBezTo>
                  <a:pt x="1651694" y="1492493"/>
                  <a:pt x="1657271" y="1486919"/>
                  <a:pt x="1664145" y="1486919"/>
                </a:cubicBezTo>
                <a:close/>
                <a:moveTo>
                  <a:pt x="1786265" y="1486748"/>
                </a:moveTo>
                <a:cubicBezTo>
                  <a:pt x="1793241" y="1486748"/>
                  <a:pt x="1798886" y="1492399"/>
                  <a:pt x="1798886" y="1499370"/>
                </a:cubicBezTo>
                <a:cubicBezTo>
                  <a:pt x="1798886" y="1506341"/>
                  <a:pt x="1793241" y="1511991"/>
                  <a:pt x="1786265" y="1511991"/>
                </a:cubicBezTo>
                <a:cubicBezTo>
                  <a:pt x="1779289" y="1511991"/>
                  <a:pt x="1773644" y="1506341"/>
                  <a:pt x="1773644" y="1499370"/>
                </a:cubicBezTo>
                <a:cubicBezTo>
                  <a:pt x="1773644" y="1492399"/>
                  <a:pt x="1779289" y="1486748"/>
                  <a:pt x="1786265" y="1486748"/>
                </a:cubicBezTo>
                <a:close/>
                <a:moveTo>
                  <a:pt x="1724864" y="1486748"/>
                </a:moveTo>
                <a:cubicBezTo>
                  <a:pt x="1731840" y="1486748"/>
                  <a:pt x="1737485" y="1492399"/>
                  <a:pt x="1737485" y="1499370"/>
                </a:cubicBezTo>
                <a:cubicBezTo>
                  <a:pt x="1737485" y="1506341"/>
                  <a:pt x="1731840" y="1511991"/>
                  <a:pt x="1724864" y="1511991"/>
                </a:cubicBezTo>
                <a:cubicBezTo>
                  <a:pt x="1717888" y="1511991"/>
                  <a:pt x="1712243" y="1506341"/>
                  <a:pt x="1712243" y="1499370"/>
                </a:cubicBezTo>
                <a:cubicBezTo>
                  <a:pt x="1712243" y="1492399"/>
                  <a:pt x="1717888" y="1486748"/>
                  <a:pt x="1724864" y="1486748"/>
                </a:cubicBezTo>
                <a:close/>
                <a:moveTo>
                  <a:pt x="1909067" y="1486578"/>
                </a:moveTo>
                <a:cubicBezTo>
                  <a:pt x="1909187" y="1486576"/>
                  <a:pt x="1909289" y="1486576"/>
                  <a:pt x="1909409" y="1486578"/>
                </a:cubicBezTo>
                <a:cubicBezTo>
                  <a:pt x="1916385" y="1486673"/>
                  <a:pt x="1921962" y="1492399"/>
                  <a:pt x="1921859" y="1499370"/>
                </a:cubicBezTo>
                <a:cubicBezTo>
                  <a:pt x="1921859" y="1506434"/>
                  <a:pt x="1916129" y="1512162"/>
                  <a:pt x="1909067" y="1512162"/>
                </a:cubicBezTo>
                <a:cubicBezTo>
                  <a:pt x="1902041" y="1512069"/>
                  <a:pt x="1896361" y="1506397"/>
                  <a:pt x="1896276" y="1499370"/>
                </a:cubicBezTo>
                <a:cubicBezTo>
                  <a:pt x="1896276" y="1492305"/>
                  <a:pt x="1902007" y="1486578"/>
                  <a:pt x="1909067" y="1486578"/>
                </a:cubicBezTo>
                <a:close/>
                <a:moveTo>
                  <a:pt x="1847666" y="1486578"/>
                </a:moveTo>
                <a:cubicBezTo>
                  <a:pt x="1847786" y="1486576"/>
                  <a:pt x="1847888" y="1486576"/>
                  <a:pt x="1848007" y="1486578"/>
                </a:cubicBezTo>
                <a:cubicBezTo>
                  <a:pt x="1854983" y="1486673"/>
                  <a:pt x="1860560" y="1492399"/>
                  <a:pt x="1860458" y="1499370"/>
                </a:cubicBezTo>
                <a:cubicBezTo>
                  <a:pt x="1860458" y="1506434"/>
                  <a:pt x="1854728" y="1512162"/>
                  <a:pt x="1847666" y="1512162"/>
                </a:cubicBezTo>
                <a:cubicBezTo>
                  <a:pt x="1840639" y="1512069"/>
                  <a:pt x="1834960" y="1506397"/>
                  <a:pt x="1834875" y="1499370"/>
                </a:cubicBezTo>
                <a:cubicBezTo>
                  <a:pt x="1834875" y="1492305"/>
                  <a:pt x="1840605" y="1486578"/>
                  <a:pt x="1847666" y="1486578"/>
                </a:cubicBezTo>
                <a:close/>
                <a:moveTo>
                  <a:pt x="67029" y="1436774"/>
                </a:moveTo>
                <a:cubicBezTo>
                  <a:pt x="67694" y="1436774"/>
                  <a:pt x="68223" y="1437308"/>
                  <a:pt x="68223" y="1437968"/>
                </a:cubicBezTo>
                <a:cubicBezTo>
                  <a:pt x="68223" y="1438628"/>
                  <a:pt x="67694" y="1439162"/>
                  <a:pt x="67029" y="1439162"/>
                </a:cubicBezTo>
                <a:cubicBezTo>
                  <a:pt x="66364" y="1439162"/>
                  <a:pt x="65836" y="1438628"/>
                  <a:pt x="65836" y="1437968"/>
                </a:cubicBezTo>
                <a:cubicBezTo>
                  <a:pt x="65836" y="1437308"/>
                  <a:pt x="66364" y="1436774"/>
                  <a:pt x="67029" y="1436774"/>
                </a:cubicBezTo>
                <a:close/>
                <a:moveTo>
                  <a:pt x="129113" y="1436093"/>
                </a:moveTo>
                <a:cubicBezTo>
                  <a:pt x="129232" y="1436091"/>
                  <a:pt x="129369" y="1436101"/>
                  <a:pt x="129488" y="1436123"/>
                </a:cubicBezTo>
                <a:cubicBezTo>
                  <a:pt x="130512" y="1436313"/>
                  <a:pt x="131177" y="1437292"/>
                  <a:pt x="130989" y="1438310"/>
                </a:cubicBezTo>
                <a:cubicBezTo>
                  <a:pt x="130989" y="1439345"/>
                  <a:pt x="130154" y="1440186"/>
                  <a:pt x="129113" y="1440186"/>
                </a:cubicBezTo>
                <a:cubicBezTo>
                  <a:pt x="128994" y="1440188"/>
                  <a:pt x="128857" y="1440178"/>
                  <a:pt x="128738" y="1440155"/>
                </a:cubicBezTo>
                <a:cubicBezTo>
                  <a:pt x="127715" y="1439966"/>
                  <a:pt x="127049" y="1438987"/>
                  <a:pt x="127237" y="1437969"/>
                </a:cubicBezTo>
                <a:cubicBezTo>
                  <a:pt x="127237" y="1436932"/>
                  <a:pt x="128073" y="1436093"/>
                  <a:pt x="129113" y="1436093"/>
                </a:cubicBezTo>
                <a:close/>
                <a:moveTo>
                  <a:pt x="189832" y="1435410"/>
                </a:moveTo>
                <a:cubicBezTo>
                  <a:pt x="189951" y="1435401"/>
                  <a:pt x="190071" y="1435401"/>
                  <a:pt x="190190" y="1435410"/>
                </a:cubicBezTo>
                <a:cubicBezTo>
                  <a:pt x="191503" y="1435507"/>
                  <a:pt x="192493" y="1436653"/>
                  <a:pt x="192390" y="1437968"/>
                </a:cubicBezTo>
                <a:cubicBezTo>
                  <a:pt x="192390" y="1439380"/>
                  <a:pt x="191248" y="1440527"/>
                  <a:pt x="189832" y="1440527"/>
                </a:cubicBezTo>
                <a:cubicBezTo>
                  <a:pt x="188416" y="1440527"/>
                  <a:pt x="187274" y="1439380"/>
                  <a:pt x="187274" y="1437968"/>
                </a:cubicBezTo>
                <a:cubicBezTo>
                  <a:pt x="187274" y="1436556"/>
                  <a:pt x="188416" y="1435410"/>
                  <a:pt x="189832" y="1435410"/>
                </a:cubicBezTo>
                <a:close/>
                <a:moveTo>
                  <a:pt x="251233" y="1434728"/>
                </a:moveTo>
                <a:cubicBezTo>
                  <a:pt x="251352" y="1434721"/>
                  <a:pt x="251472" y="1434721"/>
                  <a:pt x="251591" y="1434728"/>
                </a:cubicBezTo>
                <a:cubicBezTo>
                  <a:pt x="253280" y="1434825"/>
                  <a:pt x="254576" y="1436276"/>
                  <a:pt x="254474" y="1437968"/>
                </a:cubicBezTo>
                <a:cubicBezTo>
                  <a:pt x="254474" y="1439757"/>
                  <a:pt x="253024" y="1441209"/>
                  <a:pt x="251233" y="1441209"/>
                </a:cubicBezTo>
                <a:cubicBezTo>
                  <a:pt x="249477" y="1441124"/>
                  <a:pt x="248078" y="1439722"/>
                  <a:pt x="247993" y="1437968"/>
                </a:cubicBezTo>
                <a:cubicBezTo>
                  <a:pt x="247993" y="1436179"/>
                  <a:pt x="249442" y="1434728"/>
                  <a:pt x="251233" y="1434728"/>
                </a:cubicBezTo>
                <a:close/>
                <a:moveTo>
                  <a:pt x="312635" y="1434216"/>
                </a:moveTo>
                <a:cubicBezTo>
                  <a:pt x="314715" y="1434216"/>
                  <a:pt x="316387" y="1435896"/>
                  <a:pt x="316387" y="1437969"/>
                </a:cubicBezTo>
                <a:cubicBezTo>
                  <a:pt x="316387" y="1440041"/>
                  <a:pt x="314715" y="1441721"/>
                  <a:pt x="312635" y="1441721"/>
                </a:cubicBezTo>
                <a:cubicBezTo>
                  <a:pt x="310571" y="1441721"/>
                  <a:pt x="308883" y="1440041"/>
                  <a:pt x="308883" y="1437969"/>
                </a:cubicBezTo>
                <a:cubicBezTo>
                  <a:pt x="308883" y="1435896"/>
                  <a:pt x="310571" y="1434216"/>
                  <a:pt x="312635" y="1434216"/>
                </a:cubicBezTo>
                <a:close/>
                <a:moveTo>
                  <a:pt x="374036" y="1433534"/>
                </a:moveTo>
                <a:cubicBezTo>
                  <a:pt x="374155" y="1433529"/>
                  <a:pt x="374275" y="1433529"/>
                  <a:pt x="374377" y="1433534"/>
                </a:cubicBezTo>
                <a:cubicBezTo>
                  <a:pt x="376731" y="1433630"/>
                  <a:pt x="378573" y="1435615"/>
                  <a:pt x="378470" y="1437969"/>
                </a:cubicBezTo>
                <a:cubicBezTo>
                  <a:pt x="378470" y="1440418"/>
                  <a:pt x="376492" y="1442403"/>
                  <a:pt x="374036" y="1442403"/>
                </a:cubicBezTo>
                <a:cubicBezTo>
                  <a:pt x="371580" y="1442403"/>
                  <a:pt x="369602" y="1440418"/>
                  <a:pt x="369602" y="1437969"/>
                </a:cubicBezTo>
                <a:cubicBezTo>
                  <a:pt x="369602" y="1435520"/>
                  <a:pt x="371580" y="1433534"/>
                  <a:pt x="374036" y="1433534"/>
                </a:cubicBezTo>
                <a:close/>
                <a:moveTo>
                  <a:pt x="436119" y="1432852"/>
                </a:moveTo>
                <a:cubicBezTo>
                  <a:pt x="436238" y="1432849"/>
                  <a:pt x="436358" y="1432849"/>
                  <a:pt x="436460" y="1432852"/>
                </a:cubicBezTo>
                <a:cubicBezTo>
                  <a:pt x="439189" y="1432947"/>
                  <a:pt x="441338" y="1435238"/>
                  <a:pt x="441236" y="1437969"/>
                </a:cubicBezTo>
                <a:cubicBezTo>
                  <a:pt x="441236" y="1440795"/>
                  <a:pt x="438950" y="1443085"/>
                  <a:pt x="436119" y="1443085"/>
                </a:cubicBezTo>
                <a:cubicBezTo>
                  <a:pt x="433339" y="1442997"/>
                  <a:pt x="431087" y="1440757"/>
                  <a:pt x="431003" y="1437969"/>
                </a:cubicBezTo>
                <a:cubicBezTo>
                  <a:pt x="431003" y="1435143"/>
                  <a:pt x="433288" y="1432852"/>
                  <a:pt x="436119" y="1432852"/>
                </a:cubicBezTo>
                <a:close/>
                <a:moveTo>
                  <a:pt x="496839" y="1432340"/>
                </a:moveTo>
                <a:cubicBezTo>
                  <a:pt x="499943" y="1432340"/>
                  <a:pt x="502468" y="1434860"/>
                  <a:pt x="502468" y="1437969"/>
                </a:cubicBezTo>
                <a:cubicBezTo>
                  <a:pt x="502468" y="1441078"/>
                  <a:pt x="499943" y="1443597"/>
                  <a:pt x="496839" y="1443597"/>
                </a:cubicBezTo>
                <a:cubicBezTo>
                  <a:pt x="493734" y="1443597"/>
                  <a:pt x="491211" y="1441078"/>
                  <a:pt x="491211" y="1437969"/>
                </a:cubicBezTo>
                <a:cubicBezTo>
                  <a:pt x="491211" y="1434860"/>
                  <a:pt x="493734" y="1432340"/>
                  <a:pt x="496839" y="1432340"/>
                </a:cubicBezTo>
                <a:close/>
                <a:moveTo>
                  <a:pt x="558240" y="1431658"/>
                </a:moveTo>
                <a:cubicBezTo>
                  <a:pt x="558359" y="1431655"/>
                  <a:pt x="558479" y="1431655"/>
                  <a:pt x="558581" y="1431658"/>
                </a:cubicBezTo>
                <a:cubicBezTo>
                  <a:pt x="561975" y="1431753"/>
                  <a:pt x="564653" y="1434580"/>
                  <a:pt x="564551" y="1437969"/>
                </a:cubicBezTo>
                <a:cubicBezTo>
                  <a:pt x="564551" y="1441453"/>
                  <a:pt x="561720" y="1444279"/>
                  <a:pt x="558240" y="1444279"/>
                </a:cubicBezTo>
                <a:cubicBezTo>
                  <a:pt x="554795" y="1444189"/>
                  <a:pt x="552015" y="1441416"/>
                  <a:pt x="551930" y="1437969"/>
                </a:cubicBezTo>
                <a:cubicBezTo>
                  <a:pt x="551930" y="1434484"/>
                  <a:pt x="554761" y="1431658"/>
                  <a:pt x="558240" y="1431658"/>
                </a:cubicBezTo>
                <a:close/>
                <a:moveTo>
                  <a:pt x="620007" y="1431012"/>
                </a:moveTo>
                <a:cubicBezTo>
                  <a:pt x="623775" y="1431012"/>
                  <a:pt x="626830" y="1434066"/>
                  <a:pt x="626830" y="1437834"/>
                </a:cubicBezTo>
                <a:cubicBezTo>
                  <a:pt x="626830" y="1441602"/>
                  <a:pt x="623775" y="1444657"/>
                  <a:pt x="620007" y="1444657"/>
                </a:cubicBezTo>
                <a:cubicBezTo>
                  <a:pt x="616239" y="1444657"/>
                  <a:pt x="613185" y="1441602"/>
                  <a:pt x="613185" y="1437834"/>
                </a:cubicBezTo>
                <a:cubicBezTo>
                  <a:pt x="613185" y="1434066"/>
                  <a:pt x="616239" y="1431012"/>
                  <a:pt x="620007" y="1431012"/>
                </a:cubicBezTo>
                <a:close/>
                <a:moveTo>
                  <a:pt x="681042" y="1430634"/>
                </a:moveTo>
                <a:cubicBezTo>
                  <a:pt x="685085" y="1430634"/>
                  <a:pt x="688377" y="1433918"/>
                  <a:pt x="688377" y="1437968"/>
                </a:cubicBezTo>
                <a:cubicBezTo>
                  <a:pt x="688377" y="1442019"/>
                  <a:pt x="685085" y="1445303"/>
                  <a:pt x="681042" y="1445303"/>
                </a:cubicBezTo>
                <a:cubicBezTo>
                  <a:pt x="677035" y="1445212"/>
                  <a:pt x="673794" y="1441982"/>
                  <a:pt x="673709" y="1437968"/>
                </a:cubicBezTo>
                <a:cubicBezTo>
                  <a:pt x="673709" y="1433918"/>
                  <a:pt x="676984" y="1430634"/>
                  <a:pt x="681042" y="1430634"/>
                </a:cubicBezTo>
                <a:close/>
                <a:moveTo>
                  <a:pt x="743126" y="1430123"/>
                </a:moveTo>
                <a:cubicBezTo>
                  <a:pt x="743245" y="1430120"/>
                  <a:pt x="743348" y="1430120"/>
                  <a:pt x="743467" y="1430123"/>
                </a:cubicBezTo>
                <a:cubicBezTo>
                  <a:pt x="747714" y="1430218"/>
                  <a:pt x="751074" y="1433730"/>
                  <a:pt x="750972" y="1437969"/>
                </a:cubicBezTo>
                <a:cubicBezTo>
                  <a:pt x="750972" y="1442303"/>
                  <a:pt x="747458" y="1445814"/>
                  <a:pt x="743126" y="1445814"/>
                </a:cubicBezTo>
                <a:cubicBezTo>
                  <a:pt x="738828" y="1445724"/>
                  <a:pt x="735366" y="1442263"/>
                  <a:pt x="735281" y="1437969"/>
                </a:cubicBezTo>
                <a:cubicBezTo>
                  <a:pt x="735281" y="1433635"/>
                  <a:pt x="738794" y="1430123"/>
                  <a:pt x="743126" y="1430123"/>
                </a:cubicBezTo>
                <a:close/>
                <a:moveTo>
                  <a:pt x="803845" y="1429611"/>
                </a:moveTo>
                <a:cubicBezTo>
                  <a:pt x="808467" y="1429611"/>
                  <a:pt x="812202" y="1433353"/>
                  <a:pt x="812202" y="1437969"/>
                </a:cubicBezTo>
                <a:cubicBezTo>
                  <a:pt x="812202" y="1442584"/>
                  <a:pt x="808467" y="1446326"/>
                  <a:pt x="803845" y="1446326"/>
                </a:cubicBezTo>
                <a:cubicBezTo>
                  <a:pt x="799223" y="1446326"/>
                  <a:pt x="795488" y="1442584"/>
                  <a:pt x="795488" y="1437969"/>
                </a:cubicBezTo>
                <a:cubicBezTo>
                  <a:pt x="795488" y="1433353"/>
                  <a:pt x="799223" y="1429611"/>
                  <a:pt x="803845" y="1429611"/>
                </a:cubicBezTo>
                <a:close/>
                <a:moveTo>
                  <a:pt x="865613" y="1428965"/>
                </a:moveTo>
                <a:cubicBezTo>
                  <a:pt x="870511" y="1428965"/>
                  <a:pt x="874482" y="1432936"/>
                  <a:pt x="874482" y="1437834"/>
                </a:cubicBezTo>
                <a:cubicBezTo>
                  <a:pt x="874482" y="1442732"/>
                  <a:pt x="870511" y="1446703"/>
                  <a:pt x="865613" y="1446703"/>
                </a:cubicBezTo>
                <a:cubicBezTo>
                  <a:pt x="860715" y="1446703"/>
                  <a:pt x="856744" y="1442732"/>
                  <a:pt x="856744" y="1437834"/>
                </a:cubicBezTo>
                <a:cubicBezTo>
                  <a:pt x="856744" y="1432936"/>
                  <a:pt x="860715" y="1428965"/>
                  <a:pt x="865613" y="1428965"/>
                </a:cubicBezTo>
                <a:close/>
                <a:moveTo>
                  <a:pt x="926648" y="1428588"/>
                </a:moveTo>
                <a:cubicBezTo>
                  <a:pt x="926767" y="1428586"/>
                  <a:pt x="926869" y="1428586"/>
                  <a:pt x="926989" y="1428588"/>
                </a:cubicBezTo>
                <a:cubicBezTo>
                  <a:pt x="932071" y="1428683"/>
                  <a:pt x="936131" y="1432882"/>
                  <a:pt x="936028" y="1437968"/>
                </a:cubicBezTo>
                <a:cubicBezTo>
                  <a:pt x="936028" y="1443150"/>
                  <a:pt x="931832" y="1447349"/>
                  <a:pt x="926648" y="1447349"/>
                </a:cubicBezTo>
                <a:cubicBezTo>
                  <a:pt x="921462" y="1447349"/>
                  <a:pt x="917267" y="1443150"/>
                  <a:pt x="917267" y="1437968"/>
                </a:cubicBezTo>
                <a:cubicBezTo>
                  <a:pt x="917267" y="1432787"/>
                  <a:pt x="921462" y="1428588"/>
                  <a:pt x="926648" y="1428588"/>
                </a:cubicBezTo>
                <a:close/>
                <a:moveTo>
                  <a:pt x="988049" y="1428076"/>
                </a:moveTo>
                <a:cubicBezTo>
                  <a:pt x="993507" y="1428076"/>
                  <a:pt x="997941" y="1432506"/>
                  <a:pt x="997941" y="1437969"/>
                </a:cubicBezTo>
                <a:cubicBezTo>
                  <a:pt x="997941" y="1443432"/>
                  <a:pt x="993507" y="1447861"/>
                  <a:pt x="988049" y="1447861"/>
                </a:cubicBezTo>
                <a:cubicBezTo>
                  <a:pt x="982591" y="1447861"/>
                  <a:pt x="978157" y="1443432"/>
                  <a:pt x="978157" y="1437969"/>
                </a:cubicBezTo>
                <a:cubicBezTo>
                  <a:pt x="978157" y="1432506"/>
                  <a:pt x="982591" y="1428076"/>
                  <a:pt x="988049" y="1428076"/>
                </a:cubicBezTo>
                <a:close/>
                <a:moveTo>
                  <a:pt x="1050132" y="1427734"/>
                </a:moveTo>
                <a:cubicBezTo>
                  <a:pt x="1055778" y="1427734"/>
                  <a:pt x="1060366" y="1432316"/>
                  <a:pt x="1060366" y="1437968"/>
                </a:cubicBezTo>
                <a:cubicBezTo>
                  <a:pt x="1060366" y="1443620"/>
                  <a:pt x="1055778" y="1448202"/>
                  <a:pt x="1050132" y="1448202"/>
                </a:cubicBezTo>
                <a:cubicBezTo>
                  <a:pt x="1044487" y="1448202"/>
                  <a:pt x="1039899" y="1443620"/>
                  <a:pt x="1039899" y="1437968"/>
                </a:cubicBezTo>
                <a:cubicBezTo>
                  <a:pt x="1039899" y="1432316"/>
                  <a:pt x="1044487" y="1427734"/>
                  <a:pt x="1050132" y="1427734"/>
                </a:cubicBezTo>
                <a:close/>
                <a:moveTo>
                  <a:pt x="1111217" y="1427089"/>
                </a:moveTo>
                <a:cubicBezTo>
                  <a:pt x="1117152" y="1427089"/>
                  <a:pt x="1121962" y="1431900"/>
                  <a:pt x="1121962" y="1437834"/>
                </a:cubicBezTo>
                <a:cubicBezTo>
                  <a:pt x="1121962" y="1443769"/>
                  <a:pt x="1117152" y="1448579"/>
                  <a:pt x="1111217" y="1448579"/>
                </a:cubicBezTo>
                <a:cubicBezTo>
                  <a:pt x="1105283" y="1448579"/>
                  <a:pt x="1100472" y="1443769"/>
                  <a:pt x="1100472" y="1437834"/>
                </a:cubicBezTo>
                <a:cubicBezTo>
                  <a:pt x="1100472" y="1431900"/>
                  <a:pt x="1105283" y="1427089"/>
                  <a:pt x="1111217" y="1427089"/>
                </a:cubicBezTo>
                <a:close/>
                <a:moveTo>
                  <a:pt x="1172253" y="1426882"/>
                </a:moveTo>
                <a:cubicBezTo>
                  <a:pt x="1178376" y="1426882"/>
                  <a:pt x="1183339" y="1431846"/>
                  <a:pt x="1183339" y="1437969"/>
                </a:cubicBezTo>
                <a:cubicBezTo>
                  <a:pt x="1183254" y="1444053"/>
                  <a:pt x="1178342" y="1448963"/>
                  <a:pt x="1172253" y="1449055"/>
                </a:cubicBezTo>
                <a:cubicBezTo>
                  <a:pt x="1166164" y="1448963"/>
                  <a:pt x="1161252" y="1444053"/>
                  <a:pt x="1161167" y="1437969"/>
                </a:cubicBezTo>
                <a:cubicBezTo>
                  <a:pt x="1161167" y="1431846"/>
                  <a:pt x="1166130" y="1426882"/>
                  <a:pt x="1172253" y="1426882"/>
                </a:cubicBezTo>
                <a:close/>
                <a:moveTo>
                  <a:pt x="1233654" y="1426540"/>
                </a:moveTo>
                <a:cubicBezTo>
                  <a:pt x="1239965" y="1426540"/>
                  <a:pt x="1245081" y="1431657"/>
                  <a:pt x="1245081" y="1437968"/>
                </a:cubicBezTo>
                <a:cubicBezTo>
                  <a:pt x="1245081" y="1444279"/>
                  <a:pt x="1239965" y="1449395"/>
                  <a:pt x="1233654" y="1449395"/>
                </a:cubicBezTo>
                <a:cubicBezTo>
                  <a:pt x="1227344" y="1449395"/>
                  <a:pt x="1222227" y="1444279"/>
                  <a:pt x="1222227" y="1437968"/>
                </a:cubicBezTo>
                <a:cubicBezTo>
                  <a:pt x="1222227" y="1431657"/>
                  <a:pt x="1227344" y="1426540"/>
                  <a:pt x="1233654" y="1426540"/>
                </a:cubicBezTo>
                <a:close/>
                <a:moveTo>
                  <a:pt x="1971151" y="1426199"/>
                </a:moveTo>
                <a:cubicBezTo>
                  <a:pt x="1977650" y="1426199"/>
                  <a:pt x="1982920" y="1431468"/>
                  <a:pt x="1982920" y="1437968"/>
                </a:cubicBezTo>
                <a:cubicBezTo>
                  <a:pt x="1982920" y="1444468"/>
                  <a:pt x="1977650" y="1449737"/>
                  <a:pt x="1971151" y="1449737"/>
                </a:cubicBezTo>
                <a:cubicBezTo>
                  <a:pt x="1964653" y="1449737"/>
                  <a:pt x="1959383" y="1444468"/>
                  <a:pt x="1959383" y="1437968"/>
                </a:cubicBezTo>
                <a:cubicBezTo>
                  <a:pt x="1959383" y="1431468"/>
                  <a:pt x="1964653" y="1426199"/>
                  <a:pt x="1971151" y="1426199"/>
                </a:cubicBezTo>
                <a:close/>
                <a:moveTo>
                  <a:pt x="1295055" y="1426199"/>
                </a:moveTo>
                <a:cubicBezTo>
                  <a:pt x="1301553" y="1426199"/>
                  <a:pt x="1306823" y="1431468"/>
                  <a:pt x="1306823" y="1437968"/>
                </a:cubicBezTo>
                <a:cubicBezTo>
                  <a:pt x="1306823" y="1444468"/>
                  <a:pt x="1301553" y="1449737"/>
                  <a:pt x="1295055" y="1449737"/>
                </a:cubicBezTo>
                <a:cubicBezTo>
                  <a:pt x="1288557" y="1449737"/>
                  <a:pt x="1283287" y="1444468"/>
                  <a:pt x="1283287" y="1437968"/>
                </a:cubicBezTo>
                <a:cubicBezTo>
                  <a:pt x="1283287" y="1431468"/>
                  <a:pt x="1288557" y="1426199"/>
                  <a:pt x="1295055" y="1426199"/>
                </a:cubicBezTo>
                <a:close/>
                <a:moveTo>
                  <a:pt x="1357138" y="1425858"/>
                </a:moveTo>
                <a:cubicBezTo>
                  <a:pt x="1363824" y="1425858"/>
                  <a:pt x="1369248" y="1431281"/>
                  <a:pt x="1369248" y="1437968"/>
                </a:cubicBezTo>
                <a:cubicBezTo>
                  <a:pt x="1369248" y="1444656"/>
                  <a:pt x="1363824" y="1450078"/>
                  <a:pt x="1357138" y="1450078"/>
                </a:cubicBezTo>
                <a:cubicBezTo>
                  <a:pt x="1350452" y="1450078"/>
                  <a:pt x="1345029" y="1444656"/>
                  <a:pt x="1345029" y="1437968"/>
                </a:cubicBezTo>
                <a:cubicBezTo>
                  <a:pt x="1345029" y="1431281"/>
                  <a:pt x="1350452" y="1425858"/>
                  <a:pt x="1357138" y="1425858"/>
                </a:cubicBezTo>
                <a:close/>
                <a:moveTo>
                  <a:pt x="1417858" y="1425518"/>
                </a:moveTo>
                <a:cubicBezTo>
                  <a:pt x="1417977" y="1425516"/>
                  <a:pt x="1418079" y="1425516"/>
                  <a:pt x="1418198" y="1425518"/>
                </a:cubicBezTo>
                <a:cubicBezTo>
                  <a:pt x="1424987" y="1425613"/>
                  <a:pt x="1430411" y="1431187"/>
                  <a:pt x="1430309" y="1437969"/>
                </a:cubicBezTo>
                <a:cubicBezTo>
                  <a:pt x="1430309" y="1444845"/>
                  <a:pt x="1424731" y="1450419"/>
                  <a:pt x="1417858" y="1450419"/>
                </a:cubicBezTo>
                <a:cubicBezTo>
                  <a:pt x="1410984" y="1450419"/>
                  <a:pt x="1405407" y="1444845"/>
                  <a:pt x="1405407" y="1437969"/>
                </a:cubicBezTo>
                <a:cubicBezTo>
                  <a:pt x="1405407" y="1431092"/>
                  <a:pt x="1410984" y="1425518"/>
                  <a:pt x="1417858" y="1425518"/>
                </a:cubicBezTo>
                <a:close/>
                <a:moveTo>
                  <a:pt x="1479258" y="1425177"/>
                </a:moveTo>
                <a:cubicBezTo>
                  <a:pt x="1479378" y="1425175"/>
                  <a:pt x="1479480" y="1425175"/>
                  <a:pt x="1479599" y="1425177"/>
                </a:cubicBezTo>
                <a:cubicBezTo>
                  <a:pt x="1486575" y="1425272"/>
                  <a:pt x="1492152" y="1430998"/>
                  <a:pt x="1492050" y="1437969"/>
                </a:cubicBezTo>
                <a:cubicBezTo>
                  <a:pt x="1492050" y="1445033"/>
                  <a:pt x="1486320" y="1450761"/>
                  <a:pt x="1479258" y="1450761"/>
                </a:cubicBezTo>
                <a:cubicBezTo>
                  <a:pt x="1472231" y="1450669"/>
                  <a:pt x="1466552" y="1444996"/>
                  <a:pt x="1466467" y="1437969"/>
                </a:cubicBezTo>
                <a:cubicBezTo>
                  <a:pt x="1466467" y="1430904"/>
                  <a:pt x="1472197" y="1425177"/>
                  <a:pt x="1479258" y="1425177"/>
                </a:cubicBezTo>
                <a:close/>
                <a:moveTo>
                  <a:pt x="1540660" y="1425005"/>
                </a:moveTo>
                <a:cubicBezTo>
                  <a:pt x="1547823" y="1425005"/>
                  <a:pt x="1553622" y="1430810"/>
                  <a:pt x="1553622" y="1437968"/>
                </a:cubicBezTo>
                <a:cubicBezTo>
                  <a:pt x="1553622" y="1445126"/>
                  <a:pt x="1547823" y="1450930"/>
                  <a:pt x="1540660" y="1450930"/>
                </a:cubicBezTo>
                <a:cubicBezTo>
                  <a:pt x="1533497" y="1450930"/>
                  <a:pt x="1527698" y="1445126"/>
                  <a:pt x="1527698" y="1437968"/>
                </a:cubicBezTo>
                <a:cubicBezTo>
                  <a:pt x="1527698" y="1430810"/>
                  <a:pt x="1533497" y="1425005"/>
                  <a:pt x="1540660" y="1425005"/>
                </a:cubicBezTo>
                <a:close/>
                <a:moveTo>
                  <a:pt x="1602061" y="1424836"/>
                </a:moveTo>
                <a:cubicBezTo>
                  <a:pt x="1602181" y="1424834"/>
                  <a:pt x="1602283" y="1424834"/>
                  <a:pt x="1602403" y="1424836"/>
                </a:cubicBezTo>
                <a:cubicBezTo>
                  <a:pt x="1609566" y="1424931"/>
                  <a:pt x="1615297" y="1430810"/>
                  <a:pt x="1615195" y="1437969"/>
                </a:cubicBezTo>
                <a:cubicBezTo>
                  <a:pt x="1615195" y="1445223"/>
                  <a:pt x="1609311" y="1451102"/>
                  <a:pt x="1602061" y="1451102"/>
                </a:cubicBezTo>
                <a:cubicBezTo>
                  <a:pt x="1594847" y="1451010"/>
                  <a:pt x="1589014" y="1445183"/>
                  <a:pt x="1588929" y="1437969"/>
                </a:cubicBezTo>
                <a:cubicBezTo>
                  <a:pt x="1588929" y="1430715"/>
                  <a:pt x="1594813" y="1424836"/>
                  <a:pt x="1602061" y="1424836"/>
                </a:cubicBezTo>
                <a:close/>
                <a:moveTo>
                  <a:pt x="1664145" y="1424664"/>
                </a:moveTo>
                <a:cubicBezTo>
                  <a:pt x="1671496" y="1424664"/>
                  <a:pt x="1677449" y="1430620"/>
                  <a:pt x="1677449" y="1437968"/>
                </a:cubicBezTo>
                <a:cubicBezTo>
                  <a:pt x="1677449" y="1445316"/>
                  <a:pt x="1671496" y="1451272"/>
                  <a:pt x="1664145" y="1451272"/>
                </a:cubicBezTo>
                <a:cubicBezTo>
                  <a:pt x="1656794" y="1451272"/>
                  <a:pt x="1650842" y="1445316"/>
                  <a:pt x="1650842" y="1437968"/>
                </a:cubicBezTo>
                <a:cubicBezTo>
                  <a:pt x="1650842" y="1430620"/>
                  <a:pt x="1656794" y="1424664"/>
                  <a:pt x="1664145" y="1424664"/>
                </a:cubicBezTo>
                <a:close/>
                <a:moveTo>
                  <a:pt x="1909067" y="1424494"/>
                </a:moveTo>
                <a:cubicBezTo>
                  <a:pt x="1916504" y="1424494"/>
                  <a:pt x="1922542" y="1430527"/>
                  <a:pt x="1922542" y="1437969"/>
                </a:cubicBezTo>
                <a:cubicBezTo>
                  <a:pt x="1922542" y="1445410"/>
                  <a:pt x="1916504" y="1451443"/>
                  <a:pt x="1909067" y="1451443"/>
                </a:cubicBezTo>
                <a:cubicBezTo>
                  <a:pt x="1901665" y="1451351"/>
                  <a:pt x="1895679" y="1445373"/>
                  <a:pt x="1895594" y="1437969"/>
                </a:cubicBezTo>
                <a:cubicBezTo>
                  <a:pt x="1895594" y="1430527"/>
                  <a:pt x="1901631" y="1424494"/>
                  <a:pt x="1909067" y="1424494"/>
                </a:cubicBezTo>
                <a:close/>
                <a:moveTo>
                  <a:pt x="1847667" y="1424494"/>
                </a:moveTo>
                <a:cubicBezTo>
                  <a:pt x="1855103" y="1424494"/>
                  <a:pt x="1861141" y="1430527"/>
                  <a:pt x="1861141" y="1437969"/>
                </a:cubicBezTo>
                <a:cubicBezTo>
                  <a:pt x="1861141" y="1445410"/>
                  <a:pt x="1855103" y="1451443"/>
                  <a:pt x="1847667" y="1451443"/>
                </a:cubicBezTo>
                <a:cubicBezTo>
                  <a:pt x="1840264" y="1451351"/>
                  <a:pt x="1834278" y="1445373"/>
                  <a:pt x="1834193" y="1437969"/>
                </a:cubicBezTo>
                <a:cubicBezTo>
                  <a:pt x="1834193" y="1430527"/>
                  <a:pt x="1840230" y="1424494"/>
                  <a:pt x="1847667" y="1424494"/>
                </a:cubicBezTo>
                <a:close/>
                <a:moveTo>
                  <a:pt x="1786265" y="1424494"/>
                </a:moveTo>
                <a:cubicBezTo>
                  <a:pt x="1793701" y="1424494"/>
                  <a:pt x="1799739" y="1430527"/>
                  <a:pt x="1799739" y="1437969"/>
                </a:cubicBezTo>
                <a:cubicBezTo>
                  <a:pt x="1799739" y="1445410"/>
                  <a:pt x="1793701" y="1451443"/>
                  <a:pt x="1786265" y="1451443"/>
                </a:cubicBezTo>
                <a:cubicBezTo>
                  <a:pt x="1778863" y="1451351"/>
                  <a:pt x="1772876" y="1445373"/>
                  <a:pt x="1772791" y="1437969"/>
                </a:cubicBezTo>
                <a:cubicBezTo>
                  <a:pt x="1772791" y="1430527"/>
                  <a:pt x="1778828" y="1424494"/>
                  <a:pt x="1786265" y="1424494"/>
                </a:cubicBezTo>
                <a:close/>
                <a:moveTo>
                  <a:pt x="1724864" y="1424494"/>
                </a:moveTo>
                <a:cubicBezTo>
                  <a:pt x="1732300" y="1424494"/>
                  <a:pt x="1738338" y="1430527"/>
                  <a:pt x="1738338" y="1437969"/>
                </a:cubicBezTo>
                <a:cubicBezTo>
                  <a:pt x="1738338" y="1445410"/>
                  <a:pt x="1732300" y="1451443"/>
                  <a:pt x="1724864" y="1451443"/>
                </a:cubicBezTo>
                <a:cubicBezTo>
                  <a:pt x="1717462" y="1451351"/>
                  <a:pt x="1711475" y="1445373"/>
                  <a:pt x="1711390" y="1437969"/>
                </a:cubicBezTo>
                <a:cubicBezTo>
                  <a:pt x="1711390" y="1430527"/>
                  <a:pt x="1717427" y="1424494"/>
                  <a:pt x="1724864" y="1424494"/>
                </a:cubicBezTo>
                <a:close/>
                <a:moveTo>
                  <a:pt x="5629" y="1375714"/>
                </a:moveTo>
                <a:lnTo>
                  <a:pt x="6481" y="1376567"/>
                </a:lnTo>
                <a:cubicBezTo>
                  <a:pt x="6209" y="1376719"/>
                  <a:pt x="5884" y="1376719"/>
                  <a:pt x="5629" y="1376567"/>
                </a:cubicBezTo>
                <a:cubicBezTo>
                  <a:pt x="5355" y="1376692"/>
                  <a:pt x="5049" y="1376692"/>
                  <a:pt x="4776" y="1376567"/>
                </a:cubicBezTo>
                <a:cubicBezTo>
                  <a:pt x="4776" y="1376096"/>
                  <a:pt x="5151" y="1375714"/>
                  <a:pt x="5629" y="1375714"/>
                </a:cubicBezTo>
                <a:close/>
                <a:moveTo>
                  <a:pt x="67030" y="1374862"/>
                </a:moveTo>
                <a:cubicBezTo>
                  <a:pt x="67149" y="1374848"/>
                  <a:pt x="67269" y="1374848"/>
                  <a:pt x="67388" y="1374862"/>
                </a:cubicBezTo>
                <a:cubicBezTo>
                  <a:pt x="68241" y="1374962"/>
                  <a:pt x="68838" y="1375725"/>
                  <a:pt x="68735" y="1376567"/>
                </a:cubicBezTo>
                <a:cubicBezTo>
                  <a:pt x="68735" y="1377509"/>
                  <a:pt x="67968" y="1378273"/>
                  <a:pt x="67030" y="1378273"/>
                </a:cubicBezTo>
                <a:cubicBezTo>
                  <a:pt x="66126" y="1378193"/>
                  <a:pt x="65410" y="1377475"/>
                  <a:pt x="65325" y="1376567"/>
                </a:cubicBezTo>
                <a:cubicBezTo>
                  <a:pt x="65325" y="1375626"/>
                  <a:pt x="66092" y="1374862"/>
                  <a:pt x="67030" y="1374862"/>
                </a:cubicBezTo>
                <a:close/>
                <a:moveTo>
                  <a:pt x="129114" y="1374179"/>
                </a:moveTo>
                <a:cubicBezTo>
                  <a:pt x="130427" y="1374179"/>
                  <a:pt x="131502" y="1375249"/>
                  <a:pt x="131502" y="1376567"/>
                </a:cubicBezTo>
                <a:cubicBezTo>
                  <a:pt x="131502" y="1377886"/>
                  <a:pt x="130427" y="1378955"/>
                  <a:pt x="129114" y="1378955"/>
                </a:cubicBezTo>
                <a:cubicBezTo>
                  <a:pt x="127834" y="1378872"/>
                  <a:pt x="126811" y="1377850"/>
                  <a:pt x="126726" y="1376567"/>
                </a:cubicBezTo>
                <a:cubicBezTo>
                  <a:pt x="126726" y="1375249"/>
                  <a:pt x="127800" y="1374179"/>
                  <a:pt x="129114" y="1374179"/>
                </a:cubicBezTo>
                <a:close/>
                <a:moveTo>
                  <a:pt x="189833" y="1373497"/>
                </a:moveTo>
                <a:cubicBezTo>
                  <a:pt x="191521" y="1373497"/>
                  <a:pt x="192902" y="1374872"/>
                  <a:pt x="192902" y="1376568"/>
                </a:cubicBezTo>
                <a:cubicBezTo>
                  <a:pt x="192902" y="1378263"/>
                  <a:pt x="191521" y="1379638"/>
                  <a:pt x="189833" y="1379638"/>
                </a:cubicBezTo>
                <a:cubicBezTo>
                  <a:pt x="188144" y="1379638"/>
                  <a:pt x="186763" y="1378263"/>
                  <a:pt x="186763" y="1376568"/>
                </a:cubicBezTo>
                <a:cubicBezTo>
                  <a:pt x="186763" y="1374872"/>
                  <a:pt x="188144" y="1373497"/>
                  <a:pt x="189833" y="1373497"/>
                </a:cubicBezTo>
                <a:close/>
                <a:moveTo>
                  <a:pt x="251234" y="1372814"/>
                </a:moveTo>
                <a:cubicBezTo>
                  <a:pt x="253298" y="1372814"/>
                  <a:pt x="254986" y="1374494"/>
                  <a:pt x="254986" y="1376567"/>
                </a:cubicBezTo>
                <a:cubicBezTo>
                  <a:pt x="254986" y="1378639"/>
                  <a:pt x="253298" y="1380319"/>
                  <a:pt x="251234" y="1380319"/>
                </a:cubicBezTo>
                <a:cubicBezTo>
                  <a:pt x="249170" y="1380319"/>
                  <a:pt x="247482" y="1378639"/>
                  <a:pt x="247482" y="1376567"/>
                </a:cubicBezTo>
                <a:cubicBezTo>
                  <a:pt x="247482" y="1374494"/>
                  <a:pt x="249170" y="1372814"/>
                  <a:pt x="251234" y="1372814"/>
                </a:cubicBezTo>
                <a:close/>
                <a:moveTo>
                  <a:pt x="312635" y="1371962"/>
                </a:moveTo>
                <a:cubicBezTo>
                  <a:pt x="312754" y="1371957"/>
                  <a:pt x="312874" y="1371957"/>
                  <a:pt x="312976" y="1371962"/>
                </a:cubicBezTo>
                <a:cubicBezTo>
                  <a:pt x="315330" y="1372058"/>
                  <a:pt x="317172" y="1374043"/>
                  <a:pt x="317069" y="1376397"/>
                </a:cubicBezTo>
                <a:cubicBezTo>
                  <a:pt x="317069" y="1378846"/>
                  <a:pt x="315091" y="1380831"/>
                  <a:pt x="312635" y="1380831"/>
                </a:cubicBezTo>
                <a:cubicBezTo>
                  <a:pt x="310179" y="1380831"/>
                  <a:pt x="308201" y="1378846"/>
                  <a:pt x="308201" y="1376397"/>
                </a:cubicBezTo>
                <a:cubicBezTo>
                  <a:pt x="308201" y="1373948"/>
                  <a:pt x="310179" y="1371962"/>
                  <a:pt x="312635" y="1371962"/>
                </a:cubicBezTo>
                <a:close/>
                <a:moveTo>
                  <a:pt x="374402" y="1371486"/>
                </a:moveTo>
                <a:cubicBezTo>
                  <a:pt x="377134" y="1371486"/>
                  <a:pt x="379348" y="1373700"/>
                  <a:pt x="379348" y="1376432"/>
                </a:cubicBezTo>
                <a:cubicBezTo>
                  <a:pt x="379348" y="1379164"/>
                  <a:pt x="377134" y="1381378"/>
                  <a:pt x="374402" y="1381378"/>
                </a:cubicBezTo>
                <a:cubicBezTo>
                  <a:pt x="371670" y="1381378"/>
                  <a:pt x="369456" y="1379164"/>
                  <a:pt x="369456" y="1376432"/>
                </a:cubicBezTo>
                <a:cubicBezTo>
                  <a:pt x="369456" y="1373700"/>
                  <a:pt x="371670" y="1371486"/>
                  <a:pt x="374402" y="1371486"/>
                </a:cubicBezTo>
                <a:close/>
                <a:moveTo>
                  <a:pt x="436120" y="1370938"/>
                </a:moveTo>
                <a:cubicBezTo>
                  <a:pt x="439224" y="1370938"/>
                  <a:pt x="441748" y="1373458"/>
                  <a:pt x="441748" y="1376567"/>
                </a:cubicBezTo>
                <a:cubicBezTo>
                  <a:pt x="441748" y="1379676"/>
                  <a:pt x="439224" y="1382195"/>
                  <a:pt x="436120" y="1382195"/>
                </a:cubicBezTo>
                <a:cubicBezTo>
                  <a:pt x="433015" y="1382195"/>
                  <a:pt x="430492" y="1379676"/>
                  <a:pt x="430492" y="1376567"/>
                </a:cubicBezTo>
                <a:cubicBezTo>
                  <a:pt x="430492" y="1373458"/>
                  <a:pt x="433015" y="1370938"/>
                  <a:pt x="436120" y="1370938"/>
                </a:cubicBezTo>
                <a:close/>
                <a:moveTo>
                  <a:pt x="496838" y="1370256"/>
                </a:moveTo>
                <a:cubicBezTo>
                  <a:pt x="496957" y="1370253"/>
                  <a:pt x="497077" y="1370253"/>
                  <a:pt x="497179" y="1370256"/>
                </a:cubicBezTo>
                <a:cubicBezTo>
                  <a:pt x="500573" y="1370352"/>
                  <a:pt x="503251" y="1373178"/>
                  <a:pt x="503149" y="1376567"/>
                </a:cubicBezTo>
                <a:cubicBezTo>
                  <a:pt x="503149" y="1380051"/>
                  <a:pt x="500318" y="1382877"/>
                  <a:pt x="496838" y="1382877"/>
                </a:cubicBezTo>
                <a:cubicBezTo>
                  <a:pt x="493393" y="1382787"/>
                  <a:pt x="490613" y="1380014"/>
                  <a:pt x="490528" y="1376567"/>
                </a:cubicBezTo>
                <a:cubicBezTo>
                  <a:pt x="490528" y="1373082"/>
                  <a:pt x="493359" y="1370256"/>
                  <a:pt x="496838" y="1370256"/>
                </a:cubicBezTo>
                <a:close/>
                <a:moveTo>
                  <a:pt x="558606" y="1369610"/>
                </a:moveTo>
                <a:cubicBezTo>
                  <a:pt x="562374" y="1369610"/>
                  <a:pt x="565429" y="1372664"/>
                  <a:pt x="565429" y="1376432"/>
                </a:cubicBezTo>
                <a:cubicBezTo>
                  <a:pt x="565429" y="1380200"/>
                  <a:pt x="562374" y="1383255"/>
                  <a:pt x="558606" y="1383255"/>
                </a:cubicBezTo>
                <a:cubicBezTo>
                  <a:pt x="554838" y="1383255"/>
                  <a:pt x="551784" y="1380200"/>
                  <a:pt x="551784" y="1376432"/>
                </a:cubicBezTo>
                <a:cubicBezTo>
                  <a:pt x="551784" y="1372664"/>
                  <a:pt x="554838" y="1369610"/>
                  <a:pt x="558606" y="1369610"/>
                </a:cubicBezTo>
                <a:close/>
                <a:moveTo>
                  <a:pt x="619641" y="1369233"/>
                </a:moveTo>
                <a:cubicBezTo>
                  <a:pt x="623683" y="1369233"/>
                  <a:pt x="626975" y="1372517"/>
                  <a:pt x="626975" y="1376567"/>
                </a:cubicBezTo>
                <a:cubicBezTo>
                  <a:pt x="626975" y="1380618"/>
                  <a:pt x="623683" y="1383902"/>
                  <a:pt x="619641" y="1383902"/>
                </a:cubicBezTo>
                <a:cubicBezTo>
                  <a:pt x="615633" y="1383811"/>
                  <a:pt x="612392" y="1380581"/>
                  <a:pt x="612307" y="1376567"/>
                </a:cubicBezTo>
                <a:cubicBezTo>
                  <a:pt x="612307" y="1372517"/>
                  <a:pt x="615599" y="1369233"/>
                  <a:pt x="619641" y="1369233"/>
                </a:cubicBezTo>
                <a:close/>
                <a:moveTo>
                  <a:pt x="681042" y="1368550"/>
                </a:moveTo>
                <a:cubicBezTo>
                  <a:pt x="685477" y="1368550"/>
                  <a:pt x="689059" y="1372139"/>
                  <a:pt x="689059" y="1376567"/>
                </a:cubicBezTo>
                <a:cubicBezTo>
                  <a:pt x="689059" y="1380994"/>
                  <a:pt x="685477" y="1384583"/>
                  <a:pt x="681042" y="1384583"/>
                </a:cubicBezTo>
                <a:cubicBezTo>
                  <a:pt x="676608" y="1384583"/>
                  <a:pt x="673027" y="1380994"/>
                  <a:pt x="673027" y="1376567"/>
                </a:cubicBezTo>
                <a:cubicBezTo>
                  <a:pt x="673027" y="1372139"/>
                  <a:pt x="676608" y="1368550"/>
                  <a:pt x="681042" y="1368550"/>
                </a:cubicBezTo>
                <a:close/>
                <a:moveTo>
                  <a:pt x="743126" y="1368039"/>
                </a:moveTo>
                <a:cubicBezTo>
                  <a:pt x="747833" y="1368039"/>
                  <a:pt x="751653" y="1371858"/>
                  <a:pt x="751653" y="1376567"/>
                </a:cubicBezTo>
                <a:cubicBezTo>
                  <a:pt x="751653" y="1381277"/>
                  <a:pt x="747833" y="1385095"/>
                  <a:pt x="743126" y="1385095"/>
                </a:cubicBezTo>
                <a:cubicBezTo>
                  <a:pt x="738452" y="1385005"/>
                  <a:pt x="734683" y="1381239"/>
                  <a:pt x="734598" y="1376567"/>
                </a:cubicBezTo>
                <a:cubicBezTo>
                  <a:pt x="734598" y="1371858"/>
                  <a:pt x="738418" y="1368039"/>
                  <a:pt x="743126" y="1368039"/>
                </a:cubicBezTo>
                <a:close/>
                <a:moveTo>
                  <a:pt x="803845" y="1367528"/>
                </a:moveTo>
                <a:cubicBezTo>
                  <a:pt x="803964" y="1367526"/>
                  <a:pt x="804067" y="1367526"/>
                  <a:pt x="804186" y="1367528"/>
                </a:cubicBezTo>
                <a:cubicBezTo>
                  <a:pt x="809081" y="1367623"/>
                  <a:pt x="812987" y="1371671"/>
                  <a:pt x="812885" y="1376567"/>
                </a:cubicBezTo>
                <a:cubicBezTo>
                  <a:pt x="812885" y="1381560"/>
                  <a:pt x="808843" y="1385607"/>
                  <a:pt x="803845" y="1385607"/>
                </a:cubicBezTo>
                <a:cubicBezTo>
                  <a:pt x="798848" y="1385607"/>
                  <a:pt x="794806" y="1381560"/>
                  <a:pt x="794806" y="1376567"/>
                </a:cubicBezTo>
                <a:cubicBezTo>
                  <a:pt x="794806" y="1371575"/>
                  <a:pt x="798848" y="1367528"/>
                  <a:pt x="803845" y="1367528"/>
                </a:cubicBezTo>
                <a:close/>
                <a:moveTo>
                  <a:pt x="865246" y="1367015"/>
                </a:moveTo>
                <a:cubicBezTo>
                  <a:pt x="870516" y="1367015"/>
                  <a:pt x="874797" y="1371291"/>
                  <a:pt x="874797" y="1376567"/>
                </a:cubicBezTo>
                <a:cubicBezTo>
                  <a:pt x="874797" y="1381842"/>
                  <a:pt x="870516" y="1386118"/>
                  <a:pt x="865246" y="1386118"/>
                </a:cubicBezTo>
                <a:cubicBezTo>
                  <a:pt x="859976" y="1386118"/>
                  <a:pt x="855695" y="1381842"/>
                  <a:pt x="855695" y="1376567"/>
                </a:cubicBezTo>
                <a:cubicBezTo>
                  <a:pt x="855695" y="1371291"/>
                  <a:pt x="859976" y="1367015"/>
                  <a:pt x="865246" y="1367015"/>
                </a:cubicBezTo>
                <a:close/>
                <a:moveTo>
                  <a:pt x="926647" y="1366504"/>
                </a:moveTo>
                <a:cubicBezTo>
                  <a:pt x="926767" y="1366502"/>
                  <a:pt x="926869" y="1366502"/>
                  <a:pt x="926988" y="1366504"/>
                </a:cubicBezTo>
                <a:cubicBezTo>
                  <a:pt x="932446" y="1366599"/>
                  <a:pt x="936812" y="1371104"/>
                  <a:pt x="936710" y="1376567"/>
                </a:cubicBezTo>
                <a:cubicBezTo>
                  <a:pt x="936710" y="1382123"/>
                  <a:pt x="932208" y="1386630"/>
                  <a:pt x="926647" y="1386630"/>
                </a:cubicBezTo>
                <a:cubicBezTo>
                  <a:pt x="921121" y="1386539"/>
                  <a:pt x="916669" y="1382086"/>
                  <a:pt x="916585" y="1376567"/>
                </a:cubicBezTo>
                <a:cubicBezTo>
                  <a:pt x="916585" y="1371010"/>
                  <a:pt x="921087" y="1366504"/>
                  <a:pt x="926647" y="1366504"/>
                </a:cubicBezTo>
                <a:close/>
                <a:moveTo>
                  <a:pt x="988048" y="1365992"/>
                </a:moveTo>
                <a:cubicBezTo>
                  <a:pt x="993881" y="1365992"/>
                  <a:pt x="998623" y="1370727"/>
                  <a:pt x="998623" y="1376567"/>
                </a:cubicBezTo>
                <a:cubicBezTo>
                  <a:pt x="998623" y="1382407"/>
                  <a:pt x="993881" y="1387142"/>
                  <a:pt x="988048" y="1387142"/>
                </a:cubicBezTo>
                <a:cubicBezTo>
                  <a:pt x="982215" y="1387142"/>
                  <a:pt x="977474" y="1382407"/>
                  <a:pt x="977474" y="1376567"/>
                </a:cubicBezTo>
                <a:cubicBezTo>
                  <a:pt x="977474" y="1370727"/>
                  <a:pt x="982215" y="1365992"/>
                  <a:pt x="988048" y="1365992"/>
                </a:cubicBezTo>
                <a:close/>
                <a:moveTo>
                  <a:pt x="1050132" y="1365480"/>
                </a:moveTo>
                <a:cubicBezTo>
                  <a:pt x="1056255" y="1365480"/>
                  <a:pt x="1061218" y="1370444"/>
                  <a:pt x="1061218" y="1376567"/>
                </a:cubicBezTo>
                <a:cubicBezTo>
                  <a:pt x="1061133" y="1382651"/>
                  <a:pt x="1056221" y="1387561"/>
                  <a:pt x="1050132" y="1387653"/>
                </a:cubicBezTo>
                <a:cubicBezTo>
                  <a:pt x="1044043" y="1387561"/>
                  <a:pt x="1039131" y="1382651"/>
                  <a:pt x="1039046" y="1376567"/>
                </a:cubicBezTo>
                <a:cubicBezTo>
                  <a:pt x="1039046" y="1370444"/>
                  <a:pt x="1044009" y="1365480"/>
                  <a:pt x="1050132" y="1365480"/>
                </a:cubicBezTo>
                <a:close/>
                <a:moveTo>
                  <a:pt x="1110851" y="1365139"/>
                </a:moveTo>
                <a:cubicBezTo>
                  <a:pt x="1117161" y="1365139"/>
                  <a:pt x="1122278" y="1370256"/>
                  <a:pt x="1122278" y="1376567"/>
                </a:cubicBezTo>
                <a:cubicBezTo>
                  <a:pt x="1122278" y="1382878"/>
                  <a:pt x="1117161" y="1387994"/>
                  <a:pt x="1110851" y="1387994"/>
                </a:cubicBezTo>
                <a:cubicBezTo>
                  <a:pt x="1104540" y="1387994"/>
                  <a:pt x="1099424" y="1382878"/>
                  <a:pt x="1099424" y="1376567"/>
                </a:cubicBezTo>
                <a:cubicBezTo>
                  <a:pt x="1099424" y="1370256"/>
                  <a:pt x="1104540" y="1365139"/>
                  <a:pt x="1110851" y="1365139"/>
                </a:cubicBezTo>
                <a:close/>
                <a:moveTo>
                  <a:pt x="1172253" y="1364628"/>
                </a:moveTo>
                <a:cubicBezTo>
                  <a:pt x="1178853" y="1364628"/>
                  <a:pt x="1184192" y="1369974"/>
                  <a:pt x="1184192" y="1376568"/>
                </a:cubicBezTo>
                <a:cubicBezTo>
                  <a:pt x="1184192" y="1383161"/>
                  <a:pt x="1178853" y="1388507"/>
                  <a:pt x="1172253" y="1388507"/>
                </a:cubicBezTo>
                <a:cubicBezTo>
                  <a:pt x="1165703" y="1388415"/>
                  <a:pt x="1160399" y="1383124"/>
                  <a:pt x="1160314" y="1376568"/>
                </a:cubicBezTo>
                <a:cubicBezTo>
                  <a:pt x="1160314" y="1369974"/>
                  <a:pt x="1165652" y="1364628"/>
                  <a:pt x="1172253" y="1364628"/>
                </a:cubicBezTo>
                <a:close/>
                <a:moveTo>
                  <a:pt x="1233654" y="1364286"/>
                </a:moveTo>
                <a:cubicBezTo>
                  <a:pt x="1240442" y="1364286"/>
                  <a:pt x="1245934" y="1369785"/>
                  <a:pt x="1245934" y="1376567"/>
                </a:cubicBezTo>
                <a:cubicBezTo>
                  <a:pt x="1245934" y="1383348"/>
                  <a:pt x="1240442" y="1388847"/>
                  <a:pt x="1233654" y="1388847"/>
                </a:cubicBezTo>
                <a:cubicBezTo>
                  <a:pt x="1226916" y="1388755"/>
                  <a:pt x="1221459" y="1383311"/>
                  <a:pt x="1221374" y="1376567"/>
                </a:cubicBezTo>
                <a:cubicBezTo>
                  <a:pt x="1221374" y="1369785"/>
                  <a:pt x="1226865" y="1364286"/>
                  <a:pt x="1233654" y="1364286"/>
                </a:cubicBezTo>
                <a:close/>
                <a:moveTo>
                  <a:pt x="1971152" y="1364117"/>
                </a:moveTo>
                <a:cubicBezTo>
                  <a:pt x="1971271" y="1364115"/>
                  <a:pt x="1971373" y="1364115"/>
                  <a:pt x="1971492" y="1364117"/>
                </a:cubicBezTo>
                <a:cubicBezTo>
                  <a:pt x="1978281" y="1364212"/>
                  <a:pt x="1983705" y="1369786"/>
                  <a:pt x="1983603" y="1376568"/>
                </a:cubicBezTo>
                <a:cubicBezTo>
                  <a:pt x="1983603" y="1383444"/>
                  <a:pt x="1978025" y="1389018"/>
                  <a:pt x="1971152" y="1389018"/>
                </a:cubicBezTo>
                <a:cubicBezTo>
                  <a:pt x="1964278" y="1389018"/>
                  <a:pt x="1958701" y="1383444"/>
                  <a:pt x="1958701" y="1376568"/>
                </a:cubicBezTo>
                <a:cubicBezTo>
                  <a:pt x="1958701" y="1369691"/>
                  <a:pt x="1964278" y="1364117"/>
                  <a:pt x="1971152" y="1364117"/>
                </a:cubicBezTo>
                <a:close/>
                <a:moveTo>
                  <a:pt x="1295055" y="1363945"/>
                </a:moveTo>
                <a:cubicBezTo>
                  <a:pt x="1302031" y="1363945"/>
                  <a:pt x="1307676" y="1369596"/>
                  <a:pt x="1307676" y="1376567"/>
                </a:cubicBezTo>
                <a:cubicBezTo>
                  <a:pt x="1307676" y="1383538"/>
                  <a:pt x="1302031" y="1389188"/>
                  <a:pt x="1295055" y="1389188"/>
                </a:cubicBezTo>
                <a:cubicBezTo>
                  <a:pt x="1288079" y="1389188"/>
                  <a:pt x="1282434" y="1383538"/>
                  <a:pt x="1282434" y="1376567"/>
                </a:cubicBezTo>
                <a:cubicBezTo>
                  <a:pt x="1282434" y="1369596"/>
                  <a:pt x="1288079" y="1363945"/>
                  <a:pt x="1295055" y="1363945"/>
                </a:cubicBezTo>
                <a:close/>
                <a:moveTo>
                  <a:pt x="1357138" y="1363604"/>
                </a:moveTo>
                <a:cubicBezTo>
                  <a:pt x="1364097" y="1363599"/>
                  <a:pt x="1369828" y="1369096"/>
                  <a:pt x="1370101" y="1376055"/>
                </a:cubicBezTo>
                <a:cubicBezTo>
                  <a:pt x="1370101" y="1383214"/>
                  <a:pt x="1364302" y="1389018"/>
                  <a:pt x="1357138" y="1389018"/>
                </a:cubicBezTo>
                <a:cubicBezTo>
                  <a:pt x="1350180" y="1389023"/>
                  <a:pt x="1344449" y="1383526"/>
                  <a:pt x="1344176" y="1376567"/>
                </a:cubicBezTo>
                <a:cubicBezTo>
                  <a:pt x="1344176" y="1369409"/>
                  <a:pt x="1349975" y="1363604"/>
                  <a:pt x="1357138" y="1363604"/>
                </a:cubicBezTo>
                <a:close/>
                <a:moveTo>
                  <a:pt x="1417857" y="1363263"/>
                </a:moveTo>
                <a:cubicBezTo>
                  <a:pt x="1425208" y="1363263"/>
                  <a:pt x="1431161" y="1369219"/>
                  <a:pt x="1431161" y="1376567"/>
                </a:cubicBezTo>
                <a:cubicBezTo>
                  <a:pt x="1431161" y="1383915"/>
                  <a:pt x="1425208" y="1389871"/>
                  <a:pt x="1417857" y="1389871"/>
                </a:cubicBezTo>
                <a:cubicBezTo>
                  <a:pt x="1410506" y="1389871"/>
                  <a:pt x="1404554" y="1383915"/>
                  <a:pt x="1404554" y="1376567"/>
                </a:cubicBezTo>
                <a:cubicBezTo>
                  <a:pt x="1404554" y="1369219"/>
                  <a:pt x="1410506" y="1363263"/>
                  <a:pt x="1417857" y="1363263"/>
                </a:cubicBezTo>
                <a:close/>
                <a:moveTo>
                  <a:pt x="1479259" y="1363092"/>
                </a:moveTo>
                <a:cubicBezTo>
                  <a:pt x="1486695" y="1363092"/>
                  <a:pt x="1492733" y="1369125"/>
                  <a:pt x="1492733" y="1376567"/>
                </a:cubicBezTo>
                <a:cubicBezTo>
                  <a:pt x="1492733" y="1384008"/>
                  <a:pt x="1486695" y="1390041"/>
                  <a:pt x="1479259" y="1390041"/>
                </a:cubicBezTo>
                <a:cubicBezTo>
                  <a:pt x="1471857" y="1389949"/>
                  <a:pt x="1465870" y="1383971"/>
                  <a:pt x="1465785" y="1376567"/>
                </a:cubicBezTo>
                <a:cubicBezTo>
                  <a:pt x="1465785" y="1369125"/>
                  <a:pt x="1471822" y="1363092"/>
                  <a:pt x="1479259" y="1363092"/>
                </a:cubicBezTo>
                <a:close/>
                <a:moveTo>
                  <a:pt x="1541026" y="1362617"/>
                </a:moveTo>
                <a:cubicBezTo>
                  <a:pt x="1548656" y="1362617"/>
                  <a:pt x="1554842" y="1368802"/>
                  <a:pt x="1554842" y="1376432"/>
                </a:cubicBezTo>
                <a:cubicBezTo>
                  <a:pt x="1554842" y="1384062"/>
                  <a:pt x="1548656" y="1390248"/>
                  <a:pt x="1541026" y="1390248"/>
                </a:cubicBezTo>
                <a:cubicBezTo>
                  <a:pt x="1533396" y="1390248"/>
                  <a:pt x="1527211" y="1384062"/>
                  <a:pt x="1527211" y="1376432"/>
                </a:cubicBezTo>
                <a:cubicBezTo>
                  <a:pt x="1527211" y="1368802"/>
                  <a:pt x="1533396" y="1362617"/>
                  <a:pt x="1541026" y="1362617"/>
                </a:cubicBezTo>
                <a:close/>
                <a:moveTo>
                  <a:pt x="1602061" y="1362581"/>
                </a:moveTo>
                <a:cubicBezTo>
                  <a:pt x="1609787" y="1362581"/>
                  <a:pt x="1616047" y="1368843"/>
                  <a:pt x="1616047" y="1376567"/>
                </a:cubicBezTo>
                <a:cubicBezTo>
                  <a:pt x="1616047" y="1384292"/>
                  <a:pt x="1609787" y="1390553"/>
                  <a:pt x="1602061" y="1390553"/>
                </a:cubicBezTo>
                <a:cubicBezTo>
                  <a:pt x="1594335" y="1390553"/>
                  <a:pt x="1588076" y="1384292"/>
                  <a:pt x="1588076" y="1376567"/>
                </a:cubicBezTo>
                <a:cubicBezTo>
                  <a:pt x="1588076" y="1368843"/>
                  <a:pt x="1594335" y="1362581"/>
                  <a:pt x="1602061" y="1362581"/>
                </a:cubicBezTo>
                <a:close/>
                <a:moveTo>
                  <a:pt x="1724864" y="1362410"/>
                </a:moveTo>
                <a:cubicBezTo>
                  <a:pt x="1732675" y="1362410"/>
                  <a:pt x="1739020" y="1368748"/>
                  <a:pt x="1739020" y="1376567"/>
                </a:cubicBezTo>
                <a:cubicBezTo>
                  <a:pt x="1739020" y="1384385"/>
                  <a:pt x="1732675" y="1390723"/>
                  <a:pt x="1724864" y="1390723"/>
                </a:cubicBezTo>
                <a:cubicBezTo>
                  <a:pt x="1717086" y="1390631"/>
                  <a:pt x="1710792" y="1384346"/>
                  <a:pt x="1710708" y="1376567"/>
                </a:cubicBezTo>
                <a:cubicBezTo>
                  <a:pt x="1710708" y="1368748"/>
                  <a:pt x="1717052" y="1362410"/>
                  <a:pt x="1724864" y="1362410"/>
                </a:cubicBezTo>
                <a:close/>
                <a:moveTo>
                  <a:pt x="1664145" y="1362410"/>
                </a:moveTo>
                <a:cubicBezTo>
                  <a:pt x="1671956" y="1362410"/>
                  <a:pt x="1678301" y="1368748"/>
                  <a:pt x="1678301" y="1376567"/>
                </a:cubicBezTo>
                <a:cubicBezTo>
                  <a:pt x="1678301" y="1384385"/>
                  <a:pt x="1671956" y="1390723"/>
                  <a:pt x="1664145" y="1390723"/>
                </a:cubicBezTo>
                <a:cubicBezTo>
                  <a:pt x="1656367" y="1390631"/>
                  <a:pt x="1650073" y="1384346"/>
                  <a:pt x="1649989" y="1376567"/>
                </a:cubicBezTo>
                <a:cubicBezTo>
                  <a:pt x="1649989" y="1368748"/>
                  <a:pt x="1656333" y="1362410"/>
                  <a:pt x="1664145" y="1362410"/>
                </a:cubicBezTo>
                <a:close/>
                <a:moveTo>
                  <a:pt x="1909067" y="1362240"/>
                </a:moveTo>
                <a:cubicBezTo>
                  <a:pt x="1909187" y="1362238"/>
                  <a:pt x="1909289" y="1362238"/>
                  <a:pt x="1909409" y="1362240"/>
                </a:cubicBezTo>
                <a:cubicBezTo>
                  <a:pt x="1917221" y="1362335"/>
                  <a:pt x="1923497" y="1368748"/>
                  <a:pt x="1923395" y="1376567"/>
                </a:cubicBezTo>
                <a:cubicBezTo>
                  <a:pt x="1923395" y="1384479"/>
                  <a:pt x="1916982" y="1390894"/>
                  <a:pt x="1909067" y="1390894"/>
                </a:cubicBezTo>
                <a:cubicBezTo>
                  <a:pt x="1901188" y="1390802"/>
                  <a:pt x="1894826" y="1384441"/>
                  <a:pt x="1894741" y="1376567"/>
                </a:cubicBezTo>
                <a:cubicBezTo>
                  <a:pt x="1894741" y="1368654"/>
                  <a:pt x="1901154" y="1362240"/>
                  <a:pt x="1909067" y="1362240"/>
                </a:cubicBezTo>
                <a:close/>
                <a:moveTo>
                  <a:pt x="1847666" y="1362240"/>
                </a:moveTo>
                <a:cubicBezTo>
                  <a:pt x="1847786" y="1362238"/>
                  <a:pt x="1847888" y="1362238"/>
                  <a:pt x="1848007" y="1362240"/>
                </a:cubicBezTo>
                <a:cubicBezTo>
                  <a:pt x="1855819" y="1362335"/>
                  <a:pt x="1862095" y="1368748"/>
                  <a:pt x="1861993" y="1376567"/>
                </a:cubicBezTo>
                <a:cubicBezTo>
                  <a:pt x="1861993" y="1384479"/>
                  <a:pt x="1855580" y="1390894"/>
                  <a:pt x="1847666" y="1390894"/>
                </a:cubicBezTo>
                <a:cubicBezTo>
                  <a:pt x="1839787" y="1390802"/>
                  <a:pt x="1833424" y="1384441"/>
                  <a:pt x="1833340" y="1376567"/>
                </a:cubicBezTo>
                <a:cubicBezTo>
                  <a:pt x="1833340" y="1368654"/>
                  <a:pt x="1839752" y="1362240"/>
                  <a:pt x="1847666" y="1362240"/>
                </a:cubicBezTo>
                <a:close/>
                <a:moveTo>
                  <a:pt x="1786265" y="1362240"/>
                </a:moveTo>
                <a:cubicBezTo>
                  <a:pt x="1786385" y="1362238"/>
                  <a:pt x="1786487" y="1362238"/>
                  <a:pt x="1786606" y="1362240"/>
                </a:cubicBezTo>
                <a:cubicBezTo>
                  <a:pt x="1794418" y="1362335"/>
                  <a:pt x="1800695" y="1368748"/>
                  <a:pt x="1800592" y="1376567"/>
                </a:cubicBezTo>
                <a:cubicBezTo>
                  <a:pt x="1800592" y="1384479"/>
                  <a:pt x="1794179" y="1390894"/>
                  <a:pt x="1786265" y="1390894"/>
                </a:cubicBezTo>
                <a:cubicBezTo>
                  <a:pt x="1778386" y="1390802"/>
                  <a:pt x="1772024" y="1384441"/>
                  <a:pt x="1771939" y="1376567"/>
                </a:cubicBezTo>
                <a:cubicBezTo>
                  <a:pt x="1771939" y="1368654"/>
                  <a:pt x="1778352" y="1362240"/>
                  <a:pt x="1786265" y="1362240"/>
                </a:cubicBezTo>
                <a:close/>
                <a:moveTo>
                  <a:pt x="5628" y="1313801"/>
                </a:moveTo>
                <a:cubicBezTo>
                  <a:pt x="5748" y="1313783"/>
                  <a:pt x="5867" y="1313783"/>
                  <a:pt x="6004" y="1313801"/>
                </a:cubicBezTo>
                <a:cubicBezTo>
                  <a:pt x="6652" y="1313904"/>
                  <a:pt x="7095" y="1314514"/>
                  <a:pt x="6993" y="1315166"/>
                </a:cubicBezTo>
                <a:cubicBezTo>
                  <a:pt x="6993" y="1315920"/>
                  <a:pt x="6378" y="1316530"/>
                  <a:pt x="5628" y="1316530"/>
                </a:cubicBezTo>
                <a:cubicBezTo>
                  <a:pt x="4912" y="1316454"/>
                  <a:pt x="4332" y="1315886"/>
                  <a:pt x="4264" y="1315166"/>
                </a:cubicBezTo>
                <a:cubicBezTo>
                  <a:pt x="4264" y="1314412"/>
                  <a:pt x="4878" y="1313801"/>
                  <a:pt x="5628" y="1313801"/>
                </a:cubicBezTo>
                <a:close/>
                <a:moveTo>
                  <a:pt x="67029" y="1312948"/>
                </a:moveTo>
                <a:cubicBezTo>
                  <a:pt x="68258" y="1312948"/>
                  <a:pt x="69247" y="1313941"/>
                  <a:pt x="69247" y="1315166"/>
                </a:cubicBezTo>
                <a:cubicBezTo>
                  <a:pt x="69247" y="1316390"/>
                  <a:pt x="68258" y="1317383"/>
                  <a:pt x="67029" y="1317383"/>
                </a:cubicBezTo>
                <a:cubicBezTo>
                  <a:pt x="65802" y="1317383"/>
                  <a:pt x="64813" y="1316390"/>
                  <a:pt x="64813" y="1315166"/>
                </a:cubicBezTo>
                <a:cubicBezTo>
                  <a:pt x="64813" y="1313941"/>
                  <a:pt x="65802" y="1312948"/>
                  <a:pt x="67029" y="1312948"/>
                </a:cubicBezTo>
                <a:close/>
                <a:moveTo>
                  <a:pt x="129113" y="1312267"/>
                </a:moveTo>
                <a:cubicBezTo>
                  <a:pt x="129232" y="1312260"/>
                  <a:pt x="129352" y="1312260"/>
                  <a:pt x="129471" y="1312267"/>
                </a:cubicBezTo>
                <a:cubicBezTo>
                  <a:pt x="130973" y="1312364"/>
                  <a:pt x="132115" y="1313662"/>
                  <a:pt x="132013" y="1315166"/>
                </a:cubicBezTo>
                <a:cubicBezTo>
                  <a:pt x="132013" y="1316768"/>
                  <a:pt x="130716" y="1318066"/>
                  <a:pt x="129113" y="1318066"/>
                </a:cubicBezTo>
                <a:cubicBezTo>
                  <a:pt x="127544" y="1317980"/>
                  <a:pt x="126299" y="1316730"/>
                  <a:pt x="126214" y="1315166"/>
                </a:cubicBezTo>
                <a:cubicBezTo>
                  <a:pt x="126214" y="1313565"/>
                  <a:pt x="127510" y="1312267"/>
                  <a:pt x="129113" y="1312267"/>
                </a:cubicBezTo>
                <a:close/>
                <a:moveTo>
                  <a:pt x="190199" y="1311450"/>
                </a:moveTo>
                <a:cubicBezTo>
                  <a:pt x="192177" y="1311450"/>
                  <a:pt x="193780" y="1313054"/>
                  <a:pt x="193780" y="1315032"/>
                </a:cubicBezTo>
                <a:cubicBezTo>
                  <a:pt x="193780" y="1317010"/>
                  <a:pt x="192177" y="1318613"/>
                  <a:pt x="190199" y="1318613"/>
                </a:cubicBezTo>
                <a:cubicBezTo>
                  <a:pt x="188221" y="1318613"/>
                  <a:pt x="186617" y="1317010"/>
                  <a:pt x="186617" y="1315032"/>
                </a:cubicBezTo>
                <a:cubicBezTo>
                  <a:pt x="186617" y="1313054"/>
                  <a:pt x="188221" y="1311450"/>
                  <a:pt x="190199" y="1311450"/>
                </a:cubicBezTo>
                <a:close/>
                <a:moveTo>
                  <a:pt x="251234" y="1310901"/>
                </a:moveTo>
                <a:cubicBezTo>
                  <a:pt x="253587" y="1310901"/>
                  <a:pt x="255498" y="1312810"/>
                  <a:pt x="255498" y="1315165"/>
                </a:cubicBezTo>
                <a:cubicBezTo>
                  <a:pt x="255498" y="1317521"/>
                  <a:pt x="253587" y="1319429"/>
                  <a:pt x="251234" y="1319429"/>
                </a:cubicBezTo>
                <a:cubicBezTo>
                  <a:pt x="248880" y="1319429"/>
                  <a:pt x="246970" y="1317521"/>
                  <a:pt x="246970" y="1315165"/>
                </a:cubicBezTo>
                <a:cubicBezTo>
                  <a:pt x="246970" y="1312810"/>
                  <a:pt x="248880" y="1310901"/>
                  <a:pt x="251234" y="1310901"/>
                </a:cubicBezTo>
                <a:close/>
                <a:moveTo>
                  <a:pt x="312635" y="1310219"/>
                </a:moveTo>
                <a:cubicBezTo>
                  <a:pt x="315364" y="1310219"/>
                  <a:pt x="317581" y="1312433"/>
                  <a:pt x="317581" y="1315166"/>
                </a:cubicBezTo>
                <a:cubicBezTo>
                  <a:pt x="317581" y="1317898"/>
                  <a:pt x="315364" y="1320112"/>
                  <a:pt x="312635" y="1320112"/>
                </a:cubicBezTo>
                <a:cubicBezTo>
                  <a:pt x="309906" y="1320112"/>
                  <a:pt x="307689" y="1317898"/>
                  <a:pt x="307689" y="1315166"/>
                </a:cubicBezTo>
                <a:cubicBezTo>
                  <a:pt x="307689" y="1312433"/>
                  <a:pt x="309906" y="1310219"/>
                  <a:pt x="312635" y="1310219"/>
                </a:cubicBezTo>
                <a:close/>
                <a:moveTo>
                  <a:pt x="374036" y="1309537"/>
                </a:moveTo>
                <a:cubicBezTo>
                  <a:pt x="377140" y="1309537"/>
                  <a:pt x="379665" y="1312057"/>
                  <a:pt x="379665" y="1315166"/>
                </a:cubicBezTo>
                <a:cubicBezTo>
                  <a:pt x="379665" y="1318275"/>
                  <a:pt x="377140" y="1320794"/>
                  <a:pt x="374036" y="1320794"/>
                </a:cubicBezTo>
                <a:cubicBezTo>
                  <a:pt x="370932" y="1320794"/>
                  <a:pt x="368408" y="1318275"/>
                  <a:pt x="368408" y="1315166"/>
                </a:cubicBezTo>
                <a:cubicBezTo>
                  <a:pt x="368408" y="1312057"/>
                  <a:pt x="370932" y="1309537"/>
                  <a:pt x="374036" y="1309537"/>
                </a:cubicBezTo>
                <a:close/>
                <a:moveTo>
                  <a:pt x="436119" y="1309025"/>
                </a:moveTo>
                <a:cubicBezTo>
                  <a:pt x="439326" y="1309014"/>
                  <a:pt x="441987" y="1311464"/>
                  <a:pt x="442259" y="1314654"/>
                </a:cubicBezTo>
                <a:cubicBezTo>
                  <a:pt x="442259" y="1318045"/>
                  <a:pt x="439514" y="1320794"/>
                  <a:pt x="436119" y="1320794"/>
                </a:cubicBezTo>
                <a:cubicBezTo>
                  <a:pt x="432913" y="1320806"/>
                  <a:pt x="430252" y="1318355"/>
                  <a:pt x="429980" y="1315166"/>
                </a:cubicBezTo>
                <a:cubicBezTo>
                  <a:pt x="429980" y="1311775"/>
                  <a:pt x="432725" y="1309025"/>
                  <a:pt x="436119" y="1309025"/>
                </a:cubicBezTo>
                <a:close/>
                <a:moveTo>
                  <a:pt x="496839" y="1308343"/>
                </a:moveTo>
                <a:cubicBezTo>
                  <a:pt x="500608" y="1308343"/>
                  <a:pt x="503661" y="1311398"/>
                  <a:pt x="503661" y="1315166"/>
                </a:cubicBezTo>
                <a:cubicBezTo>
                  <a:pt x="503661" y="1318933"/>
                  <a:pt x="500608" y="1321988"/>
                  <a:pt x="496839" y="1321988"/>
                </a:cubicBezTo>
                <a:cubicBezTo>
                  <a:pt x="493069" y="1321988"/>
                  <a:pt x="490017" y="1318933"/>
                  <a:pt x="490017" y="1315166"/>
                </a:cubicBezTo>
                <a:cubicBezTo>
                  <a:pt x="490017" y="1311398"/>
                  <a:pt x="493069" y="1308343"/>
                  <a:pt x="496839" y="1308343"/>
                </a:cubicBezTo>
                <a:close/>
                <a:moveTo>
                  <a:pt x="558239" y="1307831"/>
                </a:moveTo>
                <a:cubicBezTo>
                  <a:pt x="562282" y="1307831"/>
                  <a:pt x="565573" y="1311115"/>
                  <a:pt x="565573" y="1315165"/>
                </a:cubicBezTo>
                <a:cubicBezTo>
                  <a:pt x="565573" y="1319216"/>
                  <a:pt x="562282" y="1322499"/>
                  <a:pt x="558239" y="1322499"/>
                </a:cubicBezTo>
                <a:cubicBezTo>
                  <a:pt x="554231" y="1322409"/>
                  <a:pt x="550990" y="1319179"/>
                  <a:pt x="550906" y="1315165"/>
                </a:cubicBezTo>
                <a:cubicBezTo>
                  <a:pt x="550906" y="1311115"/>
                  <a:pt x="554197" y="1307831"/>
                  <a:pt x="558239" y="1307831"/>
                </a:cubicBezTo>
                <a:close/>
                <a:moveTo>
                  <a:pt x="619641" y="1307149"/>
                </a:moveTo>
                <a:cubicBezTo>
                  <a:pt x="624075" y="1307149"/>
                  <a:pt x="627657" y="1310738"/>
                  <a:pt x="627657" y="1315166"/>
                </a:cubicBezTo>
                <a:cubicBezTo>
                  <a:pt x="627657" y="1319593"/>
                  <a:pt x="624075" y="1323182"/>
                  <a:pt x="619641" y="1323182"/>
                </a:cubicBezTo>
                <a:cubicBezTo>
                  <a:pt x="615206" y="1323182"/>
                  <a:pt x="611625" y="1319593"/>
                  <a:pt x="611625" y="1315166"/>
                </a:cubicBezTo>
                <a:cubicBezTo>
                  <a:pt x="611625" y="1310738"/>
                  <a:pt x="615206" y="1307149"/>
                  <a:pt x="619641" y="1307149"/>
                </a:cubicBezTo>
                <a:close/>
                <a:moveTo>
                  <a:pt x="681409" y="1306503"/>
                </a:moveTo>
                <a:cubicBezTo>
                  <a:pt x="686119" y="1306503"/>
                  <a:pt x="689937" y="1310321"/>
                  <a:pt x="689937" y="1315031"/>
                </a:cubicBezTo>
                <a:cubicBezTo>
                  <a:pt x="689937" y="1319741"/>
                  <a:pt x="686119" y="1323559"/>
                  <a:pt x="681409" y="1323559"/>
                </a:cubicBezTo>
                <a:cubicBezTo>
                  <a:pt x="676699" y="1323559"/>
                  <a:pt x="672881" y="1319741"/>
                  <a:pt x="672881" y="1315031"/>
                </a:cubicBezTo>
                <a:cubicBezTo>
                  <a:pt x="672881" y="1310321"/>
                  <a:pt x="676699" y="1306503"/>
                  <a:pt x="681409" y="1306503"/>
                </a:cubicBezTo>
                <a:close/>
                <a:moveTo>
                  <a:pt x="743126" y="1305955"/>
                </a:moveTo>
                <a:cubicBezTo>
                  <a:pt x="748209" y="1305955"/>
                  <a:pt x="752336" y="1310080"/>
                  <a:pt x="752336" y="1315166"/>
                </a:cubicBezTo>
                <a:cubicBezTo>
                  <a:pt x="752336" y="1320252"/>
                  <a:pt x="748209" y="1324376"/>
                  <a:pt x="743126" y="1324376"/>
                </a:cubicBezTo>
                <a:cubicBezTo>
                  <a:pt x="738078" y="1324285"/>
                  <a:pt x="734001" y="1320214"/>
                  <a:pt x="733916" y="1315166"/>
                </a:cubicBezTo>
                <a:cubicBezTo>
                  <a:pt x="733916" y="1310080"/>
                  <a:pt x="738043" y="1305955"/>
                  <a:pt x="743126" y="1305955"/>
                </a:cubicBezTo>
                <a:close/>
                <a:moveTo>
                  <a:pt x="803845" y="1305444"/>
                </a:moveTo>
                <a:cubicBezTo>
                  <a:pt x="803964" y="1305442"/>
                  <a:pt x="804066" y="1305442"/>
                  <a:pt x="804185" y="1305444"/>
                </a:cubicBezTo>
                <a:cubicBezTo>
                  <a:pt x="809456" y="1305539"/>
                  <a:pt x="813669" y="1309892"/>
                  <a:pt x="813567" y="1315166"/>
                </a:cubicBezTo>
                <a:cubicBezTo>
                  <a:pt x="813567" y="1320535"/>
                  <a:pt x="809217" y="1324887"/>
                  <a:pt x="803845" y="1324887"/>
                </a:cubicBezTo>
                <a:cubicBezTo>
                  <a:pt x="798506" y="1324797"/>
                  <a:pt x="794208" y="1320497"/>
                  <a:pt x="794123" y="1315166"/>
                </a:cubicBezTo>
                <a:cubicBezTo>
                  <a:pt x="794123" y="1309796"/>
                  <a:pt x="798472" y="1305444"/>
                  <a:pt x="803845" y="1305444"/>
                </a:cubicBezTo>
                <a:close/>
                <a:moveTo>
                  <a:pt x="865246" y="1304932"/>
                </a:moveTo>
                <a:cubicBezTo>
                  <a:pt x="870892" y="1304932"/>
                  <a:pt x="875480" y="1309514"/>
                  <a:pt x="875480" y="1315166"/>
                </a:cubicBezTo>
                <a:cubicBezTo>
                  <a:pt x="875480" y="1320818"/>
                  <a:pt x="870892" y="1325400"/>
                  <a:pt x="865246" y="1325400"/>
                </a:cubicBezTo>
                <a:cubicBezTo>
                  <a:pt x="859601" y="1325400"/>
                  <a:pt x="855013" y="1320818"/>
                  <a:pt x="855013" y="1315166"/>
                </a:cubicBezTo>
                <a:cubicBezTo>
                  <a:pt x="855013" y="1309514"/>
                  <a:pt x="859601" y="1304932"/>
                  <a:pt x="865246" y="1304932"/>
                </a:cubicBezTo>
                <a:close/>
                <a:moveTo>
                  <a:pt x="988048" y="1303739"/>
                </a:moveTo>
                <a:cubicBezTo>
                  <a:pt x="988168" y="1303737"/>
                  <a:pt x="988270" y="1303737"/>
                  <a:pt x="988389" y="1303739"/>
                </a:cubicBezTo>
                <a:cubicBezTo>
                  <a:pt x="994513" y="1303834"/>
                  <a:pt x="999408" y="1308874"/>
                  <a:pt x="999305" y="1314996"/>
                </a:cubicBezTo>
                <a:cubicBezTo>
                  <a:pt x="999305" y="1321213"/>
                  <a:pt x="994257" y="1326253"/>
                  <a:pt x="988048" y="1326253"/>
                </a:cubicBezTo>
                <a:cubicBezTo>
                  <a:pt x="981874" y="1326160"/>
                  <a:pt x="976876" y="1321175"/>
                  <a:pt x="976792" y="1314996"/>
                </a:cubicBezTo>
                <a:cubicBezTo>
                  <a:pt x="976792" y="1308779"/>
                  <a:pt x="981823" y="1303739"/>
                  <a:pt x="988048" y="1303739"/>
                </a:cubicBezTo>
                <a:close/>
                <a:moveTo>
                  <a:pt x="1110851" y="1303738"/>
                </a:moveTo>
                <a:cubicBezTo>
                  <a:pt x="1117537" y="1303738"/>
                  <a:pt x="1122961" y="1309161"/>
                  <a:pt x="1122961" y="1315848"/>
                </a:cubicBezTo>
                <a:cubicBezTo>
                  <a:pt x="1122961" y="1322536"/>
                  <a:pt x="1117537" y="1327958"/>
                  <a:pt x="1110851" y="1327958"/>
                </a:cubicBezTo>
                <a:cubicBezTo>
                  <a:pt x="1104165" y="1327958"/>
                  <a:pt x="1098742" y="1322536"/>
                  <a:pt x="1098742" y="1315848"/>
                </a:cubicBezTo>
                <a:cubicBezTo>
                  <a:pt x="1098742" y="1309161"/>
                  <a:pt x="1104165" y="1303738"/>
                  <a:pt x="1110851" y="1303738"/>
                </a:cubicBezTo>
                <a:close/>
                <a:moveTo>
                  <a:pt x="1050132" y="1303738"/>
                </a:moveTo>
                <a:cubicBezTo>
                  <a:pt x="1056631" y="1303738"/>
                  <a:pt x="1061901" y="1309007"/>
                  <a:pt x="1061901" y="1315507"/>
                </a:cubicBezTo>
                <a:cubicBezTo>
                  <a:pt x="1061901" y="1322007"/>
                  <a:pt x="1056631" y="1327276"/>
                  <a:pt x="1050132" y="1327276"/>
                </a:cubicBezTo>
                <a:cubicBezTo>
                  <a:pt x="1043634" y="1327276"/>
                  <a:pt x="1038364" y="1322007"/>
                  <a:pt x="1038364" y="1315507"/>
                </a:cubicBezTo>
                <a:cubicBezTo>
                  <a:pt x="1038364" y="1309007"/>
                  <a:pt x="1043634" y="1303738"/>
                  <a:pt x="1050132" y="1303738"/>
                </a:cubicBezTo>
                <a:close/>
                <a:moveTo>
                  <a:pt x="926648" y="1303738"/>
                </a:moveTo>
                <a:cubicBezTo>
                  <a:pt x="932583" y="1303738"/>
                  <a:pt x="937393" y="1308550"/>
                  <a:pt x="937393" y="1314484"/>
                </a:cubicBezTo>
                <a:cubicBezTo>
                  <a:pt x="937393" y="1320417"/>
                  <a:pt x="932583" y="1325229"/>
                  <a:pt x="926648" y="1325229"/>
                </a:cubicBezTo>
                <a:cubicBezTo>
                  <a:pt x="920746" y="1325137"/>
                  <a:pt x="915988" y="1320380"/>
                  <a:pt x="915903" y="1314484"/>
                </a:cubicBezTo>
                <a:cubicBezTo>
                  <a:pt x="915903" y="1308550"/>
                  <a:pt x="920712" y="1303738"/>
                  <a:pt x="926648" y="1303738"/>
                </a:cubicBezTo>
                <a:close/>
                <a:moveTo>
                  <a:pt x="1172253" y="1302544"/>
                </a:moveTo>
                <a:cubicBezTo>
                  <a:pt x="1179229" y="1302544"/>
                  <a:pt x="1184874" y="1308195"/>
                  <a:pt x="1184874" y="1315166"/>
                </a:cubicBezTo>
                <a:cubicBezTo>
                  <a:pt x="1184874" y="1322137"/>
                  <a:pt x="1179229" y="1327787"/>
                  <a:pt x="1172253" y="1327787"/>
                </a:cubicBezTo>
                <a:cubicBezTo>
                  <a:pt x="1165277" y="1327787"/>
                  <a:pt x="1159632" y="1322137"/>
                  <a:pt x="1159632" y="1315166"/>
                </a:cubicBezTo>
                <a:cubicBezTo>
                  <a:pt x="1159632" y="1308195"/>
                  <a:pt x="1165277" y="1302544"/>
                  <a:pt x="1172253" y="1302544"/>
                </a:cubicBezTo>
                <a:close/>
                <a:moveTo>
                  <a:pt x="1233654" y="1302203"/>
                </a:moveTo>
                <a:cubicBezTo>
                  <a:pt x="1240817" y="1302203"/>
                  <a:pt x="1246616" y="1308008"/>
                  <a:pt x="1246616" y="1315166"/>
                </a:cubicBezTo>
                <a:cubicBezTo>
                  <a:pt x="1246616" y="1322324"/>
                  <a:pt x="1240817" y="1328128"/>
                  <a:pt x="1233654" y="1328128"/>
                </a:cubicBezTo>
                <a:cubicBezTo>
                  <a:pt x="1226491" y="1328128"/>
                  <a:pt x="1220692" y="1322324"/>
                  <a:pt x="1220692" y="1315166"/>
                </a:cubicBezTo>
                <a:cubicBezTo>
                  <a:pt x="1220692" y="1308008"/>
                  <a:pt x="1226491" y="1302203"/>
                  <a:pt x="1233654" y="1302203"/>
                </a:cubicBezTo>
                <a:close/>
                <a:moveTo>
                  <a:pt x="1971151" y="1302033"/>
                </a:moveTo>
                <a:cubicBezTo>
                  <a:pt x="1971271" y="1302031"/>
                  <a:pt x="1971373" y="1302031"/>
                  <a:pt x="1971492" y="1302033"/>
                </a:cubicBezTo>
                <a:cubicBezTo>
                  <a:pt x="1978656" y="1302128"/>
                  <a:pt x="1984387" y="1308007"/>
                  <a:pt x="1984284" y="1315166"/>
                </a:cubicBezTo>
                <a:cubicBezTo>
                  <a:pt x="1984284" y="1322420"/>
                  <a:pt x="1978400" y="1328299"/>
                  <a:pt x="1971151" y="1328299"/>
                </a:cubicBezTo>
                <a:cubicBezTo>
                  <a:pt x="1963937" y="1328207"/>
                  <a:pt x="1958103" y="1322380"/>
                  <a:pt x="1958019" y="1315166"/>
                </a:cubicBezTo>
                <a:cubicBezTo>
                  <a:pt x="1958019" y="1307912"/>
                  <a:pt x="1963903" y="1302033"/>
                  <a:pt x="1971151" y="1302033"/>
                </a:cubicBezTo>
                <a:close/>
                <a:moveTo>
                  <a:pt x="1295055" y="1301862"/>
                </a:moveTo>
                <a:cubicBezTo>
                  <a:pt x="1302406" y="1301862"/>
                  <a:pt x="1308359" y="1307818"/>
                  <a:pt x="1308359" y="1315166"/>
                </a:cubicBezTo>
                <a:cubicBezTo>
                  <a:pt x="1308359" y="1322514"/>
                  <a:pt x="1302406" y="1328470"/>
                  <a:pt x="1295055" y="1328470"/>
                </a:cubicBezTo>
                <a:cubicBezTo>
                  <a:pt x="1287704" y="1328470"/>
                  <a:pt x="1281752" y="1322514"/>
                  <a:pt x="1281752" y="1315166"/>
                </a:cubicBezTo>
                <a:cubicBezTo>
                  <a:pt x="1281752" y="1307818"/>
                  <a:pt x="1287704" y="1301862"/>
                  <a:pt x="1295055" y="1301862"/>
                </a:cubicBezTo>
                <a:close/>
                <a:moveTo>
                  <a:pt x="1357138" y="1301521"/>
                </a:moveTo>
                <a:cubicBezTo>
                  <a:pt x="1364677" y="1301521"/>
                  <a:pt x="1370783" y="1307631"/>
                  <a:pt x="1370783" y="1315166"/>
                </a:cubicBezTo>
                <a:cubicBezTo>
                  <a:pt x="1370783" y="1322702"/>
                  <a:pt x="1364677" y="1328811"/>
                  <a:pt x="1357138" y="1328811"/>
                </a:cubicBezTo>
                <a:cubicBezTo>
                  <a:pt x="1349600" y="1328811"/>
                  <a:pt x="1343494" y="1322702"/>
                  <a:pt x="1343494" y="1315166"/>
                </a:cubicBezTo>
                <a:cubicBezTo>
                  <a:pt x="1343494" y="1307631"/>
                  <a:pt x="1349600" y="1301521"/>
                  <a:pt x="1357138" y="1301521"/>
                </a:cubicBezTo>
                <a:close/>
                <a:moveTo>
                  <a:pt x="1417858" y="1301180"/>
                </a:moveTo>
                <a:cubicBezTo>
                  <a:pt x="1425584" y="1301180"/>
                  <a:pt x="1431844" y="1307442"/>
                  <a:pt x="1431844" y="1315166"/>
                </a:cubicBezTo>
                <a:cubicBezTo>
                  <a:pt x="1431844" y="1322891"/>
                  <a:pt x="1425584" y="1329152"/>
                  <a:pt x="1417858" y="1329152"/>
                </a:cubicBezTo>
                <a:cubicBezTo>
                  <a:pt x="1410131" y="1329152"/>
                  <a:pt x="1403872" y="1322891"/>
                  <a:pt x="1403872" y="1315166"/>
                </a:cubicBezTo>
                <a:cubicBezTo>
                  <a:pt x="1403872" y="1307442"/>
                  <a:pt x="1410131" y="1301180"/>
                  <a:pt x="1417858" y="1301180"/>
                </a:cubicBezTo>
                <a:close/>
                <a:moveTo>
                  <a:pt x="1479258" y="1300839"/>
                </a:moveTo>
                <a:cubicBezTo>
                  <a:pt x="1479378" y="1300837"/>
                  <a:pt x="1479480" y="1300837"/>
                  <a:pt x="1479599" y="1300839"/>
                </a:cubicBezTo>
                <a:cubicBezTo>
                  <a:pt x="1487411" y="1300934"/>
                  <a:pt x="1493688" y="1307347"/>
                  <a:pt x="1493585" y="1315166"/>
                </a:cubicBezTo>
                <a:cubicBezTo>
                  <a:pt x="1493585" y="1323078"/>
                  <a:pt x="1487172" y="1329493"/>
                  <a:pt x="1479258" y="1329493"/>
                </a:cubicBezTo>
                <a:cubicBezTo>
                  <a:pt x="1471379" y="1329401"/>
                  <a:pt x="1465017" y="1323040"/>
                  <a:pt x="1464932" y="1315166"/>
                </a:cubicBezTo>
                <a:cubicBezTo>
                  <a:pt x="1464932" y="1307253"/>
                  <a:pt x="1471345" y="1300839"/>
                  <a:pt x="1479258" y="1300839"/>
                </a:cubicBezTo>
                <a:close/>
                <a:moveTo>
                  <a:pt x="1540660" y="1300668"/>
                </a:moveTo>
                <a:cubicBezTo>
                  <a:pt x="1548659" y="1300668"/>
                  <a:pt x="1555157" y="1307160"/>
                  <a:pt x="1555157" y="1315166"/>
                </a:cubicBezTo>
                <a:cubicBezTo>
                  <a:pt x="1555157" y="1323172"/>
                  <a:pt x="1548659" y="1329663"/>
                  <a:pt x="1540660" y="1329663"/>
                </a:cubicBezTo>
                <a:cubicBezTo>
                  <a:pt x="1532661" y="1329663"/>
                  <a:pt x="1526163" y="1323172"/>
                  <a:pt x="1526163" y="1315166"/>
                </a:cubicBezTo>
                <a:cubicBezTo>
                  <a:pt x="1526163" y="1307160"/>
                  <a:pt x="1532661" y="1300668"/>
                  <a:pt x="1540660" y="1300668"/>
                </a:cubicBezTo>
                <a:close/>
                <a:moveTo>
                  <a:pt x="1602061" y="1300498"/>
                </a:moveTo>
                <a:cubicBezTo>
                  <a:pt x="1602181" y="1300496"/>
                  <a:pt x="1602283" y="1300496"/>
                  <a:pt x="1602403" y="1300498"/>
                </a:cubicBezTo>
                <a:cubicBezTo>
                  <a:pt x="1610402" y="1300593"/>
                  <a:pt x="1616832" y="1307160"/>
                  <a:pt x="1616730" y="1315166"/>
                </a:cubicBezTo>
                <a:cubicBezTo>
                  <a:pt x="1616730" y="1323267"/>
                  <a:pt x="1610163" y="1329834"/>
                  <a:pt x="1602061" y="1329834"/>
                </a:cubicBezTo>
                <a:cubicBezTo>
                  <a:pt x="1593994" y="1329742"/>
                  <a:pt x="1587479" y="1323228"/>
                  <a:pt x="1587394" y="1315166"/>
                </a:cubicBezTo>
                <a:cubicBezTo>
                  <a:pt x="1587394" y="1307064"/>
                  <a:pt x="1593960" y="1300498"/>
                  <a:pt x="1602061" y="1300498"/>
                </a:cubicBezTo>
                <a:close/>
                <a:moveTo>
                  <a:pt x="1664145" y="1300327"/>
                </a:moveTo>
                <a:cubicBezTo>
                  <a:pt x="1672332" y="1300327"/>
                  <a:pt x="1678984" y="1306971"/>
                  <a:pt x="1678984" y="1315166"/>
                </a:cubicBezTo>
                <a:cubicBezTo>
                  <a:pt x="1678984" y="1323361"/>
                  <a:pt x="1672332" y="1330005"/>
                  <a:pt x="1664145" y="1330005"/>
                </a:cubicBezTo>
                <a:cubicBezTo>
                  <a:pt x="1655958" y="1330005"/>
                  <a:pt x="1649307" y="1323361"/>
                  <a:pt x="1649307" y="1315166"/>
                </a:cubicBezTo>
                <a:cubicBezTo>
                  <a:pt x="1649307" y="1306971"/>
                  <a:pt x="1655958" y="1300327"/>
                  <a:pt x="1664145" y="1300327"/>
                </a:cubicBezTo>
                <a:close/>
                <a:moveTo>
                  <a:pt x="1724864" y="1300157"/>
                </a:moveTo>
                <a:cubicBezTo>
                  <a:pt x="1724983" y="1300155"/>
                  <a:pt x="1725086" y="1300155"/>
                  <a:pt x="1725205" y="1300157"/>
                </a:cubicBezTo>
                <a:cubicBezTo>
                  <a:pt x="1733409" y="1300252"/>
                  <a:pt x="1739976" y="1306971"/>
                  <a:pt x="1739873" y="1315166"/>
                </a:cubicBezTo>
                <a:cubicBezTo>
                  <a:pt x="1739873" y="1315224"/>
                  <a:pt x="1739873" y="1315280"/>
                  <a:pt x="1739873" y="1315338"/>
                </a:cubicBezTo>
                <a:cubicBezTo>
                  <a:pt x="1739771" y="1323532"/>
                  <a:pt x="1733051" y="1330098"/>
                  <a:pt x="1724864" y="1330005"/>
                </a:cubicBezTo>
                <a:cubicBezTo>
                  <a:pt x="1716643" y="1330005"/>
                  <a:pt x="1709940" y="1323389"/>
                  <a:pt x="1709855" y="1315166"/>
                </a:cubicBezTo>
                <a:cubicBezTo>
                  <a:pt x="1709855" y="1306877"/>
                  <a:pt x="1716575" y="1300157"/>
                  <a:pt x="1724864" y="1300157"/>
                </a:cubicBezTo>
                <a:close/>
                <a:moveTo>
                  <a:pt x="1909067" y="1299986"/>
                </a:moveTo>
                <a:cubicBezTo>
                  <a:pt x="1917459" y="1299986"/>
                  <a:pt x="1924247" y="1306783"/>
                  <a:pt x="1924247" y="1315166"/>
                </a:cubicBezTo>
                <a:cubicBezTo>
                  <a:pt x="1924247" y="1315224"/>
                  <a:pt x="1924247" y="1315281"/>
                  <a:pt x="1924247" y="1315338"/>
                </a:cubicBezTo>
                <a:cubicBezTo>
                  <a:pt x="1924145" y="1323626"/>
                  <a:pt x="1917357" y="1330269"/>
                  <a:pt x="1909067" y="1330175"/>
                </a:cubicBezTo>
                <a:cubicBezTo>
                  <a:pt x="1909016" y="1330175"/>
                  <a:pt x="1908948" y="1330177"/>
                  <a:pt x="1908897" y="1330177"/>
                </a:cubicBezTo>
                <a:cubicBezTo>
                  <a:pt x="1900608" y="1330175"/>
                  <a:pt x="1893888" y="1323455"/>
                  <a:pt x="1893888" y="1315166"/>
                </a:cubicBezTo>
                <a:cubicBezTo>
                  <a:pt x="1893888" y="1306783"/>
                  <a:pt x="1900676" y="1299986"/>
                  <a:pt x="1909067" y="1299986"/>
                </a:cubicBezTo>
                <a:close/>
                <a:moveTo>
                  <a:pt x="1847667" y="1299986"/>
                </a:moveTo>
                <a:cubicBezTo>
                  <a:pt x="1856058" y="1299986"/>
                  <a:pt x="1862846" y="1306783"/>
                  <a:pt x="1862846" y="1315166"/>
                </a:cubicBezTo>
                <a:cubicBezTo>
                  <a:pt x="1862846" y="1315224"/>
                  <a:pt x="1862846" y="1315281"/>
                  <a:pt x="1862846" y="1315338"/>
                </a:cubicBezTo>
                <a:cubicBezTo>
                  <a:pt x="1862744" y="1323626"/>
                  <a:pt x="1855956" y="1330269"/>
                  <a:pt x="1847667" y="1330175"/>
                </a:cubicBezTo>
                <a:cubicBezTo>
                  <a:pt x="1847615" y="1330175"/>
                  <a:pt x="1847547" y="1330177"/>
                  <a:pt x="1847496" y="1330177"/>
                </a:cubicBezTo>
                <a:cubicBezTo>
                  <a:pt x="1839207" y="1330175"/>
                  <a:pt x="1832487" y="1323455"/>
                  <a:pt x="1832487" y="1315166"/>
                </a:cubicBezTo>
                <a:cubicBezTo>
                  <a:pt x="1832487" y="1306783"/>
                  <a:pt x="1839275" y="1299986"/>
                  <a:pt x="1847667" y="1299986"/>
                </a:cubicBezTo>
                <a:close/>
                <a:moveTo>
                  <a:pt x="1786266" y="1299986"/>
                </a:moveTo>
                <a:cubicBezTo>
                  <a:pt x="1794657" y="1299986"/>
                  <a:pt x="1801445" y="1306783"/>
                  <a:pt x="1801445" y="1315166"/>
                </a:cubicBezTo>
                <a:cubicBezTo>
                  <a:pt x="1801445" y="1315224"/>
                  <a:pt x="1801445" y="1315281"/>
                  <a:pt x="1801445" y="1315338"/>
                </a:cubicBezTo>
                <a:cubicBezTo>
                  <a:pt x="1801343" y="1323626"/>
                  <a:pt x="1794555" y="1330269"/>
                  <a:pt x="1786266" y="1330175"/>
                </a:cubicBezTo>
                <a:cubicBezTo>
                  <a:pt x="1786215" y="1330175"/>
                  <a:pt x="1786146" y="1330177"/>
                  <a:pt x="1786095" y="1330177"/>
                </a:cubicBezTo>
                <a:cubicBezTo>
                  <a:pt x="1777806" y="1330175"/>
                  <a:pt x="1771086" y="1323455"/>
                  <a:pt x="1771086" y="1315166"/>
                </a:cubicBezTo>
                <a:cubicBezTo>
                  <a:pt x="1771086" y="1306783"/>
                  <a:pt x="1777874" y="1299986"/>
                  <a:pt x="1786266" y="1299986"/>
                </a:cubicBezTo>
                <a:close/>
                <a:moveTo>
                  <a:pt x="5628" y="1252571"/>
                </a:moveTo>
                <a:cubicBezTo>
                  <a:pt x="5747" y="1252557"/>
                  <a:pt x="5867" y="1252557"/>
                  <a:pt x="5986" y="1252571"/>
                </a:cubicBezTo>
                <a:cubicBezTo>
                  <a:pt x="6839" y="1252671"/>
                  <a:pt x="7436" y="1253434"/>
                  <a:pt x="7333" y="1254276"/>
                </a:cubicBezTo>
                <a:cubicBezTo>
                  <a:pt x="7333" y="1255218"/>
                  <a:pt x="6566" y="1255982"/>
                  <a:pt x="5628" y="1255982"/>
                </a:cubicBezTo>
                <a:cubicBezTo>
                  <a:pt x="4724" y="1255902"/>
                  <a:pt x="4008" y="1255184"/>
                  <a:pt x="3923" y="1254276"/>
                </a:cubicBezTo>
                <a:cubicBezTo>
                  <a:pt x="3923" y="1253335"/>
                  <a:pt x="4690" y="1252571"/>
                  <a:pt x="5628" y="1252571"/>
                </a:cubicBezTo>
                <a:close/>
                <a:moveTo>
                  <a:pt x="67029" y="1251035"/>
                </a:moveTo>
                <a:cubicBezTo>
                  <a:pt x="68530" y="1251035"/>
                  <a:pt x="69758" y="1252257"/>
                  <a:pt x="69758" y="1253764"/>
                </a:cubicBezTo>
                <a:cubicBezTo>
                  <a:pt x="69758" y="1255272"/>
                  <a:pt x="68530" y="1256493"/>
                  <a:pt x="67029" y="1256493"/>
                </a:cubicBezTo>
                <a:cubicBezTo>
                  <a:pt x="65528" y="1256493"/>
                  <a:pt x="64301" y="1255272"/>
                  <a:pt x="64301" y="1253764"/>
                </a:cubicBezTo>
                <a:cubicBezTo>
                  <a:pt x="64301" y="1252257"/>
                  <a:pt x="65528" y="1251035"/>
                  <a:pt x="67029" y="1251035"/>
                </a:cubicBezTo>
                <a:close/>
                <a:moveTo>
                  <a:pt x="129113" y="1250353"/>
                </a:moveTo>
                <a:cubicBezTo>
                  <a:pt x="130989" y="1250353"/>
                  <a:pt x="132524" y="1251880"/>
                  <a:pt x="132524" y="1253765"/>
                </a:cubicBezTo>
                <a:cubicBezTo>
                  <a:pt x="132524" y="1255649"/>
                  <a:pt x="130989" y="1257176"/>
                  <a:pt x="129113" y="1257176"/>
                </a:cubicBezTo>
                <a:cubicBezTo>
                  <a:pt x="127237" y="1257176"/>
                  <a:pt x="125702" y="1255649"/>
                  <a:pt x="125702" y="1253765"/>
                </a:cubicBezTo>
                <a:cubicBezTo>
                  <a:pt x="125702" y="1251880"/>
                  <a:pt x="127237" y="1250353"/>
                  <a:pt x="129113" y="1250353"/>
                </a:cubicBezTo>
                <a:close/>
                <a:moveTo>
                  <a:pt x="189832" y="1249671"/>
                </a:moveTo>
                <a:cubicBezTo>
                  <a:pt x="189951" y="1249666"/>
                  <a:pt x="190071" y="1249666"/>
                  <a:pt x="190173" y="1249671"/>
                </a:cubicBezTo>
                <a:cubicBezTo>
                  <a:pt x="192339" y="1249768"/>
                  <a:pt x="194028" y="1251600"/>
                  <a:pt x="193925" y="1253765"/>
                </a:cubicBezTo>
                <a:cubicBezTo>
                  <a:pt x="193925" y="1256026"/>
                  <a:pt x="192100" y="1257858"/>
                  <a:pt x="189832" y="1257858"/>
                </a:cubicBezTo>
                <a:cubicBezTo>
                  <a:pt x="187563" y="1257858"/>
                  <a:pt x="185739" y="1256026"/>
                  <a:pt x="185739" y="1253765"/>
                </a:cubicBezTo>
                <a:cubicBezTo>
                  <a:pt x="185739" y="1251505"/>
                  <a:pt x="187563" y="1249671"/>
                  <a:pt x="189832" y="1249671"/>
                </a:cubicBezTo>
                <a:close/>
                <a:moveTo>
                  <a:pt x="251233" y="1248989"/>
                </a:moveTo>
                <a:cubicBezTo>
                  <a:pt x="251352" y="1248984"/>
                  <a:pt x="251472" y="1248984"/>
                  <a:pt x="251574" y="1248989"/>
                </a:cubicBezTo>
                <a:cubicBezTo>
                  <a:pt x="254116" y="1249085"/>
                  <a:pt x="256111" y="1251224"/>
                  <a:pt x="256009" y="1253765"/>
                </a:cubicBezTo>
                <a:cubicBezTo>
                  <a:pt x="256009" y="1256402"/>
                  <a:pt x="253877" y="1258541"/>
                  <a:pt x="251233" y="1258541"/>
                </a:cubicBezTo>
                <a:cubicBezTo>
                  <a:pt x="248641" y="1258452"/>
                  <a:pt x="246543" y="1256364"/>
                  <a:pt x="246458" y="1253765"/>
                </a:cubicBezTo>
                <a:cubicBezTo>
                  <a:pt x="246458" y="1251128"/>
                  <a:pt x="248590" y="1248989"/>
                  <a:pt x="251233" y="1248989"/>
                </a:cubicBezTo>
                <a:close/>
                <a:moveTo>
                  <a:pt x="312635" y="1248306"/>
                </a:moveTo>
                <a:cubicBezTo>
                  <a:pt x="315654" y="1248306"/>
                  <a:pt x="318092" y="1250751"/>
                  <a:pt x="318092" y="1253764"/>
                </a:cubicBezTo>
                <a:cubicBezTo>
                  <a:pt x="318092" y="1256778"/>
                  <a:pt x="315654" y="1259222"/>
                  <a:pt x="312635" y="1259222"/>
                </a:cubicBezTo>
                <a:cubicBezTo>
                  <a:pt x="309649" y="1259134"/>
                  <a:pt x="307262" y="1256741"/>
                  <a:pt x="307177" y="1253764"/>
                </a:cubicBezTo>
                <a:cubicBezTo>
                  <a:pt x="307177" y="1250751"/>
                  <a:pt x="309616" y="1248306"/>
                  <a:pt x="312635" y="1248306"/>
                </a:cubicBezTo>
                <a:close/>
                <a:moveTo>
                  <a:pt x="374035" y="1247624"/>
                </a:moveTo>
                <a:cubicBezTo>
                  <a:pt x="377430" y="1247624"/>
                  <a:pt x="380176" y="1250374"/>
                  <a:pt x="380176" y="1253765"/>
                </a:cubicBezTo>
                <a:cubicBezTo>
                  <a:pt x="380176" y="1257155"/>
                  <a:pt x="377430" y="1259905"/>
                  <a:pt x="374035" y="1259905"/>
                </a:cubicBezTo>
                <a:cubicBezTo>
                  <a:pt x="370642" y="1259905"/>
                  <a:pt x="367896" y="1257155"/>
                  <a:pt x="367896" y="1253765"/>
                </a:cubicBezTo>
                <a:cubicBezTo>
                  <a:pt x="367896" y="1250374"/>
                  <a:pt x="370642" y="1247624"/>
                  <a:pt x="374035" y="1247624"/>
                </a:cubicBezTo>
                <a:close/>
                <a:moveTo>
                  <a:pt x="436120" y="1247113"/>
                </a:moveTo>
                <a:cubicBezTo>
                  <a:pt x="436239" y="1247110"/>
                  <a:pt x="436359" y="1247110"/>
                  <a:pt x="436461" y="1247113"/>
                </a:cubicBezTo>
                <a:cubicBezTo>
                  <a:pt x="440043" y="1247209"/>
                  <a:pt x="442874" y="1250186"/>
                  <a:pt x="442772" y="1253765"/>
                </a:cubicBezTo>
                <a:cubicBezTo>
                  <a:pt x="442772" y="1257439"/>
                  <a:pt x="439787" y="1260417"/>
                  <a:pt x="436120" y="1260417"/>
                </a:cubicBezTo>
                <a:cubicBezTo>
                  <a:pt x="432486" y="1260326"/>
                  <a:pt x="429553" y="1257401"/>
                  <a:pt x="429468" y="1253765"/>
                </a:cubicBezTo>
                <a:cubicBezTo>
                  <a:pt x="429468" y="1250091"/>
                  <a:pt x="432453" y="1247113"/>
                  <a:pt x="436120" y="1247113"/>
                </a:cubicBezTo>
                <a:close/>
                <a:moveTo>
                  <a:pt x="496838" y="1246430"/>
                </a:moveTo>
                <a:cubicBezTo>
                  <a:pt x="500881" y="1246430"/>
                  <a:pt x="504172" y="1249714"/>
                  <a:pt x="504172" y="1253764"/>
                </a:cubicBezTo>
                <a:cubicBezTo>
                  <a:pt x="504172" y="1257815"/>
                  <a:pt x="500881" y="1261099"/>
                  <a:pt x="496838" y="1261099"/>
                </a:cubicBezTo>
                <a:cubicBezTo>
                  <a:pt x="492831" y="1261008"/>
                  <a:pt x="489590" y="1257778"/>
                  <a:pt x="489505" y="1253764"/>
                </a:cubicBezTo>
                <a:cubicBezTo>
                  <a:pt x="489505" y="1249714"/>
                  <a:pt x="492796" y="1246430"/>
                  <a:pt x="496838" y="1246430"/>
                </a:cubicBezTo>
                <a:close/>
                <a:moveTo>
                  <a:pt x="558240" y="1245748"/>
                </a:moveTo>
                <a:cubicBezTo>
                  <a:pt x="562675" y="1245748"/>
                  <a:pt x="566256" y="1249337"/>
                  <a:pt x="566256" y="1253765"/>
                </a:cubicBezTo>
                <a:cubicBezTo>
                  <a:pt x="566256" y="1258192"/>
                  <a:pt x="562675" y="1261781"/>
                  <a:pt x="558240" y="1261781"/>
                </a:cubicBezTo>
                <a:cubicBezTo>
                  <a:pt x="553805" y="1261781"/>
                  <a:pt x="550224" y="1258192"/>
                  <a:pt x="550224" y="1253765"/>
                </a:cubicBezTo>
                <a:cubicBezTo>
                  <a:pt x="550224" y="1249337"/>
                  <a:pt x="553805" y="1245748"/>
                  <a:pt x="558240" y="1245748"/>
                </a:cubicBezTo>
                <a:close/>
                <a:moveTo>
                  <a:pt x="619642" y="1245236"/>
                </a:moveTo>
                <a:cubicBezTo>
                  <a:pt x="624349" y="1245236"/>
                  <a:pt x="628169" y="1249055"/>
                  <a:pt x="628169" y="1253764"/>
                </a:cubicBezTo>
                <a:cubicBezTo>
                  <a:pt x="628169" y="1258474"/>
                  <a:pt x="624349" y="1262292"/>
                  <a:pt x="619642" y="1262292"/>
                </a:cubicBezTo>
                <a:cubicBezTo>
                  <a:pt x="614968" y="1262202"/>
                  <a:pt x="611199" y="1258436"/>
                  <a:pt x="611114" y="1253764"/>
                </a:cubicBezTo>
                <a:cubicBezTo>
                  <a:pt x="611114" y="1249055"/>
                  <a:pt x="614934" y="1245236"/>
                  <a:pt x="619642" y="1245236"/>
                </a:cubicBezTo>
                <a:close/>
                <a:moveTo>
                  <a:pt x="681042" y="1244554"/>
                </a:moveTo>
                <a:cubicBezTo>
                  <a:pt x="686125" y="1244554"/>
                  <a:pt x="690253" y="1248679"/>
                  <a:pt x="690253" y="1253765"/>
                </a:cubicBezTo>
                <a:cubicBezTo>
                  <a:pt x="690253" y="1258851"/>
                  <a:pt x="686125" y="1262975"/>
                  <a:pt x="681042" y="1262975"/>
                </a:cubicBezTo>
                <a:cubicBezTo>
                  <a:pt x="675960" y="1262975"/>
                  <a:pt x="671833" y="1258851"/>
                  <a:pt x="671833" y="1253765"/>
                </a:cubicBezTo>
                <a:cubicBezTo>
                  <a:pt x="671833" y="1248679"/>
                  <a:pt x="675960" y="1244554"/>
                  <a:pt x="681042" y="1244554"/>
                </a:cubicBezTo>
                <a:close/>
                <a:moveTo>
                  <a:pt x="743126" y="1244043"/>
                </a:moveTo>
                <a:cubicBezTo>
                  <a:pt x="743245" y="1244041"/>
                  <a:pt x="743347" y="1244041"/>
                  <a:pt x="743466" y="1244043"/>
                </a:cubicBezTo>
                <a:cubicBezTo>
                  <a:pt x="748737" y="1244138"/>
                  <a:pt x="752950" y="1248491"/>
                  <a:pt x="752848" y="1253765"/>
                </a:cubicBezTo>
                <a:cubicBezTo>
                  <a:pt x="752848" y="1259134"/>
                  <a:pt x="748498" y="1263486"/>
                  <a:pt x="743126" y="1263486"/>
                </a:cubicBezTo>
                <a:cubicBezTo>
                  <a:pt x="737787" y="1263396"/>
                  <a:pt x="733489" y="1259096"/>
                  <a:pt x="733404" y="1253765"/>
                </a:cubicBezTo>
                <a:cubicBezTo>
                  <a:pt x="733404" y="1248395"/>
                  <a:pt x="737753" y="1244043"/>
                  <a:pt x="743126" y="1244043"/>
                </a:cubicBezTo>
                <a:close/>
                <a:moveTo>
                  <a:pt x="803844" y="1243360"/>
                </a:moveTo>
                <a:cubicBezTo>
                  <a:pt x="809592" y="1243360"/>
                  <a:pt x="814249" y="1248018"/>
                  <a:pt x="814249" y="1253765"/>
                </a:cubicBezTo>
                <a:cubicBezTo>
                  <a:pt x="814249" y="1259511"/>
                  <a:pt x="809592" y="1264169"/>
                  <a:pt x="803844" y="1264169"/>
                </a:cubicBezTo>
                <a:cubicBezTo>
                  <a:pt x="798131" y="1264077"/>
                  <a:pt x="793525" y="1259473"/>
                  <a:pt x="793441" y="1253765"/>
                </a:cubicBezTo>
                <a:cubicBezTo>
                  <a:pt x="793441" y="1248018"/>
                  <a:pt x="798096" y="1243360"/>
                  <a:pt x="803844" y="1243360"/>
                </a:cubicBezTo>
                <a:close/>
                <a:moveTo>
                  <a:pt x="865247" y="1242849"/>
                </a:moveTo>
                <a:cubicBezTo>
                  <a:pt x="865366" y="1242847"/>
                  <a:pt x="865468" y="1242847"/>
                  <a:pt x="865588" y="1242849"/>
                </a:cubicBezTo>
                <a:cubicBezTo>
                  <a:pt x="871523" y="1242944"/>
                  <a:pt x="876265" y="1247831"/>
                  <a:pt x="876162" y="1253764"/>
                </a:cubicBezTo>
                <a:cubicBezTo>
                  <a:pt x="876162" y="1259794"/>
                  <a:pt x="871267" y="1264680"/>
                  <a:pt x="865247" y="1264680"/>
                </a:cubicBezTo>
                <a:cubicBezTo>
                  <a:pt x="859226" y="1264680"/>
                  <a:pt x="854331" y="1259794"/>
                  <a:pt x="854331" y="1253764"/>
                </a:cubicBezTo>
                <a:cubicBezTo>
                  <a:pt x="854331" y="1247735"/>
                  <a:pt x="859226" y="1242849"/>
                  <a:pt x="865247" y="1242849"/>
                </a:cubicBezTo>
                <a:close/>
                <a:moveTo>
                  <a:pt x="926647" y="1242337"/>
                </a:moveTo>
                <a:cubicBezTo>
                  <a:pt x="932958" y="1242337"/>
                  <a:pt x="938074" y="1247454"/>
                  <a:pt x="938074" y="1253765"/>
                </a:cubicBezTo>
                <a:cubicBezTo>
                  <a:pt x="938074" y="1260076"/>
                  <a:pt x="932958" y="1265192"/>
                  <a:pt x="926647" y="1265192"/>
                </a:cubicBezTo>
                <a:cubicBezTo>
                  <a:pt x="920337" y="1265192"/>
                  <a:pt x="915220" y="1260076"/>
                  <a:pt x="915220" y="1253765"/>
                </a:cubicBezTo>
                <a:cubicBezTo>
                  <a:pt x="915220" y="1247454"/>
                  <a:pt x="920337" y="1242337"/>
                  <a:pt x="926647" y="1242337"/>
                </a:cubicBezTo>
                <a:close/>
                <a:moveTo>
                  <a:pt x="988048" y="1241825"/>
                </a:moveTo>
                <a:cubicBezTo>
                  <a:pt x="994649" y="1241825"/>
                  <a:pt x="999988" y="1247171"/>
                  <a:pt x="999988" y="1253765"/>
                </a:cubicBezTo>
                <a:cubicBezTo>
                  <a:pt x="999988" y="1260358"/>
                  <a:pt x="994649" y="1265704"/>
                  <a:pt x="988048" y="1265704"/>
                </a:cubicBezTo>
                <a:cubicBezTo>
                  <a:pt x="981499" y="1265612"/>
                  <a:pt x="976195" y="1260319"/>
                  <a:pt x="976110" y="1253765"/>
                </a:cubicBezTo>
                <a:cubicBezTo>
                  <a:pt x="976110" y="1247171"/>
                  <a:pt x="981448" y="1241825"/>
                  <a:pt x="988048" y="1241825"/>
                </a:cubicBezTo>
                <a:close/>
                <a:moveTo>
                  <a:pt x="1050133" y="1241314"/>
                </a:moveTo>
                <a:cubicBezTo>
                  <a:pt x="1050252" y="1241312"/>
                  <a:pt x="1050354" y="1241312"/>
                  <a:pt x="1050473" y="1241314"/>
                </a:cubicBezTo>
                <a:cubicBezTo>
                  <a:pt x="1057262" y="1241409"/>
                  <a:pt x="1062686" y="1246983"/>
                  <a:pt x="1062584" y="1253765"/>
                </a:cubicBezTo>
                <a:cubicBezTo>
                  <a:pt x="1062584" y="1260641"/>
                  <a:pt x="1057006" y="1266215"/>
                  <a:pt x="1050133" y="1266215"/>
                </a:cubicBezTo>
                <a:cubicBezTo>
                  <a:pt x="1043259" y="1266215"/>
                  <a:pt x="1037682" y="1260641"/>
                  <a:pt x="1037682" y="1253765"/>
                </a:cubicBezTo>
                <a:cubicBezTo>
                  <a:pt x="1037682" y="1246888"/>
                  <a:pt x="1043259" y="1241314"/>
                  <a:pt x="1050133" y="1241314"/>
                </a:cubicBezTo>
                <a:close/>
                <a:moveTo>
                  <a:pt x="1110851" y="1240973"/>
                </a:moveTo>
                <a:cubicBezTo>
                  <a:pt x="1110971" y="1240971"/>
                  <a:pt x="1111073" y="1240971"/>
                  <a:pt x="1111192" y="1240973"/>
                </a:cubicBezTo>
                <a:cubicBezTo>
                  <a:pt x="1118169" y="1241068"/>
                  <a:pt x="1123746" y="1246794"/>
                  <a:pt x="1123643" y="1253765"/>
                </a:cubicBezTo>
                <a:cubicBezTo>
                  <a:pt x="1123643" y="1260829"/>
                  <a:pt x="1117913" y="1266557"/>
                  <a:pt x="1110851" y="1266557"/>
                </a:cubicBezTo>
                <a:cubicBezTo>
                  <a:pt x="1103825" y="1266465"/>
                  <a:pt x="1098145" y="1260792"/>
                  <a:pt x="1098060" y="1253765"/>
                </a:cubicBezTo>
                <a:cubicBezTo>
                  <a:pt x="1098060" y="1246700"/>
                  <a:pt x="1103790" y="1240973"/>
                  <a:pt x="1110851" y="1240973"/>
                </a:cubicBezTo>
                <a:close/>
                <a:moveTo>
                  <a:pt x="1172252" y="1240461"/>
                </a:moveTo>
                <a:cubicBezTo>
                  <a:pt x="1179603" y="1240461"/>
                  <a:pt x="1185556" y="1246417"/>
                  <a:pt x="1185556" y="1253765"/>
                </a:cubicBezTo>
                <a:cubicBezTo>
                  <a:pt x="1185556" y="1261113"/>
                  <a:pt x="1179603" y="1267069"/>
                  <a:pt x="1172252" y="1267069"/>
                </a:cubicBezTo>
                <a:cubicBezTo>
                  <a:pt x="1164901" y="1267069"/>
                  <a:pt x="1158949" y="1261113"/>
                  <a:pt x="1158949" y="1253765"/>
                </a:cubicBezTo>
                <a:cubicBezTo>
                  <a:pt x="1158949" y="1246417"/>
                  <a:pt x="1164901" y="1240461"/>
                  <a:pt x="1172252" y="1240461"/>
                </a:cubicBezTo>
                <a:close/>
                <a:moveTo>
                  <a:pt x="1970835" y="1239815"/>
                </a:moveTo>
                <a:cubicBezTo>
                  <a:pt x="1978465" y="1239815"/>
                  <a:pt x="1984651" y="1246000"/>
                  <a:pt x="1984651" y="1253630"/>
                </a:cubicBezTo>
                <a:cubicBezTo>
                  <a:pt x="1984651" y="1261260"/>
                  <a:pt x="1978465" y="1267446"/>
                  <a:pt x="1970835" y="1267446"/>
                </a:cubicBezTo>
                <a:cubicBezTo>
                  <a:pt x="1963205" y="1267446"/>
                  <a:pt x="1957020" y="1261260"/>
                  <a:pt x="1957020" y="1253630"/>
                </a:cubicBezTo>
                <a:cubicBezTo>
                  <a:pt x="1957020" y="1246000"/>
                  <a:pt x="1963205" y="1239815"/>
                  <a:pt x="1970835" y="1239815"/>
                </a:cubicBezTo>
                <a:close/>
                <a:moveTo>
                  <a:pt x="1234020" y="1239815"/>
                </a:moveTo>
                <a:cubicBezTo>
                  <a:pt x="1241650" y="1239815"/>
                  <a:pt x="1247836" y="1246000"/>
                  <a:pt x="1247836" y="1253630"/>
                </a:cubicBezTo>
                <a:cubicBezTo>
                  <a:pt x="1247836" y="1261260"/>
                  <a:pt x="1241650" y="1267446"/>
                  <a:pt x="1234020" y="1267446"/>
                </a:cubicBezTo>
                <a:cubicBezTo>
                  <a:pt x="1226390" y="1267446"/>
                  <a:pt x="1220205" y="1261260"/>
                  <a:pt x="1220205" y="1253630"/>
                </a:cubicBezTo>
                <a:cubicBezTo>
                  <a:pt x="1220205" y="1246000"/>
                  <a:pt x="1226390" y="1239815"/>
                  <a:pt x="1234020" y="1239815"/>
                </a:cubicBezTo>
                <a:close/>
                <a:moveTo>
                  <a:pt x="1295055" y="1239608"/>
                </a:moveTo>
                <a:cubicBezTo>
                  <a:pt x="1302866" y="1239608"/>
                  <a:pt x="1309211" y="1245946"/>
                  <a:pt x="1309211" y="1253765"/>
                </a:cubicBezTo>
                <a:cubicBezTo>
                  <a:pt x="1309211" y="1261583"/>
                  <a:pt x="1302866" y="1267921"/>
                  <a:pt x="1295055" y="1267921"/>
                </a:cubicBezTo>
                <a:cubicBezTo>
                  <a:pt x="1287277" y="1267829"/>
                  <a:pt x="1280984" y="1261544"/>
                  <a:pt x="1280899" y="1253765"/>
                </a:cubicBezTo>
                <a:cubicBezTo>
                  <a:pt x="1280899" y="1245946"/>
                  <a:pt x="1287244" y="1239608"/>
                  <a:pt x="1295055" y="1239608"/>
                </a:cubicBezTo>
                <a:close/>
                <a:moveTo>
                  <a:pt x="1357138" y="1239267"/>
                </a:moveTo>
                <a:cubicBezTo>
                  <a:pt x="1365137" y="1239267"/>
                  <a:pt x="1371636" y="1245759"/>
                  <a:pt x="1371636" y="1253765"/>
                </a:cubicBezTo>
                <a:cubicBezTo>
                  <a:pt x="1371636" y="1261771"/>
                  <a:pt x="1365137" y="1268262"/>
                  <a:pt x="1357138" y="1268262"/>
                </a:cubicBezTo>
                <a:cubicBezTo>
                  <a:pt x="1349139" y="1268262"/>
                  <a:pt x="1342641" y="1261771"/>
                  <a:pt x="1342641" y="1253765"/>
                </a:cubicBezTo>
                <a:cubicBezTo>
                  <a:pt x="1342641" y="1245759"/>
                  <a:pt x="1349139" y="1239267"/>
                  <a:pt x="1357138" y="1239267"/>
                </a:cubicBezTo>
                <a:close/>
                <a:moveTo>
                  <a:pt x="1417857" y="1238926"/>
                </a:moveTo>
                <a:cubicBezTo>
                  <a:pt x="1426044" y="1238926"/>
                  <a:pt x="1432696" y="1245570"/>
                  <a:pt x="1432696" y="1253765"/>
                </a:cubicBezTo>
                <a:cubicBezTo>
                  <a:pt x="1432696" y="1261960"/>
                  <a:pt x="1426044" y="1268604"/>
                  <a:pt x="1417857" y="1268604"/>
                </a:cubicBezTo>
                <a:cubicBezTo>
                  <a:pt x="1409670" y="1268604"/>
                  <a:pt x="1403019" y="1261960"/>
                  <a:pt x="1403019" y="1253765"/>
                </a:cubicBezTo>
                <a:cubicBezTo>
                  <a:pt x="1403019" y="1245570"/>
                  <a:pt x="1409653" y="1238926"/>
                  <a:pt x="1417857" y="1238926"/>
                </a:cubicBezTo>
                <a:close/>
                <a:moveTo>
                  <a:pt x="1479259" y="1238756"/>
                </a:moveTo>
                <a:cubicBezTo>
                  <a:pt x="1479378" y="1238754"/>
                  <a:pt x="1479481" y="1238754"/>
                  <a:pt x="1479600" y="1238756"/>
                </a:cubicBezTo>
                <a:cubicBezTo>
                  <a:pt x="1487804" y="1238850"/>
                  <a:pt x="1494370" y="1245570"/>
                  <a:pt x="1494268" y="1253765"/>
                </a:cubicBezTo>
                <a:cubicBezTo>
                  <a:pt x="1494268" y="1253821"/>
                  <a:pt x="1494268" y="1253879"/>
                  <a:pt x="1494268" y="1253937"/>
                </a:cubicBezTo>
                <a:cubicBezTo>
                  <a:pt x="1494166" y="1262131"/>
                  <a:pt x="1487446" y="1268697"/>
                  <a:pt x="1479259" y="1268604"/>
                </a:cubicBezTo>
                <a:cubicBezTo>
                  <a:pt x="1471038" y="1268604"/>
                  <a:pt x="1464335" y="1261988"/>
                  <a:pt x="1464250" y="1253765"/>
                </a:cubicBezTo>
                <a:cubicBezTo>
                  <a:pt x="1464250" y="1245476"/>
                  <a:pt x="1470970" y="1238756"/>
                  <a:pt x="1479259" y="1238756"/>
                </a:cubicBezTo>
                <a:close/>
                <a:moveTo>
                  <a:pt x="1540660" y="1238414"/>
                </a:moveTo>
                <a:cubicBezTo>
                  <a:pt x="1549137" y="1238414"/>
                  <a:pt x="1556011" y="1245286"/>
                  <a:pt x="1556011" y="1253765"/>
                </a:cubicBezTo>
                <a:cubicBezTo>
                  <a:pt x="1556011" y="1253823"/>
                  <a:pt x="1556011" y="1253879"/>
                  <a:pt x="1556011" y="1253937"/>
                </a:cubicBezTo>
                <a:cubicBezTo>
                  <a:pt x="1555908" y="1262320"/>
                  <a:pt x="1549052" y="1269038"/>
                  <a:pt x="1540660" y="1268945"/>
                </a:cubicBezTo>
                <a:cubicBezTo>
                  <a:pt x="1532252" y="1268945"/>
                  <a:pt x="1525412" y="1262175"/>
                  <a:pt x="1525310" y="1253765"/>
                </a:cubicBezTo>
                <a:cubicBezTo>
                  <a:pt x="1525310" y="1245286"/>
                  <a:pt x="1532183" y="1238414"/>
                  <a:pt x="1540660" y="1238414"/>
                </a:cubicBezTo>
                <a:close/>
                <a:moveTo>
                  <a:pt x="1602061" y="1238243"/>
                </a:moveTo>
                <a:cubicBezTo>
                  <a:pt x="1610640" y="1238243"/>
                  <a:pt x="1617582" y="1245192"/>
                  <a:pt x="1617582" y="1253764"/>
                </a:cubicBezTo>
                <a:cubicBezTo>
                  <a:pt x="1617582" y="1253821"/>
                  <a:pt x="1617582" y="1253879"/>
                  <a:pt x="1617582" y="1253937"/>
                </a:cubicBezTo>
                <a:cubicBezTo>
                  <a:pt x="1617480" y="1262413"/>
                  <a:pt x="1610538" y="1269208"/>
                  <a:pt x="1602061" y="1269115"/>
                </a:cubicBezTo>
                <a:cubicBezTo>
                  <a:pt x="1602010" y="1269115"/>
                  <a:pt x="1601942" y="1269116"/>
                  <a:pt x="1601891" y="1269116"/>
                </a:cubicBezTo>
                <a:cubicBezTo>
                  <a:pt x="1593414" y="1269115"/>
                  <a:pt x="1586541" y="1262243"/>
                  <a:pt x="1586541" y="1253764"/>
                </a:cubicBezTo>
                <a:cubicBezTo>
                  <a:pt x="1586541" y="1245192"/>
                  <a:pt x="1593482" y="1238243"/>
                  <a:pt x="1602061" y="1238243"/>
                </a:cubicBezTo>
                <a:close/>
                <a:moveTo>
                  <a:pt x="1663829" y="1237939"/>
                </a:moveTo>
                <a:cubicBezTo>
                  <a:pt x="1672496" y="1237939"/>
                  <a:pt x="1679521" y="1244964"/>
                  <a:pt x="1679521" y="1253630"/>
                </a:cubicBezTo>
                <a:cubicBezTo>
                  <a:pt x="1679521" y="1262297"/>
                  <a:pt x="1672496" y="1269322"/>
                  <a:pt x="1663829" y="1269322"/>
                </a:cubicBezTo>
                <a:cubicBezTo>
                  <a:pt x="1655163" y="1269322"/>
                  <a:pt x="1648138" y="1262297"/>
                  <a:pt x="1648138" y="1253630"/>
                </a:cubicBezTo>
                <a:cubicBezTo>
                  <a:pt x="1648138" y="1244964"/>
                  <a:pt x="1655163" y="1237939"/>
                  <a:pt x="1663829" y="1237939"/>
                </a:cubicBezTo>
                <a:close/>
                <a:moveTo>
                  <a:pt x="1724863" y="1237903"/>
                </a:moveTo>
                <a:cubicBezTo>
                  <a:pt x="1724983" y="1237901"/>
                  <a:pt x="1725085" y="1237901"/>
                  <a:pt x="1725204" y="1237903"/>
                </a:cubicBezTo>
                <a:cubicBezTo>
                  <a:pt x="1733869" y="1237997"/>
                  <a:pt x="1740828" y="1245099"/>
                  <a:pt x="1740725" y="1253765"/>
                </a:cubicBezTo>
                <a:cubicBezTo>
                  <a:pt x="1740725" y="1253821"/>
                  <a:pt x="1740725" y="1253879"/>
                  <a:pt x="1740725" y="1253937"/>
                </a:cubicBezTo>
                <a:cubicBezTo>
                  <a:pt x="1740623" y="1262601"/>
                  <a:pt x="1733528" y="1269550"/>
                  <a:pt x="1724863" y="1269456"/>
                </a:cubicBezTo>
                <a:cubicBezTo>
                  <a:pt x="1716165" y="1269456"/>
                  <a:pt x="1709087" y="1262458"/>
                  <a:pt x="1709002" y="1253765"/>
                </a:cubicBezTo>
                <a:cubicBezTo>
                  <a:pt x="1709002" y="1245005"/>
                  <a:pt x="1716097" y="1237903"/>
                  <a:pt x="1724863" y="1237903"/>
                </a:cubicBezTo>
                <a:close/>
                <a:moveTo>
                  <a:pt x="1909068" y="1237732"/>
                </a:moveTo>
                <a:cubicBezTo>
                  <a:pt x="1917920" y="1237732"/>
                  <a:pt x="1925100" y="1244911"/>
                  <a:pt x="1925100" y="1253765"/>
                </a:cubicBezTo>
                <a:cubicBezTo>
                  <a:pt x="1924998" y="1262552"/>
                  <a:pt x="1917852" y="1269627"/>
                  <a:pt x="1909068" y="1269627"/>
                </a:cubicBezTo>
                <a:cubicBezTo>
                  <a:pt x="1900284" y="1269627"/>
                  <a:pt x="1893120" y="1262552"/>
                  <a:pt x="1893036" y="1253765"/>
                </a:cubicBezTo>
                <a:cubicBezTo>
                  <a:pt x="1893036" y="1244911"/>
                  <a:pt x="1900216" y="1237732"/>
                  <a:pt x="1909068" y="1237732"/>
                </a:cubicBezTo>
                <a:close/>
                <a:moveTo>
                  <a:pt x="1847666" y="1237732"/>
                </a:moveTo>
                <a:cubicBezTo>
                  <a:pt x="1856518" y="1237732"/>
                  <a:pt x="1863699" y="1244911"/>
                  <a:pt x="1863699" y="1253765"/>
                </a:cubicBezTo>
                <a:cubicBezTo>
                  <a:pt x="1863613" y="1262552"/>
                  <a:pt x="1856450" y="1269627"/>
                  <a:pt x="1847666" y="1269627"/>
                </a:cubicBezTo>
                <a:cubicBezTo>
                  <a:pt x="1838882" y="1269627"/>
                  <a:pt x="1831736" y="1262552"/>
                  <a:pt x="1831634" y="1253765"/>
                </a:cubicBezTo>
                <a:cubicBezTo>
                  <a:pt x="1831634" y="1244911"/>
                  <a:pt x="1838814" y="1237732"/>
                  <a:pt x="1847666" y="1237732"/>
                </a:cubicBezTo>
                <a:close/>
                <a:moveTo>
                  <a:pt x="1786265" y="1237732"/>
                </a:moveTo>
                <a:cubicBezTo>
                  <a:pt x="1795117" y="1237732"/>
                  <a:pt x="1802298" y="1244911"/>
                  <a:pt x="1802298" y="1253765"/>
                </a:cubicBezTo>
                <a:cubicBezTo>
                  <a:pt x="1802212" y="1262552"/>
                  <a:pt x="1795049" y="1269627"/>
                  <a:pt x="1786265" y="1269627"/>
                </a:cubicBezTo>
                <a:cubicBezTo>
                  <a:pt x="1777481" y="1269627"/>
                  <a:pt x="1770318" y="1262552"/>
                  <a:pt x="1770233" y="1253765"/>
                </a:cubicBezTo>
                <a:cubicBezTo>
                  <a:pt x="1770233" y="1244911"/>
                  <a:pt x="1777413" y="1237732"/>
                  <a:pt x="1786265" y="1237732"/>
                </a:cubicBezTo>
                <a:close/>
                <a:moveTo>
                  <a:pt x="5628" y="1190316"/>
                </a:moveTo>
                <a:cubicBezTo>
                  <a:pt x="6754" y="1190316"/>
                  <a:pt x="7675" y="1191232"/>
                  <a:pt x="7675" y="1192363"/>
                </a:cubicBezTo>
                <a:cubicBezTo>
                  <a:pt x="7675" y="1193494"/>
                  <a:pt x="6754" y="1194410"/>
                  <a:pt x="5628" y="1194410"/>
                </a:cubicBezTo>
                <a:cubicBezTo>
                  <a:pt x="4537" y="1194328"/>
                  <a:pt x="3666" y="1193458"/>
                  <a:pt x="3582" y="1192363"/>
                </a:cubicBezTo>
                <a:cubicBezTo>
                  <a:pt x="3582" y="1191232"/>
                  <a:pt x="4502" y="1190316"/>
                  <a:pt x="5628" y="1190316"/>
                </a:cubicBezTo>
                <a:close/>
                <a:moveTo>
                  <a:pt x="67030" y="1189123"/>
                </a:moveTo>
                <a:cubicBezTo>
                  <a:pt x="67149" y="1189116"/>
                  <a:pt x="67269" y="1189116"/>
                  <a:pt x="67388" y="1189123"/>
                </a:cubicBezTo>
                <a:cubicBezTo>
                  <a:pt x="69077" y="1189220"/>
                  <a:pt x="70373" y="1190671"/>
                  <a:pt x="70270" y="1192363"/>
                </a:cubicBezTo>
                <a:cubicBezTo>
                  <a:pt x="70270" y="1194152"/>
                  <a:pt x="68821" y="1195604"/>
                  <a:pt x="67030" y="1195604"/>
                </a:cubicBezTo>
                <a:cubicBezTo>
                  <a:pt x="65273" y="1195518"/>
                  <a:pt x="63874" y="1194116"/>
                  <a:pt x="63790" y="1192363"/>
                </a:cubicBezTo>
                <a:cubicBezTo>
                  <a:pt x="63790" y="1190574"/>
                  <a:pt x="65239" y="1189123"/>
                  <a:pt x="67030" y="1189123"/>
                </a:cubicBezTo>
                <a:close/>
                <a:moveTo>
                  <a:pt x="129114" y="1188440"/>
                </a:moveTo>
                <a:cubicBezTo>
                  <a:pt x="131280" y="1188440"/>
                  <a:pt x="133037" y="1190197"/>
                  <a:pt x="133037" y="1192363"/>
                </a:cubicBezTo>
                <a:cubicBezTo>
                  <a:pt x="133037" y="1194529"/>
                  <a:pt x="131280" y="1196286"/>
                  <a:pt x="129114" y="1196286"/>
                </a:cubicBezTo>
                <a:cubicBezTo>
                  <a:pt x="126982" y="1196199"/>
                  <a:pt x="125276" y="1194492"/>
                  <a:pt x="125191" y="1192363"/>
                </a:cubicBezTo>
                <a:cubicBezTo>
                  <a:pt x="125191" y="1190197"/>
                  <a:pt x="126947" y="1188440"/>
                  <a:pt x="129114" y="1188440"/>
                </a:cubicBezTo>
                <a:close/>
                <a:moveTo>
                  <a:pt x="189832" y="1187758"/>
                </a:moveTo>
                <a:cubicBezTo>
                  <a:pt x="192374" y="1187758"/>
                  <a:pt x="194437" y="1189821"/>
                  <a:pt x="194437" y="1192364"/>
                </a:cubicBezTo>
                <a:cubicBezTo>
                  <a:pt x="194437" y="1194907"/>
                  <a:pt x="192374" y="1196969"/>
                  <a:pt x="189832" y="1196969"/>
                </a:cubicBezTo>
                <a:cubicBezTo>
                  <a:pt x="187291" y="1196969"/>
                  <a:pt x="185228" y="1194907"/>
                  <a:pt x="185228" y="1192364"/>
                </a:cubicBezTo>
                <a:cubicBezTo>
                  <a:pt x="185228" y="1189821"/>
                  <a:pt x="187291" y="1187758"/>
                  <a:pt x="189832" y="1187758"/>
                </a:cubicBezTo>
                <a:close/>
                <a:moveTo>
                  <a:pt x="251234" y="1187076"/>
                </a:moveTo>
                <a:cubicBezTo>
                  <a:pt x="254150" y="1187076"/>
                  <a:pt x="256521" y="1189444"/>
                  <a:pt x="256521" y="1192364"/>
                </a:cubicBezTo>
                <a:cubicBezTo>
                  <a:pt x="256521" y="1195284"/>
                  <a:pt x="254150" y="1197651"/>
                  <a:pt x="251234" y="1197651"/>
                </a:cubicBezTo>
                <a:cubicBezTo>
                  <a:pt x="248317" y="1197651"/>
                  <a:pt x="245947" y="1195284"/>
                  <a:pt x="245947" y="1192364"/>
                </a:cubicBezTo>
                <a:cubicBezTo>
                  <a:pt x="245947" y="1189444"/>
                  <a:pt x="248317" y="1187076"/>
                  <a:pt x="251234" y="1187076"/>
                </a:cubicBezTo>
                <a:close/>
                <a:moveTo>
                  <a:pt x="312635" y="1186394"/>
                </a:moveTo>
                <a:cubicBezTo>
                  <a:pt x="312754" y="1186391"/>
                  <a:pt x="312874" y="1186391"/>
                  <a:pt x="312976" y="1186394"/>
                </a:cubicBezTo>
                <a:cubicBezTo>
                  <a:pt x="316182" y="1186490"/>
                  <a:pt x="318707" y="1189162"/>
                  <a:pt x="318604" y="1192364"/>
                </a:cubicBezTo>
                <a:cubicBezTo>
                  <a:pt x="318604" y="1195660"/>
                  <a:pt x="315927" y="1198333"/>
                  <a:pt x="312635" y="1198333"/>
                </a:cubicBezTo>
                <a:cubicBezTo>
                  <a:pt x="309343" y="1198333"/>
                  <a:pt x="306666" y="1195660"/>
                  <a:pt x="306666" y="1192364"/>
                </a:cubicBezTo>
                <a:cubicBezTo>
                  <a:pt x="306666" y="1189067"/>
                  <a:pt x="309343" y="1186394"/>
                  <a:pt x="312635" y="1186394"/>
                </a:cubicBezTo>
                <a:close/>
                <a:moveTo>
                  <a:pt x="374036" y="1185712"/>
                </a:moveTo>
                <a:cubicBezTo>
                  <a:pt x="374156" y="1185709"/>
                  <a:pt x="374275" y="1185709"/>
                  <a:pt x="374378" y="1185712"/>
                </a:cubicBezTo>
                <a:cubicBezTo>
                  <a:pt x="377959" y="1185807"/>
                  <a:pt x="380791" y="1188785"/>
                  <a:pt x="380688" y="1192364"/>
                </a:cubicBezTo>
                <a:cubicBezTo>
                  <a:pt x="380688" y="1196038"/>
                  <a:pt x="377704" y="1199016"/>
                  <a:pt x="374036" y="1199016"/>
                </a:cubicBezTo>
                <a:cubicBezTo>
                  <a:pt x="370403" y="1198925"/>
                  <a:pt x="367470" y="1196000"/>
                  <a:pt x="367385" y="1192364"/>
                </a:cubicBezTo>
                <a:cubicBezTo>
                  <a:pt x="367385" y="1188690"/>
                  <a:pt x="370369" y="1185712"/>
                  <a:pt x="374036" y="1185712"/>
                </a:cubicBezTo>
                <a:close/>
                <a:moveTo>
                  <a:pt x="436119" y="1185199"/>
                </a:moveTo>
                <a:cubicBezTo>
                  <a:pt x="440076" y="1185199"/>
                  <a:pt x="443283" y="1188406"/>
                  <a:pt x="443283" y="1192363"/>
                </a:cubicBezTo>
                <a:cubicBezTo>
                  <a:pt x="443283" y="1196320"/>
                  <a:pt x="440076" y="1199526"/>
                  <a:pt x="436119" y="1199526"/>
                </a:cubicBezTo>
                <a:cubicBezTo>
                  <a:pt x="432162" y="1199526"/>
                  <a:pt x="428956" y="1196320"/>
                  <a:pt x="428956" y="1192363"/>
                </a:cubicBezTo>
                <a:cubicBezTo>
                  <a:pt x="428956" y="1188406"/>
                  <a:pt x="432162" y="1185199"/>
                  <a:pt x="436119" y="1185199"/>
                </a:cubicBezTo>
                <a:close/>
                <a:moveTo>
                  <a:pt x="558240" y="1184347"/>
                </a:moveTo>
                <a:cubicBezTo>
                  <a:pt x="562947" y="1184347"/>
                  <a:pt x="566767" y="1188166"/>
                  <a:pt x="566767" y="1192875"/>
                </a:cubicBezTo>
                <a:cubicBezTo>
                  <a:pt x="566767" y="1197585"/>
                  <a:pt x="562947" y="1201403"/>
                  <a:pt x="558240" y="1201403"/>
                </a:cubicBezTo>
                <a:cubicBezTo>
                  <a:pt x="553566" y="1201313"/>
                  <a:pt x="549797" y="1197547"/>
                  <a:pt x="549712" y="1192875"/>
                </a:cubicBezTo>
                <a:cubicBezTo>
                  <a:pt x="549712" y="1188166"/>
                  <a:pt x="553532" y="1184347"/>
                  <a:pt x="558240" y="1184347"/>
                </a:cubicBezTo>
                <a:close/>
                <a:moveTo>
                  <a:pt x="496838" y="1184347"/>
                </a:moveTo>
                <a:cubicBezTo>
                  <a:pt x="496957" y="1184344"/>
                  <a:pt x="497060" y="1184344"/>
                  <a:pt x="497179" y="1184347"/>
                </a:cubicBezTo>
                <a:cubicBezTo>
                  <a:pt x="501426" y="1184442"/>
                  <a:pt x="504786" y="1187954"/>
                  <a:pt x="504684" y="1192193"/>
                </a:cubicBezTo>
                <a:cubicBezTo>
                  <a:pt x="504684" y="1196527"/>
                  <a:pt x="501170" y="1200038"/>
                  <a:pt x="496838" y="1200038"/>
                </a:cubicBezTo>
                <a:cubicBezTo>
                  <a:pt x="492540" y="1199948"/>
                  <a:pt x="489078" y="1196487"/>
                  <a:pt x="488993" y="1192193"/>
                </a:cubicBezTo>
                <a:cubicBezTo>
                  <a:pt x="488993" y="1187859"/>
                  <a:pt x="492506" y="1184347"/>
                  <a:pt x="496838" y="1184347"/>
                </a:cubicBezTo>
                <a:close/>
                <a:moveTo>
                  <a:pt x="619641" y="1183153"/>
                </a:moveTo>
                <a:cubicBezTo>
                  <a:pt x="624724" y="1183153"/>
                  <a:pt x="628851" y="1187278"/>
                  <a:pt x="628851" y="1192364"/>
                </a:cubicBezTo>
                <a:cubicBezTo>
                  <a:pt x="628851" y="1197450"/>
                  <a:pt x="624724" y="1201574"/>
                  <a:pt x="619641" y="1201574"/>
                </a:cubicBezTo>
                <a:cubicBezTo>
                  <a:pt x="614558" y="1201574"/>
                  <a:pt x="610431" y="1197450"/>
                  <a:pt x="610431" y="1192364"/>
                </a:cubicBezTo>
                <a:cubicBezTo>
                  <a:pt x="610431" y="1187278"/>
                  <a:pt x="614558" y="1183153"/>
                  <a:pt x="619641" y="1183153"/>
                </a:cubicBezTo>
                <a:close/>
                <a:moveTo>
                  <a:pt x="681042" y="1182642"/>
                </a:moveTo>
                <a:cubicBezTo>
                  <a:pt x="681162" y="1182640"/>
                  <a:pt x="681264" y="1182640"/>
                  <a:pt x="681383" y="1182642"/>
                </a:cubicBezTo>
                <a:cubicBezTo>
                  <a:pt x="686654" y="1182737"/>
                  <a:pt x="690867" y="1187090"/>
                  <a:pt x="690764" y="1192364"/>
                </a:cubicBezTo>
                <a:cubicBezTo>
                  <a:pt x="690764" y="1197733"/>
                  <a:pt x="686415" y="1202085"/>
                  <a:pt x="681042" y="1202085"/>
                </a:cubicBezTo>
                <a:cubicBezTo>
                  <a:pt x="675704" y="1201995"/>
                  <a:pt x="671406" y="1197695"/>
                  <a:pt x="671321" y="1192364"/>
                </a:cubicBezTo>
                <a:cubicBezTo>
                  <a:pt x="671321" y="1186994"/>
                  <a:pt x="675670" y="1182642"/>
                  <a:pt x="681042" y="1182642"/>
                </a:cubicBezTo>
                <a:close/>
                <a:moveTo>
                  <a:pt x="743125" y="1181959"/>
                </a:moveTo>
                <a:cubicBezTo>
                  <a:pt x="748873" y="1181959"/>
                  <a:pt x="753529" y="1186617"/>
                  <a:pt x="753529" y="1192364"/>
                </a:cubicBezTo>
                <a:cubicBezTo>
                  <a:pt x="753529" y="1198110"/>
                  <a:pt x="748873" y="1202768"/>
                  <a:pt x="743125" y="1202768"/>
                </a:cubicBezTo>
                <a:cubicBezTo>
                  <a:pt x="737412" y="1202676"/>
                  <a:pt x="732806" y="1198070"/>
                  <a:pt x="732722" y="1192364"/>
                </a:cubicBezTo>
                <a:cubicBezTo>
                  <a:pt x="732722" y="1186617"/>
                  <a:pt x="737377" y="1181959"/>
                  <a:pt x="743125" y="1181959"/>
                </a:cubicBezTo>
                <a:close/>
                <a:moveTo>
                  <a:pt x="803845" y="1181448"/>
                </a:moveTo>
                <a:cubicBezTo>
                  <a:pt x="803964" y="1181446"/>
                  <a:pt x="804067" y="1181446"/>
                  <a:pt x="804186" y="1181448"/>
                </a:cubicBezTo>
                <a:cubicBezTo>
                  <a:pt x="810122" y="1181543"/>
                  <a:pt x="814863" y="1186430"/>
                  <a:pt x="814761" y="1192363"/>
                </a:cubicBezTo>
                <a:cubicBezTo>
                  <a:pt x="814761" y="1198393"/>
                  <a:pt x="809866" y="1203279"/>
                  <a:pt x="803845" y="1203279"/>
                </a:cubicBezTo>
                <a:cubicBezTo>
                  <a:pt x="797824" y="1203279"/>
                  <a:pt x="792930" y="1198393"/>
                  <a:pt x="792930" y="1192363"/>
                </a:cubicBezTo>
                <a:cubicBezTo>
                  <a:pt x="792930" y="1186334"/>
                  <a:pt x="797824" y="1181448"/>
                  <a:pt x="803845" y="1181448"/>
                </a:cubicBezTo>
                <a:close/>
                <a:moveTo>
                  <a:pt x="865246" y="1180935"/>
                </a:moveTo>
                <a:cubicBezTo>
                  <a:pt x="871557" y="1180935"/>
                  <a:pt x="876673" y="1186052"/>
                  <a:pt x="876673" y="1192363"/>
                </a:cubicBezTo>
                <a:cubicBezTo>
                  <a:pt x="876673" y="1198673"/>
                  <a:pt x="871557" y="1203790"/>
                  <a:pt x="865246" y="1203790"/>
                </a:cubicBezTo>
                <a:cubicBezTo>
                  <a:pt x="858936" y="1203790"/>
                  <a:pt x="853819" y="1198673"/>
                  <a:pt x="853819" y="1192363"/>
                </a:cubicBezTo>
                <a:cubicBezTo>
                  <a:pt x="853819" y="1186052"/>
                  <a:pt x="858936" y="1180935"/>
                  <a:pt x="865246" y="1180935"/>
                </a:cubicBezTo>
                <a:close/>
                <a:moveTo>
                  <a:pt x="926648" y="1180253"/>
                </a:moveTo>
                <a:cubicBezTo>
                  <a:pt x="933334" y="1180253"/>
                  <a:pt x="938757" y="1185676"/>
                  <a:pt x="938757" y="1192363"/>
                </a:cubicBezTo>
                <a:cubicBezTo>
                  <a:pt x="938757" y="1199051"/>
                  <a:pt x="933334" y="1204473"/>
                  <a:pt x="926648" y="1204473"/>
                </a:cubicBezTo>
                <a:cubicBezTo>
                  <a:pt x="919962" y="1204473"/>
                  <a:pt x="914538" y="1199051"/>
                  <a:pt x="914538" y="1192363"/>
                </a:cubicBezTo>
                <a:cubicBezTo>
                  <a:pt x="914538" y="1185676"/>
                  <a:pt x="919962" y="1180253"/>
                  <a:pt x="926648" y="1180253"/>
                </a:cubicBezTo>
                <a:close/>
                <a:moveTo>
                  <a:pt x="988049" y="1179742"/>
                </a:moveTo>
                <a:cubicBezTo>
                  <a:pt x="995025" y="1179742"/>
                  <a:pt x="1000670" y="1185393"/>
                  <a:pt x="1000670" y="1192364"/>
                </a:cubicBezTo>
                <a:cubicBezTo>
                  <a:pt x="1000670" y="1199335"/>
                  <a:pt x="995025" y="1204985"/>
                  <a:pt x="988049" y="1204985"/>
                </a:cubicBezTo>
                <a:cubicBezTo>
                  <a:pt x="981073" y="1204985"/>
                  <a:pt x="975428" y="1199335"/>
                  <a:pt x="975428" y="1192364"/>
                </a:cubicBezTo>
                <a:cubicBezTo>
                  <a:pt x="975428" y="1185393"/>
                  <a:pt x="981073" y="1179742"/>
                  <a:pt x="988049" y="1179742"/>
                </a:cubicBezTo>
                <a:close/>
                <a:moveTo>
                  <a:pt x="1050132" y="1179231"/>
                </a:moveTo>
                <a:cubicBezTo>
                  <a:pt x="1050252" y="1179229"/>
                  <a:pt x="1050354" y="1179229"/>
                  <a:pt x="1050473" y="1179231"/>
                </a:cubicBezTo>
                <a:cubicBezTo>
                  <a:pt x="1057637" y="1179326"/>
                  <a:pt x="1063368" y="1185205"/>
                  <a:pt x="1063265" y="1192364"/>
                </a:cubicBezTo>
                <a:cubicBezTo>
                  <a:pt x="1063265" y="1199618"/>
                  <a:pt x="1057381" y="1205497"/>
                  <a:pt x="1050132" y="1205497"/>
                </a:cubicBezTo>
                <a:cubicBezTo>
                  <a:pt x="1042918" y="1205405"/>
                  <a:pt x="1037084" y="1199578"/>
                  <a:pt x="1037000" y="1192364"/>
                </a:cubicBezTo>
                <a:cubicBezTo>
                  <a:pt x="1037000" y="1185110"/>
                  <a:pt x="1042884" y="1179231"/>
                  <a:pt x="1050132" y="1179231"/>
                </a:cubicBezTo>
                <a:close/>
                <a:moveTo>
                  <a:pt x="1110851" y="1178718"/>
                </a:moveTo>
                <a:cubicBezTo>
                  <a:pt x="1118390" y="1178718"/>
                  <a:pt x="1124496" y="1184828"/>
                  <a:pt x="1124496" y="1192363"/>
                </a:cubicBezTo>
                <a:cubicBezTo>
                  <a:pt x="1124496" y="1199898"/>
                  <a:pt x="1118390" y="1206008"/>
                  <a:pt x="1110851" y="1206008"/>
                </a:cubicBezTo>
                <a:cubicBezTo>
                  <a:pt x="1103313" y="1206008"/>
                  <a:pt x="1097207" y="1199898"/>
                  <a:pt x="1097207" y="1192363"/>
                </a:cubicBezTo>
                <a:cubicBezTo>
                  <a:pt x="1097207" y="1184828"/>
                  <a:pt x="1103313" y="1178718"/>
                  <a:pt x="1110851" y="1178718"/>
                </a:cubicBezTo>
                <a:close/>
                <a:moveTo>
                  <a:pt x="1172253" y="1178377"/>
                </a:moveTo>
                <a:cubicBezTo>
                  <a:pt x="1179979" y="1178377"/>
                  <a:pt x="1186239" y="1184639"/>
                  <a:pt x="1186239" y="1192363"/>
                </a:cubicBezTo>
                <a:cubicBezTo>
                  <a:pt x="1186239" y="1200088"/>
                  <a:pt x="1179979" y="1206349"/>
                  <a:pt x="1172253" y="1206349"/>
                </a:cubicBezTo>
                <a:cubicBezTo>
                  <a:pt x="1164526" y="1206349"/>
                  <a:pt x="1158267" y="1200088"/>
                  <a:pt x="1158267" y="1192363"/>
                </a:cubicBezTo>
                <a:cubicBezTo>
                  <a:pt x="1158267" y="1184639"/>
                  <a:pt x="1164526" y="1178377"/>
                  <a:pt x="1172253" y="1178377"/>
                </a:cubicBezTo>
                <a:close/>
                <a:moveTo>
                  <a:pt x="1233654" y="1177865"/>
                </a:moveTo>
                <a:cubicBezTo>
                  <a:pt x="1241653" y="1177865"/>
                  <a:pt x="1248151" y="1184357"/>
                  <a:pt x="1248151" y="1192363"/>
                </a:cubicBezTo>
                <a:cubicBezTo>
                  <a:pt x="1248151" y="1200369"/>
                  <a:pt x="1241653" y="1206860"/>
                  <a:pt x="1233654" y="1206860"/>
                </a:cubicBezTo>
                <a:cubicBezTo>
                  <a:pt x="1225655" y="1206860"/>
                  <a:pt x="1219157" y="1200369"/>
                  <a:pt x="1219157" y="1192363"/>
                </a:cubicBezTo>
                <a:cubicBezTo>
                  <a:pt x="1219157" y="1184357"/>
                  <a:pt x="1225655" y="1177865"/>
                  <a:pt x="1233654" y="1177865"/>
                </a:cubicBezTo>
                <a:close/>
                <a:moveTo>
                  <a:pt x="1971151" y="1177696"/>
                </a:moveTo>
                <a:cubicBezTo>
                  <a:pt x="1971271" y="1177694"/>
                  <a:pt x="1971373" y="1177694"/>
                  <a:pt x="1971492" y="1177696"/>
                </a:cubicBezTo>
                <a:cubicBezTo>
                  <a:pt x="1979509" y="1177791"/>
                  <a:pt x="1985922" y="1184358"/>
                  <a:pt x="1985819" y="1192364"/>
                </a:cubicBezTo>
                <a:cubicBezTo>
                  <a:pt x="1985819" y="1200465"/>
                  <a:pt x="1979253" y="1207032"/>
                  <a:pt x="1971151" y="1207032"/>
                </a:cubicBezTo>
                <a:cubicBezTo>
                  <a:pt x="1963084" y="1206940"/>
                  <a:pt x="1956568" y="1200426"/>
                  <a:pt x="1956484" y="1192364"/>
                </a:cubicBezTo>
                <a:cubicBezTo>
                  <a:pt x="1956484" y="1184262"/>
                  <a:pt x="1963050" y="1177696"/>
                  <a:pt x="1971151" y="1177696"/>
                </a:cubicBezTo>
                <a:close/>
                <a:moveTo>
                  <a:pt x="1295055" y="1177524"/>
                </a:moveTo>
                <a:cubicBezTo>
                  <a:pt x="1303242" y="1177524"/>
                  <a:pt x="1309894" y="1184168"/>
                  <a:pt x="1309894" y="1192363"/>
                </a:cubicBezTo>
                <a:cubicBezTo>
                  <a:pt x="1309894" y="1200558"/>
                  <a:pt x="1303242" y="1207202"/>
                  <a:pt x="1295055" y="1207202"/>
                </a:cubicBezTo>
                <a:cubicBezTo>
                  <a:pt x="1286869" y="1207202"/>
                  <a:pt x="1280217" y="1200558"/>
                  <a:pt x="1280217" y="1192363"/>
                </a:cubicBezTo>
                <a:cubicBezTo>
                  <a:pt x="1280217" y="1184168"/>
                  <a:pt x="1286851" y="1177524"/>
                  <a:pt x="1295055" y="1177524"/>
                </a:cubicBezTo>
                <a:close/>
                <a:moveTo>
                  <a:pt x="1357139" y="1177183"/>
                </a:moveTo>
                <a:cubicBezTo>
                  <a:pt x="1365530" y="1177183"/>
                  <a:pt x="1372319" y="1183980"/>
                  <a:pt x="1372319" y="1192363"/>
                </a:cubicBezTo>
                <a:cubicBezTo>
                  <a:pt x="1372319" y="1192421"/>
                  <a:pt x="1372319" y="1192477"/>
                  <a:pt x="1372319" y="1192535"/>
                </a:cubicBezTo>
                <a:cubicBezTo>
                  <a:pt x="1372216" y="1200823"/>
                  <a:pt x="1365428" y="1207466"/>
                  <a:pt x="1357139" y="1207372"/>
                </a:cubicBezTo>
                <a:cubicBezTo>
                  <a:pt x="1357088" y="1207372"/>
                  <a:pt x="1357019" y="1207374"/>
                  <a:pt x="1356968" y="1207374"/>
                </a:cubicBezTo>
                <a:cubicBezTo>
                  <a:pt x="1348679" y="1207372"/>
                  <a:pt x="1341959" y="1200652"/>
                  <a:pt x="1341959" y="1192363"/>
                </a:cubicBezTo>
                <a:cubicBezTo>
                  <a:pt x="1341959" y="1183980"/>
                  <a:pt x="1348747" y="1177183"/>
                  <a:pt x="1357139" y="1177183"/>
                </a:cubicBezTo>
                <a:close/>
                <a:moveTo>
                  <a:pt x="1417858" y="1176842"/>
                </a:moveTo>
                <a:cubicBezTo>
                  <a:pt x="1426436" y="1176842"/>
                  <a:pt x="1433378" y="1183791"/>
                  <a:pt x="1433378" y="1192363"/>
                </a:cubicBezTo>
                <a:cubicBezTo>
                  <a:pt x="1433378" y="1192421"/>
                  <a:pt x="1433378" y="1192478"/>
                  <a:pt x="1433378" y="1192536"/>
                </a:cubicBezTo>
                <a:cubicBezTo>
                  <a:pt x="1433276" y="1201012"/>
                  <a:pt x="1426334" y="1207807"/>
                  <a:pt x="1417858" y="1207714"/>
                </a:cubicBezTo>
                <a:cubicBezTo>
                  <a:pt x="1417806" y="1207714"/>
                  <a:pt x="1417738" y="1207715"/>
                  <a:pt x="1417687" y="1207715"/>
                </a:cubicBezTo>
                <a:cubicBezTo>
                  <a:pt x="1409210" y="1207714"/>
                  <a:pt x="1402337" y="1200842"/>
                  <a:pt x="1402337" y="1192363"/>
                </a:cubicBezTo>
                <a:cubicBezTo>
                  <a:pt x="1402337" y="1183791"/>
                  <a:pt x="1409279" y="1176842"/>
                  <a:pt x="1417858" y="1176842"/>
                </a:cubicBezTo>
                <a:close/>
                <a:moveTo>
                  <a:pt x="1479258" y="1176502"/>
                </a:moveTo>
                <a:cubicBezTo>
                  <a:pt x="1479378" y="1176500"/>
                  <a:pt x="1479480" y="1176500"/>
                  <a:pt x="1479599" y="1176502"/>
                </a:cubicBezTo>
                <a:cubicBezTo>
                  <a:pt x="1488264" y="1176597"/>
                  <a:pt x="1495223" y="1183698"/>
                  <a:pt x="1495120" y="1192364"/>
                </a:cubicBezTo>
                <a:cubicBezTo>
                  <a:pt x="1495120" y="1192422"/>
                  <a:pt x="1495120" y="1192478"/>
                  <a:pt x="1495120" y="1192536"/>
                </a:cubicBezTo>
                <a:cubicBezTo>
                  <a:pt x="1495018" y="1201200"/>
                  <a:pt x="1487923" y="1208149"/>
                  <a:pt x="1479258" y="1208055"/>
                </a:cubicBezTo>
                <a:cubicBezTo>
                  <a:pt x="1470560" y="1208055"/>
                  <a:pt x="1463499" y="1201057"/>
                  <a:pt x="1463397" y="1192364"/>
                </a:cubicBezTo>
                <a:cubicBezTo>
                  <a:pt x="1463397" y="1183604"/>
                  <a:pt x="1470492" y="1176502"/>
                  <a:pt x="1479258" y="1176502"/>
                </a:cubicBezTo>
                <a:close/>
                <a:moveTo>
                  <a:pt x="1540660" y="1176160"/>
                </a:moveTo>
                <a:cubicBezTo>
                  <a:pt x="1541069" y="1176155"/>
                  <a:pt x="1541479" y="1176165"/>
                  <a:pt x="1541888" y="1176190"/>
                </a:cubicBezTo>
                <a:cubicBezTo>
                  <a:pt x="1550723" y="1176757"/>
                  <a:pt x="1557426" y="1184379"/>
                  <a:pt x="1556863" y="1193216"/>
                </a:cubicBezTo>
                <a:cubicBezTo>
                  <a:pt x="1556863" y="1193274"/>
                  <a:pt x="1556863" y="1193330"/>
                  <a:pt x="1556863" y="1193388"/>
                </a:cubicBezTo>
                <a:cubicBezTo>
                  <a:pt x="1556761" y="1202242"/>
                  <a:pt x="1549512" y="1209342"/>
                  <a:pt x="1540660" y="1209248"/>
                </a:cubicBezTo>
                <a:cubicBezTo>
                  <a:pt x="1531961" y="1208827"/>
                  <a:pt x="1524968" y="1201914"/>
                  <a:pt x="1524457" y="1193216"/>
                </a:cubicBezTo>
                <a:cubicBezTo>
                  <a:pt x="1524439" y="1184120"/>
                  <a:pt x="1531569" y="1176615"/>
                  <a:pt x="1540660" y="1176160"/>
                </a:cubicBezTo>
                <a:close/>
                <a:moveTo>
                  <a:pt x="1602061" y="1175989"/>
                </a:moveTo>
                <a:cubicBezTo>
                  <a:pt x="1611476" y="1175989"/>
                  <a:pt x="1619117" y="1183625"/>
                  <a:pt x="1619117" y="1193045"/>
                </a:cubicBezTo>
                <a:cubicBezTo>
                  <a:pt x="1619117" y="1202465"/>
                  <a:pt x="1611476" y="1210101"/>
                  <a:pt x="1602061" y="1210101"/>
                </a:cubicBezTo>
                <a:cubicBezTo>
                  <a:pt x="1592647" y="1210101"/>
                  <a:pt x="1585006" y="1202465"/>
                  <a:pt x="1585006" y="1193045"/>
                </a:cubicBezTo>
                <a:cubicBezTo>
                  <a:pt x="1585006" y="1183625"/>
                  <a:pt x="1592647" y="1175989"/>
                  <a:pt x="1602061" y="1175989"/>
                </a:cubicBezTo>
                <a:close/>
                <a:moveTo>
                  <a:pt x="1664144" y="1175819"/>
                </a:moveTo>
                <a:cubicBezTo>
                  <a:pt x="1673559" y="1175819"/>
                  <a:pt x="1681200" y="1183455"/>
                  <a:pt x="1681200" y="1192875"/>
                </a:cubicBezTo>
                <a:cubicBezTo>
                  <a:pt x="1681200" y="1202295"/>
                  <a:pt x="1673559" y="1209931"/>
                  <a:pt x="1664144" y="1209931"/>
                </a:cubicBezTo>
                <a:cubicBezTo>
                  <a:pt x="1654730" y="1209931"/>
                  <a:pt x="1647089" y="1202295"/>
                  <a:pt x="1647089" y="1192875"/>
                </a:cubicBezTo>
                <a:cubicBezTo>
                  <a:pt x="1647089" y="1183455"/>
                  <a:pt x="1654730" y="1175819"/>
                  <a:pt x="1664144" y="1175819"/>
                </a:cubicBezTo>
                <a:close/>
                <a:moveTo>
                  <a:pt x="1724863" y="1175648"/>
                </a:moveTo>
                <a:cubicBezTo>
                  <a:pt x="1734278" y="1175648"/>
                  <a:pt x="1741919" y="1183284"/>
                  <a:pt x="1741919" y="1192704"/>
                </a:cubicBezTo>
                <a:cubicBezTo>
                  <a:pt x="1741919" y="1202124"/>
                  <a:pt x="1734278" y="1209760"/>
                  <a:pt x="1724863" y="1209760"/>
                </a:cubicBezTo>
                <a:cubicBezTo>
                  <a:pt x="1715449" y="1209760"/>
                  <a:pt x="1707808" y="1202124"/>
                  <a:pt x="1707808" y="1192704"/>
                </a:cubicBezTo>
                <a:cubicBezTo>
                  <a:pt x="1707808" y="1183284"/>
                  <a:pt x="1715449" y="1175648"/>
                  <a:pt x="1724863" y="1175648"/>
                </a:cubicBezTo>
                <a:close/>
                <a:moveTo>
                  <a:pt x="1909067" y="1175478"/>
                </a:moveTo>
                <a:cubicBezTo>
                  <a:pt x="1918482" y="1175478"/>
                  <a:pt x="1926123" y="1183114"/>
                  <a:pt x="1926123" y="1192534"/>
                </a:cubicBezTo>
                <a:cubicBezTo>
                  <a:pt x="1926123" y="1201954"/>
                  <a:pt x="1918482" y="1209590"/>
                  <a:pt x="1909067" y="1209590"/>
                </a:cubicBezTo>
                <a:cubicBezTo>
                  <a:pt x="1899653" y="1209590"/>
                  <a:pt x="1892012" y="1201954"/>
                  <a:pt x="1892012" y="1192534"/>
                </a:cubicBezTo>
                <a:cubicBezTo>
                  <a:pt x="1892012" y="1183114"/>
                  <a:pt x="1899653" y="1175478"/>
                  <a:pt x="1909067" y="1175478"/>
                </a:cubicBezTo>
                <a:close/>
                <a:moveTo>
                  <a:pt x="1847666" y="1175478"/>
                </a:moveTo>
                <a:cubicBezTo>
                  <a:pt x="1857081" y="1175478"/>
                  <a:pt x="1864722" y="1183114"/>
                  <a:pt x="1864722" y="1192534"/>
                </a:cubicBezTo>
                <a:cubicBezTo>
                  <a:pt x="1864722" y="1201954"/>
                  <a:pt x="1857081" y="1209590"/>
                  <a:pt x="1847666" y="1209590"/>
                </a:cubicBezTo>
                <a:cubicBezTo>
                  <a:pt x="1838252" y="1209590"/>
                  <a:pt x="1830611" y="1201954"/>
                  <a:pt x="1830611" y="1192534"/>
                </a:cubicBezTo>
                <a:cubicBezTo>
                  <a:pt x="1830611" y="1183114"/>
                  <a:pt x="1838252" y="1175478"/>
                  <a:pt x="1847666" y="1175478"/>
                </a:cubicBezTo>
                <a:close/>
                <a:moveTo>
                  <a:pt x="1786265" y="1175478"/>
                </a:moveTo>
                <a:cubicBezTo>
                  <a:pt x="1795680" y="1175478"/>
                  <a:pt x="1803321" y="1183114"/>
                  <a:pt x="1803321" y="1192534"/>
                </a:cubicBezTo>
                <a:cubicBezTo>
                  <a:pt x="1803321" y="1201954"/>
                  <a:pt x="1795680" y="1209590"/>
                  <a:pt x="1786265" y="1209590"/>
                </a:cubicBezTo>
                <a:cubicBezTo>
                  <a:pt x="1776851" y="1209590"/>
                  <a:pt x="1769210" y="1201954"/>
                  <a:pt x="1769210" y="1192534"/>
                </a:cubicBezTo>
                <a:cubicBezTo>
                  <a:pt x="1769210" y="1183114"/>
                  <a:pt x="1776851" y="1175478"/>
                  <a:pt x="1786265" y="1175478"/>
                </a:cubicBezTo>
                <a:close/>
                <a:moveTo>
                  <a:pt x="5629" y="1128574"/>
                </a:moveTo>
                <a:cubicBezTo>
                  <a:pt x="6942" y="1128574"/>
                  <a:pt x="8016" y="1129644"/>
                  <a:pt x="8016" y="1130962"/>
                </a:cubicBezTo>
                <a:cubicBezTo>
                  <a:pt x="8016" y="1132281"/>
                  <a:pt x="6942" y="1133350"/>
                  <a:pt x="5629" y="1133350"/>
                </a:cubicBezTo>
                <a:cubicBezTo>
                  <a:pt x="4349" y="1133266"/>
                  <a:pt x="3326" y="1132245"/>
                  <a:pt x="3241" y="1130962"/>
                </a:cubicBezTo>
                <a:cubicBezTo>
                  <a:pt x="3241" y="1129644"/>
                  <a:pt x="4315" y="1128574"/>
                  <a:pt x="5629" y="1128574"/>
                </a:cubicBezTo>
                <a:close/>
                <a:moveTo>
                  <a:pt x="67029" y="1127380"/>
                </a:moveTo>
                <a:cubicBezTo>
                  <a:pt x="69008" y="1127380"/>
                  <a:pt x="70611" y="1128984"/>
                  <a:pt x="70611" y="1130962"/>
                </a:cubicBezTo>
                <a:cubicBezTo>
                  <a:pt x="70611" y="1132941"/>
                  <a:pt x="69008" y="1134544"/>
                  <a:pt x="67029" y="1134544"/>
                </a:cubicBezTo>
                <a:cubicBezTo>
                  <a:pt x="65085" y="1134457"/>
                  <a:pt x="63533" y="1132903"/>
                  <a:pt x="63448" y="1130962"/>
                </a:cubicBezTo>
                <a:cubicBezTo>
                  <a:pt x="63448" y="1128984"/>
                  <a:pt x="65051" y="1127380"/>
                  <a:pt x="67029" y="1127380"/>
                </a:cubicBezTo>
                <a:close/>
                <a:moveTo>
                  <a:pt x="129114" y="1126698"/>
                </a:moveTo>
                <a:cubicBezTo>
                  <a:pt x="131467" y="1126698"/>
                  <a:pt x="133378" y="1128607"/>
                  <a:pt x="133378" y="1130962"/>
                </a:cubicBezTo>
                <a:cubicBezTo>
                  <a:pt x="133378" y="1133318"/>
                  <a:pt x="131467" y="1135226"/>
                  <a:pt x="129114" y="1135226"/>
                </a:cubicBezTo>
                <a:cubicBezTo>
                  <a:pt x="126760" y="1135226"/>
                  <a:pt x="124850" y="1133318"/>
                  <a:pt x="124850" y="1130962"/>
                </a:cubicBezTo>
                <a:cubicBezTo>
                  <a:pt x="124850" y="1128607"/>
                  <a:pt x="126760" y="1126698"/>
                  <a:pt x="129114" y="1126698"/>
                </a:cubicBezTo>
                <a:close/>
                <a:moveTo>
                  <a:pt x="190199" y="1125881"/>
                </a:moveTo>
                <a:cubicBezTo>
                  <a:pt x="192931" y="1125881"/>
                  <a:pt x="195145" y="1128095"/>
                  <a:pt x="195145" y="1130827"/>
                </a:cubicBezTo>
                <a:cubicBezTo>
                  <a:pt x="195145" y="1133559"/>
                  <a:pt x="192931" y="1135773"/>
                  <a:pt x="190199" y="1135773"/>
                </a:cubicBezTo>
                <a:cubicBezTo>
                  <a:pt x="187467" y="1135773"/>
                  <a:pt x="185253" y="1133559"/>
                  <a:pt x="185253" y="1130827"/>
                </a:cubicBezTo>
                <a:cubicBezTo>
                  <a:pt x="185253" y="1128095"/>
                  <a:pt x="187467" y="1125881"/>
                  <a:pt x="190199" y="1125881"/>
                </a:cubicBezTo>
                <a:close/>
                <a:moveTo>
                  <a:pt x="251234" y="1125163"/>
                </a:moveTo>
                <a:cubicBezTo>
                  <a:pt x="254440" y="1125163"/>
                  <a:pt x="257032" y="1127759"/>
                  <a:pt x="257032" y="1130963"/>
                </a:cubicBezTo>
                <a:cubicBezTo>
                  <a:pt x="257032" y="1134166"/>
                  <a:pt x="254440" y="1136761"/>
                  <a:pt x="251234" y="1136761"/>
                </a:cubicBezTo>
                <a:cubicBezTo>
                  <a:pt x="248061" y="1136673"/>
                  <a:pt x="245520" y="1134128"/>
                  <a:pt x="245435" y="1130963"/>
                </a:cubicBezTo>
                <a:cubicBezTo>
                  <a:pt x="245435" y="1127759"/>
                  <a:pt x="248027" y="1125163"/>
                  <a:pt x="251234" y="1125163"/>
                </a:cubicBezTo>
                <a:close/>
                <a:moveTo>
                  <a:pt x="312635" y="1124480"/>
                </a:moveTo>
                <a:cubicBezTo>
                  <a:pt x="316216" y="1124480"/>
                  <a:pt x="319116" y="1127382"/>
                  <a:pt x="319116" y="1130962"/>
                </a:cubicBezTo>
                <a:cubicBezTo>
                  <a:pt x="319116" y="1134542"/>
                  <a:pt x="316216" y="1137443"/>
                  <a:pt x="312635" y="1137443"/>
                </a:cubicBezTo>
                <a:cubicBezTo>
                  <a:pt x="309053" y="1137443"/>
                  <a:pt x="306154" y="1134542"/>
                  <a:pt x="306154" y="1130962"/>
                </a:cubicBezTo>
                <a:cubicBezTo>
                  <a:pt x="306154" y="1127382"/>
                  <a:pt x="309053" y="1124480"/>
                  <a:pt x="312635" y="1124480"/>
                </a:cubicBezTo>
                <a:close/>
                <a:moveTo>
                  <a:pt x="374036" y="1123798"/>
                </a:moveTo>
                <a:cubicBezTo>
                  <a:pt x="377993" y="1123798"/>
                  <a:pt x="381199" y="1127005"/>
                  <a:pt x="381199" y="1130962"/>
                </a:cubicBezTo>
                <a:cubicBezTo>
                  <a:pt x="381199" y="1134919"/>
                  <a:pt x="377993" y="1138125"/>
                  <a:pt x="374036" y="1138125"/>
                </a:cubicBezTo>
                <a:cubicBezTo>
                  <a:pt x="370079" y="1138125"/>
                  <a:pt x="366873" y="1134919"/>
                  <a:pt x="366873" y="1130962"/>
                </a:cubicBezTo>
                <a:cubicBezTo>
                  <a:pt x="366873" y="1127005"/>
                  <a:pt x="370079" y="1123798"/>
                  <a:pt x="374036" y="1123798"/>
                </a:cubicBezTo>
                <a:close/>
                <a:moveTo>
                  <a:pt x="436120" y="1123286"/>
                </a:moveTo>
                <a:cubicBezTo>
                  <a:pt x="440367" y="1123286"/>
                  <a:pt x="443795" y="1126723"/>
                  <a:pt x="443795" y="1130962"/>
                </a:cubicBezTo>
                <a:cubicBezTo>
                  <a:pt x="443795" y="1135200"/>
                  <a:pt x="440367" y="1138637"/>
                  <a:pt x="436120" y="1138637"/>
                </a:cubicBezTo>
                <a:cubicBezTo>
                  <a:pt x="431873" y="1138637"/>
                  <a:pt x="428445" y="1135200"/>
                  <a:pt x="428445" y="1130962"/>
                </a:cubicBezTo>
                <a:cubicBezTo>
                  <a:pt x="428445" y="1126723"/>
                  <a:pt x="431873" y="1123286"/>
                  <a:pt x="436120" y="1123286"/>
                </a:cubicBezTo>
                <a:close/>
                <a:moveTo>
                  <a:pt x="496839" y="1122604"/>
                </a:moveTo>
                <a:cubicBezTo>
                  <a:pt x="501461" y="1122604"/>
                  <a:pt x="505196" y="1126347"/>
                  <a:pt x="505196" y="1130962"/>
                </a:cubicBezTo>
                <a:cubicBezTo>
                  <a:pt x="505196" y="1135577"/>
                  <a:pt x="501461" y="1139319"/>
                  <a:pt x="496839" y="1139319"/>
                </a:cubicBezTo>
                <a:cubicBezTo>
                  <a:pt x="492217" y="1139319"/>
                  <a:pt x="488482" y="1135577"/>
                  <a:pt x="488482" y="1130962"/>
                </a:cubicBezTo>
                <a:cubicBezTo>
                  <a:pt x="488482" y="1126347"/>
                  <a:pt x="492217" y="1122604"/>
                  <a:pt x="496839" y="1122604"/>
                </a:cubicBezTo>
                <a:close/>
                <a:moveTo>
                  <a:pt x="558240" y="1121923"/>
                </a:moveTo>
                <a:cubicBezTo>
                  <a:pt x="558359" y="1121921"/>
                  <a:pt x="558462" y="1121921"/>
                  <a:pt x="558581" y="1121923"/>
                </a:cubicBezTo>
                <a:cubicBezTo>
                  <a:pt x="563476" y="1122018"/>
                  <a:pt x="567382" y="1126066"/>
                  <a:pt x="567280" y="1130962"/>
                </a:cubicBezTo>
                <a:cubicBezTo>
                  <a:pt x="567280" y="1135955"/>
                  <a:pt x="563238" y="1140002"/>
                  <a:pt x="558240" y="1140002"/>
                </a:cubicBezTo>
                <a:cubicBezTo>
                  <a:pt x="553243" y="1140002"/>
                  <a:pt x="549201" y="1135955"/>
                  <a:pt x="549201" y="1130962"/>
                </a:cubicBezTo>
                <a:cubicBezTo>
                  <a:pt x="549201" y="1125970"/>
                  <a:pt x="553243" y="1121923"/>
                  <a:pt x="558240" y="1121923"/>
                </a:cubicBezTo>
                <a:close/>
                <a:moveTo>
                  <a:pt x="619642" y="1121240"/>
                </a:moveTo>
                <a:cubicBezTo>
                  <a:pt x="619761" y="1121238"/>
                  <a:pt x="619863" y="1121238"/>
                  <a:pt x="619982" y="1121240"/>
                </a:cubicBezTo>
                <a:cubicBezTo>
                  <a:pt x="625253" y="1121335"/>
                  <a:pt x="629466" y="1125688"/>
                  <a:pt x="629363" y="1130962"/>
                </a:cubicBezTo>
                <a:cubicBezTo>
                  <a:pt x="629363" y="1136331"/>
                  <a:pt x="625014" y="1140684"/>
                  <a:pt x="619642" y="1140684"/>
                </a:cubicBezTo>
                <a:cubicBezTo>
                  <a:pt x="614303" y="1140593"/>
                  <a:pt x="610005" y="1136293"/>
                  <a:pt x="609920" y="1130962"/>
                </a:cubicBezTo>
                <a:cubicBezTo>
                  <a:pt x="609920" y="1125592"/>
                  <a:pt x="614269" y="1121240"/>
                  <a:pt x="619642" y="1121240"/>
                </a:cubicBezTo>
                <a:close/>
                <a:moveTo>
                  <a:pt x="681042" y="1120558"/>
                </a:moveTo>
                <a:cubicBezTo>
                  <a:pt x="686790" y="1120558"/>
                  <a:pt x="691447" y="1125216"/>
                  <a:pt x="691447" y="1130963"/>
                </a:cubicBezTo>
                <a:cubicBezTo>
                  <a:pt x="691447" y="1136709"/>
                  <a:pt x="686790" y="1141367"/>
                  <a:pt x="681042" y="1141367"/>
                </a:cubicBezTo>
                <a:cubicBezTo>
                  <a:pt x="675329" y="1141275"/>
                  <a:pt x="670724" y="1136671"/>
                  <a:pt x="670639" y="1130963"/>
                </a:cubicBezTo>
                <a:cubicBezTo>
                  <a:pt x="670639" y="1125216"/>
                  <a:pt x="675295" y="1120558"/>
                  <a:pt x="681042" y="1120558"/>
                </a:cubicBezTo>
                <a:close/>
                <a:moveTo>
                  <a:pt x="743126" y="1120047"/>
                </a:moveTo>
                <a:cubicBezTo>
                  <a:pt x="743245" y="1120045"/>
                  <a:pt x="743347" y="1120045"/>
                  <a:pt x="743467" y="1120047"/>
                </a:cubicBezTo>
                <a:cubicBezTo>
                  <a:pt x="749402" y="1120142"/>
                  <a:pt x="754144" y="1125029"/>
                  <a:pt x="754042" y="1130963"/>
                </a:cubicBezTo>
                <a:cubicBezTo>
                  <a:pt x="754042" y="1136992"/>
                  <a:pt x="749146" y="1141878"/>
                  <a:pt x="743126" y="1141878"/>
                </a:cubicBezTo>
                <a:cubicBezTo>
                  <a:pt x="737105" y="1141878"/>
                  <a:pt x="732210" y="1136992"/>
                  <a:pt x="732210" y="1130963"/>
                </a:cubicBezTo>
                <a:cubicBezTo>
                  <a:pt x="732210" y="1124933"/>
                  <a:pt x="737105" y="1120047"/>
                  <a:pt x="743126" y="1120047"/>
                </a:cubicBezTo>
                <a:close/>
                <a:moveTo>
                  <a:pt x="803844" y="1119364"/>
                </a:moveTo>
                <a:cubicBezTo>
                  <a:pt x="803964" y="1119362"/>
                  <a:pt x="804066" y="1119362"/>
                  <a:pt x="804185" y="1119364"/>
                </a:cubicBezTo>
                <a:cubicBezTo>
                  <a:pt x="810497" y="1119459"/>
                  <a:pt x="815545" y="1124651"/>
                  <a:pt x="815442" y="1130962"/>
                </a:cubicBezTo>
                <a:cubicBezTo>
                  <a:pt x="815442" y="1137368"/>
                  <a:pt x="810258" y="1142560"/>
                  <a:pt x="803844" y="1142560"/>
                </a:cubicBezTo>
                <a:cubicBezTo>
                  <a:pt x="797483" y="1142468"/>
                  <a:pt x="792332" y="1137329"/>
                  <a:pt x="792247" y="1130962"/>
                </a:cubicBezTo>
                <a:cubicBezTo>
                  <a:pt x="792247" y="1124555"/>
                  <a:pt x="797431" y="1119364"/>
                  <a:pt x="803844" y="1119364"/>
                </a:cubicBezTo>
                <a:close/>
                <a:moveTo>
                  <a:pt x="865246" y="1118852"/>
                </a:moveTo>
                <a:cubicBezTo>
                  <a:pt x="871932" y="1118852"/>
                  <a:pt x="877356" y="1124274"/>
                  <a:pt x="877356" y="1130962"/>
                </a:cubicBezTo>
                <a:cubicBezTo>
                  <a:pt x="877356" y="1137650"/>
                  <a:pt x="871932" y="1143072"/>
                  <a:pt x="865246" y="1143072"/>
                </a:cubicBezTo>
                <a:cubicBezTo>
                  <a:pt x="858560" y="1143072"/>
                  <a:pt x="853137" y="1137650"/>
                  <a:pt x="853137" y="1130962"/>
                </a:cubicBezTo>
                <a:cubicBezTo>
                  <a:pt x="853137" y="1124274"/>
                  <a:pt x="858560" y="1118852"/>
                  <a:pt x="865246" y="1118852"/>
                </a:cubicBezTo>
                <a:close/>
                <a:moveTo>
                  <a:pt x="926647" y="1118340"/>
                </a:moveTo>
                <a:cubicBezTo>
                  <a:pt x="933623" y="1118340"/>
                  <a:pt x="939268" y="1123991"/>
                  <a:pt x="939268" y="1130962"/>
                </a:cubicBezTo>
                <a:cubicBezTo>
                  <a:pt x="939268" y="1137933"/>
                  <a:pt x="933623" y="1143583"/>
                  <a:pt x="926647" y="1143583"/>
                </a:cubicBezTo>
                <a:cubicBezTo>
                  <a:pt x="919722" y="1143491"/>
                  <a:pt x="914111" y="1137893"/>
                  <a:pt x="914026" y="1130962"/>
                </a:cubicBezTo>
                <a:cubicBezTo>
                  <a:pt x="914026" y="1123991"/>
                  <a:pt x="919671" y="1118340"/>
                  <a:pt x="926647" y="1118340"/>
                </a:cubicBezTo>
                <a:close/>
                <a:moveTo>
                  <a:pt x="988048" y="1117658"/>
                </a:moveTo>
                <a:cubicBezTo>
                  <a:pt x="995399" y="1117658"/>
                  <a:pt x="1001352" y="1123614"/>
                  <a:pt x="1001352" y="1130962"/>
                </a:cubicBezTo>
                <a:cubicBezTo>
                  <a:pt x="1001352" y="1138310"/>
                  <a:pt x="995399" y="1144266"/>
                  <a:pt x="988048" y="1144266"/>
                </a:cubicBezTo>
                <a:cubicBezTo>
                  <a:pt x="980697" y="1144266"/>
                  <a:pt x="974745" y="1138310"/>
                  <a:pt x="974745" y="1130962"/>
                </a:cubicBezTo>
                <a:cubicBezTo>
                  <a:pt x="974745" y="1123614"/>
                  <a:pt x="980697" y="1117658"/>
                  <a:pt x="988048" y="1117658"/>
                </a:cubicBezTo>
                <a:close/>
                <a:moveTo>
                  <a:pt x="1049816" y="1117012"/>
                </a:moveTo>
                <a:cubicBezTo>
                  <a:pt x="1057446" y="1117012"/>
                  <a:pt x="1063632" y="1123197"/>
                  <a:pt x="1063632" y="1130827"/>
                </a:cubicBezTo>
                <a:cubicBezTo>
                  <a:pt x="1063632" y="1138457"/>
                  <a:pt x="1057446" y="1144642"/>
                  <a:pt x="1049816" y="1144642"/>
                </a:cubicBezTo>
                <a:cubicBezTo>
                  <a:pt x="1042186" y="1144642"/>
                  <a:pt x="1036001" y="1138457"/>
                  <a:pt x="1036001" y="1130827"/>
                </a:cubicBezTo>
                <a:cubicBezTo>
                  <a:pt x="1036001" y="1123197"/>
                  <a:pt x="1042186" y="1117012"/>
                  <a:pt x="1049816" y="1117012"/>
                </a:cubicBezTo>
                <a:close/>
                <a:moveTo>
                  <a:pt x="1172253" y="1116124"/>
                </a:moveTo>
                <a:cubicBezTo>
                  <a:pt x="1172372" y="1116122"/>
                  <a:pt x="1172475" y="1116122"/>
                  <a:pt x="1172594" y="1116124"/>
                </a:cubicBezTo>
                <a:cubicBezTo>
                  <a:pt x="1180610" y="1116219"/>
                  <a:pt x="1187023" y="1122786"/>
                  <a:pt x="1186921" y="1130792"/>
                </a:cubicBezTo>
                <a:cubicBezTo>
                  <a:pt x="1186921" y="1138893"/>
                  <a:pt x="1180355" y="1145460"/>
                  <a:pt x="1172253" y="1145460"/>
                </a:cubicBezTo>
                <a:cubicBezTo>
                  <a:pt x="1164186" y="1145368"/>
                  <a:pt x="1157670" y="1138854"/>
                  <a:pt x="1157585" y="1130792"/>
                </a:cubicBezTo>
                <a:cubicBezTo>
                  <a:pt x="1157585" y="1122690"/>
                  <a:pt x="1164151" y="1116124"/>
                  <a:pt x="1172253" y="1116124"/>
                </a:cubicBezTo>
                <a:close/>
                <a:moveTo>
                  <a:pt x="1971151" y="1116123"/>
                </a:moveTo>
                <a:cubicBezTo>
                  <a:pt x="1979628" y="1116123"/>
                  <a:pt x="1986501" y="1122995"/>
                  <a:pt x="1986501" y="1131474"/>
                </a:cubicBezTo>
                <a:cubicBezTo>
                  <a:pt x="1986501" y="1131532"/>
                  <a:pt x="1986501" y="1131588"/>
                  <a:pt x="1986501" y="1131646"/>
                </a:cubicBezTo>
                <a:cubicBezTo>
                  <a:pt x="1986399" y="1140029"/>
                  <a:pt x="1979542" y="1146747"/>
                  <a:pt x="1971151" y="1146654"/>
                </a:cubicBezTo>
                <a:cubicBezTo>
                  <a:pt x="1962742" y="1146654"/>
                  <a:pt x="1955886" y="1139886"/>
                  <a:pt x="1955801" y="1131474"/>
                </a:cubicBezTo>
                <a:cubicBezTo>
                  <a:pt x="1955801" y="1122995"/>
                  <a:pt x="1962674" y="1116123"/>
                  <a:pt x="1971151" y="1116123"/>
                </a:cubicBezTo>
                <a:close/>
                <a:moveTo>
                  <a:pt x="1295055" y="1116123"/>
                </a:moveTo>
                <a:cubicBezTo>
                  <a:pt x="1303634" y="1116123"/>
                  <a:pt x="1310576" y="1123072"/>
                  <a:pt x="1310576" y="1131644"/>
                </a:cubicBezTo>
                <a:cubicBezTo>
                  <a:pt x="1310576" y="1131702"/>
                  <a:pt x="1310576" y="1131759"/>
                  <a:pt x="1310576" y="1131817"/>
                </a:cubicBezTo>
                <a:cubicBezTo>
                  <a:pt x="1310474" y="1140293"/>
                  <a:pt x="1303532" y="1147088"/>
                  <a:pt x="1295055" y="1146995"/>
                </a:cubicBezTo>
                <a:cubicBezTo>
                  <a:pt x="1295004" y="1146995"/>
                  <a:pt x="1294936" y="1146996"/>
                  <a:pt x="1294885" y="1146996"/>
                </a:cubicBezTo>
                <a:cubicBezTo>
                  <a:pt x="1286408" y="1146995"/>
                  <a:pt x="1279535" y="1140123"/>
                  <a:pt x="1279535" y="1131644"/>
                </a:cubicBezTo>
                <a:cubicBezTo>
                  <a:pt x="1279535" y="1123072"/>
                  <a:pt x="1286476" y="1116123"/>
                  <a:pt x="1295055" y="1116123"/>
                </a:cubicBezTo>
                <a:close/>
                <a:moveTo>
                  <a:pt x="1233654" y="1116123"/>
                </a:moveTo>
                <a:cubicBezTo>
                  <a:pt x="1242045" y="1116123"/>
                  <a:pt x="1248833" y="1122920"/>
                  <a:pt x="1248833" y="1131303"/>
                </a:cubicBezTo>
                <a:cubicBezTo>
                  <a:pt x="1248833" y="1131361"/>
                  <a:pt x="1248833" y="1131417"/>
                  <a:pt x="1248833" y="1131475"/>
                </a:cubicBezTo>
                <a:cubicBezTo>
                  <a:pt x="1248731" y="1139763"/>
                  <a:pt x="1241943" y="1146406"/>
                  <a:pt x="1233654" y="1146312"/>
                </a:cubicBezTo>
                <a:cubicBezTo>
                  <a:pt x="1233602" y="1146312"/>
                  <a:pt x="1233534" y="1146314"/>
                  <a:pt x="1233483" y="1146314"/>
                </a:cubicBezTo>
                <a:cubicBezTo>
                  <a:pt x="1225194" y="1146312"/>
                  <a:pt x="1218474" y="1139592"/>
                  <a:pt x="1218474" y="1131303"/>
                </a:cubicBezTo>
                <a:cubicBezTo>
                  <a:pt x="1218474" y="1122920"/>
                  <a:pt x="1225262" y="1116123"/>
                  <a:pt x="1233654" y="1116123"/>
                </a:cubicBezTo>
                <a:close/>
                <a:moveTo>
                  <a:pt x="1110851" y="1116123"/>
                </a:moveTo>
                <a:cubicBezTo>
                  <a:pt x="1118662" y="1116123"/>
                  <a:pt x="1125007" y="1122461"/>
                  <a:pt x="1125007" y="1130280"/>
                </a:cubicBezTo>
                <a:cubicBezTo>
                  <a:pt x="1125007" y="1138098"/>
                  <a:pt x="1118662" y="1144436"/>
                  <a:pt x="1110851" y="1144436"/>
                </a:cubicBezTo>
                <a:cubicBezTo>
                  <a:pt x="1103073" y="1144344"/>
                  <a:pt x="1096779" y="1138059"/>
                  <a:pt x="1096695" y="1130280"/>
                </a:cubicBezTo>
                <a:cubicBezTo>
                  <a:pt x="1096695" y="1122461"/>
                  <a:pt x="1103039" y="1116123"/>
                  <a:pt x="1110851" y="1116123"/>
                </a:cubicBezTo>
                <a:close/>
                <a:moveTo>
                  <a:pt x="1357138" y="1114929"/>
                </a:moveTo>
                <a:cubicBezTo>
                  <a:pt x="1365990" y="1114929"/>
                  <a:pt x="1373171" y="1122108"/>
                  <a:pt x="1373171" y="1130962"/>
                </a:cubicBezTo>
                <a:cubicBezTo>
                  <a:pt x="1373085" y="1139749"/>
                  <a:pt x="1365922" y="1146824"/>
                  <a:pt x="1357138" y="1146824"/>
                </a:cubicBezTo>
                <a:cubicBezTo>
                  <a:pt x="1348354" y="1146824"/>
                  <a:pt x="1341191" y="1139749"/>
                  <a:pt x="1341106" y="1130962"/>
                </a:cubicBezTo>
                <a:cubicBezTo>
                  <a:pt x="1341106" y="1122108"/>
                  <a:pt x="1348286" y="1114929"/>
                  <a:pt x="1357138" y="1114929"/>
                </a:cubicBezTo>
                <a:close/>
                <a:moveTo>
                  <a:pt x="1417857" y="1114588"/>
                </a:moveTo>
                <a:cubicBezTo>
                  <a:pt x="1427272" y="1114588"/>
                  <a:pt x="1434913" y="1122224"/>
                  <a:pt x="1434913" y="1131644"/>
                </a:cubicBezTo>
                <a:cubicBezTo>
                  <a:pt x="1434453" y="1140730"/>
                  <a:pt x="1426948" y="1147859"/>
                  <a:pt x="1417857" y="1147847"/>
                </a:cubicBezTo>
                <a:cubicBezTo>
                  <a:pt x="1408767" y="1147859"/>
                  <a:pt x="1401262" y="1140730"/>
                  <a:pt x="1400802" y="1131644"/>
                </a:cubicBezTo>
                <a:cubicBezTo>
                  <a:pt x="1400802" y="1122224"/>
                  <a:pt x="1408443" y="1114588"/>
                  <a:pt x="1417857" y="1114588"/>
                </a:cubicBezTo>
                <a:close/>
                <a:moveTo>
                  <a:pt x="1479258" y="1114247"/>
                </a:moveTo>
                <a:cubicBezTo>
                  <a:pt x="1488673" y="1114247"/>
                  <a:pt x="1496314" y="1121883"/>
                  <a:pt x="1496314" y="1131303"/>
                </a:cubicBezTo>
                <a:cubicBezTo>
                  <a:pt x="1496314" y="1140723"/>
                  <a:pt x="1488673" y="1148359"/>
                  <a:pt x="1479258" y="1148359"/>
                </a:cubicBezTo>
                <a:cubicBezTo>
                  <a:pt x="1469844" y="1148359"/>
                  <a:pt x="1462203" y="1140723"/>
                  <a:pt x="1462203" y="1131303"/>
                </a:cubicBezTo>
                <a:cubicBezTo>
                  <a:pt x="1462203" y="1121883"/>
                  <a:pt x="1469844" y="1114247"/>
                  <a:pt x="1479258" y="1114247"/>
                </a:cubicBezTo>
                <a:close/>
                <a:moveTo>
                  <a:pt x="1540660" y="1114076"/>
                </a:moveTo>
                <a:cubicBezTo>
                  <a:pt x="1550075" y="1114076"/>
                  <a:pt x="1557716" y="1121712"/>
                  <a:pt x="1557716" y="1131132"/>
                </a:cubicBezTo>
                <a:cubicBezTo>
                  <a:pt x="1557716" y="1140552"/>
                  <a:pt x="1550075" y="1148188"/>
                  <a:pt x="1540660" y="1148188"/>
                </a:cubicBezTo>
                <a:cubicBezTo>
                  <a:pt x="1531246" y="1148188"/>
                  <a:pt x="1523605" y="1140552"/>
                  <a:pt x="1523605" y="1131132"/>
                </a:cubicBezTo>
                <a:cubicBezTo>
                  <a:pt x="1523605" y="1121712"/>
                  <a:pt x="1531246" y="1114076"/>
                  <a:pt x="1540660" y="1114076"/>
                </a:cubicBezTo>
                <a:close/>
                <a:moveTo>
                  <a:pt x="1602061" y="1113735"/>
                </a:moveTo>
                <a:cubicBezTo>
                  <a:pt x="1611476" y="1113735"/>
                  <a:pt x="1619117" y="1121371"/>
                  <a:pt x="1619117" y="1130791"/>
                </a:cubicBezTo>
                <a:cubicBezTo>
                  <a:pt x="1619117" y="1140211"/>
                  <a:pt x="1611476" y="1147847"/>
                  <a:pt x="1602061" y="1147847"/>
                </a:cubicBezTo>
                <a:cubicBezTo>
                  <a:pt x="1592647" y="1147847"/>
                  <a:pt x="1585006" y="1140211"/>
                  <a:pt x="1585006" y="1130791"/>
                </a:cubicBezTo>
                <a:cubicBezTo>
                  <a:pt x="1585006" y="1121371"/>
                  <a:pt x="1592647" y="1113735"/>
                  <a:pt x="1602061" y="1113735"/>
                </a:cubicBezTo>
                <a:close/>
                <a:moveTo>
                  <a:pt x="1664144" y="1113565"/>
                </a:moveTo>
                <a:cubicBezTo>
                  <a:pt x="1673559" y="1113565"/>
                  <a:pt x="1681200" y="1121201"/>
                  <a:pt x="1681200" y="1130621"/>
                </a:cubicBezTo>
                <a:cubicBezTo>
                  <a:pt x="1681200" y="1140041"/>
                  <a:pt x="1673559" y="1147677"/>
                  <a:pt x="1664144" y="1147677"/>
                </a:cubicBezTo>
                <a:cubicBezTo>
                  <a:pt x="1654730" y="1147677"/>
                  <a:pt x="1647089" y="1140041"/>
                  <a:pt x="1647089" y="1130621"/>
                </a:cubicBezTo>
                <a:cubicBezTo>
                  <a:pt x="1647089" y="1121201"/>
                  <a:pt x="1654730" y="1113565"/>
                  <a:pt x="1664144" y="1113565"/>
                </a:cubicBezTo>
                <a:close/>
                <a:moveTo>
                  <a:pt x="1786265" y="1113394"/>
                </a:moveTo>
                <a:cubicBezTo>
                  <a:pt x="1795680" y="1113394"/>
                  <a:pt x="1803321" y="1121030"/>
                  <a:pt x="1803321" y="1130450"/>
                </a:cubicBezTo>
                <a:cubicBezTo>
                  <a:pt x="1803321" y="1139870"/>
                  <a:pt x="1795680" y="1147506"/>
                  <a:pt x="1786265" y="1147506"/>
                </a:cubicBezTo>
                <a:cubicBezTo>
                  <a:pt x="1776851" y="1147506"/>
                  <a:pt x="1769210" y="1139870"/>
                  <a:pt x="1769210" y="1130450"/>
                </a:cubicBezTo>
                <a:cubicBezTo>
                  <a:pt x="1769210" y="1121030"/>
                  <a:pt x="1776851" y="1113394"/>
                  <a:pt x="1786265" y="1113394"/>
                </a:cubicBezTo>
                <a:close/>
                <a:moveTo>
                  <a:pt x="1724863" y="1113394"/>
                </a:moveTo>
                <a:cubicBezTo>
                  <a:pt x="1734278" y="1113394"/>
                  <a:pt x="1741919" y="1121030"/>
                  <a:pt x="1741919" y="1130450"/>
                </a:cubicBezTo>
                <a:cubicBezTo>
                  <a:pt x="1741919" y="1139870"/>
                  <a:pt x="1734278" y="1147506"/>
                  <a:pt x="1724863" y="1147506"/>
                </a:cubicBezTo>
                <a:cubicBezTo>
                  <a:pt x="1715449" y="1147506"/>
                  <a:pt x="1707808" y="1139870"/>
                  <a:pt x="1707808" y="1130450"/>
                </a:cubicBezTo>
                <a:cubicBezTo>
                  <a:pt x="1707808" y="1121030"/>
                  <a:pt x="1715449" y="1113394"/>
                  <a:pt x="1724863" y="1113394"/>
                </a:cubicBezTo>
                <a:close/>
                <a:moveTo>
                  <a:pt x="1909434" y="1113089"/>
                </a:moveTo>
                <a:cubicBezTo>
                  <a:pt x="1919231" y="1113089"/>
                  <a:pt x="1927172" y="1121031"/>
                  <a:pt x="1927172" y="1130827"/>
                </a:cubicBezTo>
                <a:cubicBezTo>
                  <a:pt x="1927172" y="1140624"/>
                  <a:pt x="1919231" y="1148565"/>
                  <a:pt x="1909434" y="1148565"/>
                </a:cubicBezTo>
                <a:cubicBezTo>
                  <a:pt x="1899638" y="1148565"/>
                  <a:pt x="1891696" y="1140624"/>
                  <a:pt x="1891696" y="1130827"/>
                </a:cubicBezTo>
                <a:cubicBezTo>
                  <a:pt x="1891696" y="1121031"/>
                  <a:pt x="1899638" y="1113089"/>
                  <a:pt x="1909434" y="1113089"/>
                </a:cubicBezTo>
                <a:close/>
                <a:moveTo>
                  <a:pt x="1848033" y="1113089"/>
                </a:moveTo>
                <a:cubicBezTo>
                  <a:pt x="1857830" y="1113089"/>
                  <a:pt x="1865771" y="1121031"/>
                  <a:pt x="1865771" y="1130827"/>
                </a:cubicBezTo>
                <a:cubicBezTo>
                  <a:pt x="1865771" y="1140624"/>
                  <a:pt x="1857830" y="1148565"/>
                  <a:pt x="1848033" y="1148565"/>
                </a:cubicBezTo>
                <a:cubicBezTo>
                  <a:pt x="1838237" y="1148565"/>
                  <a:pt x="1830295" y="1140624"/>
                  <a:pt x="1830295" y="1130827"/>
                </a:cubicBezTo>
                <a:cubicBezTo>
                  <a:pt x="1830295" y="1121031"/>
                  <a:pt x="1838237" y="1113089"/>
                  <a:pt x="1848033" y="1113089"/>
                </a:cubicBezTo>
                <a:close/>
                <a:moveTo>
                  <a:pt x="5629" y="1066831"/>
                </a:moveTo>
                <a:cubicBezTo>
                  <a:pt x="7129" y="1066831"/>
                  <a:pt x="8358" y="1068053"/>
                  <a:pt x="8358" y="1069560"/>
                </a:cubicBezTo>
                <a:cubicBezTo>
                  <a:pt x="8358" y="1071068"/>
                  <a:pt x="7129" y="1072289"/>
                  <a:pt x="5629" y="1072289"/>
                </a:cubicBezTo>
                <a:cubicBezTo>
                  <a:pt x="4127" y="1072289"/>
                  <a:pt x="2900" y="1071068"/>
                  <a:pt x="2900" y="1069560"/>
                </a:cubicBezTo>
                <a:cubicBezTo>
                  <a:pt x="2900" y="1068053"/>
                  <a:pt x="4127" y="1066831"/>
                  <a:pt x="5629" y="1066831"/>
                </a:cubicBezTo>
                <a:close/>
                <a:moveTo>
                  <a:pt x="189833" y="1064955"/>
                </a:moveTo>
                <a:cubicBezTo>
                  <a:pt x="192852" y="1064955"/>
                  <a:pt x="195291" y="1067400"/>
                  <a:pt x="195291" y="1070413"/>
                </a:cubicBezTo>
                <a:cubicBezTo>
                  <a:pt x="195291" y="1073427"/>
                  <a:pt x="192852" y="1075871"/>
                  <a:pt x="189833" y="1075871"/>
                </a:cubicBezTo>
                <a:cubicBezTo>
                  <a:pt x="186848" y="1075783"/>
                  <a:pt x="184460" y="1073390"/>
                  <a:pt x="184375" y="1070413"/>
                </a:cubicBezTo>
                <a:cubicBezTo>
                  <a:pt x="184375" y="1067400"/>
                  <a:pt x="186814" y="1064955"/>
                  <a:pt x="189833" y="1064955"/>
                </a:cubicBezTo>
                <a:close/>
                <a:moveTo>
                  <a:pt x="129113" y="1064955"/>
                </a:moveTo>
                <a:cubicBezTo>
                  <a:pt x="129232" y="1064950"/>
                  <a:pt x="129352" y="1064950"/>
                  <a:pt x="129454" y="1064955"/>
                </a:cubicBezTo>
                <a:cubicBezTo>
                  <a:pt x="131996" y="1065051"/>
                  <a:pt x="133991" y="1067190"/>
                  <a:pt x="133889" y="1069731"/>
                </a:cubicBezTo>
                <a:cubicBezTo>
                  <a:pt x="133889" y="1072368"/>
                  <a:pt x="131757" y="1074507"/>
                  <a:pt x="129113" y="1074507"/>
                </a:cubicBezTo>
                <a:cubicBezTo>
                  <a:pt x="126521" y="1074418"/>
                  <a:pt x="124423" y="1072330"/>
                  <a:pt x="124338" y="1069731"/>
                </a:cubicBezTo>
                <a:cubicBezTo>
                  <a:pt x="124338" y="1067094"/>
                  <a:pt x="126470" y="1064955"/>
                  <a:pt x="129113" y="1064955"/>
                </a:cubicBezTo>
                <a:close/>
                <a:moveTo>
                  <a:pt x="67030" y="1064955"/>
                </a:moveTo>
                <a:cubicBezTo>
                  <a:pt x="67150" y="1064950"/>
                  <a:pt x="67269" y="1064950"/>
                  <a:pt x="67371" y="1064955"/>
                </a:cubicBezTo>
                <a:cubicBezTo>
                  <a:pt x="69537" y="1065051"/>
                  <a:pt x="71226" y="1066884"/>
                  <a:pt x="71124" y="1069049"/>
                </a:cubicBezTo>
                <a:cubicBezTo>
                  <a:pt x="71124" y="1071309"/>
                  <a:pt x="69299" y="1073142"/>
                  <a:pt x="67030" y="1073142"/>
                </a:cubicBezTo>
                <a:cubicBezTo>
                  <a:pt x="64761" y="1073142"/>
                  <a:pt x="62937" y="1071309"/>
                  <a:pt x="62937" y="1069049"/>
                </a:cubicBezTo>
                <a:cubicBezTo>
                  <a:pt x="62937" y="1066789"/>
                  <a:pt x="64761" y="1064955"/>
                  <a:pt x="67030" y="1064955"/>
                </a:cubicBezTo>
                <a:close/>
                <a:moveTo>
                  <a:pt x="251234" y="1063420"/>
                </a:moveTo>
                <a:cubicBezTo>
                  <a:pt x="254628" y="1063420"/>
                  <a:pt x="257374" y="1066170"/>
                  <a:pt x="257374" y="1069560"/>
                </a:cubicBezTo>
                <a:cubicBezTo>
                  <a:pt x="257374" y="1072951"/>
                  <a:pt x="254628" y="1075701"/>
                  <a:pt x="251234" y="1075701"/>
                </a:cubicBezTo>
                <a:cubicBezTo>
                  <a:pt x="247840" y="1075701"/>
                  <a:pt x="245094" y="1072951"/>
                  <a:pt x="245094" y="1069560"/>
                </a:cubicBezTo>
                <a:cubicBezTo>
                  <a:pt x="245094" y="1066170"/>
                  <a:pt x="247840" y="1063420"/>
                  <a:pt x="251234" y="1063420"/>
                </a:cubicBezTo>
                <a:close/>
                <a:moveTo>
                  <a:pt x="312635" y="1062738"/>
                </a:moveTo>
                <a:cubicBezTo>
                  <a:pt x="316404" y="1062738"/>
                  <a:pt x="319458" y="1065793"/>
                  <a:pt x="319458" y="1069561"/>
                </a:cubicBezTo>
                <a:cubicBezTo>
                  <a:pt x="319458" y="1073328"/>
                  <a:pt x="316404" y="1076383"/>
                  <a:pt x="312635" y="1076383"/>
                </a:cubicBezTo>
                <a:cubicBezTo>
                  <a:pt x="308866" y="1076383"/>
                  <a:pt x="305813" y="1073328"/>
                  <a:pt x="305813" y="1069561"/>
                </a:cubicBezTo>
                <a:cubicBezTo>
                  <a:pt x="305813" y="1065793"/>
                  <a:pt x="308866" y="1062738"/>
                  <a:pt x="312635" y="1062738"/>
                </a:cubicBezTo>
                <a:close/>
                <a:moveTo>
                  <a:pt x="374036" y="1062056"/>
                </a:moveTo>
                <a:cubicBezTo>
                  <a:pt x="374155" y="1062053"/>
                  <a:pt x="374257" y="1062053"/>
                  <a:pt x="374377" y="1062056"/>
                </a:cubicBezTo>
                <a:cubicBezTo>
                  <a:pt x="378437" y="1062151"/>
                  <a:pt x="381643" y="1065511"/>
                  <a:pt x="381540" y="1069560"/>
                </a:cubicBezTo>
                <a:cubicBezTo>
                  <a:pt x="381540" y="1073705"/>
                  <a:pt x="378180" y="1077065"/>
                  <a:pt x="374036" y="1077065"/>
                </a:cubicBezTo>
                <a:cubicBezTo>
                  <a:pt x="369891" y="1077065"/>
                  <a:pt x="366532" y="1073705"/>
                  <a:pt x="366532" y="1069560"/>
                </a:cubicBezTo>
                <a:cubicBezTo>
                  <a:pt x="366532" y="1065416"/>
                  <a:pt x="369891" y="1062056"/>
                  <a:pt x="374036" y="1062056"/>
                </a:cubicBezTo>
                <a:close/>
                <a:moveTo>
                  <a:pt x="436120" y="1061374"/>
                </a:moveTo>
                <a:cubicBezTo>
                  <a:pt x="436239" y="1061372"/>
                  <a:pt x="436341" y="1061372"/>
                  <a:pt x="436461" y="1061374"/>
                </a:cubicBezTo>
                <a:cubicBezTo>
                  <a:pt x="440895" y="1061469"/>
                  <a:pt x="444409" y="1065134"/>
                  <a:pt x="444307" y="1069560"/>
                </a:cubicBezTo>
                <a:cubicBezTo>
                  <a:pt x="444307" y="1074082"/>
                  <a:pt x="440640" y="1077747"/>
                  <a:pt x="436120" y="1077747"/>
                </a:cubicBezTo>
                <a:cubicBezTo>
                  <a:pt x="431634" y="1077657"/>
                  <a:pt x="428018" y="1074044"/>
                  <a:pt x="427933" y="1069560"/>
                </a:cubicBezTo>
                <a:cubicBezTo>
                  <a:pt x="427933" y="1065039"/>
                  <a:pt x="431600" y="1061374"/>
                  <a:pt x="436120" y="1061374"/>
                </a:cubicBezTo>
                <a:close/>
                <a:moveTo>
                  <a:pt x="496838" y="1060691"/>
                </a:moveTo>
                <a:cubicBezTo>
                  <a:pt x="501733" y="1060691"/>
                  <a:pt x="505707" y="1064662"/>
                  <a:pt x="505707" y="1069560"/>
                </a:cubicBezTo>
                <a:cubicBezTo>
                  <a:pt x="505707" y="1074459"/>
                  <a:pt x="501733" y="1078430"/>
                  <a:pt x="496838" y="1078430"/>
                </a:cubicBezTo>
                <a:cubicBezTo>
                  <a:pt x="491977" y="1078339"/>
                  <a:pt x="488055" y="1074420"/>
                  <a:pt x="487970" y="1069560"/>
                </a:cubicBezTo>
                <a:cubicBezTo>
                  <a:pt x="487970" y="1064662"/>
                  <a:pt x="491944" y="1060691"/>
                  <a:pt x="496838" y="1060691"/>
                </a:cubicBezTo>
                <a:close/>
                <a:moveTo>
                  <a:pt x="558240" y="1060009"/>
                </a:moveTo>
                <a:cubicBezTo>
                  <a:pt x="563510" y="1060009"/>
                  <a:pt x="567791" y="1064285"/>
                  <a:pt x="567791" y="1069561"/>
                </a:cubicBezTo>
                <a:cubicBezTo>
                  <a:pt x="567791" y="1074836"/>
                  <a:pt x="563510" y="1079112"/>
                  <a:pt x="558240" y="1079112"/>
                </a:cubicBezTo>
                <a:cubicBezTo>
                  <a:pt x="552970" y="1079112"/>
                  <a:pt x="548689" y="1074836"/>
                  <a:pt x="548689" y="1069561"/>
                </a:cubicBezTo>
                <a:cubicBezTo>
                  <a:pt x="548689" y="1064285"/>
                  <a:pt x="552970" y="1060009"/>
                  <a:pt x="558240" y="1060009"/>
                </a:cubicBezTo>
                <a:close/>
                <a:moveTo>
                  <a:pt x="619641" y="1059327"/>
                </a:moveTo>
                <a:cubicBezTo>
                  <a:pt x="625287" y="1059327"/>
                  <a:pt x="629874" y="1063909"/>
                  <a:pt x="629874" y="1069561"/>
                </a:cubicBezTo>
                <a:cubicBezTo>
                  <a:pt x="629874" y="1075213"/>
                  <a:pt x="625287" y="1079795"/>
                  <a:pt x="619641" y="1079795"/>
                </a:cubicBezTo>
                <a:cubicBezTo>
                  <a:pt x="613995" y="1079795"/>
                  <a:pt x="609408" y="1075213"/>
                  <a:pt x="609408" y="1069561"/>
                </a:cubicBezTo>
                <a:cubicBezTo>
                  <a:pt x="609408" y="1063909"/>
                  <a:pt x="613995" y="1059327"/>
                  <a:pt x="619641" y="1059327"/>
                </a:cubicBezTo>
                <a:close/>
                <a:moveTo>
                  <a:pt x="681042" y="1058645"/>
                </a:moveTo>
                <a:cubicBezTo>
                  <a:pt x="681162" y="1058643"/>
                  <a:pt x="681264" y="1058643"/>
                  <a:pt x="681384" y="1058645"/>
                </a:cubicBezTo>
                <a:cubicBezTo>
                  <a:pt x="687319" y="1058740"/>
                  <a:pt x="692061" y="1063627"/>
                  <a:pt x="691958" y="1069560"/>
                </a:cubicBezTo>
                <a:cubicBezTo>
                  <a:pt x="691958" y="1075590"/>
                  <a:pt x="687063" y="1080476"/>
                  <a:pt x="681042" y="1080476"/>
                </a:cubicBezTo>
                <a:cubicBezTo>
                  <a:pt x="675021" y="1080476"/>
                  <a:pt x="670127" y="1075590"/>
                  <a:pt x="670127" y="1069560"/>
                </a:cubicBezTo>
                <a:cubicBezTo>
                  <a:pt x="670127" y="1063531"/>
                  <a:pt x="675021" y="1058645"/>
                  <a:pt x="681042" y="1058645"/>
                </a:cubicBezTo>
                <a:close/>
                <a:moveTo>
                  <a:pt x="743126" y="1058133"/>
                </a:moveTo>
                <a:cubicBezTo>
                  <a:pt x="749437" y="1058133"/>
                  <a:pt x="754554" y="1063250"/>
                  <a:pt x="754554" y="1069561"/>
                </a:cubicBezTo>
                <a:cubicBezTo>
                  <a:pt x="754554" y="1075872"/>
                  <a:pt x="749437" y="1080988"/>
                  <a:pt x="743126" y="1080988"/>
                </a:cubicBezTo>
                <a:cubicBezTo>
                  <a:pt x="736816" y="1080988"/>
                  <a:pt x="731699" y="1075872"/>
                  <a:pt x="731699" y="1069561"/>
                </a:cubicBezTo>
                <a:cubicBezTo>
                  <a:pt x="731699" y="1063250"/>
                  <a:pt x="736816" y="1058133"/>
                  <a:pt x="743126" y="1058133"/>
                </a:cubicBezTo>
                <a:close/>
                <a:moveTo>
                  <a:pt x="803845" y="1057451"/>
                </a:moveTo>
                <a:cubicBezTo>
                  <a:pt x="810531" y="1057451"/>
                  <a:pt x="815955" y="1062874"/>
                  <a:pt x="815955" y="1069561"/>
                </a:cubicBezTo>
                <a:cubicBezTo>
                  <a:pt x="815955" y="1076249"/>
                  <a:pt x="810531" y="1081671"/>
                  <a:pt x="803845" y="1081671"/>
                </a:cubicBezTo>
                <a:cubicBezTo>
                  <a:pt x="797159" y="1081671"/>
                  <a:pt x="791736" y="1076249"/>
                  <a:pt x="791736" y="1069561"/>
                </a:cubicBezTo>
                <a:cubicBezTo>
                  <a:pt x="791736" y="1062874"/>
                  <a:pt x="797159" y="1057451"/>
                  <a:pt x="803845" y="1057451"/>
                </a:cubicBezTo>
                <a:close/>
                <a:moveTo>
                  <a:pt x="865246" y="1056769"/>
                </a:moveTo>
                <a:cubicBezTo>
                  <a:pt x="865366" y="1056767"/>
                  <a:pt x="865468" y="1056767"/>
                  <a:pt x="865587" y="1056769"/>
                </a:cubicBezTo>
                <a:cubicBezTo>
                  <a:pt x="872563" y="1056864"/>
                  <a:pt x="878140" y="1062590"/>
                  <a:pt x="878038" y="1069561"/>
                </a:cubicBezTo>
                <a:cubicBezTo>
                  <a:pt x="878038" y="1076625"/>
                  <a:pt x="872308" y="1082353"/>
                  <a:pt x="865246" y="1082353"/>
                </a:cubicBezTo>
                <a:cubicBezTo>
                  <a:pt x="858219" y="1082261"/>
                  <a:pt x="852540" y="1076588"/>
                  <a:pt x="852455" y="1069561"/>
                </a:cubicBezTo>
                <a:cubicBezTo>
                  <a:pt x="852455" y="1062496"/>
                  <a:pt x="858185" y="1056769"/>
                  <a:pt x="865246" y="1056769"/>
                </a:cubicBezTo>
                <a:close/>
                <a:moveTo>
                  <a:pt x="926647" y="1056257"/>
                </a:moveTo>
                <a:cubicBezTo>
                  <a:pt x="933998" y="1056257"/>
                  <a:pt x="939951" y="1062213"/>
                  <a:pt x="939951" y="1069561"/>
                </a:cubicBezTo>
                <a:cubicBezTo>
                  <a:pt x="939951" y="1076909"/>
                  <a:pt x="933998" y="1082865"/>
                  <a:pt x="926647" y="1082865"/>
                </a:cubicBezTo>
                <a:cubicBezTo>
                  <a:pt x="919296" y="1082865"/>
                  <a:pt x="913344" y="1076909"/>
                  <a:pt x="913344" y="1069561"/>
                </a:cubicBezTo>
                <a:cubicBezTo>
                  <a:pt x="913344" y="1062213"/>
                  <a:pt x="919296" y="1056257"/>
                  <a:pt x="926647" y="1056257"/>
                </a:cubicBezTo>
                <a:close/>
                <a:moveTo>
                  <a:pt x="988415" y="1055611"/>
                </a:moveTo>
                <a:cubicBezTo>
                  <a:pt x="996045" y="1055611"/>
                  <a:pt x="1002231" y="1061796"/>
                  <a:pt x="1002231" y="1069426"/>
                </a:cubicBezTo>
                <a:cubicBezTo>
                  <a:pt x="1002231" y="1077056"/>
                  <a:pt x="996045" y="1083242"/>
                  <a:pt x="988415" y="1083242"/>
                </a:cubicBezTo>
                <a:cubicBezTo>
                  <a:pt x="980785" y="1083242"/>
                  <a:pt x="974600" y="1077056"/>
                  <a:pt x="974600" y="1069426"/>
                </a:cubicBezTo>
                <a:cubicBezTo>
                  <a:pt x="974600" y="1061796"/>
                  <a:pt x="980785" y="1055611"/>
                  <a:pt x="988415" y="1055611"/>
                </a:cubicBezTo>
                <a:close/>
                <a:moveTo>
                  <a:pt x="1050132" y="1055234"/>
                </a:moveTo>
                <a:cubicBezTo>
                  <a:pt x="1050252" y="1055232"/>
                  <a:pt x="1050354" y="1055232"/>
                  <a:pt x="1050473" y="1055234"/>
                </a:cubicBezTo>
                <a:cubicBezTo>
                  <a:pt x="1058285" y="1055329"/>
                  <a:pt x="1064562" y="1061742"/>
                  <a:pt x="1064459" y="1069561"/>
                </a:cubicBezTo>
                <a:cubicBezTo>
                  <a:pt x="1064459" y="1077473"/>
                  <a:pt x="1058046" y="1083888"/>
                  <a:pt x="1050132" y="1083888"/>
                </a:cubicBezTo>
                <a:cubicBezTo>
                  <a:pt x="1042253" y="1083796"/>
                  <a:pt x="1035891" y="1077435"/>
                  <a:pt x="1035806" y="1069561"/>
                </a:cubicBezTo>
                <a:cubicBezTo>
                  <a:pt x="1035806" y="1061648"/>
                  <a:pt x="1042219" y="1055234"/>
                  <a:pt x="1050132" y="1055234"/>
                </a:cubicBezTo>
                <a:close/>
                <a:moveTo>
                  <a:pt x="1110851" y="1054722"/>
                </a:moveTo>
                <a:cubicBezTo>
                  <a:pt x="1119038" y="1054722"/>
                  <a:pt x="1125690" y="1061366"/>
                  <a:pt x="1125690" y="1069561"/>
                </a:cubicBezTo>
                <a:cubicBezTo>
                  <a:pt x="1125690" y="1077756"/>
                  <a:pt x="1119038" y="1084400"/>
                  <a:pt x="1110851" y="1084400"/>
                </a:cubicBezTo>
                <a:cubicBezTo>
                  <a:pt x="1102664" y="1084400"/>
                  <a:pt x="1096013" y="1077756"/>
                  <a:pt x="1096013" y="1069561"/>
                </a:cubicBezTo>
                <a:cubicBezTo>
                  <a:pt x="1096013" y="1061366"/>
                  <a:pt x="1102647" y="1054722"/>
                  <a:pt x="1110851" y="1054722"/>
                </a:cubicBezTo>
                <a:close/>
                <a:moveTo>
                  <a:pt x="1172253" y="1054210"/>
                </a:moveTo>
                <a:cubicBezTo>
                  <a:pt x="1180730" y="1054210"/>
                  <a:pt x="1187603" y="1061082"/>
                  <a:pt x="1187603" y="1069561"/>
                </a:cubicBezTo>
                <a:cubicBezTo>
                  <a:pt x="1187603" y="1069619"/>
                  <a:pt x="1187603" y="1069675"/>
                  <a:pt x="1187603" y="1069733"/>
                </a:cubicBezTo>
                <a:cubicBezTo>
                  <a:pt x="1187500" y="1078116"/>
                  <a:pt x="1180644" y="1084834"/>
                  <a:pt x="1172253" y="1084741"/>
                </a:cubicBezTo>
                <a:cubicBezTo>
                  <a:pt x="1163844" y="1084741"/>
                  <a:pt x="1157005" y="1077973"/>
                  <a:pt x="1156903" y="1069561"/>
                </a:cubicBezTo>
                <a:cubicBezTo>
                  <a:pt x="1156903" y="1061082"/>
                  <a:pt x="1163776" y="1054210"/>
                  <a:pt x="1172253" y="1054210"/>
                </a:cubicBezTo>
                <a:close/>
                <a:moveTo>
                  <a:pt x="1234020" y="1053564"/>
                </a:moveTo>
                <a:cubicBezTo>
                  <a:pt x="1242780" y="1053564"/>
                  <a:pt x="1249882" y="1060666"/>
                  <a:pt x="1249882" y="1069426"/>
                </a:cubicBezTo>
                <a:cubicBezTo>
                  <a:pt x="1249882" y="1078186"/>
                  <a:pt x="1242780" y="1085288"/>
                  <a:pt x="1234020" y="1085288"/>
                </a:cubicBezTo>
                <a:cubicBezTo>
                  <a:pt x="1225260" y="1085288"/>
                  <a:pt x="1218158" y="1078186"/>
                  <a:pt x="1218158" y="1069426"/>
                </a:cubicBezTo>
                <a:cubicBezTo>
                  <a:pt x="1218158" y="1060666"/>
                  <a:pt x="1225260" y="1053564"/>
                  <a:pt x="1234020" y="1053564"/>
                </a:cubicBezTo>
                <a:close/>
                <a:moveTo>
                  <a:pt x="1971151" y="1053528"/>
                </a:moveTo>
                <a:cubicBezTo>
                  <a:pt x="1980003" y="1053528"/>
                  <a:pt x="1987184" y="1060707"/>
                  <a:pt x="1987184" y="1069561"/>
                </a:cubicBezTo>
                <a:cubicBezTo>
                  <a:pt x="1987098" y="1078348"/>
                  <a:pt x="1979935" y="1085423"/>
                  <a:pt x="1971151" y="1085423"/>
                </a:cubicBezTo>
                <a:cubicBezTo>
                  <a:pt x="1962367" y="1085423"/>
                  <a:pt x="1955204" y="1078348"/>
                  <a:pt x="1955119" y="1069561"/>
                </a:cubicBezTo>
                <a:cubicBezTo>
                  <a:pt x="1955119" y="1060707"/>
                  <a:pt x="1962299" y="1053528"/>
                  <a:pt x="1971151" y="1053528"/>
                </a:cubicBezTo>
                <a:close/>
                <a:moveTo>
                  <a:pt x="1295054" y="1053187"/>
                </a:moveTo>
                <a:cubicBezTo>
                  <a:pt x="1304469" y="1053187"/>
                  <a:pt x="1312110" y="1060823"/>
                  <a:pt x="1312110" y="1070243"/>
                </a:cubicBezTo>
                <a:cubicBezTo>
                  <a:pt x="1312110" y="1079663"/>
                  <a:pt x="1304469" y="1087299"/>
                  <a:pt x="1295054" y="1087299"/>
                </a:cubicBezTo>
                <a:cubicBezTo>
                  <a:pt x="1285640" y="1087299"/>
                  <a:pt x="1277999" y="1079663"/>
                  <a:pt x="1277999" y="1070243"/>
                </a:cubicBezTo>
                <a:cubicBezTo>
                  <a:pt x="1277999" y="1060823"/>
                  <a:pt x="1285640" y="1053187"/>
                  <a:pt x="1295054" y="1053187"/>
                </a:cubicBezTo>
                <a:close/>
                <a:moveTo>
                  <a:pt x="1357138" y="1052846"/>
                </a:moveTo>
                <a:cubicBezTo>
                  <a:pt x="1366553" y="1052846"/>
                  <a:pt x="1374194" y="1060482"/>
                  <a:pt x="1374194" y="1069902"/>
                </a:cubicBezTo>
                <a:cubicBezTo>
                  <a:pt x="1374194" y="1079322"/>
                  <a:pt x="1366553" y="1086958"/>
                  <a:pt x="1357138" y="1086958"/>
                </a:cubicBezTo>
                <a:cubicBezTo>
                  <a:pt x="1347724" y="1086958"/>
                  <a:pt x="1340083" y="1079322"/>
                  <a:pt x="1340083" y="1069902"/>
                </a:cubicBezTo>
                <a:cubicBezTo>
                  <a:pt x="1340083" y="1060482"/>
                  <a:pt x="1347724" y="1052846"/>
                  <a:pt x="1357138" y="1052846"/>
                </a:cubicBezTo>
                <a:close/>
                <a:moveTo>
                  <a:pt x="1417857" y="1052504"/>
                </a:moveTo>
                <a:cubicBezTo>
                  <a:pt x="1427272" y="1052504"/>
                  <a:pt x="1434913" y="1060140"/>
                  <a:pt x="1434913" y="1069560"/>
                </a:cubicBezTo>
                <a:cubicBezTo>
                  <a:pt x="1434913" y="1078980"/>
                  <a:pt x="1427272" y="1086616"/>
                  <a:pt x="1417857" y="1086616"/>
                </a:cubicBezTo>
                <a:cubicBezTo>
                  <a:pt x="1408443" y="1086616"/>
                  <a:pt x="1400802" y="1078980"/>
                  <a:pt x="1400802" y="1069560"/>
                </a:cubicBezTo>
                <a:cubicBezTo>
                  <a:pt x="1400802" y="1060140"/>
                  <a:pt x="1408443" y="1052504"/>
                  <a:pt x="1417857" y="1052504"/>
                </a:cubicBezTo>
                <a:close/>
                <a:moveTo>
                  <a:pt x="1479258" y="1052163"/>
                </a:moveTo>
                <a:cubicBezTo>
                  <a:pt x="1488673" y="1052163"/>
                  <a:pt x="1496314" y="1059799"/>
                  <a:pt x="1496314" y="1069219"/>
                </a:cubicBezTo>
                <a:cubicBezTo>
                  <a:pt x="1496314" y="1078639"/>
                  <a:pt x="1488673" y="1086275"/>
                  <a:pt x="1479258" y="1086275"/>
                </a:cubicBezTo>
                <a:cubicBezTo>
                  <a:pt x="1469844" y="1086275"/>
                  <a:pt x="1462203" y="1078639"/>
                  <a:pt x="1462203" y="1069219"/>
                </a:cubicBezTo>
                <a:cubicBezTo>
                  <a:pt x="1462203" y="1059799"/>
                  <a:pt x="1469844" y="1052163"/>
                  <a:pt x="1479258" y="1052163"/>
                </a:cubicBezTo>
                <a:close/>
                <a:moveTo>
                  <a:pt x="1541026" y="1051688"/>
                </a:moveTo>
                <a:cubicBezTo>
                  <a:pt x="1550823" y="1051688"/>
                  <a:pt x="1558764" y="1059630"/>
                  <a:pt x="1558764" y="1069426"/>
                </a:cubicBezTo>
                <a:cubicBezTo>
                  <a:pt x="1558764" y="1079223"/>
                  <a:pt x="1550823" y="1087164"/>
                  <a:pt x="1541026" y="1087164"/>
                </a:cubicBezTo>
                <a:cubicBezTo>
                  <a:pt x="1531230" y="1087164"/>
                  <a:pt x="1523288" y="1079223"/>
                  <a:pt x="1523288" y="1069426"/>
                </a:cubicBezTo>
                <a:cubicBezTo>
                  <a:pt x="1523288" y="1059630"/>
                  <a:pt x="1531230" y="1051688"/>
                  <a:pt x="1541026" y="1051688"/>
                </a:cubicBezTo>
                <a:close/>
                <a:moveTo>
                  <a:pt x="1602931" y="1051632"/>
                </a:moveTo>
                <a:cubicBezTo>
                  <a:pt x="1612363" y="1051642"/>
                  <a:pt x="1619987" y="1059288"/>
                  <a:pt x="1619970" y="1068708"/>
                </a:cubicBezTo>
                <a:cubicBezTo>
                  <a:pt x="1619970" y="1069000"/>
                  <a:pt x="1619970" y="1069291"/>
                  <a:pt x="1619953" y="1069583"/>
                </a:cubicBezTo>
                <a:cubicBezTo>
                  <a:pt x="1619476" y="1078989"/>
                  <a:pt x="1611476" y="1086235"/>
                  <a:pt x="1602061" y="1085764"/>
                </a:cubicBezTo>
                <a:cubicBezTo>
                  <a:pt x="1601771" y="1085779"/>
                  <a:pt x="1601481" y="1085786"/>
                  <a:pt x="1601191" y="1085786"/>
                </a:cubicBezTo>
                <a:cubicBezTo>
                  <a:pt x="1591760" y="1085774"/>
                  <a:pt x="1584135" y="1078128"/>
                  <a:pt x="1584153" y="1068708"/>
                </a:cubicBezTo>
                <a:cubicBezTo>
                  <a:pt x="1584153" y="1068416"/>
                  <a:pt x="1584153" y="1068125"/>
                  <a:pt x="1584170" y="1067833"/>
                </a:cubicBezTo>
                <a:cubicBezTo>
                  <a:pt x="1584647" y="1058427"/>
                  <a:pt x="1592647" y="1051181"/>
                  <a:pt x="1602061" y="1051652"/>
                </a:cubicBezTo>
                <a:cubicBezTo>
                  <a:pt x="1602352" y="1051637"/>
                  <a:pt x="1602641" y="1051630"/>
                  <a:pt x="1602931" y="1051632"/>
                </a:cubicBezTo>
                <a:close/>
                <a:moveTo>
                  <a:pt x="1664145" y="1051482"/>
                </a:moveTo>
                <a:cubicBezTo>
                  <a:pt x="1664264" y="1051480"/>
                  <a:pt x="1664367" y="1051480"/>
                  <a:pt x="1664486" y="1051482"/>
                </a:cubicBezTo>
                <a:cubicBezTo>
                  <a:pt x="1674378" y="1051576"/>
                  <a:pt x="1682327" y="1059670"/>
                  <a:pt x="1682224" y="1069561"/>
                </a:cubicBezTo>
                <a:cubicBezTo>
                  <a:pt x="1681763" y="1079184"/>
                  <a:pt x="1673781" y="1086719"/>
                  <a:pt x="1664145" y="1086617"/>
                </a:cubicBezTo>
                <a:cubicBezTo>
                  <a:pt x="1654543" y="1086632"/>
                  <a:pt x="1646611" y="1079145"/>
                  <a:pt x="1646066" y="1069561"/>
                </a:cubicBezTo>
                <a:cubicBezTo>
                  <a:pt x="1646066" y="1059576"/>
                  <a:pt x="1654167" y="1051482"/>
                  <a:pt x="1664145" y="1051482"/>
                </a:cubicBezTo>
                <a:close/>
                <a:moveTo>
                  <a:pt x="1724864" y="1051310"/>
                </a:moveTo>
                <a:cubicBezTo>
                  <a:pt x="1734944" y="1051310"/>
                  <a:pt x="1743113" y="1059482"/>
                  <a:pt x="1743113" y="1069560"/>
                </a:cubicBezTo>
                <a:cubicBezTo>
                  <a:pt x="1743113" y="1069618"/>
                  <a:pt x="1743113" y="1069675"/>
                  <a:pt x="1743113" y="1069733"/>
                </a:cubicBezTo>
                <a:cubicBezTo>
                  <a:pt x="1743011" y="1079715"/>
                  <a:pt x="1734841" y="1087733"/>
                  <a:pt x="1724864" y="1087640"/>
                </a:cubicBezTo>
                <a:cubicBezTo>
                  <a:pt x="1724813" y="1087640"/>
                  <a:pt x="1724744" y="1087640"/>
                  <a:pt x="1724693" y="1087640"/>
                </a:cubicBezTo>
                <a:cubicBezTo>
                  <a:pt x="1714715" y="1087640"/>
                  <a:pt x="1706614" y="1079545"/>
                  <a:pt x="1706614" y="1069560"/>
                </a:cubicBezTo>
                <a:cubicBezTo>
                  <a:pt x="1706614" y="1059482"/>
                  <a:pt x="1714783" y="1051310"/>
                  <a:pt x="1724864" y="1051310"/>
                </a:cubicBezTo>
                <a:close/>
                <a:moveTo>
                  <a:pt x="1786265" y="1051140"/>
                </a:moveTo>
                <a:cubicBezTo>
                  <a:pt x="1796447" y="1051140"/>
                  <a:pt x="1804685" y="1059387"/>
                  <a:pt x="1804685" y="1069561"/>
                </a:cubicBezTo>
                <a:cubicBezTo>
                  <a:pt x="1804685" y="1069619"/>
                  <a:pt x="1804685" y="1069675"/>
                  <a:pt x="1804685" y="1069733"/>
                </a:cubicBezTo>
                <a:cubicBezTo>
                  <a:pt x="1804583" y="1079811"/>
                  <a:pt x="1796345" y="1087904"/>
                  <a:pt x="1786265" y="1087811"/>
                </a:cubicBezTo>
                <a:cubicBezTo>
                  <a:pt x="1776151" y="1087811"/>
                  <a:pt x="1767947" y="1079668"/>
                  <a:pt x="1767845" y="1069561"/>
                </a:cubicBezTo>
                <a:cubicBezTo>
                  <a:pt x="1767845" y="1059387"/>
                  <a:pt x="1776100" y="1051140"/>
                  <a:pt x="1786265" y="1051140"/>
                </a:cubicBezTo>
                <a:close/>
                <a:moveTo>
                  <a:pt x="1909067" y="1050969"/>
                </a:moveTo>
                <a:cubicBezTo>
                  <a:pt x="1919335" y="1050969"/>
                  <a:pt x="1927659" y="1059293"/>
                  <a:pt x="1927659" y="1069560"/>
                </a:cubicBezTo>
                <a:cubicBezTo>
                  <a:pt x="1927659" y="1069617"/>
                  <a:pt x="1927659" y="1069675"/>
                  <a:pt x="1927659" y="1069731"/>
                </a:cubicBezTo>
                <a:cubicBezTo>
                  <a:pt x="1927556" y="1079905"/>
                  <a:pt x="1919233" y="1088075"/>
                  <a:pt x="1909067" y="1087981"/>
                </a:cubicBezTo>
                <a:cubicBezTo>
                  <a:pt x="1909016" y="1087981"/>
                  <a:pt x="1908948" y="1087981"/>
                  <a:pt x="1908897" y="1087981"/>
                </a:cubicBezTo>
                <a:cubicBezTo>
                  <a:pt x="1898715" y="1087981"/>
                  <a:pt x="1890477" y="1079734"/>
                  <a:pt x="1890477" y="1069560"/>
                </a:cubicBezTo>
                <a:cubicBezTo>
                  <a:pt x="1890477" y="1059293"/>
                  <a:pt x="1898800" y="1050969"/>
                  <a:pt x="1909067" y="1050969"/>
                </a:cubicBezTo>
                <a:close/>
                <a:moveTo>
                  <a:pt x="1847666" y="1050969"/>
                </a:moveTo>
                <a:cubicBezTo>
                  <a:pt x="1857934" y="1050969"/>
                  <a:pt x="1866257" y="1059293"/>
                  <a:pt x="1866257" y="1069560"/>
                </a:cubicBezTo>
                <a:cubicBezTo>
                  <a:pt x="1866257" y="1069617"/>
                  <a:pt x="1866257" y="1069675"/>
                  <a:pt x="1866257" y="1069731"/>
                </a:cubicBezTo>
                <a:cubicBezTo>
                  <a:pt x="1866155" y="1079905"/>
                  <a:pt x="1857831" y="1088075"/>
                  <a:pt x="1847666" y="1087981"/>
                </a:cubicBezTo>
                <a:cubicBezTo>
                  <a:pt x="1847615" y="1087981"/>
                  <a:pt x="1847547" y="1087981"/>
                  <a:pt x="1847496" y="1087981"/>
                </a:cubicBezTo>
                <a:cubicBezTo>
                  <a:pt x="1837330" y="1087981"/>
                  <a:pt x="1829076" y="1079734"/>
                  <a:pt x="1829076" y="1069560"/>
                </a:cubicBezTo>
                <a:cubicBezTo>
                  <a:pt x="1829076" y="1059293"/>
                  <a:pt x="1837398" y="1050969"/>
                  <a:pt x="1847666" y="1050969"/>
                </a:cubicBezTo>
                <a:close/>
                <a:moveTo>
                  <a:pt x="5629" y="1005089"/>
                </a:moveTo>
                <a:cubicBezTo>
                  <a:pt x="7318" y="1005089"/>
                  <a:pt x="8699" y="1006464"/>
                  <a:pt x="8699" y="1008160"/>
                </a:cubicBezTo>
                <a:cubicBezTo>
                  <a:pt x="8699" y="1009855"/>
                  <a:pt x="7318" y="1011230"/>
                  <a:pt x="5629" y="1011230"/>
                </a:cubicBezTo>
                <a:cubicBezTo>
                  <a:pt x="3941" y="1011230"/>
                  <a:pt x="2559" y="1009855"/>
                  <a:pt x="2559" y="1008160"/>
                </a:cubicBezTo>
                <a:cubicBezTo>
                  <a:pt x="2559" y="1006464"/>
                  <a:pt x="3941" y="1005089"/>
                  <a:pt x="5629" y="1005089"/>
                </a:cubicBezTo>
                <a:close/>
                <a:moveTo>
                  <a:pt x="67030" y="1003725"/>
                </a:moveTo>
                <a:cubicBezTo>
                  <a:pt x="67149" y="1003720"/>
                  <a:pt x="67269" y="1003720"/>
                  <a:pt x="67371" y="1003725"/>
                </a:cubicBezTo>
                <a:cubicBezTo>
                  <a:pt x="69725" y="1003821"/>
                  <a:pt x="71567" y="1005808"/>
                  <a:pt x="71464" y="1008160"/>
                </a:cubicBezTo>
                <a:cubicBezTo>
                  <a:pt x="71464" y="1010609"/>
                  <a:pt x="69486" y="1012594"/>
                  <a:pt x="67030" y="1012594"/>
                </a:cubicBezTo>
                <a:cubicBezTo>
                  <a:pt x="64574" y="1012594"/>
                  <a:pt x="62596" y="1010609"/>
                  <a:pt x="62596" y="1008160"/>
                </a:cubicBezTo>
                <a:cubicBezTo>
                  <a:pt x="62596" y="1005711"/>
                  <a:pt x="64574" y="1003725"/>
                  <a:pt x="67030" y="1003725"/>
                </a:cubicBezTo>
                <a:close/>
                <a:moveTo>
                  <a:pt x="129113" y="1003043"/>
                </a:moveTo>
                <a:cubicBezTo>
                  <a:pt x="129232" y="1003040"/>
                  <a:pt x="129352" y="1003040"/>
                  <a:pt x="129454" y="1003043"/>
                </a:cubicBezTo>
                <a:cubicBezTo>
                  <a:pt x="132183" y="1003139"/>
                  <a:pt x="134332" y="1005429"/>
                  <a:pt x="134230" y="1008160"/>
                </a:cubicBezTo>
                <a:cubicBezTo>
                  <a:pt x="134230" y="1010986"/>
                  <a:pt x="131944" y="1013277"/>
                  <a:pt x="129113" y="1013277"/>
                </a:cubicBezTo>
                <a:cubicBezTo>
                  <a:pt x="126333" y="1013188"/>
                  <a:pt x="124081" y="1010949"/>
                  <a:pt x="123997" y="1008160"/>
                </a:cubicBezTo>
                <a:cubicBezTo>
                  <a:pt x="123997" y="1005334"/>
                  <a:pt x="126282" y="1003043"/>
                  <a:pt x="129113" y="1003043"/>
                </a:cubicBezTo>
                <a:close/>
                <a:moveTo>
                  <a:pt x="189833" y="1002360"/>
                </a:moveTo>
                <a:cubicBezTo>
                  <a:pt x="193039" y="1002360"/>
                  <a:pt x="195631" y="1004956"/>
                  <a:pt x="195631" y="1008159"/>
                </a:cubicBezTo>
                <a:cubicBezTo>
                  <a:pt x="195631" y="1011363"/>
                  <a:pt x="193039" y="1013958"/>
                  <a:pt x="189833" y="1013958"/>
                </a:cubicBezTo>
                <a:cubicBezTo>
                  <a:pt x="186660" y="1013870"/>
                  <a:pt x="184119" y="1011325"/>
                  <a:pt x="184034" y="1008159"/>
                </a:cubicBezTo>
                <a:cubicBezTo>
                  <a:pt x="184034" y="1004956"/>
                  <a:pt x="186626" y="1002360"/>
                  <a:pt x="189833" y="1002360"/>
                </a:cubicBezTo>
                <a:close/>
                <a:moveTo>
                  <a:pt x="251234" y="1001508"/>
                </a:moveTo>
                <a:cubicBezTo>
                  <a:pt x="251353" y="1001505"/>
                  <a:pt x="251473" y="1001505"/>
                  <a:pt x="251575" y="1001508"/>
                </a:cubicBezTo>
                <a:cubicBezTo>
                  <a:pt x="255157" y="1001603"/>
                  <a:pt x="257988" y="1004581"/>
                  <a:pt x="257885" y="1008160"/>
                </a:cubicBezTo>
                <a:cubicBezTo>
                  <a:pt x="257885" y="1011834"/>
                  <a:pt x="254901" y="1014812"/>
                  <a:pt x="251234" y="1014812"/>
                </a:cubicBezTo>
                <a:cubicBezTo>
                  <a:pt x="247600" y="1014721"/>
                  <a:pt x="244667" y="1011796"/>
                  <a:pt x="244582" y="1008160"/>
                </a:cubicBezTo>
                <a:cubicBezTo>
                  <a:pt x="244582" y="1004486"/>
                  <a:pt x="247567" y="1001508"/>
                  <a:pt x="251234" y="1001508"/>
                </a:cubicBezTo>
                <a:close/>
                <a:moveTo>
                  <a:pt x="312635" y="1000825"/>
                </a:moveTo>
                <a:cubicBezTo>
                  <a:pt x="316677" y="1000825"/>
                  <a:pt x="319969" y="1004109"/>
                  <a:pt x="319969" y="1008159"/>
                </a:cubicBezTo>
                <a:cubicBezTo>
                  <a:pt x="319969" y="1012210"/>
                  <a:pt x="316677" y="1015494"/>
                  <a:pt x="312635" y="1015494"/>
                </a:cubicBezTo>
                <a:cubicBezTo>
                  <a:pt x="308627" y="1015403"/>
                  <a:pt x="305386" y="1012173"/>
                  <a:pt x="305301" y="1008159"/>
                </a:cubicBezTo>
                <a:cubicBezTo>
                  <a:pt x="305301" y="1004109"/>
                  <a:pt x="308593" y="1000825"/>
                  <a:pt x="312635" y="1000825"/>
                </a:cubicBezTo>
                <a:close/>
                <a:moveTo>
                  <a:pt x="374035" y="1000143"/>
                </a:moveTo>
                <a:cubicBezTo>
                  <a:pt x="378470" y="1000143"/>
                  <a:pt x="382052" y="1003732"/>
                  <a:pt x="382052" y="1008160"/>
                </a:cubicBezTo>
                <a:cubicBezTo>
                  <a:pt x="382052" y="1012588"/>
                  <a:pt x="378470" y="1016176"/>
                  <a:pt x="374035" y="1016176"/>
                </a:cubicBezTo>
                <a:cubicBezTo>
                  <a:pt x="369601" y="1016176"/>
                  <a:pt x="366020" y="1012588"/>
                  <a:pt x="366020" y="1008160"/>
                </a:cubicBezTo>
                <a:cubicBezTo>
                  <a:pt x="366020" y="1003732"/>
                  <a:pt x="369601" y="1000143"/>
                  <a:pt x="374035" y="1000143"/>
                </a:cubicBezTo>
                <a:close/>
                <a:moveTo>
                  <a:pt x="436119" y="999461"/>
                </a:moveTo>
                <a:cubicBezTo>
                  <a:pt x="440929" y="999461"/>
                  <a:pt x="444818" y="1003355"/>
                  <a:pt x="444818" y="1008160"/>
                </a:cubicBezTo>
                <a:cubicBezTo>
                  <a:pt x="444818" y="1012965"/>
                  <a:pt x="440929" y="1016858"/>
                  <a:pt x="436119" y="1016858"/>
                </a:cubicBezTo>
                <a:cubicBezTo>
                  <a:pt x="431309" y="1016858"/>
                  <a:pt x="427421" y="1012965"/>
                  <a:pt x="427421" y="1008160"/>
                </a:cubicBezTo>
                <a:cubicBezTo>
                  <a:pt x="427421" y="1003355"/>
                  <a:pt x="431309" y="999461"/>
                  <a:pt x="436119" y="999461"/>
                </a:cubicBezTo>
                <a:close/>
                <a:moveTo>
                  <a:pt x="496838" y="998779"/>
                </a:moveTo>
                <a:cubicBezTo>
                  <a:pt x="496957" y="998777"/>
                  <a:pt x="497060" y="998777"/>
                  <a:pt x="497179" y="998779"/>
                </a:cubicBezTo>
                <a:cubicBezTo>
                  <a:pt x="502262" y="998874"/>
                  <a:pt x="506321" y="1003073"/>
                  <a:pt x="506219" y="1008159"/>
                </a:cubicBezTo>
                <a:cubicBezTo>
                  <a:pt x="506219" y="1013341"/>
                  <a:pt x="502023" y="1017540"/>
                  <a:pt x="496838" y="1017540"/>
                </a:cubicBezTo>
                <a:cubicBezTo>
                  <a:pt x="491653" y="1017540"/>
                  <a:pt x="487458" y="1013341"/>
                  <a:pt x="487458" y="1008159"/>
                </a:cubicBezTo>
                <a:cubicBezTo>
                  <a:pt x="487458" y="1002978"/>
                  <a:pt x="491653" y="998779"/>
                  <a:pt x="496838" y="998779"/>
                </a:cubicBezTo>
                <a:close/>
                <a:moveTo>
                  <a:pt x="558239" y="998097"/>
                </a:moveTo>
                <a:cubicBezTo>
                  <a:pt x="558359" y="998095"/>
                  <a:pt x="558461" y="998095"/>
                  <a:pt x="558580" y="998097"/>
                </a:cubicBezTo>
                <a:cubicBezTo>
                  <a:pt x="564038" y="998192"/>
                  <a:pt x="568405" y="1002697"/>
                  <a:pt x="568302" y="1008160"/>
                </a:cubicBezTo>
                <a:cubicBezTo>
                  <a:pt x="568302" y="1013716"/>
                  <a:pt x="563800" y="1018223"/>
                  <a:pt x="558239" y="1018223"/>
                </a:cubicBezTo>
                <a:cubicBezTo>
                  <a:pt x="552713" y="1018131"/>
                  <a:pt x="548262" y="1013679"/>
                  <a:pt x="548177" y="1008160"/>
                </a:cubicBezTo>
                <a:cubicBezTo>
                  <a:pt x="548177" y="1002603"/>
                  <a:pt x="552679" y="998097"/>
                  <a:pt x="558239" y="998097"/>
                </a:cubicBezTo>
                <a:close/>
                <a:moveTo>
                  <a:pt x="743126" y="996733"/>
                </a:moveTo>
                <a:cubicBezTo>
                  <a:pt x="749812" y="996733"/>
                  <a:pt x="755236" y="1002155"/>
                  <a:pt x="755236" y="1008842"/>
                </a:cubicBezTo>
                <a:cubicBezTo>
                  <a:pt x="755236" y="1015530"/>
                  <a:pt x="749812" y="1020952"/>
                  <a:pt x="743126" y="1020952"/>
                </a:cubicBezTo>
                <a:cubicBezTo>
                  <a:pt x="736440" y="1020952"/>
                  <a:pt x="731017" y="1015530"/>
                  <a:pt x="731017" y="1008842"/>
                </a:cubicBezTo>
                <a:cubicBezTo>
                  <a:pt x="731017" y="1002155"/>
                  <a:pt x="736440" y="996733"/>
                  <a:pt x="743126" y="996733"/>
                </a:cubicBezTo>
                <a:close/>
                <a:moveTo>
                  <a:pt x="681042" y="996733"/>
                </a:moveTo>
                <a:cubicBezTo>
                  <a:pt x="687353" y="996733"/>
                  <a:pt x="692469" y="1001849"/>
                  <a:pt x="692469" y="1008160"/>
                </a:cubicBezTo>
                <a:cubicBezTo>
                  <a:pt x="692469" y="1014471"/>
                  <a:pt x="687353" y="1019587"/>
                  <a:pt x="681042" y="1019587"/>
                </a:cubicBezTo>
                <a:cubicBezTo>
                  <a:pt x="674731" y="1019587"/>
                  <a:pt x="669615" y="1014471"/>
                  <a:pt x="669615" y="1008160"/>
                </a:cubicBezTo>
                <a:cubicBezTo>
                  <a:pt x="669615" y="1001849"/>
                  <a:pt x="674731" y="996733"/>
                  <a:pt x="681042" y="996733"/>
                </a:cubicBezTo>
                <a:close/>
                <a:moveTo>
                  <a:pt x="619641" y="996733"/>
                </a:moveTo>
                <a:cubicBezTo>
                  <a:pt x="625576" y="996733"/>
                  <a:pt x="630386" y="1001544"/>
                  <a:pt x="630386" y="1007478"/>
                </a:cubicBezTo>
                <a:cubicBezTo>
                  <a:pt x="630386" y="1013411"/>
                  <a:pt x="625576" y="1018223"/>
                  <a:pt x="619641" y="1018223"/>
                </a:cubicBezTo>
                <a:cubicBezTo>
                  <a:pt x="613739" y="1018131"/>
                  <a:pt x="608981" y="1013374"/>
                  <a:pt x="608896" y="1007478"/>
                </a:cubicBezTo>
                <a:cubicBezTo>
                  <a:pt x="608896" y="1001544"/>
                  <a:pt x="613705" y="996733"/>
                  <a:pt x="619641" y="996733"/>
                </a:cubicBezTo>
                <a:close/>
                <a:moveTo>
                  <a:pt x="803845" y="995538"/>
                </a:moveTo>
                <a:cubicBezTo>
                  <a:pt x="810821" y="995538"/>
                  <a:pt x="816466" y="1001189"/>
                  <a:pt x="816466" y="1008160"/>
                </a:cubicBezTo>
                <a:cubicBezTo>
                  <a:pt x="816466" y="1015131"/>
                  <a:pt x="810821" y="1020781"/>
                  <a:pt x="803845" y="1020781"/>
                </a:cubicBezTo>
                <a:cubicBezTo>
                  <a:pt x="796869" y="1020781"/>
                  <a:pt x="791224" y="1015131"/>
                  <a:pt x="791224" y="1008160"/>
                </a:cubicBezTo>
                <a:cubicBezTo>
                  <a:pt x="791224" y="1001189"/>
                  <a:pt x="796869" y="995538"/>
                  <a:pt x="803845" y="995538"/>
                </a:cubicBezTo>
                <a:close/>
                <a:moveTo>
                  <a:pt x="865246" y="994856"/>
                </a:moveTo>
                <a:cubicBezTo>
                  <a:pt x="872597" y="994856"/>
                  <a:pt x="878550" y="1000811"/>
                  <a:pt x="878550" y="1008159"/>
                </a:cubicBezTo>
                <a:cubicBezTo>
                  <a:pt x="878550" y="1015507"/>
                  <a:pt x="872597" y="1021463"/>
                  <a:pt x="865246" y="1021463"/>
                </a:cubicBezTo>
                <a:cubicBezTo>
                  <a:pt x="857895" y="1021463"/>
                  <a:pt x="851943" y="1015507"/>
                  <a:pt x="851943" y="1008159"/>
                </a:cubicBezTo>
                <a:cubicBezTo>
                  <a:pt x="851943" y="1000811"/>
                  <a:pt x="857895" y="994856"/>
                  <a:pt x="865246" y="994856"/>
                </a:cubicBezTo>
                <a:close/>
                <a:moveTo>
                  <a:pt x="926648" y="994345"/>
                </a:moveTo>
                <a:cubicBezTo>
                  <a:pt x="934272" y="994345"/>
                  <a:pt x="940463" y="1000529"/>
                  <a:pt x="940463" y="1008160"/>
                </a:cubicBezTo>
                <a:cubicBezTo>
                  <a:pt x="940463" y="1015789"/>
                  <a:pt x="934272" y="1021975"/>
                  <a:pt x="926648" y="1021975"/>
                </a:cubicBezTo>
                <a:cubicBezTo>
                  <a:pt x="919058" y="1021883"/>
                  <a:pt x="912917" y="1015751"/>
                  <a:pt x="912833" y="1008160"/>
                </a:cubicBezTo>
                <a:cubicBezTo>
                  <a:pt x="912833" y="1000529"/>
                  <a:pt x="919023" y="994345"/>
                  <a:pt x="926648" y="994345"/>
                </a:cubicBezTo>
                <a:close/>
                <a:moveTo>
                  <a:pt x="988049" y="993663"/>
                </a:moveTo>
                <a:cubicBezTo>
                  <a:pt x="996048" y="993663"/>
                  <a:pt x="1002546" y="1000154"/>
                  <a:pt x="1002546" y="1008160"/>
                </a:cubicBezTo>
                <a:cubicBezTo>
                  <a:pt x="1002546" y="1016166"/>
                  <a:pt x="996048" y="1022657"/>
                  <a:pt x="988049" y="1022657"/>
                </a:cubicBezTo>
                <a:cubicBezTo>
                  <a:pt x="980050" y="1022657"/>
                  <a:pt x="973552" y="1016166"/>
                  <a:pt x="973552" y="1008160"/>
                </a:cubicBezTo>
                <a:cubicBezTo>
                  <a:pt x="973552" y="1000154"/>
                  <a:pt x="980050" y="993663"/>
                  <a:pt x="988049" y="993663"/>
                </a:cubicBezTo>
                <a:close/>
                <a:moveTo>
                  <a:pt x="1050132" y="993152"/>
                </a:moveTo>
                <a:cubicBezTo>
                  <a:pt x="1050251" y="993150"/>
                  <a:pt x="1050354" y="993150"/>
                  <a:pt x="1050473" y="993152"/>
                </a:cubicBezTo>
                <a:cubicBezTo>
                  <a:pt x="1058677" y="993247"/>
                  <a:pt x="1065243" y="999966"/>
                  <a:pt x="1065141" y="1008160"/>
                </a:cubicBezTo>
                <a:cubicBezTo>
                  <a:pt x="1065141" y="1008218"/>
                  <a:pt x="1065141" y="1008274"/>
                  <a:pt x="1065141" y="1008332"/>
                </a:cubicBezTo>
                <a:cubicBezTo>
                  <a:pt x="1065039" y="1016526"/>
                  <a:pt x="1058319" y="1023092"/>
                  <a:pt x="1050132" y="1022999"/>
                </a:cubicBezTo>
                <a:cubicBezTo>
                  <a:pt x="1041911" y="1022999"/>
                  <a:pt x="1035208" y="1016383"/>
                  <a:pt x="1035123" y="1008160"/>
                </a:cubicBezTo>
                <a:cubicBezTo>
                  <a:pt x="1035123" y="999871"/>
                  <a:pt x="1041843" y="993152"/>
                  <a:pt x="1050132" y="993152"/>
                </a:cubicBezTo>
                <a:close/>
                <a:moveTo>
                  <a:pt x="1110852" y="992639"/>
                </a:moveTo>
                <a:cubicBezTo>
                  <a:pt x="1119430" y="992639"/>
                  <a:pt x="1126372" y="999587"/>
                  <a:pt x="1126372" y="1008159"/>
                </a:cubicBezTo>
                <a:cubicBezTo>
                  <a:pt x="1126372" y="1008217"/>
                  <a:pt x="1126372" y="1008273"/>
                  <a:pt x="1126372" y="1008332"/>
                </a:cubicBezTo>
                <a:cubicBezTo>
                  <a:pt x="1126270" y="1016808"/>
                  <a:pt x="1119328" y="1023603"/>
                  <a:pt x="1110852" y="1023510"/>
                </a:cubicBezTo>
                <a:cubicBezTo>
                  <a:pt x="1110800" y="1023510"/>
                  <a:pt x="1110732" y="1023511"/>
                  <a:pt x="1110681" y="1023511"/>
                </a:cubicBezTo>
                <a:cubicBezTo>
                  <a:pt x="1102204" y="1023510"/>
                  <a:pt x="1095331" y="1016638"/>
                  <a:pt x="1095331" y="1008159"/>
                </a:cubicBezTo>
                <a:cubicBezTo>
                  <a:pt x="1095331" y="999587"/>
                  <a:pt x="1102273" y="992639"/>
                  <a:pt x="1110852" y="992639"/>
                </a:cubicBezTo>
                <a:close/>
                <a:moveTo>
                  <a:pt x="1172618" y="991994"/>
                </a:moveTo>
                <a:cubicBezTo>
                  <a:pt x="1181473" y="991994"/>
                  <a:pt x="1188651" y="999171"/>
                  <a:pt x="1188651" y="1008026"/>
                </a:cubicBezTo>
                <a:cubicBezTo>
                  <a:pt x="1188651" y="1016880"/>
                  <a:pt x="1181473" y="1024058"/>
                  <a:pt x="1172618" y="1024058"/>
                </a:cubicBezTo>
                <a:cubicBezTo>
                  <a:pt x="1163764" y="1024058"/>
                  <a:pt x="1156586" y="1016880"/>
                  <a:pt x="1156586" y="1008026"/>
                </a:cubicBezTo>
                <a:cubicBezTo>
                  <a:pt x="1156586" y="999171"/>
                  <a:pt x="1163764" y="991994"/>
                  <a:pt x="1172618" y="991994"/>
                </a:cubicBezTo>
                <a:close/>
                <a:moveTo>
                  <a:pt x="1233653" y="991616"/>
                </a:moveTo>
                <a:cubicBezTo>
                  <a:pt x="1243068" y="991616"/>
                  <a:pt x="1250709" y="999251"/>
                  <a:pt x="1250709" y="1008671"/>
                </a:cubicBezTo>
                <a:cubicBezTo>
                  <a:pt x="1250709" y="1018091"/>
                  <a:pt x="1243068" y="1025727"/>
                  <a:pt x="1233653" y="1025727"/>
                </a:cubicBezTo>
                <a:cubicBezTo>
                  <a:pt x="1224239" y="1025727"/>
                  <a:pt x="1216598" y="1018091"/>
                  <a:pt x="1216598" y="1008671"/>
                </a:cubicBezTo>
                <a:cubicBezTo>
                  <a:pt x="1216598" y="999251"/>
                  <a:pt x="1224239" y="991616"/>
                  <a:pt x="1233653" y="991616"/>
                </a:cubicBezTo>
                <a:close/>
                <a:moveTo>
                  <a:pt x="1971151" y="991444"/>
                </a:moveTo>
                <a:cubicBezTo>
                  <a:pt x="1980566" y="991444"/>
                  <a:pt x="1988207" y="999080"/>
                  <a:pt x="1988207" y="1008500"/>
                </a:cubicBezTo>
                <a:cubicBezTo>
                  <a:pt x="1988207" y="1017920"/>
                  <a:pt x="1980566" y="1025556"/>
                  <a:pt x="1971151" y="1025556"/>
                </a:cubicBezTo>
                <a:cubicBezTo>
                  <a:pt x="1961737" y="1025556"/>
                  <a:pt x="1954096" y="1017920"/>
                  <a:pt x="1954096" y="1008500"/>
                </a:cubicBezTo>
                <a:cubicBezTo>
                  <a:pt x="1954096" y="999080"/>
                  <a:pt x="1961737" y="991444"/>
                  <a:pt x="1971151" y="991444"/>
                </a:cubicBezTo>
                <a:close/>
                <a:moveTo>
                  <a:pt x="1295054" y="991104"/>
                </a:moveTo>
                <a:cubicBezTo>
                  <a:pt x="1304469" y="991104"/>
                  <a:pt x="1312110" y="998739"/>
                  <a:pt x="1312110" y="1008159"/>
                </a:cubicBezTo>
                <a:cubicBezTo>
                  <a:pt x="1312110" y="1017579"/>
                  <a:pt x="1304469" y="1025215"/>
                  <a:pt x="1295054" y="1025215"/>
                </a:cubicBezTo>
                <a:cubicBezTo>
                  <a:pt x="1285640" y="1025215"/>
                  <a:pt x="1277999" y="1017579"/>
                  <a:pt x="1277999" y="1008159"/>
                </a:cubicBezTo>
                <a:cubicBezTo>
                  <a:pt x="1277999" y="998739"/>
                  <a:pt x="1285640" y="991104"/>
                  <a:pt x="1295054" y="991104"/>
                </a:cubicBezTo>
                <a:close/>
                <a:moveTo>
                  <a:pt x="1357138" y="990763"/>
                </a:moveTo>
                <a:cubicBezTo>
                  <a:pt x="1366553" y="990763"/>
                  <a:pt x="1374194" y="998398"/>
                  <a:pt x="1374194" y="1007818"/>
                </a:cubicBezTo>
                <a:cubicBezTo>
                  <a:pt x="1374194" y="1017238"/>
                  <a:pt x="1366553" y="1024874"/>
                  <a:pt x="1357138" y="1024874"/>
                </a:cubicBezTo>
                <a:cubicBezTo>
                  <a:pt x="1347724" y="1024874"/>
                  <a:pt x="1340083" y="1017238"/>
                  <a:pt x="1340083" y="1007818"/>
                </a:cubicBezTo>
                <a:cubicBezTo>
                  <a:pt x="1340083" y="998398"/>
                  <a:pt x="1347724" y="990763"/>
                  <a:pt x="1357138" y="990763"/>
                </a:cubicBezTo>
                <a:close/>
                <a:moveTo>
                  <a:pt x="1418727" y="990232"/>
                </a:moveTo>
                <a:cubicBezTo>
                  <a:pt x="1428159" y="990242"/>
                  <a:pt x="1435783" y="997887"/>
                  <a:pt x="1435766" y="1007307"/>
                </a:cubicBezTo>
                <a:cubicBezTo>
                  <a:pt x="1435766" y="1007599"/>
                  <a:pt x="1435766" y="1007890"/>
                  <a:pt x="1435749" y="1008182"/>
                </a:cubicBezTo>
                <a:cubicBezTo>
                  <a:pt x="1435271" y="1017588"/>
                  <a:pt x="1427272" y="1024834"/>
                  <a:pt x="1417857" y="1024363"/>
                </a:cubicBezTo>
                <a:cubicBezTo>
                  <a:pt x="1417567" y="1024378"/>
                  <a:pt x="1417277" y="1024385"/>
                  <a:pt x="1416987" y="1024385"/>
                </a:cubicBezTo>
                <a:cubicBezTo>
                  <a:pt x="1407555" y="1024373"/>
                  <a:pt x="1399931" y="1016727"/>
                  <a:pt x="1399949" y="1007307"/>
                </a:cubicBezTo>
                <a:cubicBezTo>
                  <a:pt x="1399949" y="1007015"/>
                  <a:pt x="1399949" y="1006724"/>
                  <a:pt x="1399965" y="1006432"/>
                </a:cubicBezTo>
                <a:cubicBezTo>
                  <a:pt x="1400443" y="997026"/>
                  <a:pt x="1408442" y="989781"/>
                  <a:pt x="1417857" y="990252"/>
                </a:cubicBezTo>
                <a:cubicBezTo>
                  <a:pt x="1418147" y="990237"/>
                  <a:pt x="1418437" y="990230"/>
                  <a:pt x="1418727" y="990232"/>
                </a:cubicBezTo>
                <a:close/>
                <a:moveTo>
                  <a:pt x="1479259" y="989910"/>
                </a:moveTo>
                <a:cubicBezTo>
                  <a:pt x="1489339" y="989910"/>
                  <a:pt x="1497508" y="998081"/>
                  <a:pt x="1497508" y="1008159"/>
                </a:cubicBezTo>
                <a:cubicBezTo>
                  <a:pt x="1497508" y="1008217"/>
                  <a:pt x="1497508" y="1008274"/>
                  <a:pt x="1497508" y="1008332"/>
                </a:cubicBezTo>
                <a:cubicBezTo>
                  <a:pt x="1497406" y="1018314"/>
                  <a:pt x="1489236" y="1026332"/>
                  <a:pt x="1479259" y="1026239"/>
                </a:cubicBezTo>
                <a:cubicBezTo>
                  <a:pt x="1479208" y="1026239"/>
                  <a:pt x="1479139" y="1026239"/>
                  <a:pt x="1479088" y="1026239"/>
                </a:cubicBezTo>
                <a:cubicBezTo>
                  <a:pt x="1469110" y="1026239"/>
                  <a:pt x="1461009" y="1018144"/>
                  <a:pt x="1461009" y="1008159"/>
                </a:cubicBezTo>
                <a:cubicBezTo>
                  <a:pt x="1461009" y="998081"/>
                  <a:pt x="1469178" y="989910"/>
                  <a:pt x="1479259" y="989910"/>
                </a:cubicBezTo>
                <a:close/>
                <a:moveTo>
                  <a:pt x="1540660" y="989740"/>
                </a:moveTo>
                <a:cubicBezTo>
                  <a:pt x="1550842" y="989740"/>
                  <a:pt x="1559080" y="997986"/>
                  <a:pt x="1559080" y="1008160"/>
                </a:cubicBezTo>
                <a:cubicBezTo>
                  <a:pt x="1559080" y="1008216"/>
                  <a:pt x="1559080" y="1008274"/>
                  <a:pt x="1559080" y="1008330"/>
                </a:cubicBezTo>
                <a:cubicBezTo>
                  <a:pt x="1558978" y="1018411"/>
                  <a:pt x="1550740" y="1026503"/>
                  <a:pt x="1540660" y="1026410"/>
                </a:cubicBezTo>
                <a:cubicBezTo>
                  <a:pt x="1530546" y="1026410"/>
                  <a:pt x="1522342" y="1018267"/>
                  <a:pt x="1522240" y="1008160"/>
                </a:cubicBezTo>
                <a:cubicBezTo>
                  <a:pt x="1522240" y="997986"/>
                  <a:pt x="1530495" y="989740"/>
                  <a:pt x="1540660" y="989740"/>
                </a:cubicBezTo>
                <a:close/>
                <a:moveTo>
                  <a:pt x="1602061" y="989399"/>
                </a:moveTo>
                <a:cubicBezTo>
                  <a:pt x="1612414" y="989399"/>
                  <a:pt x="1620822" y="997798"/>
                  <a:pt x="1620822" y="1008160"/>
                </a:cubicBezTo>
                <a:cubicBezTo>
                  <a:pt x="1620822" y="1008216"/>
                  <a:pt x="1620822" y="1008274"/>
                  <a:pt x="1620822" y="1008331"/>
                </a:cubicBezTo>
                <a:cubicBezTo>
                  <a:pt x="1620720" y="1018598"/>
                  <a:pt x="1612329" y="1026845"/>
                  <a:pt x="1602061" y="1026751"/>
                </a:cubicBezTo>
                <a:cubicBezTo>
                  <a:pt x="1591759" y="1026751"/>
                  <a:pt x="1583385" y="1018455"/>
                  <a:pt x="1583300" y="1008160"/>
                </a:cubicBezTo>
                <a:cubicBezTo>
                  <a:pt x="1583300" y="997798"/>
                  <a:pt x="1591691" y="989399"/>
                  <a:pt x="1602061" y="989399"/>
                </a:cubicBezTo>
                <a:close/>
                <a:moveTo>
                  <a:pt x="1664144" y="989228"/>
                </a:moveTo>
                <a:cubicBezTo>
                  <a:pt x="1674600" y="989228"/>
                  <a:pt x="1683076" y="997704"/>
                  <a:pt x="1683076" y="1008160"/>
                </a:cubicBezTo>
                <a:cubicBezTo>
                  <a:pt x="1682991" y="1018548"/>
                  <a:pt x="1674532" y="1026921"/>
                  <a:pt x="1664144" y="1026921"/>
                </a:cubicBezTo>
                <a:cubicBezTo>
                  <a:pt x="1653757" y="1026921"/>
                  <a:pt x="1645315" y="1018548"/>
                  <a:pt x="1645213" y="1008160"/>
                </a:cubicBezTo>
                <a:cubicBezTo>
                  <a:pt x="1645213" y="997704"/>
                  <a:pt x="1653689" y="989228"/>
                  <a:pt x="1664144" y="989228"/>
                </a:cubicBezTo>
                <a:close/>
                <a:moveTo>
                  <a:pt x="1724864" y="989058"/>
                </a:moveTo>
                <a:cubicBezTo>
                  <a:pt x="1735422" y="989058"/>
                  <a:pt x="1743967" y="997609"/>
                  <a:pt x="1743967" y="1008160"/>
                </a:cubicBezTo>
                <a:cubicBezTo>
                  <a:pt x="1743865" y="1018644"/>
                  <a:pt x="1735353" y="1027092"/>
                  <a:pt x="1724864" y="1027092"/>
                </a:cubicBezTo>
                <a:cubicBezTo>
                  <a:pt x="1714375" y="1027092"/>
                  <a:pt x="1705847" y="1018644"/>
                  <a:pt x="1705762" y="1008160"/>
                </a:cubicBezTo>
                <a:cubicBezTo>
                  <a:pt x="1705762" y="997609"/>
                  <a:pt x="1714307" y="989058"/>
                  <a:pt x="1724864" y="989058"/>
                </a:cubicBezTo>
                <a:close/>
                <a:moveTo>
                  <a:pt x="1909434" y="988753"/>
                </a:moveTo>
                <a:cubicBezTo>
                  <a:pt x="1920079" y="988753"/>
                  <a:pt x="1928707" y="997381"/>
                  <a:pt x="1928707" y="1008025"/>
                </a:cubicBezTo>
                <a:cubicBezTo>
                  <a:pt x="1928707" y="1018669"/>
                  <a:pt x="1920078" y="1027298"/>
                  <a:pt x="1909434" y="1027298"/>
                </a:cubicBezTo>
                <a:cubicBezTo>
                  <a:pt x="1898790" y="1027298"/>
                  <a:pt x="1890161" y="1018670"/>
                  <a:pt x="1890161" y="1008025"/>
                </a:cubicBezTo>
                <a:cubicBezTo>
                  <a:pt x="1890161" y="997381"/>
                  <a:pt x="1898790" y="988753"/>
                  <a:pt x="1909434" y="988753"/>
                </a:cubicBezTo>
                <a:close/>
                <a:moveTo>
                  <a:pt x="1848033" y="988753"/>
                </a:moveTo>
                <a:cubicBezTo>
                  <a:pt x="1858678" y="988753"/>
                  <a:pt x="1867306" y="997381"/>
                  <a:pt x="1867306" y="1008025"/>
                </a:cubicBezTo>
                <a:cubicBezTo>
                  <a:pt x="1867306" y="1018669"/>
                  <a:pt x="1858677" y="1027298"/>
                  <a:pt x="1848033" y="1027298"/>
                </a:cubicBezTo>
                <a:cubicBezTo>
                  <a:pt x="1837389" y="1027298"/>
                  <a:pt x="1828760" y="1018670"/>
                  <a:pt x="1828760" y="1008025"/>
                </a:cubicBezTo>
                <a:cubicBezTo>
                  <a:pt x="1828760" y="997381"/>
                  <a:pt x="1837389" y="988753"/>
                  <a:pt x="1848033" y="988753"/>
                </a:cubicBezTo>
                <a:close/>
                <a:moveTo>
                  <a:pt x="1786631" y="988753"/>
                </a:moveTo>
                <a:cubicBezTo>
                  <a:pt x="1797276" y="988753"/>
                  <a:pt x="1805904" y="997381"/>
                  <a:pt x="1805904" y="1008025"/>
                </a:cubicBezTo>
                <a:cubicBezTo>
                  <a:pt x="1805904" y="1018669"/>
                  <a:pt x="1797275" y="1027298"/>
                  <a:pt x="1786631" y="1027298"/>
                </a:cubicBezTo>
                <a:cubicBezTo>
                  <a:pt x="1775987" y="1027298"/>
                  <a:pt x="1767358" y="1018670"/>
                  <a:pt x="1767358" y="1008025"/>
                </a:cubicBezTo>
                <a:cubicBezTo>
                  <a:pt x="1767358" y="997381"/>
                  <a:pt x="1775987" y="988753"/>
                  <a:pt x="1786631" y="988753"/>
                </a:cubicBezTo>
                <a:close/>
                <a:moveTo>
                  <a:pt x="5628" y="943519"/>
                </a:moveTo>
                <a:cubicBezTo>
                  <a:pt x="5747" y="943512"/>
                  <a:pt x="5867" y="943512"/>
                  <a:pt x="5986" y="943519"/>
                </a:cubicBezTo>
                <a:cubicBezTo>
                  <a:pt x="7675" y="943617"/>
                  <a:pt x="8971" y="945066"/>
                  <a:pt x="8869" y="946760"/>
                </a:cubicBezTo>
                <a:cubicBezTo>
                  <a:pt x="8869" y="948549"/>
                  <a:pt x="7419" y="950000"/>
                  <a:pt x="5628" y="950000"/>
                </a:cubicBezTo>
                <a:cubicBezTo>
                  <a:pt x="3872" y="949914"/>
                  <a:pt x="2473" y="948512"/>
                  <a:pt x="2388" y="946760"/>
                </a:cubicBezTo>
                <a:cubicBezTo>
                  <a:pt x="2388" y="944970"/>
                  <a:pt x="3837" y="943519"/>
                  <a:pt x="5628" y="943519"/>
                </a:cubicBezTo>
                <a:close/>
                <a:moveTo>
                  <a:pt x="67029" y="941983"/>
                </a:moveTo>
                <a:cubicBezTo>
                  <a:pt x="67149" y="941978"/>
                  <a:pt x="67268" y="941978"/>
                  <a:pt x="67371" y="941983"/>
                </a:cubicBezTo>
                <a:cubicBezTo>
                  <a:pt x="69912" y="942079"/>
                  <a:pt x="71907" y="944218"/>
                  <a:pt x="71805" y="946760"/>
                </a:cubicBezTo>
                <a:cubicBezTo>
                  <a:pt x="71805" y="949397"/>
                  <a:pt x="69673" y="951536"/>
                  <a:pt x="67029" y="951536"/>
                </a:cubicBezTo>
                <a:cubicBezTo>
                  <a:pt x="64437" y="951446"/>
                  <a:pt x="62339" y="949358"/>
                  <a:pt x="62254" y="946760"/>
                </a:cubicBezTo>
                <a:cubicBezTo>
                  <a:pt x="62254" y="944123"/>
                  <a:pt x="64386" y="941983"/>
                  <a:pt x="67029" y="941983"/>
                </a:cubicBezTo>
                <a:close/>
                <a:moveTo>
                  <a:pt x="129114" y="941301"/>
                </a:moveTo>
                <a:cubicBezTo>
                  <a:pt x="132133" y="941301"/>
                  <a:pt x="134572" y="943747"/>
                  <a:pt x="134572" y="946760"/>
                </a:cubicBezTo>
                <a:cubicBezTo>
                  <a:pt x="134572" y="949774"/>
                  <a:pt x="132133" y="952217"/>
                  <a:pt x="129114" y="952217"/>
                </a:cubicBezTo>
                <a:cubicBezTo>
                  <a:pt x="126129" y="952129"/>
                  <a:pt x="123741" y="949736"/>
                  <a:pt x="123656" y="946760"/>
                </a:cubicBezTo>
                <a:cubicBezTo>
                  <a:pt x="123656" y="943747"/>
                  <a:pt x="126095" y="941301"/>
                  <a:pt x="129114" y="941301"/>
                </a:cubicBezTo>
                <a:close/>
                <a:moveTo>
                  <a:pt x="189832" y="940449"/>
                </a:moveTo>
                <a:cubicBezTo>
                  <a:pt x="189951" y="940446"/>
                  <a:pt x="190071" y="940446"/>
                  <a:pt x="190173" y="940449"/>
                </a:cubicBezTo>
                <a:cubicBezTo>
                  <a:pt x="193567" y="940544"/>
                  <a:pt x="196245" y="943371"/>
                  <a:pt x="196143" y="946761"/>
                </a:cubicBezTo>
                <a:cubicBezTo>
                  <a:pt x="196143" y="950244"/>
                  <a:pt x="193312" y="953070"/>
                  <a:pt x="189832" y="953070"/>
                </a:cubicBezTo>
                <a:cubicBezTo>
                  <a:pt x="186387" y="952980"/>
                  <a:pt x="183607" y="950207"/>
                  <a:pt x="183522" y="946761"/>
                </a:cubicBezTo>
                <a:cubicBezTo>
                  <a:pt x="183522" y="943275"/>
                  <a:pt x="186353" y="940449"/>
                  <a:pt x="189832" y="940449"/>
                </a:cubicBezTo>
                <a:close/>
                <a:moveTo>
                  <a:pt x="251234" y="939767"/>
                </a:moveTo>
                <a:cubicBezTo>
                  <a:pt x="255088" y="939767"/>
                  <a:pt x="258227" y="942898"/>
                  <a:pt x="258227" y="946760"/>
                </a:cubicBezTo>
                <a:cubicBezTo>
                  <a:pt x="258227" y="950621"/>
                  <a:pt x="255088" y="953753"/>
                  <a:pt x="251234" y="953753"/>
                </a:cubicBezTo>
                <a:cubicBezTo>
                  <a:pt x="247413" y="953662"/>
                  <a:pt x="244326" y="950583"/>
                  <a:pt x="244241" y="946760"/>
                </a:cubicBezTo>
                <a:cubicBezTo>
                  <a:pt x="244241" y="942898"/>
                  <a:pt x="247379" y="939767"/>
                  <a:pt x="251234" y="939767"/>
                </a:cubicBezTo>
                <a:close/>
                <a:moveTo>
                  <a:pt x="312635" y="939085"/>
                </a:moveTo>
                <a:cubicBezTo>
                  <a:pt x="316882" y="939085"/>
                  <a:pt x="320310" y="942522"/>
                  <a:pt x="320310" y="946761"/>
                </a:cubicBezTo>
                <a:cubicBezTo>
                  <a:pt x="320310" y="950998"/>
                  <a:pt x="316882" y="954435"/>
                  <a:pt x="312635" y="954435"/>
                </a:cubicBezTo>
                <a:cubicBezTo>
                  <a:pt x="308388" y="954435"/>
                  <a:pt x="304960" y="950998"/>
                  <a:pt x="304960" y="946761"/>
                </a:cubicBezTo>
                <a:cubicBezTo>
                  <a:pt x="304960" y="942522"/>
                  <a:pt x="308388" y="939085"/>
                  <a:pt x="312635" y="939085"/>
                </a:cubicBezTo>
                <a:close/>
                <a:moveTo>
                  <a:pt x="374036" y="938231"/>
                </a:moveTo>
                <a:cubicBezTo>
                  <a:pt x="378743" y="938231"/>
                  <a:pt x="382563" y="942050"/>
                  <a:pt x="382563" y="946760"/>
                </a:cubicBezTo>
                <a:cubicBezTo>
                  <a:pt x="382563" y="951469"/>
                  <a:pt x="378743" y="955287"/>
                  <a:pt x="374036" y="955287"/>
                </a:cubicBezTo>
                <a:cubicBezTo>
                  <a:pt x="369362" y="955197"/>
                  <a:pt x="365593" y="951431"/>
                  <a:pt x="365508" y="946760"/>
                </a:cubicBezTo>
                <a:cubicBezTo>
                  <a:pt x="365508" y="942050"/>
                  <a:pt x="369329" y="938231"/>
                  <a:pt x="374036" y="938231"/>
                </a:cubicBezTo>
                <a:close/>
                <a:moveTo>
                  <a:pt x="436120" y="937550"/>
                </a:moveTo>
                <a:cubicBezTo>
                  <a:pt x="441203" y="937550"/>
                  <a:pt x="445330" y="941674"/>
                  <a:pt x="445330" y="946761"/>
                </a:cubicBezTo>
                <a:cubicBezTo>
                  <a:pt x="445330" y="951847"/>
                  <a:pt x="441203" y="955970"/>
                  <a:pt x="436120" y="955970"/>
                </a:cubicBezTo>
                <a:cubicBezTo>
                  <a:pt x="431072" y="955880"/>
                  <a:pt x="426995" y="951809"/>
                  <a:pt x="426910" y="946761"/>
                </a:cubicBezTo>
                <a:cubicBezTo>
                  <a:pt x="426910" y="941674"/>
                  <a:pt x="431037" y="937550"/>
                  <a:pt x="436120" y="937550"/>
                </a:cubicBezTo>
                <a:close/>
                <a:moveTo>
                  <a:pt x="496839" y="936867"/>
                </a:moveTo>
                <a:cubicBezTo>
                  <a:pt x="502297" y="936867"/>
                  <a:pt x="506731" y="941297"/>
                  <a:pt x="506731" y="946760"/>
                </a:cubicBezTo>
                <a:cubicBezTo>
                  <a:pt x="506731" y="952223"/>
                  <a:pt x="502297" y="956651"/>
                  <a:pt x="496839" y="956651"/>
                </a:cubicBezTo>
                <a:cubicBezTo>
                  <a:pt x="491381" y="956651"/>
                  <a:pt x="486947" y="952223"/>
                  <a:pt x="486947" y="946760"/>
                </a:cubicBezTo>
                <a:cubicBezTo>
                  <a:pt x="486947" y="941297"/>
                  <a:pt x="491381" y="936867"/>
                  <a:pt x="496839" y="936867"/>
                </a:cubicBezTo>
                <a:close/>
                <a:moveTo>
                  <a:pt x="558240" y="936185"/>
                </a:moveTo>
                <a:cubicBezTo>
                  <a:pt x="564073" y="936185"/>
                  <a:pt x="568815" y="940920"/>
                  <a:pt x="568815" y="946760"/>
                </a:cubicBezTo>
                <a:cubicBezTo>
                  <a:pt x="568815" y="952599"/>
                  <a:pt x="564073" y="957334"/>
                  <a:pt x="558240" y="957334"/>
                </a:cubicBezTo>
                <a:cubicBezTo>
                  <a:pt x="552407" y="957334"/>
                  <a:pt x="547666" y="952599"/>
                  <a:pt x="547666" y="946760"/>
                </a:cubicBezTo>
                <a:cubicBezTo>
                  <a:pt x="547666" y="940920"/>
                  <a:pt x="552407" y="936185"/>
                  <a:pt x="558240" y="936185"/>
                </a:cubicBezTo>
                <a:close/>
                <a:moveTo>
                  <a:pt x="619642" y="935504"/>
                </a:moveTo>
                <a:cubicBezTo>
                  <a:pt x="619761" y="935502"/>
                  <a:pt x="619863" y="935502"/>
                  <a:pt x="619982" y="935504"/>
                </a:cubicBezTo>
                <a:cubicBezTo>
                  <a:pt x="626106" y="935599"/>
                  <a:pt x="631001" y="940638"/>
                  <a:pt x="630898" y="946761"/>
                </a:cubicBezTo>
                <a:cubicBezTo>
                  <a:pt x="630898" y="952978"/>
                  <a:pt x="625867" y="958017"/>
                  <a:pt x="619642" y="958017"/>
                </a:cubicBezTo>
                <a:cubicBezTo>
                  <a:pt x="613467" y="957925"/>
                  <a:pt x="608470" y="952939"/>
                  <a:pt x="608385" y="946761"/>
                </a:cubicBezTo>
                <a:cubicBezTo>
                  <a:pt x="608385" y="940543"/>
                  <a:pt x="613433" y="935504"/>
                  <a:pt x="619642" y="935504"/>
                </a:cubicBezTo>
                <a:close/>
                <a:moveTo>
                  <a:pt x="681042" y="934821"/>
                </a:moveTo>
                <a:cubicBezTo>
                  <a:pt x="687643" y="934821"/>
                  <a:pt x="692982" y="940166"/>
                  <a:pt x="692982" y="946761"/>
                </a:cubicBezTo>
                <a:cubicBezTo>
                  <a:pt x="692982" y="953353"/>
                  <a:pt x="687643" y="958699"/>
                  <a:pt x="681042" y="958699"/>
                </a:cubicBezTo>
                <a:cubicBezTo>
                  <a:pt x="674493" y="958608"/>
                  <a:pt x="669189" y="953317"/>
                  <a:pt x="669104" y="946761"/>
                </a:cubicBezTo>
                <a:cubicBezTo>
                  <a:pt x="669104" y="940166"/>
                  <a:pt x="674442" y="934821"/>
                  <a:pt x="681042" y="934821"/>
                </a:cubicBezTo>
                <a:close/>
                <a:moveTo>
                  <a:pt x="743126" y="934139"/>
                </a:moveTo>
                <a:cubicBezTo>
                  <a:pt x="750102" y="934139"/>
                  <a:pt x="755747" y="939790"/>
                  <a:pt x="755747" y="946761"/>
                </a:cubicBezTo>
                <a:cubicBezTo>
                  <a:pt x="755747" y="953731"/>
                  <a:pt x="750102" y="959381"/>
                  <a:pt x="743126" y="959381"/>
                </a:cubicBezTo>
                <a:cubicBezTo>
                  <a:pt x="736150" y="959381"/>
                  <a:pt x="730505" y="953731"/>
                  <a:pt x="730505" y="946761"/>
                </a:cubicBezTo>
                <a:cubicBezTo>
                  <a:pt x="730505" y="939790"/>
                  <a:pt x="736150" y="934139"/>
                  <a:pt x="743126" y="934139"/>
                </a:cubicBezTo>
                <a:close/>
                <a:moveTo>
                  <a:pt x="803845" y="933456"/>
                </a:moveTo>
                <a:cubicBezTo>
                  <a:pt x="811196" y="933456"/>
                  <a:pt x="817149" y="939412"/>
                  <a:pt x="817149" y="946760"/>
                </a:cubicBezTo>
                <a:cubicBezTo>
                  <a:pt x="817149" y="954107"/>
                  <a:pt x="811196" y="960063"/>
                  <a:pt x="803845" y="960063"/>
                </a:cubicBezTo>
                <a:cubicBezTo>
                  <a:pt x="796494" y="960063"/>
                  <a:pt x="790542" y="954107"/>
                  <a:pt x="790542" y="946760"/>
                </a:cubicBezTo>
                <a:cubicBezTo>
                  <a:pt x="790542" y="939412"/>
                  <a:pt x="796494" y="933456"/>
                  <a:pt x="803845" y="933456"/>
                </a:cubicBezTo>
                <a:close/>
                <a:moveTo>
                  <a:pt x="865612" y="932811"/>
                </a:moveTo>
                <a:cubicBezTo>
                  <a:pt x="873242" y="932811"/>
                  <a:pt x="879428" y="938995"/>
                  <a:pt x="879428" y="946625"/>
                </a:cubicBezTo>
                <a:cubicBezTo>
                  <a:pt x="879428" y="954255"/>
                  <a:pt x="873242" y="960441"/>
                  <a:pt x="865612" y="960441"/>
                </a:cubicBezTo>
                <a:cubicBezTo>
                  <a:pt x="857982" y="960441"/>
                  <a:pt x="851797" y="954255"/>
                  <a:pt x="851797" y="946625"/>
                </a:cubicBezTo>
                <a:cubicBezTo>
                  <a:pt x="851797" y="938995"/>
                  <a:pt x="857982" y="932811"/>
                  <a:pt x="865612" y="932811"/>
                </a:cubicBezTo>
                <a:close/>
                <a:moveTo>
                  <a:pt x="926647" y="932262"/>
                </a:moveTo>
                <a:cubicBezTo>
                  <a:pt x="934646" y="932262"/>
                  <a:pt x="941144" y="938754"/>
                  <a:pt x="941144" y="946760"/>
                </a:cubicBezTo>
                <a:cubicBezTo>
                  <a:pt x="941144" y="954765"/>
                  <a:pt x="934646" y="961257"/>
                  <a:pt x="926647" y="961257"/>
                </a:cubicBezTo>
                <a:cubicBezTo>
                  <a:pt x="918648" y="961257"/>
                  <a:pt x="912150" y="954765"/>
                  <a:pt x="912150" y="946760"/>
                </a:cubicBezTo>
                <a:cubicBezTo>
                  <a:pt x="912150" y="938754"/>
                  <a:pt x="918648" y="932262"/>
                  <a:pt x="926647" y="932262"/>
                </a:cubicBezTo>
                <a:close/>
                <a:moveTo>
                  <a:pt x="988048" y="931751"/>
                </a:moveTo>
                <a:cubicBezTo>
                  <a:pt x="988168" y="931749"/>
                  <a:pt x="988270" y="931749"/>
                  <a:pt x="988390" y="931751"/>
                </a:cubicBezTo>
                <a:cubicBezTo>
                  <a:pt x="996593" y="931846"/>
                  <a:pt x="1003160" y="938565"/>
                  <a:pt x="1003058" y="946760"/>
                </a:cubicBezTo>
                <a:cubicBezTo>
                  <a:pt x="1003058" y="946817"/>
                  <a:pt x="1003058" y="946874"/>
                  <a:pt x="1003058" y="946931"/>
                </a:cubicBezTo>
                <a:cubicBezTo>
                  <a:pt x="1002956" y="955126"/>
                  <a:pt x="996235" y="961691"/>
                  <a:pt x="988048" y="961599"/>
                </a:cubicBezTo>
                <a:cubicBezTo>
                  <a:pt x="979827" y="961599"/>
                  <a:pt x="973124" y="954982"/>
                  <a:pt x="973040" y="946760"/>
                </a:cubicBezTo>
                <a:cubicBezTo>
                  <a:pt x="973040" y="938471"/>
                  <a:pt x="979759" y="931751"/>
                  <a:pt x="988048" y="931751"/>
                </a:cubicBezTo>
                <a:close/>
                <a:moveTo>
                  <a:pt x="1049816" y="930934"/>
                </a:moveTo>
                <a:cubicBezTo>
                  <a:pt x="1058483" y="930934"/>
                  <a:pt x="1065508" y="937959"/>
                  <a:pt x="1065508" y="946625"/>
                </a:cubicBezTo>
                <a:cubicBezTo>
                  <a:pt x="1065508" y="955292"/>
                  <a:pt x="1058483" y="962317"/>
                  <a:pt x="1049816" y="962317"/>
                </a:cubicBezTo>
                <a:cubicBezTo>
                  <a:pt x="1041150" y="962317"/>
                  <a:pt x="1034125" y="955290"/>
                  <a:pt x="1034125" y="946625"/>
                </a:cubicBezTo>
                <a:cubicBezTo>
                  <a:pt x="1034125" y="937959"/>
                  <a:pt x="1041150" y="930934"/>
                  <a:pt x="1049816" y="930934"/>
                </a:cubicBezTo>
                <a:close/>
                <a:moveTo>
                  <a:pt x="1110851" y="930558"/>
                </a:moveTo>
                <a:cubicBezTo>
                  <a:pt x="1110970" y="930556"/>
                  <a:pt x="1111073" y="930556"/>
                  <a:pt x="1111192" y="930558"/>
                </a:cubicBezTo>
                <a:cubicBezTo>
                  <a:pt x="1120044" y="930652"/>
                  <a:pt x="1127156" y="937907"/>
                  <a:pt x="1127054" y="946761"/>
                </a:cubicBezTo>
                <a:cubicBezTo>
                  <a:pt x="1127054" y="946819"/>
                  <a:pt x="1127054" y="946874"/>
                  <a:pt x="1127054" y="946932"/>
                </a:cubicBezTo>
                <a:cubicBezTo>
                  <a:pt x="1126952" y="955786"/>
                  <a:pt x="1119703" y="962886"/>
                  <a:pt x="1110851" y="962792"/>
                </a:cubicBezTo>
                <a:cubicBezTo>
                  <a:pt x="1102152" y="962371"/>
                  <a:pt x="1095160" y="955459"/>
                  <a:pt x="1094648" y="946761"/>
                </a:cubicBezTo>
                <a:cubicBezTo>
                  <a:pt x="1095074" y="937995"/>
                  <a:pt x="1102084" y="930986"/>
                  <a:pt x="1110851" y="930558"/>
                </a:cubicBezTo>
                <a:close/>
                <a:moveTo>
                  <a:pt x="1172252" y="930045"/>
                </a:moveTo>
                <a:cubicBezTo>
                  <a:pt x="1181667" y="930045"/>
                  <a:pt x="1189308" y="937680"/>
                  <a:pt x="1189308" y="947101"/>
                </a:cubicBezTo>
                <a:cubicBezTo>
                  <a:pt x="1189308" y="956521"/>
                  <a:pt x="1181667" y="964156"/>
                  <a:pt x="1172252" y="964156"/>
                </a:cubicBezTo>
                <a:cubicBezTo>
                  <a:pt x="1162838" y="964156"/>
                  <a:pt x="1155197" y="956521"/>
                  <a:pt x="1155197" y="947101"/>
                </a:cubicBezTo>
                <a:cubicBezTo>
                  <a:pt x="1155197" y="937680"/>
                  <a:pt x="1162838" y="930045"/>
                  <a:pt x="1172252" y="930045"/>
                </a:cubicBezTo>
                <a:close/>
                <a:moveTo>
                  <a:pt x="1233653" y="929533"/>
                </a:moveTo>
                <a:cubicBezTo>
                  <a:pt x="1243068" y="929533"/>
                  <a:pt x="1250709" y="937169"/>
                  <a:pt x="1250709" y="946589"/>
                </a:cubicBezTo>
                <a:cubicBezTo>
                  <a:pt x="1250709" y="956008"/>
                  <a:pt x="1243068" y="963644"/>
                  <a:pt x="1233653" y="963644"/>
                </a:cubicBezTo>
                <a:cubicBezTo>
                  <a:pt x="1224239" y="963644"/>
                  <a:pt x="1216598" y="956008"/>
                  <a:pt x="1216598" y="946589"/>
                </a:cubicBezTo>
                <a:cubicBezTo>
                  <a:pt x="1216598" y="937169"/>
                  <a:pt x="1224239" y="929533"/>
                  <a:pt x="1233653" y="929533"/>
                </a:cubicBezTo>
                <a:close/>
                <a:moveTo>
                  <a:pt x="1971151" y="929364"/>
                </a:moveTo>
                <a:cubicBezTo>
                  <a:pt x="1980566" y="929364"/>
                  <a:pt x="1988207" y="936999"/>
                  <a:pt x="1988207" y="946418"/>
                </a:cubicBezTo>
                <a:cubicBezTo>
                  <a:pt x="1988207" y="955838"/>
                  <a:pt x="1980566" y="963474"/>
                  <a:pt x="1971151" y="963474"/>
                </a:cubicBezTo>
                <a:cubicBezTo>
                  <a:pt x="1961737" y="963474"/>
                  <a:pt x="1954096" y="955838"/>
                  <a:pt x="1954096" y="946418"/>
                </a:cubicBezTo>
                <a:cubicBezTo>
                  <a:pt x="1954096" y="936999"/>
                  <a:pt x="1961737" y="929364"/>
                  <a:pt x="1971151" y="929364"/>
                </a:cubicBezTo>
                <a:close/>
                <a:moveTo>
                  <a:pt x="1295421" y="928888"/>
                </a:moveTo>
                <a:cubicBezTo>
                  <a:pt x="1305218" y="928888"/>
                  <a:pt x="1313159" y="936830"/>
                  <a:pt x="1313159" y="946625"/>
                </a:cubicBezTo>
                <a:cubicBezTo>
                  <a:pt x="1313159" y="956422"/>
                  <a:pt x="1305218" y="964363"/>
                  <a:pt x="1295421" y="964363"/>
                </a:cubicBezTo>
                <a:cubicBezTo>
                  <a:pt x="1285625" y="964363"/>
                  <a:pt x="1277683" y="956422"/>
                  <a:pt x="1277683" y="946625"/>
                </a:cubicBezTo>
                <a:cubicBezTo>
                  <a:pt x="1277683" y="936830"/>
                  <a:pt x="1285625" y="928888"/>
                  <a:pt x="1295421" y="928888"/>
                </a:cubicBezTo>
                <a:close/>
                <a:moveTo>
                  <a:pt x="1479259" y="928510"/>
                </a:moveTo>
                <a:cubicBezTo>
                  <a:pt x="1489714" y="928510"/>
                  <a:pt x="1498191" y="936986"/>
                  <a:pt x="1498191" y="947443"/>
                </a:cubicBezTo>
                <a:cubicBezTo>
                  <a:pt x="1498106" y="957831"/>
                  <a:pt x="1489646" y="966203"/>
                  <a:pt x="1479259" y="966203"/>
                </a:cubicBezTo>
                <a:cubicBezTo>
                  <a:pt x="1468872" y="966203"/>
                  <a:pt x="1460429" y="957831"/>
                  <a:pt x="1460327" y="947443"/>
                </a:cubicBezTo>
                <a:cubicBezTo>
                  <a:pt x="1460327" y="936986"/>
                  <a:pt x="1468804" y="928510"/>
                  <a:pt x="1479259" y="928510"/>
                </a:cubicBezTo>
                <a:close/>
                <a:moveTo>
                  <a:pt x="1417857" y="928510"/>
                </a:moveTo>
                <a:cubicBezTo>
                  <a:pt x="1428125" y="928510"/>
                  <a:pt x="1436448" y="936834"/>
                  <a:pt x="1436448" y="947101"/>
                </a:cubicBezTo>
                <a:cubicBezTo>
                  <a:pt x="1436448" y="947158"/>
                  <a:pt x="1436448" y="947216"/>
                  <a:pt x="1436448" y="947271"/>
                </a:cubicBezTo>
                <a:cubicBezTo>
                  <a:pt x="1436346" y="957445"/>
                  <a:pt x="1428023" y="965615"/>
                  <a:pt x="1417857" y="965521"/>
                </a:cubicBezTo>
                <a:cubicBezTo>
                  <a:pt x="1417806" y="965521"/>
                  <a:pt x="1417738" y="965521"/>
                  <a:pt x="1417687" y="965521"/>
                </a:cubicBezTo>
                <a:cubicBezTo>
                  <a:pt x="1407505" y="965521"/>
                  <a:pt x="1399267" y="957274"/>
                  <a:pt x="1399267" y="947101"/>
                </a:cubicBezTo>
                <a:cubicBezTo>
                  <a:pt x="1399267" y="936834"/>
                  <a:pt x="1407590" y="928510"/>
                  <a:pt x="1417857" y="928510"/>
                </a:cubicBezTo>
                <a:close/>
                <a:moveTo>
                  <a:pt x="1357139" y="928510"/>
                </a:moveTo>
                <a:cubicBezTo>
                  <a:pt x="1366826" y="928971"/>
                  <a:pt x="1374382" y="937061"/>
                  <a:pt x="1374195" y="946760"/>
                </a:cubicBezTo>
                <a:cubicBezTo>
                  <a:pt x="1374212" y="956326"/>
                  <a:pt x="1366690" y="964214"/>
                  <a:pt x="1357139" y="964668"/>
                </a:cubicBezTo>
                <a:cubicBezTo>
                  <a:pt x="1347161" y="964668"/>
                  <a:pt x="1339060" y="956574"/>
                  <a:pt x="1339060" y="946590"/>
                </a:cubicBezTo>
                <a:cubicBezTo>
                  <a:pt x="1339060" y="936605"/>
                  <a:pt x="1347161" y="928510"/>
                  <a:pt x="1357139" y="928510"/>
                </a:cubicBezTo>
                <a:close/>
                <a:moveTo>
                  <a:pt x="1540660" y="927487"/>
                </a:moveTo>
                <a:cubicBezTo>
                  <a:pt x="1540779" y="927485"/>
                  <a:pt x="1540882" y="927485"/>
                  <a:pt x="1541001" y="927487"/>
                </a:cubicBezTo>
                <a:cubicBezTo>
                  <a:pt x="1551558" y="927581"/>
                  <a:pt x="1560035" y="936211"/>
                  <a:pt x="1559933" y="946760"/>
                </a:cubicBezTo>
                <a:cubicBezTo>
                  <a:pt x="1559933" y="946816"/>
                  <a:pt x="1559933" y="946874"/>
                  <a:pt x="1559933" y="946929"/>
                </a:cubicBezTo>
                <a:cubicBezTo>
                  <a:pt x="1559831" y="957480"/>
                  <a:pt x="1551217" y="965955"/>
                  <a:pt x="1540660" y="965862"/>
                </a:cubicBezTo>
                <a:cubicBezTo>
                  <a:pt x="1530085" y="965862"/>
                  <a:pt x="1521472" y="957337"/>
                  <a:pt x="1521387" y="946760"/>
                </a:cubicBezTo>
                <a:cubicBezTo>
                  <a:pt x="1521387" y="936115"/>
                  <a:pt x="1530017" y="927487"/>
                  <a:pt x="1540660" y="927487"/>
                </a:cubicBezTo>
                <a:close/>
                <a:moveTo>
                  <a:pt x="1602061" y="927316"/>
                </a:moveTo>
                <a:cubicBezTo>
                  <a:pt x="1612806" y="927316"/>
                  <a:pt x="1621505" y="936022"/>
                  <a:pt x="1621505" y="946760"/>
                </a:cubicBezTo>
                <a:cubicBezTo>
                  <a:pt x="1621505" y="946817"/>
                  <a:pt x="1621505" y="946874"/>
                  <a:pt x="1621505" y="946930"/>
                </a:cubicBezTo>
                <a:cubicBezTo>
                  <a:pt x="1621402" y="957574"/>
                  <a:pt x="1612704" y="966126"/>
                  <a:pt x="1602061" y="966033"/>
                </a:cubicBezTo>
                <a:cubicBezTo>
                  <a:pt x="1602010" y="966033"/>
                  <a:pt x="1601942" y="966033"/>
                  <a:pt x="1601891" y="966033"/>
                </a:cubicBezTo>
                <a:cubicBezTo>
                  <a:pt x="1591248" y="966033"/>
                  <a:pt x="1582618" y="957404"/>
                  <a:pt x="1582618" y="946760"/>
                </a:cubicBezTo>
                <a:cubicBezTo>
                  <a:pt x="1582618" y="936022"/>
                  <a:pt x="1591316" y="927316"/>
                  <a:pt x="1602061" y="927316"/>
                </a:cubicBezTo>
                <a:close/>
                <a:moveTo>
                  <a:pt x="1664144" y="926975"/>
                </a:moveTo>
                <a:cubicBezTo>
                  <a:pt x="1675077" y="926975"/>
                  <a:pt x="1683929" y="935834"/>
                  <a:pt x="1683929" y="946760"/>
                </a:cubicBezTo>
                <a:cubicBezTo>
                  <a:pt x="1683929" y="946817"/>
                  <a:pt x="1683929" y="946874"/>
                  <a:pt x="1683929" y="946930"/>
                </a:cubicBezTo>
                <a:cubicBezTo>
                  <a:pt x="1683827" y="957762"/>
                  <a:pt x="1674975" y="966467"/>
                  <a:pt x="1664144" y="966374"/>
                </a:cubicBezTo>
                <a:cubicBezTo>
                  <a:pt x="1664093" y="966374"/>
                  <a:pt x="1664025" y="966374"/>
                  <a:pt x="1663974" y="966374"/>
                </a:cubicBezTo>
                <a:cubicBezTo>
                  <a:pt x="1653144" y="966374"/>
                  <a:pt x="1644360" y="957592"/>
                  <a:pt x="1644360" y="946760"/>
                </a:cubicBezTo>
                <a:cubicBezTo>
                  <a:pt x="1644360" y="935834"/>
                  <a:pt x="1653212" y="926975"/>
                  <a:pt x="1664144" y="926975"/>
                </a:cubicBezTo>
                <a:close/>
                <a:moveTo>
                  <a:pt x="1724863" y="926804"/>
                </a:moveTo>
                <a:cubicBezTo>
                  <a:pt x="1735882" y="926804"/>
                  <a:pt x="1744819" y="935738"/>
                  <a:pt x="1744819" y="946760"/>
                </a:cubicBezTo>
                <a:cubicBezTo>
                  <a:pt x="1744819" y="946816"/>
                  <a:pt x="1744819" y="946874"/>
                  <a:pt x="1744819" y="946929"/>
                </a:cubicBezTo>
                <a:cubicBezTo>
                  <a:pt x="1744717" y="957857"/>
                  <a:pt x="1735796" y="966637"/>
                  <a:pt x="1724863" y="966544"/>
                </a:cubicBezTo>
                <a:cubicBezTo>
                  <a:pt x="1713931" y="966544"/>
                  <a:pt x="1705079" y="957686"/>
                  <a:pt x="1705079" y="946760"/>
                </a:cubicBezTo>
                <a:cubicBezTo>
                  <a:pt x="1705079" y="946704"/>
                  <a:pt x="1705079" y="946645"/>
                  <a:pt x="1705079" y="946589"/>
                </a:cubicBezTo>
                <a:cubicBezTo>
                  <a:pt x="1705079" y="935661"/>
                  <a:pt x="1713931" y="926804"/>
                  <a:pt x="1724863" y="926804"/>
                </a:cubicBezTo>
                <a:close/>
                <a:moveTo>
                  <a:pt x="1909067" y="926634"/>
                </a:moveTo>
                <a:cubicBezTo>
                  <a:pt x="1920188" y="926634"/>
                  <a:pt x="1929194" y="935645"/>
                  <a:pt x="1929194" y="946760"/>
                </a:cubicBezTo>
                <a:cubicBezTo>
                  <a:pt x="1929194" y="946817"/>
                  <a:pt x="1929194" y="946874"/>
                  <a:pt x="1929194" y="946930"/>
                </a:cubicBezTo>
                <a:cubicBezTo>
                  <a:pt x="1929091" y="957951"/>
                  <a:pt x="1920086" y="966809"/>
                  <a:pt x="1909067" y="966715"/>
                </a:cubicBezTo>
                <a:cubicBezTo>
                  <a:pt x="1909016" y="966715"/>
                  <a:pt x="1908948" y="966715"/>
                  <a:pt x="1908897" y="966715"/>
                </a:cubicBezTo>
                <a:cubicBezTo>
                  <a:pt x="1897879" y="966715"/>
                  <a:pt x="1888942" y="957781"/>
                  <a:pt x="1888942" y="946760"/>
                </a:cubicBezTo>
                <a:cubicBezTo>
                  <a:pt x="1888942" y="935645"/>
                  <a:pt x="1897947" y="926634"/>
                  <a:pt x="1909067" y="926634"/>
                </a:cubicBezTo>
                <a:close/>
                <a:moveTo>
                  <a:pt x="1847667" y="926634"/>
                </a:moveTo>
                <a:cubicBezTo>
                  <a:pt x="1858787" y="926634"/>
                  <a:pt x="1867793" y="935645"/>
                  <a:pt x="1867793" y="946760"/>
                </a:cubicBezTo>
                <a:cubicBezTo>
                  <a:pt x="1867793" y="946817"/>
                  <a:pt x="1867793" y="946874"/>
                  <a:pt x="1867793" y="946930"/>
                </a:cubicBezTo>
                <a:cubicBezTo>
                  <a:pt x="1867690" y="957951"/>
                  <a:pt x="1858685" y="966809"/>
                  <a:pt x="1847667" y="966715"/>
                </a:cubicBezTo>
                <a:cubicBezTo>
                  <a:pt x="1847615" y="966715"/>
                  <a:pt x="1847547" y="966715"/>
                  <a:pt x="1847496" y="966715"/>
                </a:cubicBezTo>
                <a:cubicBezTo>
                  <a:pt x="1836478" y="966715"/>
                  <a:pt x="1827541" y="957781"/>
                  <a:pt x="1827541" y="946760"/>
                </a:cubicBezTo>
                <a:cubicBezTo>
                  <a:pt x="1827541" y="935645"/>
                  <a:pt x="1836546" y="926634"/>
                  <a:pt x="1847667" y="926634"/>
                </a:cubicBezTo>
                <a:close/>
                <a:moveTo>
                  <a:pt x="1786606" y="926630"/>
                </a:moveTo>
                <a:cubicBezTo>
                  <a:pt x="1797727" y="926632"/>
                  <a:pt x="1806732" y="935644"/>
                  <a:pt x="1806732" y="946760"/>
                </a:cubicBezTo>
                <a:cubicBezTo>
                  <a:pt x="1806732" y="946816"/>
                  <a:pt x="1806732" y="946874"/>
                  <a:pt x="1806732" y="946929"/>
                </a:cubicBezTo>
                <a:cubicBezTo>
                  <a:pt x="1806630" y="957951"/>
                  <a:pt x="1797624" y="966808"/>
                  <a:pt x="1786606" y="966714"/>
                </a:cubicBezTo>
                <a:cubicBezTo>
                  <a:pt x="1786555" y="966714"/>
                  <a:pt x="1786487" y="966714"/>
                  <a:pt x="1786436" y="966714"/>
                </a:cubicBezTo>
                <a:cubicBezTo>
                  <a:pt x="1775418" y="966714"/>
                  <a:pt x="1766481" y="957780"/>
                  <a:pt x="1766481" y="946760"/>
                </a:cubicBezTo>
                <a:cubicBezTo>
                  <a:pt x="1766481" y="935776"/>
                  <a:pt x="1775281" y="926820"/>
                  <a:pt x="1786265" y="926634"/>
                </a:cubicBezTo>
                <a:cubicBezTo>
                  <a:pt x="1786385" y="926632"/>
                  <a:pt x="1786487" y="926630"/>
                  <a:pt x="1786606" y="926630"/>
                </a:cubicBezTo>
                <a:close/>
                <a:moveTo>
                  <a:pt x="5629" y="881778"/>
                </a:moveTo>
                <a:cubicBezTo>
                  <a:pt x="7607" y="881778"/>
                  <a:pt x="9210" y="883382"/>
                  <a:pt x="9210" y="885359"/>
                </a:cubicBezTo>
                <a:cubicBezTo>
                  <a:pt x="9210" y="887338"/>
                  <a:pt x="7607" y="888942"/>
                  <a:pt x="5629" y="888942"/>
                </a:cubicBezTo>
                <a:cubicBezTo>
                  <a:pt x="3684" y="888854"/>
                  <a:pt x="2132" y="887301"/>
                  <a:pt x="2047" y="885359"/>
                </a:cubicBezTo>
                <a:cubicBezTo>
                  <a:pt x="2047" y="883382"/>
                  <a:pt x="3650" y="881778"/>
                  <a:pt x="5629" y="881778"/>
                </a:cubicBezTo>
                <a:close/>
                <a:moveTo>
                  <a:pt x="67029" y="880242"/>
                </a:moveTo>
                <a:cubicBezTo>
                  <a:pt x="67149" y="880239"/>
                  <a:pt x="67268" y="880239"/>
                  <a:pt x="67371" y="880242"/>
                </a:cubicBezTo>
                <a:cubicBezTo>
                  <a:pt x="70100" y="880339"/>
                  <a:pt x="72248" y="882629"/>
                  <a:pt x="72146" y="885359"/>
                </a:cubicBezTo>
                <a:cubicBezTo>
                  <a:pt x="72146" y="888185"/>
                  <a:pt x="69861" y="890476"/>
                  <a:pt x="67029" y="890476"/>
                </a:cubicBezTo>
                <a:cubicBezTo>
                  <a:pt x="64249" y="890388"/>
                  <a:pt x="61998" y="888148"/>
                  <a:pt x="61913" y="885359"/>
                </a:cubicBezTo>
                <a:cubicBezTo>
                  <a:pt x="61913" y="882533"/>
                  <a:pt x="64198" y="880242"/>
                  <a:pt x="67029" y="880242"/>
                </a:cubicBezTo>
                <a:close/>
                <a:moveTo>
                  <a:pt x="129113" y="879389"/>
                </a:moveTo>
                <a:cubicBezTo>
                  <a:pt x="129232" y="879387"/>
                  <a:pt x="129352" y="879387"/>
                  <a:pt x="129454" y="879389"/>
                </a:cubicBezTo>
                <a:cubicBezTo>
                  <a:pt x="132661" y="879486"/>
                  <a:pt x="135185" y="882158"/>
                  <a:pt x="135083" y="885359"/>
                </a:cubicBezTo>
                <a:cubicBezTo>
                  <a:pt x="135083" y="888656"/>
                  <a:pt x="132405" y="891328"/>
                  <a:pt x="129113" y="891328"/>
                </a:cubicBezTo>
                <a:cubicBezTo>
                  <a:pt x="125822" y="891328"/>
                  <a:pt x="123144" y="888656"/>
                  <a:pt x="123144" y="885359"/>
                </a:cubicBezTo>
                <a:cubicBezTo>
                  <a:pt x="123144" y="882063"/>
                  <a:pt x="125822" y="879389"/>
                  <a:pt x="129113" y="879389"/>
                </a:cubicBezTo>
                <a:close/>
                <a:moveTo>
                  <a:pt x="189832" y="878708"/>
                </a:moveTo>
                <a:cubicBezTo>
                  <a:pt x="189951" y="878705"/>
                  <a:pt x="190071" y="878705"/>
                  <a:pt x="190173" y="878708"/>
                </a:cubicBezTo>
                <a:cubicBezTo>
                  <a:pt x="193755" y="878803"/>
                  <a:pt x="196586" y="881780"/>
                  <a:pt x="196484" y="885359"/>
                </a:cubicBezTo>
                <a:cubicBezTo>
                  <a:pt x="196484" y="889034"/>
                  <a:pt x="193499" y="892011"/>
                  <a:pt x="189832" y="892011"/>
                </a:cubicBezTo>
                <a:cubicBezTo>
                  <a:pt x="186199" y="891921"/>
                  <a:pt x="183265" y="888996"/>
                  <a:pt x="183181" y="885359"/>
                </a:cubicBezTo>
                <a:cubicBezTo>
                  <a:pt x="183181" y="881686"/>
                  <a:pt x="186165" y="878708"/>
                  <a:pt x="189832" y="878708"/>
                </a:cubicBezTo>
                <a:close/>
                <a:moveTo>
                  <a:pt x="312635" y="877343"/>
                </a:moveTo>
                <a:cubicBezTo>
                  <a:pt x="312754" y="877342"/>
                  <a:pt x="312856" y="877342"/>
                  <a:pt x="312976" y="877343"/>
                </a:cubicBezTo>
                <a:cubicBezTo>
                  <a:pt x="317410" y="877439"/>
                  <a:pt x="320924" y="881103"/>
                  <a:pt x="320821" y="885530"/>
                </a:cubicBezTo>
                <a:cubicBezTo>
                  <a:pt x="320821" y="890052"/>
                  <a:pt x="317154" y="893716"/>
                  <a:pt x="312635" y="893716"/>
                </a:cubicBezTo>
                <a:cubicBezTo>
                  <a:pt x="308149" y="893627"/>
                  <a:pt x="304533" y="890013"/>
                  <a:pt x="304448" y="885530"/>
                </a:cubicBezTo>
                <a:cubicBezTo>
                  <a:pt x="304448" y="881009"/>
                  <a:pt x="308115" y="877343"/>
                  <a:pt x="312635" y="877343"/>
                </a:cubicBezTo>
                <a:close/>
                <a:moveTo>
                  <a:pt x="251233" y="877343"/>
                </a:moveTo>
                <a:cubicBezTo>
                  <a:pt x="255276" y="877343"/>
                  <a:pt x="258567" y="880627"/>
                  <a:pt x="258567" y="884676"/>
                </a:cubicBezTo>
                <a:cubicBezTo>
                  <a:pt x="258567" y="888727"/>
                  <a:pt x="255276" y="892011"/>
                  <a:pt x="251233" y="892011"/>
                </a:cubicBezTo>
                <a:cubicBezTo>
                  <a:pt x="247225" y="891921"/>
                  <a:pt x="243984" y="888691"/>
                  <a:pt x="243900" y="884676"/>
                </a:cubicBezTo>
                <a:cubicBezTo>
                  <a:pt x="243900" y="880627"/>
                  <a:pt x="247191" y="877343"/>
                  <a:pt x="251233" y="877343"/>
                </a:cubicBezTo>
                <a:close/>
                <a:moveTo>
                  <a:pt x="374402" y="876357"/>
                </a:moveTo>
                <a:cubicBezTo>
                  <a:pt x="379300" y="876357"/>
                  <a:pt x="383271" y="880327"/>
                  <a:pt x="383271" y="885226"/>
                </a:cubicBezTo>
                <a:cubicBezTo>
                  <a:pt x="383271" y="890124"/>
                  <a:pt x="379300" y="894095"/>
                  <a:pt x="374402" y="894095"/>
                </a:cubicBezTo>
                <a:cubicBezTo>
                  <a:pt x="369504" y="894095"/>
                  <a:pt x="365533" y="890124"/>
                  <a:pt x="365533" y="885226"/>
                </a:cubicBezTo>
                <a:cubicBezTo>
                  <a:pt x="365533" y="880327"/>
                  <a:pt x="369504" y="876357"/>
                  <a:pt x="374402" y="876357"/>
                </a:cubicBezTo>
                <a:close/>
                <a:moveTo>
                  <a:pt x="436120" y="875808"/>
                </a:moveTo>
                <a:cubicBezTo>
                  <a:pt x="441203" y="875802"/>
                  <a:pt x="445398" y="879774"/>
                  <a:pt x="445671" y="884848"/>
                </a:cubicBezTo>
                <a:cubicBezTo>
                  <a:pt x="445671" y="890123"/>
                  <a:pt x="441390" y="894399"/>
                  <a:pt x="436120" y="894399"/>
                </a:cubicBezTo>
                <a:cubicBezTo>
                  <a:pt x="431037" y="894405"/>
                  <a:pt x="426841" y="890434"/>
                  <a:pt x="426569" y="885359"/>
                </a:cubicBezTo>
                <a:cubicBezTo>
                  <a:pt x="426569" y="880083"/>
                  <a:pt x="430850" y="875808"/>
                  <a:pt x="436120" y="875808"/>
                </a:cubicBezTo>
                <a:close/>
                <a:moveTo>
                  <a:pt x="496838" y="875126"/>
                </a:moveTo>
                <a:cubicBezTo>
                  <a:pt x="502484" y="875126"/>
                  <a:pt x="507072" y="879708"/>
                  <a:pt x="507072" y="885359"/>
                </a:cubicBezTo>
                <a:cubicBezTo>
                  <a:pt x="507072" y="891012"/>
                  <a:pt x="502484" y="895593"/>
                  <a:pt x="496838" y="895593"/>
                </a:cubicBezTo>
                <a:cubicBezTo>
                  <a:pt x="491193" y="895593"/>
                  <a:pt x="486605" y="891012"/>
                  <a:pt x="486605" y="885359"/>
                </a:cubicBezTo>
                <a:cubicBezTo>
                  <a:pt x="486605" y="879708"/>
                  <a:pt x="491193" y="875126"/>
                  <a:pt x="496838" y="875126"/>
                </a:cubicBezTo>
                <a:close/>
                <a:moveTo>
                  <a:pt x="558240" y="874273"/>
                </a:moveTo>
                <a:cubicBezTo>
                  <a:pt x="564363" y="874273"/>
                  <a:pt x="569326" y="879237"/>
                  <a:pt x="569326" y="885359"/>
                </a:cubicBezTo>
                <a:cubicBezTo>
                  <a:pt x="569241" y="891444"/>
                  <a:pt x="564329" y="896354"/>
                  <a:pt x="558240" y="896446"/>
                </a:cubicBezTo>
                <a:cubicBezTo>
                  <a:pt x="552151" y="896354"/>
                  <a:pt x="547239" y="891444"/>
                  <a:pt x="547154" y="885359"/>
                </a:cubicBezTo>
                <a:cubicBezTo>
                  <a:pt x="547154" y="879237"/>
                  <a:pt x="552117" y="874273"/>
                  <a:pt x="558240" y="874273"/>
                </a:cubicBezTo>
                <a:close/>
                <a:moveTo>
                  <a:pt x="619641" y="873591"/>
                </a:moveTo>
                <a:cubicBezTo>
                  <a:pt x="626139" y="873591"/>
                  <a:pt x="631410" y="878859"/>
                  <a:pt x="631410" y="885359"/>
                </a:cubicBezTo>
                <a:cubicBezTo>
                  <a:pt x="631410" y="891859"/>
                  <a:pt x="626139" y="897129"/>
                  <a:pt x="619641" y="897129"/>
                </a:cubicBezTo>
                <a:cubicBezTo>
                  <a:pt x="613143" y="897129"/>
                  <a:pt x="607873" y="891859"/>
                  <a:pt x="607873" y="885359"/>
                </a:cubicBezTo>
                <a:cubicBezTo>
                  <a:pt x="607873" y="878859"/>
                  <a:pt x="613143" y="873591"/>
                  <a:pt x="619641" y="873591"/>
                </a:cubicBezTo>
                <a:close/>
                <a:moveTo>
                  <a:pt x="681042" y="872910"/>
                </a:moveTo>
                <a:cubicBezTo>
                  <a:pt x="681162" y="872907"/>
                  <a:pt x="681264" y="872907"/>
                  <a:pt x="681383" y="872910"/>
                </a:cubicBezTo>
                <a:cubicBezTo>
                  <a:pt x="688172" y="873005"/>
                  <a:pt x="693596" y="878578"/>
                  <a:pt x="693493" y="885359"/>
                </a:cubicBezTo>
                <a:cubicBezTo>
                  <a:pt x="693493" y="892236"/>
                  <a:pt x="687916" y="897810"/>
                  <a:pt x="681042" y="897810"/>
                </a:cubicBezTo>
                <a:cubicBezTo>
                  <a:pt x="674169" y="897810"/>
                  <a:pt x="668592" y="892236"/>
                  <a:pt x="668592" y="885359"/>
                </a:cubicBezTo>
                <a:cubicBezTo>
                  <a:pt x="668592" y="878483"/>
                  <a:pt x="674169" y="872910"/>
                  <a:pt x="681042" y="872910"/>
                </a:cubicBezTo>
                <a:close/>
                <a:moveTo>
                  <a:pt x="743125" y="872227"/>
                </a:moveTo>
                <a:cubicBezTo>
                  <a:pt x="743245" y="872225"/>
                  <a:pt x="743347" y="872225"/>
                  <a:pt x="743466" y="872227"/>
                </a:cubicBezTo>
                <a:cubicBezTo>
                  <a:pt x="750630" y="872322"/>
                  <a:pt x="756361" y="878200"/>
                  <a:pt x="756258" y="885359"/>
                </a:cubicBezTo>
                <a:cubicBezTo>
                  <a:pt x="756258" y="892612"/>
                  <a:pt x="750374" y="898493"/>
                  <a:pt x="743125" y="898493"/>
                </a:cubicBezTo>
                <a:cubicBezTo>
                  <a:pt x="735911" y="898400"/>
                  <a:pt x="730077" y="892573"/>
                  <a:pt x="729993" y="885359"/>
                </a:cubicBezTo>
                <a:cubicBezTo>
                  <a:pt x="729993" y="878106"/>
                  <a:pt x="735877" y="872227"/>
                  <a:pt x="743125" y="872227"/>
                </a:cubicBezTo>
                <a:close/>
                <a:moveTo>
                  <a:pt x="804211" y="871410"/>
                </a:moveTo>
                <a:cubicBezTo>
                  <a:pt x="811841" y="871410"/>
                  <a:pt x="818027" y="877594"/>
                  <a:pt x="818027" y="885225"/>
                </a:cubicBezTo>
                <a:cubicBezTo>
                  <a:pt x="818027" y="892855"/>
                  <a:pt x="811841" y="899041"/>
                  <a:pt x="804211" y="899041"/>
                </a:cubicBezTo>
                <a:cubicBezTo>
                  <a:pt x="796581" y="899041"/>
                  <a:pt x="790396" y="892855"/>
                  <a:pt x="790396" y="885225"/>
                </a:cubicBezTo>
                <a:cubicBezTo>
                  <a:pt x="790396" y="877594"/>
                  <a:pt x="796581" y="871410"/>
                  <a:pt x="804211" y="871410"/>
                </a:cubicBezTo>
                <a:close/>
                <a:moveTo>
                  <a:pt x="865246" y="871033"/>
                </a:moveTo>
                <a:cubicBezTo>
                  <a:pt x="865366" y="871031"/>
                  <a:pt x="865468" y="871031"/>
                  <a:pt x="865587" y="871033"/>
                </a:cubicBezTo>
                <a:cubicBezTo>
                  <a:pt x="873399" y="871128"/>
                  <a:pt x="879676" y="877541"/>
                  <a:pt x="879573" y="885359"/>
                </a:cubicBezTo>
                <a:cubicBezTo>
                  <a:pt x="879573" y="893271"/>
                  <a:pt x="873160" y="899687"/>
                  <a:pt x="865246" y="899687"/>
                </a:cubicBezTo>
                <a:cubicBezTo>
                  <a:pt x="857367" y="899595"/>
                  <a:pt x="851005" y="893234"/>
                  <a:pt x="850920" y="885359"/>
                </a:cubicBezTo>
                <a:cubicBezTo>
                  <a:pt x="850920" y="877448"/>
                  <a:pt x="857333" y="871033"/>
                  <a:pt x="865246" y="871033"/>
                </a:cubicBezTo>
                <a:close/>
                <a:moveTo>
                  <a:pt x="926648" y="870351"/>
                </a:moveTo>
                <a:cubicBezTo>
                  <a:pt x="926767" y="870349"/>
                  <a:pt x="926870" y="870349"/>
                  <a:pt x="926989" y="870351"/>
                </a:cubicBezTo>
                <a:cubicBezTo>
                  <a:pt x="935192" y="870446"/>
                  <a:pt x="941759" y="877164"/>
                  <a:pt x="941657" y="885359"/>
                </a:cubicBezTo>
                <a:cubicBezTo>
                  <a:pt x="941657" y="885418"/>
                  <a:pt x="941657" y="885474"/>
                  <a:pt x="941657" y="885531"/>
                </a:cubicBezTo>
                <a:cubicBezTo>
                  <a:pt x="941555" y="893726"/>
                  <a:pt x="934834" y="900291"/>
                  <a:pt x="926648" y="900199"/>
                </a:cubicBezTo>
                <a:cubicBezTo>
                  <a:pt x="918427" y="900199"/>
                  <a:pt x="911724" y="893583"/>
                  <a:pt x="911639" y="885359"/>
                </a:cubicBezTo>
                <a:cubicBezTo>
                  <a:pt x="911639" y="877071"/>
                  <a:pt x="918358" y="870351"/>
                  <a:pt x="926648" y="870351"/>
                </a:cubicBezTo>
                <a:close/>
                <a:moveTo>
                  <a:pt x="988415" y="869535"/>
                </a:moveTo>
                <a:cubicBezTo>
                  <a:pt x="997082" y="869535"/>
                  <a:pt x="1004107" y="876559"/>
                  <a:pt x="1004107" y="885225"/>
                </a:cubicBezTo>
                <a:cubicBezTo>
                  <a:pt x="1004107" y="893891"/>
                  <a:pt x="997082" y="900917"/>
                  <a:pt x="988415" y="900917"/>
                </a:cubicBezTo>
                <a:cubicBezTo>
                  <a:pt x="979749" y="900917"/>
                  <a:pt x="972724" y="893891"/>
                  <a:pt x="972724" y="885225"/>
                </a:cubicBezTo>
                <a:cubicBezTo>
                  <a:pt x="972724" y="876559"/>
                  <a:pt x="979749" y="869535"/>
                  <a:pt x="988415" y="869535"/>
                </a:cubicBezTo>
                <a:close/>
                <a:moveTo>
                  <a:pt x="1050132" y="869158"/>
                </a:moveTo>
                <a:cubicBezTo>
                  <a:pt x="1050831" y="869111"/>
                  <a:pt x="1051548" y="869111"/>
                  <a:pt x="1052247" y="869158"/>
                </a:cubicBezTo>
                <a:cubicBezTo>
                  <a:pt x="1061082" y="869742"/>
                  <a:pt x="1067768" y="877378"/>
                  <a:pt x="1067188" y="886212"/>
                </a:cubicBezTo>
                <a:cubicBezTo>
                  <a:pt x="1067188" y="886564"/>
                  <a:pt x="1067171" y="886917"/>
                  <a:pt x="1067153" y="887269"/>
                </a:cubicBezTo>
                <a:cubicBezTo>
                  <a:pt x="1066591" y="896104"/>
                  <a:pt x="1058967" y="902810"/>
                  <a:pt x="1050132" y="902245"/>
                </a:cubicBezTo>
                <a:cubicBezTo>
                  <a:pt x="1041433" y="901824"/>
                  <a:pt x="1034440" y="894911"/>
                  <a:pt x="1033929" y="886212"/>
                </a:cubicBezTo>
                <a:cubicBezTo>
                  <a:pt x="1033912" y="877117"/>
                  <a:pt x="1041041" y="869613"/>
                  <a:pt x="1050132" y="869158"/>
                </a:cubicBezTo>
                <a:close/>
                <a:moveTo>
                  <a:pt x="1110851" y="868474"/>
                </a:moveTo>
                <a:cubicBezTo>
                  <a:pt x="1120266" y="868474"/>
                  <a:pt x="1127907" y="876110"/>
                  <a:pt x="1127907" y="885529"/>
                </a:cubicBezTo>
                <a:cubicBezTo>
                  <a:pt x="1127907" y="894950"/>
                  <a:pt x="1120266" y="902585"/>
                  <a:pt x="1110851" y="902585"/>
                </a:cubicBezTo>
                <a:cubicBezTo>
                  <a:pt x="1101437" y="902585"/>
                  <a:pt x="1093796" y="894950"/>
                  <a:pt x="1093796" y="885529"/>
                </a:cubicBezTo>
                <a:cubicBezTo>
                  <a:pt x="1093796" y="876110"/>
                  <a:pt x="1101437" y="868474"/>
                  <a:pt x="1110851" y="868474"/>
                </a:cubicBezTo>
                <a:close/>
                <a:moveTo>
                  <a:pt x="1172252" y="867963"/>
                </a:moveTo>
                <a:cubicBezTo>
                  <a:pt x="1181667" y="867963"/>
                  <a:pt x="1189308" y="875598"/>
                  <a:pt x="1189308" y="885019"/>
                </a:cubicBezTo>
                <a:cubicBezTo>
                  <a:pt x="1189308" y="894439"/>
                  <a:pt x="1181667" y="902075"/>
                  <a:pt x="1172252" y="902075"/>
                </a:cubicBezTo>
                <a:cubicBezTo>
                  <a:pt x="1162838" y="902075"/>
                  <a:pt x="1155197" y="894439"/>
                  <a:pt x="1155197" y="885019"/>
                </a:cubicBezTo>
                <a:cubicBezTo>
                  <a:pt x="1155197" y="875598"/>
                  <a:pt x="1162838" y="867963"/>
                  <a:pt x="1172252" y="867963"/>
                </a:cubicBezTo>
                <a:close/>
                <a:moveTo>
                  <a:pt x="1234523" y="867429"/>
                </a:moveTo>
                <a:cubicBezTo>
                  <a:pt x="1243955" y="867441"/>
                  <a:pt x="1251579" y="875087"/>
                  <a:pt x="1251562" y="884506"/>
                </a:cubicBezTo>
                <a:cubicBezTo>
                  <a:pt x="1251562" y="884799"/>
                  <a:pt x="1251562" y="885091"/>
                  <a:pt x="1251545" y="885382"/>
                </a:cubicBezTo>
                <a:cubicBezTo>
                  <a:pt x="1251068" y="894789"/>
                  <a:pt x="1243069" y="902033"/>
                  <a:pt x="1233654" y="901563"/>
                </a:cubicBezTo>
                <a:cubicBezTo>
                  <a:pt x="1233364" y="901579"/>
                  <a:pt x="1233074" y="901586"/>
                  <a:pt x="1232784" y="901584"/>
                </a:cubicBezTo>
                <a:cubicBezTo>
                  <a:pt x="1223352" y="901574"/>
                  <a:pt x="1215728" y="893927"/>
                  <a:pt x="1215745" y="884506"/>
                </a:cubicBezTo>
                <a:cubicBezTo>
                  <a:pt x="1215745" y="884216"/>
                  <a:pt x="1215745" y="883923"/>
                  <a:pt x="1215762" y="883632"/>
                </a:cubicBezTo>
                <a:cubicBezTo>
                  <a:pt x="1216240" y="874226"/>
                  <a:pt x="1224239" y="866981"/>
                  <a:pt x="1233654" y="867453"/>
                </a:cubicBezTo>
                <a:cubicBezTo>
                  <a:pt x="1233944" y="867437"/>
                  <a:pt x="1234233" y="867429"/>
                  <a:pt x="1234523" y="867429"/>
                </a:cubicBezTo>
                <a:close/>
                <a:moveTo>
                  <a:pt x="1971152" y="867110"/>
                </a:moveTo>
                <a:cubicBezTo>
                  <a:pt x="1980754" y="867741"/>
                  <a:pt x="1988225" y="875731"/>
                  <a:pt x="1988207" y="885359"/>
                </a:cubicBezTo>
                <a:cubicBezTo>
                  <a:pt x="1988225" y="894959"/>
                  <a:pt x="1980737" y="902897"/>
                  <a:pt x="1971152" y="903439"/>
                </a:cubicBezTo>
                <a:cubicBezTo>
                  <a:pt x="1971101" y="903439"/>
                  <a:pt x="1971032" y="903440"/>
                  <a:pt x="1970981" y="903440"/>
                </a:cubicBezTo>
                <a:cubicBezTo>
                  <a:pt x="1961003" y="903439"/>
                  <a:pt x="1952902" y="895344"/>
                  <a:pt x="1952902" y="885359"/>
                </a:cubicBezTo>
                <a:cubicBezTo>
                  <a:pt x="1952902" y="875282"/>
                  <a:pt x="1961071" y="867110"/>
                  <a:pt x="1971152" y="867110"/>
                </a:cubicBezTo>
                <a:close/>
                <a:moveTo>
                  <a:pt x="1295055" y="866939"/>
                </a:moveTo>
                <a:cubicBezTo>
                  <a:pt x="1305220" y="866939"/>
                  <a:pt x="1313475" y="875186"/>
                  <a:pt x="1313475" y="885359"/>
                </a:cubicBezTo>
                <a:cubicBezTo>
                  <a:pt x="1313475" y="885418"/>
                  <a:pt x="1313475" y="885474"/>
                  <a:pt x="1313475" y="885529"/>
                </a:cubicBezTo>
                <a:cubicBezTo>
                  <a:pt x="1313373" y="895610"/>
                  <a:pt x="1305135" y="903703"/>
                  <a:pt x="1295055" y="903609"/>
                </a:cubicBezTo>
                <a:cubicBezTo>
                  <a:pt x="1284941" y="903609"/>
                  <a:pt x="1276720" y="895467"/>
                  <a:pt x="1276635" y="885359"/>
                </a:cubicBezTo>
                <a:cubicBezTo>
                  <a:pt x="1276635" y="875186"/>
                  <a:pt x="1284890" y="866939"/>
                  <a:pt x="1295055" y="866939"/>
                </a:cubicBezTo>
                <a:close/>
                <a:moveTo>
                  <a:pt x="1357138" y="866598"/>
                </a:moveTo>
                <a:cubicBezTo>
                  <a:pt x="1367508" y="866598"/>
                  <a:pt x="1375900" y="874998"/>
                  <a:pt x="1375900" y="885359"/>
                </a:cubicBezTo>
                <a:cubicBezTo>
                  <a:pt x="1375900" y="885416"/>
                  <a:pt x="1375900" y="885474"/>
                  <a:pt x="1375900" y="885530"/>
                </a:cubicBezTo>
                <a:cubicBezTo>
                  <a:pt x="1375797" y="895797"/>
                  <a:pt x="1367406" y="904045"/>
                  <a:pt x="1357138" y="903951"/>
                </a:cubicBezTo>
                <a:cubicBezTo>
                  <a:pt x="1346836" y="903951"/>
                  <a:pt x="1338462" y="895655"/>
                  <a:pt x="1338377" y="885359"/>
                </a:cubicBezTo>
                <a:cubicBezTo>
                  <a:pt x="1338377" y="874998"/>
                  <a:pt x="1346768" y="866598"/>
                  <a:pt x="1357138" y="866598"/>
                </a:cubicBezTo>
                <a:close/>
                <a:moveTo>
                  <a:pt x="1417858" y="866088"/>
                </a:moveTo>
                <a:cubicBezTo>
                  <a:pt x="1417977" y="866085"/>
                  <a:pt x="1418080" y="866085"/>
                  <a:pt x="1418199" y="866088"/>
                </a:cubicBezTo>
                <a:cubicBezTo>
                  <a:pt x="1428757" y="866181"/>
                  <a:pt x="1437234" y="874811"/>
                  <a:pt x="1437131" y="885359"/>
                </a:cubicBezTo>
                <a:cubicBezTo>
                  <a:pt x="1437131" y="885416"/>
                  <a:pt x="1437131" y="885474"/>
                  <a:pt x="1437131" y="885530"/>
                </a:cubicBezTo>
                <a:cubicBezTo>
                  <a:pt x="1437029" y="896080"/>
                  <a:pt x="1428415" y="904555"/>
                  <a:pt x="1417858" y="904461"/>
                </a:cubicBezTo>
                <a:cubicBezTo>
                  <a:pt x="1407283" y="904461"/>
                  <a:pt x="1398670" y="895937"/>
                  <a:pt x="1398585" y="885359"/>
                </a:cubicBezTo>
                <a:cubicBezTo>
                  <a:pt x="1398585" y="874716"/>
                  <a:pt x="1407215" y="866088"/>
                  <a:pt x="1417858" y="866088"/>
                </a:cubicBezTo>
                <a:close/>
                <a:moveTo>
                  <a:pt x="1479258" y="865746"/>
                </a:moveTo>
                <a:cubicBezTo>
                  <a:pt x="1479309" y="865746"/>
                  <a:pt x="1479378" y="865746"/>
                  <a:pt x="1479429" y="865746"/>
                </a:cubicBezTo>
                <a:cubicBezTo>
                  <a:pt x="1490174" y="865842"/>
                  <a:pt x="1498804" y="874623"/>
                  <a:pt x="1498702" y="885360"/>
                </a:cubicBezTo>
                <a:cubicBezTo>
                  <a:pt x="1498702" y="885417"/>
                  <a:pt x="1498702" y="885475"/>
                  <a:pt x="1498702" y="885530"/>
                </a:cubicBezTo>
                <a:cubicBezTo>
                  <a:pt x="1498600" y="896269"/>
                  <a:pt x="1489833" y="904898"/>
                  <a:pt x="1479088" y="904804"/>
                </a:cubicBezTo>
                <a:cubicBezTo>
                  <a:pt x="1468326" y="904804"/>
                  <a:pt x="1459576" y="896126"/>
                  <a:pt x="1459474" y="885360"/>
                </a:cubicBezTo>
                <a:cubicBezTo>
                  <a:pt x="1459474" y="885304"/>
                  <a:pt x="1459474" y="885246"/>
                  <a:pt x="1459474" y="885189"/>
                </a:cubicBezTo>
                <a:cubicBezTo>
                  <a:pt x="1459576" y="874358"/>
                  <a:pt x="1468428" y="865652"/>
                  <a:pt x="1479258" y="865746"/>
                </a:cubicBezTo>
                <a:close/>
                <a:moveTo>
                  <a:pt x="1540660" y="865404"/>
                </a:moveTo>
                <a:cubicBezTo>
                  <a:pt x="1551678" y="865404"/>
                  <a:pt x="1560615" y="874338"/>
                  <a:pt x="1560615" y="885359"/>
                </a:cubicBezTo>
                <a:cubicBezTo>
                  <a:pt x="1560615" y="885418"/>
                  <a:pt x="1560615" y="885474"/>
                  <a:pt x="1560615" y="885529"/>
                </a:cubicBezTo>
                <a:cubicBezTo>
                  <a:pt x="1560513" y="896457"/>
                  <a:pt x="1551593" y="905237"/>
                  <a:pt x="1540660" y="905145"/>
                </a:cubicBezTo>
                <a:cubicBezTo>
                  <a:pt x="1529710" y="905145"/>
                  <a:pt x="1520790" y="896315"/>
                  <a:pt x="1520705" y="885359"/>
                </a:cubicBezTo>
                <a:cubicBezTo>
                  <a:pt x="1520705" y="874338"/>
                  <a:pt x="1529642" y="865404"/>
                  <a:pt x="1540660" y="865404"/>
                </a:cubicBezTo>
                <a:close/>
                <a:moveTo>
                  <a:pt x="1602061" y="865064"/>
                </a:moveTo>
                <a:cubicBezTo>
                  <a:pt x="1613267" y="865064"/>
                  <a:pt x="1622357" y="874151"/>
                  <a:pt x="1622357" y="885359"/>
                </a:cubicBezTo>
                <a:cubicBezTo>
                  <a:pt x="1622357" y="885416"/>
                  <a:pt x="1622357" y="885474"/>
                  <a:pt x="1622357" y="885530"/>
                </a:cubicBezTo>
                <a:cubicBezTo>
                  <a:pt x="1622255" y="896646"/>
                  <a:pt x="1613181" y="905579"/>
                  <a:pt x="1602061" y="905485"/>
                </a:cubicBezTo>
                <a:cubicBezTo>
                  <a:pt x="1590923" y="905485"/>
                  <a:pt x="1581849" y="896503"/>
                  <a:pt x="1581765" y="885359"/>
                </a:cubicBezTo>
                <a:cubicBezTo>
                  <a:pt x="1581765" y="874151"/>
                  <a:pt x="1590855" y="865064"/>
                  <a:pt x="1602061" y="865064"/>
                </a:cubicBezTo>
                <a:close/>
                <a:moveTo>
                  <a:pt x="1664145" y="864722"/>
                </a:moveTo>
                <a:cubicBezTo>
                  <a:pt x="1675538" y="864722"/>
                  <a:pt x="1684783" y="873962"/>
                  <a:pt x="1684783" y="885359"/>
                </a:cubicBezTo>
                <a:cubicBezTo>
                  <a:pt x="1684681" y="896692"/>
                  <a:pt x="1675470" y="905827"/>
                  <a:pt x="1664145" y="905827"/>
                </a:cubicBezTo>
                <a:cubicBezTo>
                  <a:pt x="1652820" y="905827"/>
                  <a:pt x="1643610" y="896692"/>
                  <a:pt x="1643508" y="885359"/>
                </a:cubicBezTo>
                <a:cubicBezTo>
                  <a:pt x="1643508" y="873962"/>
                  <a:pt x="1652752" y="864722"/>
                  <a:pt x="1664145" y="864722"/>
                </a:cubicBezTo>
                <a:close/>
                <a:moveTo>
                  <a:pt x="1786265" y="864553"/>
                </a:moveTo>
                <a:cubicBezTo>
                  <a:pt x="1786384" y="864551"/>
                  <a:pt x="1786487" y="864551"/>
                  <a:pt x="1786606" y="864553"/>
                </a:cubicBezTo>
                <a:cubicBezTo>
                  <a:pt x="1797999" y="864646"/>
                  <a:pt x="1807175" y="873963"/>
                  <a:pt x="1807073" y="885359"/>
                </a:cubicBezTo>
                <a:cubicBezTo>
                  <a:pt x="1807073" y="885418"/>
                  <a:pt x="1807073" y="885474"/>
                  <a:pt x="1807073" y="885530"/>
                </a:cubicBezTo>
                <a:cubicBezTo>
                  <a:pt x="1806970" y="896929"/>
                  <a:pt x="1797658" y="906090"/>
                  <a:pt x="1786265" y="905998"/>
                </a:cubicBezTo>
                <a:cubicBezTo>
                  <a:pt x="1774837" y="905998"/>
                  <a:pt x="1765542" y="896786"/>
                  <a:pt x="1765457" y="885359"/>
                </a:cubicBezTo>
                <a:cubicBezTo>
                  <a:pt x="1765457" y="873868"/>
                  <a:pt x="1774769" y="864553"/>
                  <a:pt x="1786265" y="864553"/>
                </a:cubicBezTo>
                <a:close/>
                <a:moveTo>
                  <a:pt x="1724864" y="864553"/>
                </a:moveTo>
                <a:cubicBezTo>
                  <a:pt x="1724983" y="864551"/>
                  <a:pt x="1725086" y="864551"/>
                  <a:pt x="1725205" y="864553"/>
                </a:cubicBezTo>
                <a:cubicBezTo>
                  <a:pt x="1736598" y="864646"/>
                  <a:pt x="1745775" y="873963"/>
                  <a:pt x="1745672" y="885359"/>
                </a:cubicBezTo>
                <a:cubicBezTo>
                  <a:pt x="1745672" y="885418"/>
                  <a:pt x="1745672" y="885474"/>
                  <a:pt x="1745672" y="885530"/>
                </a:cubicBezTo>
                <a:cubicBezTo>
                  <a:pt x="1745569" y="896929"/>
                  <a:pt x="1736257" y="906090"/>
                  <a:pt x="1724864" y="905998"/>
                </a:cubicBezTo>
                <a:cubicBezTo>
                  <a:pt x="1713437" y="905998"/>
                  <a:pt x="1704141" y="896786"/>
                  <a:pt x="1704056" y="885359"/>
                </a:cubicBezTo>
                <a:cubicBezTo>
                  <a:pt x="1704056" y="873868"/>
                  <a:pt x="1713368" y="864553"/>
                  <a:pt x="1724864" y="864553"/>
                </a:cubicBezTo>
                <a:close/>
                <a:moveTo>
                  <a:pt x="1909067" y="864382"/>
                </a:moveTo>
                <a:cubicBezTo>
                  <a:pt x="1920648" y="864382"/>
                  <a:pt x="1930046" y="873774"/>
                  <a:pt x="1930046" y="885359"/>
                </a:cubicBezTo>
                <a:cubicBezTo>
                  <a:pt x="1929961" y="896879"/>
                  <a:pt x="1920580" y="906168"/>
                  <a:pt x="1909067" y="906168"/>
                </a:cubicBezTo>
                <a:cubicBezTo>
                  <a:pt x="1897554" y="906168"/>
                  <a:pt x="1888174" y="896879"/>
                  <a:pt x="1888089" y="885359"/>
                </a:cubicBezTo>
                <a:cubicBezTo>
                  <a:pt x="1888089" y="873774"/>
                  <a:pt x="1897486" y="864382"/>
                  <a:pt x="1909067" y="864382"/>
                </a:cubicBezTo>
                <a:close/>
                <a:moveTo>
                  <a:pt x="1847667" y="864382"/>
                </a:moveTo>
                <a:cubicBezTo>
                  <a:pt x="1847718" y="864382"/>
                  <a:pt x="1847786" y="864382"/>
                  <a:pt x="1847837" y="864382"/>
                </a:cubicBezTo>
                <a:cubicBezTo>
                  <a:pt x="1859418" y="864382"/>
                  <a:pt x="1868816" y="873774"/>
                  <a:pt x="1868816" y="885359"/>
                </a:cubicBezTo>
                <a:cubicBezTo>
                  <a:pt x="1868816" y="885359"/>
                  <a:pt x="1868816" y="885362"/>
                  <a:pt x="1868816" y="885362"/>
                </a:cubicBezTo>
                <a:cubicBezTo>
                  <a:pt x="1868713" y="896948"/>
                  <a:pt x="1859247" y="906261"/>
                  <a:pt x="1847667" y="906168"/>
                </a:cubicBezTo>
                <a:cubicBezTo>
                  <a:pt x="1836153" y="906168"/>
                  <a:pt x="1826773" y="896879"/>
                  <a:pt x="1826688" y="885359"/>
                </a:cubicBezTo>
                <a:cubicBezTo>
                  <a:pt x="1826688" y="873774"/>
                  <a:pt x="1836085" y="864382"/>
                  <a:pt x="1847667" y="864382"/>
                </a:cubicBezTo>
                <a:close/>
                <a:moveTo>
                  <a:pt x="5629" y="820036"/>
                </a:moveTo>
                <a:cubicBezTo>
                  <a:pt x="7794" y="820036"/>
                  <a:pt x="9551" y="821793"/>
                  <a:pt x="9551" y="823959"/>
                </a:cubicBezTo>
                <a:cubicBezTo>
                  <a:pt x="9551" y="826125"/>
                  <a:pt x="7794" y="827882"/>
                  <a:pt x="5629" y="827882"/>
                </a:cubicBezTo>
                <a:cubicBezTo>
                  <a:pt x="3497" y="827795"/>
                  <a:pt x="1791" y="826090"/>
                  <a:pt x="1706" y="823959"/>
                </a:cubicBezTo>
                <a:cubicBezTo>
                  <a:pt x="1706" y="821793"/>
                  <a:pt x="3462" y="820036"/>
                  <a:pt x="5629" y="820036"/>
                </a:cubicBezTo>
                <a:close/>
                <a:moveTo>
                  <a:pt x="67029" y="818500"/>
                </a:moveTo>
                <a:cubicBezTo>
                  <a:pt x="70048" y="818500"/>
                  <a:pt x="72487" y="820945"/>
                  <a:pt x="72487" y="823959"/>
                </a:cubicBezTo>
                <a:cubicBezTo>
                  <a:pt x="72487" y="826973"/>
                  <a:pt x="70048" y="829417"/>
                  <a:pt x="67029" y="829417"/>
                </a:cubicBezTo>
                <a:cubicBezTo>
                  <a:pt x="64044" y="829328"/>
                  <a:pt x="61657" y="826936"/>
                  <a:pt x="61572" y="823959"/>
                </a:cubicBezTo>
                <a:cubicBezTo>
                  <a:pt x="61572" y="820945"/>
                  <a:pt x="64011" y="818500"/>
                  <a:pt x="67029" y="818500"/>
                </a:cubicBezTo>
                <a:close/>
                <a:moveTo>
                  <a:pt x="129113" y="817648"/>
                </a:moveTo>
                <a:cubicBezTo>
                  <a:pt x="129232" y="817646"/>
                  <a:pt x="129352" y="817646"/>
                  <a:pt x="129454" y="817648"/>
                </a:cubicBezTo>
                <a:cubicBezTo>
                  <a:pt x="132848" y="817744"/>
                  <a:pt x="135526" y="820571"/>
                  <a:pt x="135424" y="823960"/>
                </a:cubicBezTo>
                <a:cubicBezTo>
                  <a:pt x="135424" y="827444"/>
                  <a:pt x="132593" y="830270"/>
                  <a:pt x="129113" y="830270"/>
                </a:cubicBezTo>
                <a:cubicBezTo>
                  <a:pt x="125668" y="830180"/>
                  <a:pt x="122888" y="827407"/>
                  <a:pt x="122803" y="823960"/>
                </a:cubicBezTo>
                <a:cubicBezTo>
                  <a:pt x="122803" y="820474"/>
                  <a:pt x="125634" y="817648"/>
                  <a:pt x="129113" y="817648"/>
                </a:cubicBezTo>
                <a:close/>
                <a:moveTo>
                  <a:pt x="190199" y="816832"/>
                </a:moveTo>
                <a:cubicBezTo>
                  <a:pt x="194061" y="816832"/>
                  <a:pt x="197192" y="819963"/>
                  <a:pt x="197192" y="823825"/>
                </a:cubicBezTo>
                <a:cubicBezTo>
                  <a:pt x="197192" y="827687"/>
                  <a:pt x="194061" y="830818"/>
                  <a:pt x="190199" y="830818"/>
                </a:cubicBezTo>
                <a:cubicBezTo>
                  <a:pt x="186337" y="830818"/>
                  <a:pt x="183206" y="827687"/>
                  <a:pt x="183206" y="823825"/>
                </a:cubicBezTo>
                <a:cubicBezTo>
                  <a:pt x="183206" y="819963"/>
                  <a:pt x="186337" y="816832"/>
                  <a:pt x="190199" y="816832"/>
                </a:cubicBezTo>
                <a:close/>
                <a:moveTo>
                  <a:pt x="251233" y="816114"/>
                </a:moveTo>
                <a:cubicBezTo>
                  <a:pt x="251352" y="816111"/>
                  <a:pt x="251455" y="816111"/>
                  <a:pt x="251574" y="816114"/>
                </a:cubicBezTo>
                <a:cubicBezTo>
                  <a:pt x="255821" y="816209"/>
                  <a:pt x="259181" y="819721"/>
                  <a:pt x="259079" y="823960"/>
                </a:cubicBezTo>
                <a:cubicBezTo>
                  <a:pt x="259079" y="828293"/>
                  <a:pt x="255565" y="831804"/>
                  <a:pt x="251233" y="831804"/>
                </a:cubicBezTo>
                <a:cubicBezTo>
                  <a:pt x="246935" y="831716"/>
                  <a:pt x="243472" y="828253"/>
                  <a:pt x="243388" y="823960"/>
                </a:cubicBezTo>
                <a:cubicBezTo>
                  <a:pt x="243388" y="819627"/>
                  <a:pt x="246901" y="816114"/>
                  <a:pt x="251233" y="816114"/>
                </a:cubicBezTo>
                <a:close/>
                <a:moveTo>
                  <a:pt x="312635" y="815431"/>
                </a:moveTo>
                <a:cubicBezTo>
                  <a:pt x="317342" y="815431"/>
                  <a:pt x="321162" y="819250"/>
                  <a:pt x="321162" y="823959"/>
                </a:cubicBezTo>
                <a:cubicBezTo>
                  <a:pt x="321162" y="828669"/>
                  <a:pt x="317342" y="832486"/>
                  <a:pt x="312635" y="832486"/>
                </a:cubicBezTo>
                <a:cubicBezTo>
                  <a:pt x="307961" y="832397"/>
                  <a:pt x="304192" y="828631"/>
                  <a:pt x="304107" y="823959"/>
                </a:cubicBezTo>
                <a:cubicBezTo>
                  <a:pt x="304107" y="819250"/>
                  <a:pt x="307927" y="815431"/>
                  <a:pt x="312635" y="815431"/>
                </a:cubicBezTo>
                <a:close/>
                <a:moveTo>
                  <a:pt x="374035" y="814749"/>
                </a:moveTo>
                <a:cubicBezTo>
                  <a:pt x="379118" y="814749"/>
                  <a:pt x="383246" y="818874"/>
                  <a:pt x="383246" y="823960"/>
                </a:cubicBezTo>
                <a:cubicBezTo>
                  <a:pt x="383246" y="829046"/>
                  <a:pt x="379118" y="833170"/>
                  <a:pt x="374035" y="833170"/>
                </a:cubicBezTo>
                <a:cubicBezTo>
                  <a:pt x="368953" y="833170"/>
                  <a:pt x="364826" y="829046"/>
                  <a:pt x="364826" y="823960"/>
                </a:cubicBezTo>
                <a:cubicBezTo>
                  <a:pt x="364826" y="818874"/>
                  <a:pt x="368953" y="814749"/>
                  <a:pt x="374035" y="814749"/>
                </a:cubicBezTo>
                <a:close/>
                <a:moveTo>
                  <a:pt x="436119" y="813897"/>
                </a:moveTo>
                <a:cubicBezTo>
                  <a:pt x="436239" y="813894"/>
                  <a:pt x="436341" y="813894"/>
                  <a:pt x="436460" y="813897"/>
                </a:cubicBezTo>
                <a:cubicBezTo>
                  <a:pt x="441918" y="813992"/>
                  <a:pt x="446285" y="818496"/>
                  <a:pt x="446182" y="823960"/>
                </a:cubicBezTo>
                <a:cubicBezTo>
                  <a:pt x="446182" y="829517"/>
                  <a:pt x="441680" y="834022"/>
                  <a:pt x="436119" y="834022"/>
                </a:cubicBezTo>
                <a:cubicBezTo>
                  <a:pt x="430593" y="833931"/>
                  <a:pt x="426142" y="829479"/>
                  <a:pt x="426057" y="823960"/>
                </a:cubicBezTo>
                <a:cubicBezTo>
                  <a:pt x="426057" y="818403"/>
                  <a:pt x="430559" y="813897"/>
                  <a:pt x="436119" y="813897"/>
                </a:cubicBezTo>
                <a:close/>
                <a:moveTo>
                  <a:pt x="497205" y="813080"/>
                </a:moveTo>
                <a:cubicBezTo>
                  <a:pt x="503140" y="813080"/>
                  <a:pt x="507950" y="817891"/>
                  <a:pt x="507950" y="823825"/>
                </a:cubicBezTo>
                <a:cubicBezTo>
                  <a:pt x="507950" y="829760"/>
                  <a:pt x="503140" y="834570"/>
                  <a:pt x="497205" y="834570"/>
                </a:cubicBezTo>
                <a:cubicBezTo>
                  <a:pt x="491271" y="834570"/>
                  <a:pt x="486460" y="829760"/>
                  <a:pt x="486460" y="823825"/>
                </a:cubicBezTo>
                <a:cubicBezTo>
                  <a:pt x="486460" y="817891"/>
                  <a:pt x="491271" y="813080"/>
                  <a:pt x="497205" y="813080"/>
                </a:cubicBezTo>
                <a:close/>
                <a:moveTo>
                  <a:pt x="558240" y="812532"/>
                </a:moveTo>
                <a:cubicBezTo>
                  <a:pt x="564551" y="812532"/>
                  <a:pt x="569667" y="817648"/>
                  <a:pt x="569667" y="823960"/>
                </a:cubicBezTo>
                <a:cubicBezTo>
                  <a:pt x="569667" y="830270"/>
                  <a:pt x="564551" y="835386"/>
                  <a:pt x="558240" y="835386"/>
                </a:cubicBezTo>
                <a:cubicBezTo>
                  <a:pt x="551930" y="835386"/>
                  <a:pt x="546813" y="830270"/>
                  <a:pt x="546813" y="823960"/>
                </a:cubicBezTo>
                <a:cubicBezTo>
                  <a:pt x="546813" y="817648"/>
                  <a:pt x="551930" y="812532"/>
                  <a:pt x="558240" y="812532"/>
                </a:cubicBezTo>
                <a:close/>
                <a:moveTo>
                  <a:pt x="619642" y="811851"/>
                </a:moveTo>
                <a:cubicBezTo>
                  <a:pt x="626328" y="811851"/>
                  <a:pt x="631751" y="817272"/>
                  <a:pt x="631751" y="823960"/>
                </a:cubicBezTo>
                <a:cubicBezTo>
                  <a:pt x="631751" y="830648"/>
                  <a:pt x="626328" y="836070"/>
                  <a:pt x="619642" y="836070"/>
                </a:cubicBezTo>
                <a:cubicBezTo>
                  <a:pt x="612956" y="836070"/>
                  <a:pt x="607532" y="830648"/>
                  <a:pt x="607532" y="823960"/>
                </a:cubicBezTo>
                <a:cubicBezTo>
                  <a:pt x="607532" y="817272"/>
                  <a:pt x="612956" y="811851"/>
                  <a:pt x="619642" y="811851"/>
                </a:cubicBezTo>
                <a:close/>
                <a:moveTo>
                  <a:pt x="681042" y="811168"/>
                </a:moveTo>
                <a:cubicBezTo>
                  <a:pt x="681162" y="811166"/>
                  <a:pt x="681264" y="811166"/>
                  <a:pt x="681384" y="811168"/>
                </a:cubicBezTo>
                <a:cubicBezTo>
                  <a:pt x="688360" y="811263"/>
                  <a:pt x="693937" y="816989"/>
                  <a:pt x="693834" y="823960"/>
                </a:cubicBezTo>
                <a:cubicBezTo>
                  <a:pt x="693834" y="831023"/>
                  <a:pt x="688104" y="836752"/>
                  <a:pt x="681042" y="836752"/>
                </a:cubicBezTo>
                <a:cubicBezTo>
                  <a:pt x="674016" y="836658"/>
                  <a:pt x="668336" y="830987"/>
                  <a:pt x="668251" y="823960"/>
                </a:cubicBezTo>
                <a:cubicBezTo>
                  <a:pt x="668251" y="816894"/>
                  <a:pt x="673982" y="811168"/>
                  <a:pt x="681042" y="811168"/>
                </a:cubicBezTo>
                <a:close/>
                <a:moveTo>
                  <a:pt x="743126" y="810316"/>
                </a:moveTo>
                <a:cubicBezTo>
                  <a:pt x="750665" y="810316"/>
                  <a:pt x="756771" y="816425"/>
                  <a:pt x="756771" y="823960"/>
                </a:cubicBezTo>
                <a:cubicBezTo>
                  <a:pt x="756771" y="831495"/>
                  <a:pt x="750665" y="837605"/>
                  <a:pt x="743126" y="837605"/>
                </a:cubicBezTo>
                <a:cubicBezTo>
                  <a:pt x="735588" y="837605"/>
                  <a:pt x="729482" y="831495"/>
                  <a:pt x="729482" y="823960"/>
                </a:cubicBezTo>
                <a:cubicBezTo>
                  <a:pt x="729482" y="816425"/>
                  <a:pt x="735588" y="810316"/>
                  <a:pt x="743126" y="810316"/>
                </a:cubicBezTo>
                <a:close/>
                <a:moveTo>
                  <a:pt x="926648" y="809122"/>
                </a:moveTo>
                <a:cubicBezTo>
                  <a:pt x="935226" y="809122"/>
                  <a:pt x="942168" y="816071"/>
                  <a:pt x="942168" y="824642"/>
                </a:cubicBezTo>
                <a:cubicBezTo>
                  <a:pt x="942168" y="824699"/>
                  <a:pt x="942168" y="824757"/>
                  <a:pt x="942168" y="824814"/>
                </a:cubicBezTo>
                <a:cubicBezTo>
                  <a:pt x="942066" y="833291"/>
                  <a:pt x="935124" y="840086"/>
                  <a:pt x="926648" y="839992"/>
                </a:cubicBezTo>
                <a:cubicBezTo>
                  <a:pt x="926596" y="839992"/>
                  <a:pt x="926528" y="839994"/>
                  <a:pt x="926477" y="839994"/>
                </a:cubicBezTo>
                <a:cubicBezTo>
                  <a:pt x="918000" y="839992"/>
                  <a:pt x="911127" y="833121"/>
                  <a:pt x="911127" y="824642"/>
                </a:cubicBezTo>
                <a:cubicBezTo>
                  <a:pt x="911127" y="816071"/>
                  <a:pt x="918068" y="809122"/>
                  <a:pt x="926648" y="809122"/>
                </a:cubicBezTo>
                <a:close/>
                <a:moveTo>
                  <a:pt x="865246" y="809122"/>
                </a:moveTo>
                <a:cubicBezTo>
                  <a:pt x="873433" y="809122"/>
                  <a:pt x="880085" y="815765"/>
                  <a:pt x="880085" y="823960"/>
                </a:cubicBezTo>
                <a:cubicBezTo>
                  <a:pt x="880085" y="832154"/>
                  <a:pt x="873450" y="838799"/>
                  <a:pt x="865246" y="838799"/>
                </a:cubicBezTo>
                <a:cubicBezTo>
                  <a:pt x="857059" y="838799"/>
                  <a:pt x="850408" y="832154"/>
                  <a:pt x="850408" y="823960"/>
                </a:cubicBezTo>
                <a:cubicBezTo>
                  <a:pt x="850408" y="815765"/>
                  <a:pt x="857059" y="809122"/>
                  <a:pt x="865246" y="809122"/>
                </a:cubicBezTo>
                <a:close/>
                <a:moveTo>
                  <a:pt x="803844" y="809122"/>
                </a:moveTo>
                <a:cubicBezTo>
                  <a:pt x="803964" y="809119"/>
                  <a:pt x="804066" y="809119"/>
                  <a:pt x="804185" y="809122"/>
                </a:cubicBezTo>
                <a:cubicBezTo>
                  <a:pt x="811997" y="809216"/>
                  <a:pt x="818274" y="815629"/>
                  <a:pt x="818171" y="823448"/>
                </a:cubicBezTo>
                <a:cubicBezTo>
                  <a:pt x="818171" y="831360"/>
                  <a:pt x="811758" y="837775"/>
                  <a:pt x="803844" y="837775"/>
                </a:cubicBezTo>
                <a:cubicBezTo>
                  <a:pt x="795965" y="837683"/>
                  <a:pt x="789603" y="831321"/>
                  <a:pt x="789518" y="823448"/>
                </a:cubicBezTo>
                <a:cubicBezTo>
                  <a:pt x="789518" y="815536"/>
                  <a:pt x="795931" y="809122"/>
                  <a:pt x="803844" y="809122"/>
                </a:cubicBezTo>
                <a:close/>
                <a:moveTo>
                  <a:pt x="988048" y="807758"/>
                </a:moveTo>
                <a:cubicBezTo>
                  <a:pt x="988458" y="807753"/>
                  <a:pt x="988867" y="807762"/>
                  <a:pt x="989277" y="807787"/>
                </a:cubicBezTo>
                <a:cubicBezTo>
                  <a:pt x="998112" y="808355"/>
                  <a:pt x="1004814" y="815976"/>
                  <a:pt x="1004252" y="824813"/>
                </a:cubicBezTo>
                <a:cubicBezTo>
                  <a:pt x="1004252" y="824871"/>
                  <a:pt x="1004252" y="824927"/>
                  <a:pt x="1004252" y="824985"/>
                </a:cubicBezTo>
                <a:cubicBezTo>
                  <a:pt x="1004149" y="833838"/>
                  <a:pt x="996901" y="840939"/>
                  <a:pt x="988048" y="840845"/>
                </a:cubicBezTo>
                <a:cubicBezTo>
                  <a:pt x="979350" y="840424"/>
                  <a:pt x="972357" y="833511"/>
                  <a:pt x="971846" y="824813"/>
                </a:cubicBezTo>
                <a:cubicBezTo>
                  <a:pt x="971828" y="815717"/>
                  <a:pt x="978958" y="808212"/>
                  <a:pt x="988048" y="807758"/>
                </a:cubicBezTo>
                <a:close/>
                <a:moveTo>
                  <a:pt x="1050132" y="807074"/>
                </a:moveTo>
                <a:cubicBezTo>
                  <a:pt x="1059547" y="807074"/>
                  <a:pt x="1067188" y="814710"/>
                  <a:pt x="1067188" y="824130"/>
                </a:cubicBezTo>
                <a:cubicBezTo>
                  <a:pt x="1067188" y="833549"/>
                  <a:pt x="1059547" y="841186"/>
                  <a:pt x="1050132" y="841186"/>
                </a:cubicBezTo>
                <a:cubicBezTo>
                  <a:pt x="1040718" y="841186"/>
                  <a:pt x="1033077" y="833549"/>
                  <a:pt x="1033077" y="824130"/>
                </a:cubicBezTo>
                <a:cubicBezTo>
                  <a:pt x="1033077" y="814710"/>
                  <a:pt x="1040718" y="807074"/>
                  <a:pt x="1050132" y="807074"/>
                </a:cubicBezTo>
                <a:close/>
                <a:moveTo>
                  <a:pt x="1110851" y="806562"/>
                </a:moveTo>
                <a:cubicBezTo>
                  <a:pt x="1120266" y="806562"/>
                  <a:pt x="1127907" y="814198"/>
                  <a:pt x="1127907" y="823618"/>
                </a:cubicBezTo>
                <a:cubicBezTo>
                  <a:pt x="1127907" y="833038"/>
                  <a:pt x="1120266" y="840674"/>
                  <a:pt x="1110851" y="840674"/>
                </a:cubicBezTo>
                <a:cubicBezTo>
                  <a:pt x="1101437" y="840674"/>
                  <a:pt x="1093796" y="833038"/>
                  <a:pt x="1093796" y="823618"/>
                </a:cubicBezTo>
                <a:cubicBezTo>
                  <a:pt x="1093796" y="814198"/>
                  <a:pt x="1101437" y="806562"/>
                  <a:pt x="1110851" y="806562"/>
                </a:cubicBezTo>
                <a:close/>
                <a:moveTo>
                  <a:pt x="1172253" y="805881"/>
                </a:moveTo>
                <a:cubicBezTo>
                  <a:pt x="1172372" y="805880"/>
                  <a:pt x="1172475" y="805880"/>
                  <a:pt x="1172594" y="805881"/>
                </a:cubicBezTo>
                <a:cubicBezTo>
                  <a:pt x="1182486" y="805975"/>
                  <a:pt x="1190435" y="814069"/>
                  <a:pt x="1190332" y="823960"/>
                </a:cubicBezTo>
                <a:cubicBezTo>
                  <a:pt x="1189871" y="833583"/>
                  <a:pt x="1181889" y="841117"/>
                  <a:pt x="1172253" y="841016"/>
                </a:cubicBezTo>
                <a:cubicBezTo>
                  <a:pt x="1162650" y="841031"/>
                  <a:pt x="1154719" y="833544"/>
                  <a:pt x="1154174" y="823960"/>
                </a:cubicBezTo>
                <a:cubicBezTo>
                  <a:pt x="1154174" y="813975"/>
                  <a:pt x="1162275" y="805881"/>
                  <a:pt x="1172253" y="805881"/>
                </a:cubicBezTo>
                <a:close/>
                <a:moveTo>
                  <a:pt x="1233654" y="805539"/>
                </a:moveTo>
                <a:cubicBezTo>
                  <a:pt x="1243836" y="805539"/>
                  <a:pt x="1252074" y="813786"/>
                  <a:pt x="1252074" y="823960"/>
                </a:cubicBezTo>
                <a:cubicBezTo>
                  <a:pt x="1252074" y="824018"/>
                  <a:pt x="1252074" y="824074"/>
                  <a:pt x="1252074" y="824132"/>
                </a:cubicBezTo>
                <a:cubicBezTo>
                  <a:pt x="1251972" y="834211"/>
                  <a:pt x="1243734" y="842303"/>
                  <a:pt x="1233654" y="842209"/>
                </a:cubicBezTo>
                <a:cubicBezTo>
                  <a:pt x="1223540" y="842209"/>
                  <a:pt x="1215336" y="834067"/>
                  <a:pt x="1215234" y="823960"/>
                </a:cubicBezTo>
                <a:cubicBezTo>
                  <a:pt x="1215234" y="813786"/>
                  <a:pt x="1223489" y="805539"/>
                  <a:pt x="1233654" y="805539"/>
                </a:cubicBezTo>
                <a:close/>
                <a:moveTo>
                  <a:pt x="1971151" y="805028"/>
                </a:moveTo>
                <a:cubicBezTo>
                  <a:pt x="1971322" y="805028"/>
                  <a:pt x="1971492" y="805030"/>
                  <a:pt x="1971663" y="805034"/>
                </a:cubicBezTo>
                <a:cubicBezTo>
                  <a:pt x="1982119" y="805318"/>
                  <a:pt x="1990374" y="814020"/>
                  <a:pt x="1990083" y="824470"/>
                </a:cubicBezTo>
                <a:cubicBezTo>
                  <a:pt x="1989998" y="834859"/>
                  <a:pt x="1981539" y="843232"/>
                  <a:pt x="1971151" y="843232"/>
                </a:cubicBezTo>
                <a:cubicBezTo>
                  <a:pt x="1971032" y="843232"/>
                  <a:pt x="1970930" y="843231"/>
                  <a:pt x="1970811" y="843229"/>
                </a:cubicBezTo>
                <a:cubicBezTo>
                  <a:pt x="1960355" y="843042"/>
                  <a:pt x="1952032" y="834413"/>
                  <a:pt x="1952220" y="823960"/>
                </a:cubicBezTo>
                <a:cubicBezTo>
                  <a:pt x="1952220" y="813504"/>
                  <a:pt x="1960696" y="805028"/>
                  <a:pt x="1971151" y="805028"/>
                </a:cubicBezTo>
                <a:close/>
                <a:moveTo>
                  <a:pt x="1295055" y="804857"/>
                </a:moveTo>
                <a:cubicBezTo>
                  <a:pt x="1295175" y="804857"/>
                  <a:pt x="1295277" y="804859"/>
                  <a:pt x="1295396" y="804861"/>
                </a:cubicBezTo>
                <a:cubicBezTo>
                  <a:pt x="1305954" y="805049"/>
                  <a:pt x="1314345" y="813753"/>
                  <a:pt x="1314158" y="824301"/>
                </a:cubicBezTo>
                <a:cubicBezTo>
                  <a:pt x="1314056" y="834785"/>
                  <a:pt x="1305545" y="843232"/>
                  <a:pt x="1295055" y="843232"/>
                </a:cubicBezTo>
                <a:cubicBezTo>
                  <a:pt x="1295004" y="843232"/>
                  <a:pt x="1294936" y="843232"/>
                  <a:pt x="1294885" y="843232"/>
                </a:cubicBezTo>
                <a:cubicBezTo>
                  <a:pt x="1284327" y="843138"/>
                  <a:pt x="1275850" y="834510"/>
                  <a:pt x="1275952" y="823960"/>
                </a:cubicBezTo>
                <a:cubicBezTo>
                  <a:pt x="1275952" y="813410"/>
                  <a:pt x="1284498" y="804857"/>
                  <a:pt x="1295055" y="804857"/>
                </a:cubicBezTo>
                <a:close/>
                <a:moveTo>
                  <a:pt x="1357139" y="804516"/>
                </a:moveTo>
                <a:cubicBezTo>
                  <a:pt x="1367884" y="804516"/>
                  <a:pt x="1376583" y="813222"/>
                  <a:pt x="1376583" y="823960"/>
                </a:cubicBezTo>
                <a:cubicBezTo>
                  <a:pt x="1376583" y="824016"/>
                  <a:pt x="1376583" y="824074"/>
                  <a:pt x="1376583" y="824131"/>
                </a:cubicBezTo>
                <a:cubicBezTo>
                  <a:pt x="1376480" y="834775"/>
                  <a:pt x="1367781" y="843327"/>
                  <a:pt x="1357139" y="843232"/>
                </a:cubicBezTo>
                <a:cubicBezTo>
                  <a:pt x="1357088" y="843232"/>
                  <a:pt x="1357019" y="843232"/>
                  <a:pt x="1356968" y="843232"/>
                </a:cubicBezTo>
                <a:cubicBezTo>
                  <a:pt x="1346325" y="843232"/>
                  <a:pt x="1337695" y="834605"/>
                  <a:pt x="1337695" y="823960"/>
                </a:cubicBezTo>
                <a:cubicBezTo>
                  <a:pt x="1337695" y="813222"/>
                  <a:pt x="1346393" y="804516"/>
                  <a:pt x="1357139" y="804516"/>
                </a:cubicBezTo>
                <a:close/>
                <a:moveTo>
                  <a:pt x="1417857" y="804004"/>
                </a:moveTo>
                <a:cubicBezTo>
                  <a:pt x="1428688" y="804001"/>
                  <a:pt x="1437540" y="812628"/>
                  <a:pt x="1437813" y="823448"/>
                </a:cubicBezTo>
                <a:cubicBezTo>
                  <a:pt x="1437813" y="823505"/>
                  <a:pt x="1437813" y="823563"/>
                  <a:pt x="1437813" y="823619"/>
                </a:cubicBezTo>
                <a:cubicBezTo>
                  <a:pt x="1437711" y="834547"/>
                  <a:pt x="1428790" y="843327"/>
                  <a:pt x="1417857" y="843232"/>
                </a:cubicBezTo>
                <a:cubicBezTo>
                  <a:pt x="1407129" y="843236"/>
                  <a:pt x="1398345" y="834686"/>
                  <a:pt x="1398073" y="823960"/>
                </a:cubicBezTo>
                <a:cubicBezTo>
                  <a:pt x="1398073" y="823904"/>
                  <a:pt x="1398073" y="823846"/>
                  <a:pt x="1398073" y="823788"/>
                </a:cubicBezTo>
                <a:cubicBezTo>
                  <a:pt x="1398073" y="812863"/>
                  <a:pt x="1406925" y="804004"/>
                  <a:pt x="1417857" y="804004"/>
                </a:cubicBezTo>
                <a:close/>
                <a:moveTo>
                  <a:pt x="1479259" y="803493"/>
                </a:moveTo>
                <a:cubicBezTo>
                  <a:pt x="1490567" y="803493"/>
                  <a:pt x="1499726" y="812657"/>
                  <a:pt x="1499726" y="823960"/>
                </a:cubicBezTo>
                <a:cubicBezTo>
                  <a:pt x="1499726" y="824016"/>
                  <a:pt x="1499726" y="824074"/>
                  <a:pt x="1499726" y="824130"/>
                </a:cubicBezTo>
                <a:cubicBezTo>
                  <a:pt x="1499624" y="835339"/>
                  <a:pt x="1490464" y="844350"/>
                  <a:pt x="1479259" y="844255"/>
                </a:cubicBezTo>
                <a:cubicBezTo>
                  <a:pt x="1479208" y="844255"/>
                  <a:pt x="1479140" y="844255"/>
                  <a:pt x="1479088" y="844255"/>
                </a:cubicBezTo>
                <a:cubicBezTo>
                  <a:pt x="1467883" y="844255"/>
                  <a:pt x="1458792" y="835169"/>
                  <a:pt x="1458792" y="823960"/>
                </a:cubicBezTo>
                <a:cubicBezTo>
                  <a:pt x="1458792" y="812657"/>
                  <a:pt x="1467951" y="803493"/>
                  <a:pt x="1479259" y="803493"/>
                </a:cubicBezTo>
                <a:close/>
                <a:moveTo>
                  <a:pt x="1541342" y="803145"/>
                </a:moveTo>
                <a:cubicBezTo>
                  <a:pt x="1552752" y="803243"/>
                  <a:pt x="1561911" y="812562"/>
                  <a:pt x="1561809" y="823960"/>
                </a:cubicBezTo>
                <a:cubicBezTo>
                  <a:pt x="1561809" y="824132"/>
                  <a:pt x="1561809" y="824306"/>
                  <a:pt x="1561809" y="824477"/>
                </a:cubicBezTo>
                <a:cubicBezTo>
                  <a:pt x="1561519" y="835871"/>
                  <a:pt x="1552053" y="844880"/>
                  <a:pt x="1540660" y="844597"/>
                </a:cubicBezTo>
                <a:cubicBezTo>
                  <a:pt x="1529232" y="844597"/>
                  <a:pt x="1519954" y="835385"/>
                  <a:pt x="1519852" y="823960"/>
                </a:cubicBezTo>
                <a:cubicBezTo>
                  <a:pt x="1519852" y="812467"/>
                  <a:pt x="1529164" y="803151"/>
                  <a:pt x="1540660" y="803151"/>
                </a:cubicBezTo>
                <a:cubicBezTo>
                  <a:pt x="1540882" y="803145"/>
                  <a:pt x="1541120" y="803144"/>
                  <a:pt x="1541342" y="803145"/>
                </a:cubicBezTo>
                <a:close/>
                <a:moveTo>
                  <a:pt x="1602061" y="802811"/>
                </a:moveTo>
                <a:cubicBezTo>
                  <a:pt x="1602181" y="802809"/>
                  <a:pt x="1602283" y="802809"/>
                  <a:pt x="1602402" y="802811"/>
                </a:cubicBezTo>
                <a:cubicBezTo>
                  <a:pt x="1613983" y="802905"/>
                  <a:pt x="1623313" y="812374"/>
                  <a:pt x="1623211" y="823960"/>
                </a:cubicBezTo>
                <a:cubicBezTo>
                  <a:pt x="1623211" y="824016"/>
                  <a:pt x="1623211" y="824074"/>
                  <a:pt x="1623211" y="824131"/>
                </a:cubicBezTo>
                <a:cubicBezTo>
                  <a:pt x="1623108" y="835717"/>
                  <a:pt x="1613642" y="845033"/>
                  <a:pt x="1602061" y="844938"/>
                </a:cubicBezTo>
                <a:cubicBezTo>
                  <a:pt x="1590480" y="844938"/>
                  <a:pt x="1581083" y="835546"/>
                  <a:pt x="1581083" y="823960"/>
                </a:cubicBezTo>
                <a:cubicBezTo>
                  <a:pt x="1581083" y="823902"/>
                  <a:pt x="1581083" y="823846"/>
                  <a:pt x="1581083" y="823789"/>
                </a:cubicBezTo>
                <a:cubicBezTo>
                  <a:pt x="1581083" y="812202"/>
                  <a:pt x="1590480" y="802811"/>
                  <a:pt x="1602061" y="802811"/>
                </a:cubicBezTo>
                <a:close/>
                <a:moveTo>
                  <a:pt x="1664144" y="802640"/>
                </a:moveTo>
                <a:cubicBezTo>
                  <a:pt x="1675913" y="802640"/>
                  <a:pt x="1685464" y="812187"/>
                  <a:pt x="1685464" y="823959"/>
                </a:cubicBezTo>
                <a:cubicBezTo>
                  <a:pt x="1685464" y="824017"/>
                  <a:pt x="1685464" y="824074"/>
                  <a:pt x="1685464" y="824131"/>
                </a:cubicBezTo>
                <a:cubicBezTo>
                  <a:pt x="1685362" y="835810"/>
                  <a:pt x="1675828" y="845201"/>
                  <a:pt x="1664144" y="845109"/>
                </a:cubicBezTo>
                <a:cubicBezTo>
                  <a:pt x="1664093" y="845109"/>
                  <a:pt x="1664025" y="845109"/>
                  <a:pt x="1663974" y="845109"/>
                </a:cubicBezTo>
                <a:cubicBezTo>
                  <a:pt x="1652290" y="845109"/>
                  <a:pt x="1642825" y="835639"/>
                  <a:pt x="1642825" y="823959"/>
                </a:cubicBezTo>
                <a:cubicBezTo>
                  <a:pt x="1642825" y="812184"/>
                  <a:pt x="1652376" y="802640"/>
                  <a:pt x="1664144" y="802640"/>
                </a:cubicBezTo>
                <a:close/>
                <a:moveTo>
                  <a:pt x="1724863" y="802470"/>
                </a:moveTo>
                <a:cubicBezTo>
                  <a:pt x="1724983" y="802468"/>
                  <a:pt x="1725085" y="802468"/>
                  <a:pt x="1725204" y="802470"/>
                </a:cubicBezTo>
                <a:cubicBezTo>
                  <a:pt x="1736973" y="802565"/>
                  <a:pt x="1746456" y="812187"/>
                  <a:pt x="1746354" y="823960"/>
                </a:cubicBezTo>
                <a:cubicBezTo>
                  <a:pt x="1746354" y="824018"/>
                  <a:pt x="1746354" y="824074"/>
                  <a:pt x="1746354" y="824131"/>
                </a:cubicBezTo>
                <a:cubicBezTo>
                  <a:pt x="1746252" y="835906"/>
                  <a:pt x="1736632" y="845374"/>
                  <a:pt x="1724863" y="845280"/>
                </a:cubicBezTo>
                <a:cubicBezTo>
                  <a:pt x="1713095" y="845280"/>
                  <a:pt x="1703544" y="835735"/>
                  <a:pt x="1703544" y="823960"/>
                </a:cubicBezTo>
                <a:cubicBezTo>
                  <a:pt x="1703544" y="823904"/>
                  <a:pt x="1703544" y="823846"/>
                  <a:pt x="1703544" y="823789"/>
                </a:cubicBezTo>
                <a:cubicBezTo>
                  <a:pt x="1703544" y="812014"/>
                  <a:pt x="1713095" y="802470"/>
                  <a:pt x="1724863" y="802470"/>
                </a:cubicBezTo>
                <a:close/>
                <a:moveTo>
                  <a:pt x="1786265" y="802298"/>
                </a:moveTo>
                <a:cubicBezTo>
                  <a:pt x="1798221" y="802298"/>
                  <a:pt x="1807926" y="811996"/>
                  <a:pt x="1807926" y="823960"/>
                </a:cubicBezTo>
                <a:cubicBezTo>
                  <a:pt x="1807926" y="824017"/>
                  <a:pt x="1807926" y="824074"/>
                  <a:pt x="1807926" y="824130"/>
                </a:cubicBezTo>
                <a:cubicBezTo>
                  <a:pt x="1807824" y="835999"/>
                  <a:pt x="1798136" y="845544"/>
                  <a:pt x="1786265" y="845450"/>
                </a:cubicBezTo>
                <a:cubicBezTo>
                  <a:pt x="1786146" y="845451"/>
                  <a:pt x="1786043" y="845451"/>
                  <a:pt x="1785924" y="845450"/>
                </a:cubicBezTo>
                <a:cubicBezTo>
                  <a:pt x="1774155" y="845356"/>
                  <a:pt x="1764672" y="835733"/>
                  <a:pt x="1764774" y="823960"/>
                </a:cubicBezTo>
                <a:cubicBezTo>
                  <a:pt x="1764774" y="823902"/>
                  <a:pt x="1764774" y="823845"/>
                  <a:pt x="1764774" y="823788"/>
                </a:cubicBezTo>
                <a:cubicBezTo>
                  <a:pt x="1764774" y="811920"/>
                  <a:pt x="1774394" y="802298"/>
                  <a:pt x="1786265" y="802298"/>
                </a:cubicBezTo>
                <a:close/>
                <a:moveTo>
                  <a:pt x="1909067" y="802129"/>
                </a:moveTo>
                <a:cubicBezTo>
                  <a:pt x="1921126" y="802129"/>
                  <a:pt x="1930899" y="811903"/>
                  <a:pt x="1930899" y="823960"/>
                </a:cubicBezTo>
                <a:cubicBezTo>
                  <a:pt x="1930899" y="824016"/>
                  <a:pt x="1930899" y="824074"/>
                  <a:pt x="1930899" y="824131"/>
                </a:cubicBezTo>
                <a:cubicBezTo>
                  <a:pt x="1930797" y="836093"/>
                  <a:pt x="1921024" y="845714"/>
                  <a:pt x="1909067" y="845621"/>
                </a:cubicBezTo>
                <a:cubicBezTo>
                  <a:pt x="1897077" y="845621"/>
                  <a:pt x="1887321" y="835951"/>
                  <a:pt x="1887236" y="823960"/>
                </a:cubicBezTo>
                <a:cubicBezTo>
                  <a:pt x="1887236" y="811903"/>
                  <a:pt x="1897009" y="802129"/>
                  <a:pt x="1909067" y="802129"/>
                </a:cubicBezTo>
                <a:close/>
                <a:moveTo>
                  <a:pt x="1847666" y="802129"/>
                </a:moveTo>
                <a:cubicBezTo>
                  <a:pt x="1859451" y="802497"/>
                  <a:pt x="1868815" y="812164"/>
                  <a:pt x="1868815" y="823960"/>
                </a:cubicBezTo>
                <a:cubicBezTo>
                  <a:pt x="1868815" y="835726"/>
                  <a:pt x="1859435" y="845342"/>
                  <a:pt x="1847666" y="845621"/>
                </a:cubicBezTo>
                <a:cubicBezTo>
                  <a:pt x="1835676" y="845621"/>
                  <a:pt x="1825937" y="835951"/>
                  <a:pt x="1825835" y="823960"/>
                </a:cubicBezTo>
                <a:cubicBezTo>
                  <a:pt x="1825835" y="811903"/>
                  <a:pt x="1835608" y="802129"/>
                  <a:pt x="1847666" y="802129"/>
                </a:cubicBezTo>
                <a:close/>
                <a:moveTo>
                  <a:pt x="5628" y="757953"/>
                </a:moveTo>
                <a:cubicBezTo>
                  <a:pt x="5748" y="757948"/>
                  <a:pt x="5867" y="757948"/>
                  <a:pt x="5969" y="757953"/>
                </a:cubicBezTo>
                <a:cubicBezTo>
                  <a:pt x="8136" y="758050"/>
                  <a:pt x="9824" y="759883"/>
                  <a:pt x="9722" y="762048"/>
                </a:cubicBezTo>
                <a:cubicBezTo>
                  <a:pt x="9722" y="764308"/>
                  <a:pt x="7897" y="766141"/>
                  <a:pt x="5628" y="766141"/>
                </a:cubicBezTo>
                <a:cubicBezTo>
                  <a:pt x="3360" y="766141"/>
                  <a:pt x="1535" y="764308"/>
                  <a:pt x="1535" y="762048"/>
                </a:cubicBezTo>
                <a:cubicBezTo>
                  <a:pt x="1535" y="759788"/>
                  <a:pt x="3360" y="757953"/>
                  <a:pt x="5628" y="757953"/>
                </a:cubicBezTo>
                <a:close/>
                <a:moveTo>
                  <a:pt x="67396" y="756625"/>
                </a:moveTo>
                <a:cubicBezTo>
                  <a:pt x="70599" y="756625"/>
                  <a:pt x="73195" y="759222"/>
                  <a:pt x="73195" y="762424"/>
                </a:cubicBezTo>
                <a:cubicBezTo>
                  <a:pt x="73195" y="765628"/>
                  <a:pt x="70599" y="768224"/>
                  <a:pt x="67396" y="768224"/>
                </a:cubicBezTo>
                <a:cubicBezTo>
                  <a:pt x="64193" y="768224"/>
                  <a:pt x="61597" y="765628"/>
                  <a:pt x="61597" y="762424"/>
                </a:cubicBezTo>
                <a:cubicBezTo>
                  <a:pt x="61597" y="759222"/>
                  <a:pt x="64193" y="756625"/>
                  <a:pt x="67396" y="756625"/>
                </a:cubicBezTo>
                <a:close/>
                <a:moveTo>
                  <a:pt x="129114" y="755907"/>
                </a:moveTo>
                <a:cubicBezTo>
                  <a:pt x="129233" y="755905"/>
                  <a:pt x="129353" y="755905"/>
                  <a:pt x="129455" y="755907"/>
                </a:cubicBezTo>
                <a:cubicBezTo>
                  <a:pt x="133037" y="756003"/>
                  <a:pt x="135868" y="758982"/>
                  <a:pt x="135766" y="762560"/>
                </a:cubicBezTo>
                <a:cubicBezTo>
                  <a:pt x="135766" y="766233"/>
                  <a:pt x="132781" y="769212"/>
                  <a:pt x="129114" y="769212"/>
                </a:cubicBezTo>
                <a:cubicBezTo>
                  <a:pt x="125480" y="769120"/>
                  <a:pt x="122547" y="766196"/>
                  <a:pt x="122462" y="762560"/>
                </a:cubicBezTo>
                <a:cubicBezTo>
                  <a:pt x="122462" y="758886"/>
                  <a:pt x="125447" y="755907"/>
                  <a:pt x="129114" y="755907"/>
                </a:cubicBezTo>
                <a:close/>
                <a:moveTo>
                  <a:pt x="189832" y="755224"/>
                </a:moveTo>
                <a:cubicBezTo>
                  <a:pt x="193875" y="755224"/>
                  <a:pt x="197166" y="758508"/>
                  <a:pt x="197166" y="762558"/>
                </a:cubicBezTo>
                <a:cubicBezTo>
                  <a:pt x="197166" y="766609"/>
                  <a:pt x="193875" y="769895"/>
                  <a:pt x="189832" y="769895"/>
                </a:cubicBezTo>
                <a:cubicBezTo>
                  <a:pt x="185825" y="769802"/>
                  <a:pt x="182584" y="766572"/>
                  <a:pt x="182499" y="762558"/>
                </a:cubicBezTo>
                <a:cubicBezTo>
                  <a:pt x="182499" y="758508"/>
                  <a:pt x="185790" y="755224"/>
                  <a:pt x="189832" y="755224"/>
                </a:cubicBezTo>
                <a:close/>
                <a:moveTo>
                  <a:pt x="251234" y="754373"/>
                </a:moveTo>
                <a:cubicBezTo>
                  <a:pt x="251353" y="754371"/>
                  <a:pt x="251455" y="754371"/>
                  <a:pt x="251575" y="754373"/>
                </a:cubicBezTo>
                <a:cubicBezTo>
                  <a:pt x="256009" y="754468"/>
                  <a:pt x="259523" y="758132"/>
                  <a:pt x="259421" y="762558"/>
                </a:cubicBezTo>
                <a:cubicBezTo>
                  <a:pt x="259421" y="767081"/>
                  <a:pt x="255753" y="770745"/>
                  <a:pt x="251234" y="770745"/>
                </a:cubicBezTo>
                <a:cubicBezTo>
                  <a:pt x="246748" y="770656"/>
                  <a:pt x="243132" y="767043"/>
                  <a:pt x="243047" y="762558"/>
                </a:cubicBezTo>
                <a:cubicBezTo>
                  <a:pt x="243047" y="758037"/>
                  <a:pt x="246714" y="754373"/>
                  <a:pt x="251234" y="754373"/>
                </a:cubicBezTo>
                <a:close/>
                <a:moveTo>
                  <a:pt x="313001" y="753556"/>
                </a:moveTo>
                <a:cubicBezTo>
                  <a:pt x="317899" y="753556"/>
                  <a:pt x="321870" y="757526"/>
                  <a:pt x="321870" y="762424"/>
                </a:cubicBezTo>
                <a:cubicBezTo>
                  <a:pt x="321870" y="767323"/>
                  <a:pt x="317899" y="771294"/>
                  <a:pt x="313001" y="771294"/>
                </a:cubicBezTo>
                <a:cubicBezTo>
                  <a:pt x="308103" y="771294"/>
                  <a:pt x="304132" y="767323"/>
                  <a:pt x="304132" y="762424"/>
                </a:cubicBezTo>
                <a:cubicBezTo>
                  <a:pt x="304132" y="757526"/>
                  <a:pt x="308103" y="753556"/>
                  <a:pt x="313001" y="753556"/>
                </a:cubicBezTo>
                <a:close/>
                <a:moveTo>
                  <a:pt x="374036" y="753007"/>
                </a:moveTo>
                <a:cubicBezTo>
                  <a:pt x="379306" y="753007"/>
                  <a:pt x="383588" y="757283"/>
                  <a:pt x="383588" y="762560"/>
                </a:cubicBezTo>
                <a:cubicBezTo>
                  <a:pt x="383588" y="767834"/>
                  <a:pt x="379306" y="772111"/>
                  <a:pt x="374036" y="772111"/>
                </a:cubicBezTo>
                <a:cubicBezTo>
                  <a:pt x="368766" y="772111"/>
                  <a:pt x="364485" y="767834"/>
                  <a:pt x="364485" y="762560"/>
                </a:cubicBezTo>
                <a:cubicBezTo>
                  <a:pt x="364485" y="757283"/>
                  <a:pt x="368766" y="753007"/>
                  <a:pt x="374036" y="753007"/>
                </a:cubicBezTo>
                <a:close/>
                <a:moveTo>
                  <a:pt x="436119" y="752154"/>
                </a:moveTo>
                <a:cubicBezTo>
                  <a:pt x="441867" y="752154"/>
                  <a:pt x="446523" y="756813"/>
                  <a:pt x="446523" y="762558"/>
                </a:cubicBezTo>
                <a:cubicBezTo>
                  <a:pt x="446523" y="768306"/>
                  <a:pt x="441867" y="772963"/>
                  <a:pt x="436119" y="772963"/>
                </a:cubicBezTo>
                <a:cubicBezTo>
                  <a:pt x="430406" y="772871"/>
                  <a:pt x="425800" y="768268"/>
                  <a:pt x="425716" y="762558"/>
                </a:cubicBezTo>
                <a:cubicBezTo>
                  <a:pt x="425716" y="756813"/>
                  <a:pt x="430371" y="752154"/>
                  <a:pt x="436119" y="752154"/>
                </a:cubicBezTo>
                <a:close/>
                <a:moveTo>
                  <a:pt x="496839" y="751472"/>
                </a:moveTo>
                <a:cubicBezTo>
                  <a:pt x="502962" y="751472"/>
                  <a:pt x="507925" y="756436"/>
                  <a:pt x="507925" y="762560"/>
                </a:cubicBezTo>
                <a:cubicBezTo>
                  <a:pt x="507840" y="768643"/>
                  <a:pt x="502928" y="773553"/>
                  <a:pt x="496839" y="773646"/>
                </a:cubicBezTo>
                <a:cubicBezTo>
                  <a:pt x="490750" y="773553"/>
                  <a:pt x="485838" y="768643"/>
                  <a:pt x="485753" y="762560"/>
                </a:cubicBezTo>
                <a:cubicBezTo>
                  <a:pt x="485753" y="756436"/>
                  <a:pt x="490716" y="751472"/>
                  <a:pt x="496839" y="751472"/>
                </a:cubicBezTo>
                <a:close/>
                <a:moveTo>
                  <a:pt x="558240" y="750620"/>
                </a:moveTo>
                <a:cubicBezTo>
                  <a:pt x="564840" y="750620"/>
                  <a:pt x="570179" y="755965"/>
                  <a:pt x="570179" y="762560"/>
                </a:cubicBezTo>
                <a:cubicBezTo>
                  <a:pt x="570179" y="769152"/>
                  <a:pt x="564840" y="774499"/>
                  <a:pt x="558240" y="774499"/>
                </a:cubicBezTo>
                <a:cubicBezTo>
                  <a:pt x="551690" y="774406"/>
                  <a:pt x="546386" y="769116"/>
                  <a:pt x="546301" y="762560"/>
                </a:cubicBezTo>
                <a:cubicBezTo>
                  <a:pt x="546301" y="755965"/>
                  <a:pt x="551639" y="750620"/>
                  <a:pt x="558240" y="750620"/>
                </a:cubicBezTo>
                <a:close/>
                <a:moveTo>
                  <a:pt x="619641" y="749938"/>
                </a:moveTo>
                <a:cubicBezTo>
                  <a:pt x="626617" y="749938"/>
                  <a:pt x="632262" y="755589"/>
                  <a:pt x="632262" y="762560"/>
                </a:cubicBezTo>
                <a:cubicBezTo>
                  <a:pt x="632262" y="769530"/>
                  <a:pt x="626617" y="775180"/>
                  <a:pt x="619641" y="775180"/>
                </a:cubicBezTo>
                <a:cubicBezTo>
                  <a:pt x="612716" y="775089"/>
                  <a:pt x="607105" y="769490"/>
                  <a:pt x="607020" y="762560"/>
                </a:cubicBezTo>
                <a:cubicBezTo>
                  <a:pt x="607020" y="755589"/>
                  <a:pt x="612665" y="749938"/>
                  <a:pt x="619641" y="749938"/>
                </a:cubicBezTo>
                <a:close/>
                <a:moveTo>
                  <a:pt x="681042" y="749255"/>
                </a:moveTo>
                <a:cubicBezTo>
                  <a:pt x="688393" y="749255"/>
                  <a:pt x="694346" y="755211"/>
                  <a:pt x="694346" y="762558"/>
                </a:cubicBezTo>
                <a:cubicBezTo>
                  <a:pt x="694346" y="769907"/>
                  <a:pt x="688393" y="775863"/>
                  <a:pt x="681042" y="775863"/>
                </a:cubicBezTo>
                <a:cubicBezTo>
                  <a:pt x="673691" y="775863"/>
                  <a:pt x="667739" y="769907"/>
                  <a:pt x="667739" y="762558"/>
                </a:cubicBezTo>
                <a:cubicBezTo>
                  <a:pt x="667739" y="755211"/>
                  <a:pt x="673691" y="749255"/>
                  <a:pt x="681042" y="749255"/>
                </a:cubicBezTo>
                <a:close/>
                <a:moveTo>
                  <a:pt x="743126" y="748573"/>
                </a:moveTo>
                <a:cubicBezTo>
                  <a:pt x="743245" y="748571"/>
                  <a:pt x="743347" y="748571"/>
                  <a:pt x="743466" y="748573"/>
                </a:cubicBezTo>
                <a:cubicBezTo>
                  <a:pt x="751091" y="748669"/>
                  <a:pt x="757214" y="754930"/>
                  <a:pt x="757112" y="762560"/>
                </a:cubicBezTo>
                <a:cubicBezTo>
                  <a:pt x="757112" y="770284"/>
                  <a:pt x="750852" y="776545"/>
                  <a:pt x="743126" y="776545"/>
                </a:cubicBezTo>
                <a:cubicBezTo>
                  <a:pt x="735399" y="776545"/>
                  <a:pt x="729140" y="770284"/>
                  <a:pt x="729140" y="762560"/>
                </a:cubicBezTo>
                <a:cubicBezTo>
                  <a:pt x="729140" y="754834"/>
                  <a:pt x="735399" y="748573"/>
                  <a:pt x="743126" y="748573"/>
                </a:cubicBezTo>
                <a:close/>
                <a:moveTo>
                  <a:pt x="803844" y="747891"/>
                </a:moveTo>
                <a:cubicBezTo>
                  <a:pt x="803964" y="747890"/>
                  <a:pt x="804066" y="747890"/>
                  <a:pt x="804185" y="747891"/>
                </a:cubicBezTo>
                <a:cubicBezTo>
                  <a:pt x="812185" y="747987"/>
                  <a:pt x="818615" y="754554"/>
                  <a:pt x="818513" y="762560"/>
                </a:cubicBezTo>
                <a:cubicBezTo>
                  <a:pt x="818513" y="770661"/>
                  <a:pt x="811946" y="777228"/>
                  <a:pt x="803844" y="777228"/>
                </a:cubicBezTo>
                <a:cubicBezTo>
                  <a:pt x="795777" y="777136"/>
                  <a:pt x="789261" y="770622"/>
                  <a:pt x="789177" y="762560"/>
                </a:cubicBezTo>
                <a:cubicBezTo>
                  <a:pt x="789177" y="754457"/>
                  <a:pt x="795743" y="747891"/>
                  <a:pt x="803844" y="747891"/>
                </a:cubicBezTo>
                <a:close/>
                <a:moveTo>
                  <a:pt x="865246" y="747209"/>
                </a:moveTo>
                <a:cubicBezTo>
                  <a:pt x="873723" y="747209"/>
                  <a:pt x="880596" y="754082"/>
                  <a:pt x="880596" y="762560"/>
                </a:cubicBezTo>
                <a:cubicBezTo>
                  <a:pt x="880596" y="762618"/>
                  <a:pt x="880596" y="762673"/>
                  <a:pt x="880596" y="762731"/>
                </a:cubicBezTo>
                <a:cubicBezTo>
                  <a:pt x="880493" y="771114"/>
                  <a:pt x="873637" y="777832"/>
                  <a:pt x="865246" y="777739"/>
                </a:cubicBezTo>
                <a:cubicBezTo>
                  <a:pt x="856837" y="777739"/>
                  <a:pt x="849998" y="770972"/>
                  <a:pt x="849896" y="762560"/>
                </a:cubicBezTo>
                <a:cubicBezTo>
                  <a:pt x="849896" y="754082"/>
                  <a:pt x="856769" y="747209"/>
                  <a:pt x="865246" y="747209"/>
                </a:cubicBezTo>
                <a:close/>
                <a:moveTo>
                  <a:pt x="926647" y="746527"/>
                </a:moveTo>
                <a:cubicBezTo>
                  <a:pt x="935499" y="746527"/>
                  <a:pt x="942680" y="753706"/>
                  <a:pt x="942680" y="762560"/>
                </a:cubicBezTo>
                <a:cubicBezTo>
                  <a:pt x="942594" y="771347"/>
                  <a:pt x="935431" y="778421"/>
                  <a:pt x="926647" y="778421"/>
                </a:cubicBezTo>
                <a:cubicBezTo>
                  <a:pt x="917863" y="778421"/>
                  <a:pt x="910717" y="771347"/>
                  <a:pt x="910615" y="762560"/>
                </a:cubicBezTo>
                <a:cubicBezTo>
                  <a:pt x="910615" y="753706"/>
                  <a:pt x="917795" y="746527"/>
                  <a:pt x="926647" y="746527"/>
                </a:cubicBezTo>
                <a:close/>
                <a:moveTo>
                  <a:pt x="988048" y="745844"/>
                </a:moveTo>
                <a:cubicBezTo>
                  <a:pt x="997463" y="745844"/>
                  <a:pt x="1005104" y="753479"/>
                  <a:pt x="1005104" y="762900"/>
                </a:cubicBezTo>
                <a:cubicBezTo>
                  <a:pt x="1005104" y="772320"/>
                  <a:pt x="997463" y="779956"/>
                  <a:pt x="988048" y="779956"/>
                </a:cubicBezTo>
                <a:cubicBezTo>
                  <a:pt x="978634" y="779956"/>
                  <a:pt x="970993" y="772320"/>
                  <a:pt x="970993" y="762900"/>
                </a:cubicBezTo>
                <a:cubicBezTo>
                  <a:pt x="970993" y="753479"/>
                  <a:pt x="978634" y="745844"/>
                  <a:pt x="988048" y="745844"/>
                </a:cubicBezTo>
                <a:close/>
                <a:moveTo>
                  <a:pt x="1050132" y="745161"/>
                </a:moveTo>
                <a:cubicBezTo>
                  <a:pt x="1059547" y="745161"/>
                  <a:pt x="1067188" y="752798"/>
                  <a:pt x="1067188" y="762218"/>
                </a:cubicBezTo>
                <a:cubicBezTo>
                  <a:pt x="1067188" y="771638"/>
                  <a:pt x="1059547" y="779273"/>
                  <a:pt x="1050132" y="779273"/>
                </a:cubicBezTo>
                <a:cubicBezTo>
                  <a:pt x="1040718" y="779273"/>
                  <a:pt x="1033077" y="771638"/>
                  <a:pt x="1033077" y="762218"/>
                </a:cubicBezTo>
                <a:cubicBezTo>
                  <a:pt x="1033077" y="752798"/>
                  <a:pt x="1040718" y="745161"/>
                  <a:pt x="1050132" y="745161"/>
                </a:cubicBezTo>
                <a:close/>
                <a:moveTo>
                  <a:pt x="1110851" y="744481"/>
                </a:moveTo>
                <a:cubicBezTo>
                  <a:pt x="1110970" y="744479"/>
                  <a:pt x="1111073" y="744479"/>
                  <a:pt x="1111192" y="744481"/>
                </a:cubicBezTo>
                <a:cubicBezTo>
                  <a:pt x="1121084" y="744576"/>
                  <a:pt x="1129033" y="752669"/>
                  <a:pt x="1128930" y="762560"/>
                </a:cubicBezTo>
                <a:cubicBezTo>
                  <a:pt x="1128469" y="772183"/>
                  <a:pt x="1120487" y="779717"/>
                  <a:pt x="1110851" y="779615"/>
                </a:cubicBezTo>
                <a:cubicBezTo>
                  <a:pt x="1101249" y="779630"/>
                  <a:pt x="1093318" y="772143"/>
                  <a:pt x="1092772" y="762560"/>
                </a:cubicBezTo>
                <a:cubicBezTo>
                  <a:pt x="1092772" y="752575"/>
                  <a:pt x="1100873" y="744481"/>
                  <a:pt x="1110851" y="744481"/>
                </a:cubicBezTo>
                <a:close/>
                <a:moveTo>
                  <a:pt x="1172252" y="743967"/>
                </a:moveTo>
                <a:cubicBezTo>
                  <a:pt x="1182520" y="743967"/>
                  <a:pt x="1190843" y="752291"/>
                  <a:pt x="1190843" y="762558"/>
                </a:cubicBezTo>
                <a:cubicBezTo>
                  <a:pt x="1190843" y="762616"/>
                  <a:pt x="1190843" y="762673"/>
                  <a:pt x="1190843" y="762729"/>
                </a:cubicBezTo>
                <a:cubicBezTo>
                  <a:pt x="1190741" y="772904"/>
                  <a:pt x="1182418" y="781073"/>
                  <a:pt x="1172252" y="780979"/>
                </a:cubicBezTo>
                <a:cubicBezTo>
                  <a:pt x="1172201" y="780979"/>
                  <a:pt x="1172133" y="780979"/>
                  <a:pt x="1172082" y="780979"/>
                </a:cubicBezTo>
                <a:cubicBezTo>
                  <a:pt x="1161900" y="780979"/>
                  <a:pt x="1153662" y="772732"/>
                  <a:pt x="1153662" y="762558"/>
                </a:cubicBezTo>
                <a:cubicBezTo>
                  <a:pt x="1153662" y="752291"/>
                  <a:pt x="1161985" y="743967"/>
                  <a:pt x="1172252" y="743967"/>
                </a:cubicBezTo>
                <a:close/>
                <a:moveTo>
                  <a:pt x="1233654" y="743455"/>
                </a:moveTo>
                <a:cubicBezTo>
                  <a:pt x="1244212" y="743455"/>
                  <a:pt x="1252757" y="752008"/>
                  <a:pt x="1252757" y="762558"/>
                </a:cubicBezTo>
                <a:cubicBezTo>
                  <a:pt x="1252671" y="773043"/>
                  <a:pt x="1244143" y="781491"/>
                  <a:pt x="1233654" y="781491"/>
                </a:cubicBezTo>
                <a:cubicBezTo>
                  <a:pt x="1223164" y="781491"/>
                  <a:pt x="1214654" y="773043"/>
                  <a:pt x="1214552" y="762558"/>
                </a:cubicBezTo>
                <a:cubicBezTo>
                  <a:pt x="1214552" y="752008"/>
                  <a:pt x="1223096" y="743455"/>
                  <a:pt x="1233654" y="743455"/>
                </a:cubicBezTo>
                <a:close/>
                <a:moveTo>
                  <a:pt x="1970835" y="742811"/>
                </a:moveTo>
                <a:cubicBezTo>
                  <a:pt x="1981668" y="742811"/>
                  <a:pt x="1990450" y="751592"/>
                  <a:pt x="1990450" y="762424"/>
                </a:cubicBezTo>
                <a:cubicBezTo>
                  <a:pt x="1990450" y="773257"/>
                  <a:pt x="1981668" y="782039"/>
                  <a:pt x="1970835" y="782039"/>
                </a:cubicBezTo>
                <a:cubicBezTo>
                  <a:pt x="1960003" y="782039"/>
                  <a:pt x="1951221" y="773257"/>
                  <a:pt x="1951221" y="762424"/>
                </a:cubicBezTo>
                <a:cubicBezTo>
                  <a:pt x="1951221" y="751592"/>
                  <a:pt x="1960003" y="742811"/>
                  <a:pt x="1970835" y="742811"/>
                </a:cubicBezTo>
                <a:close/>
                <a:moveTo>
                  <a:pt x="1295421" y="742811"/>
                </a:moveTo>
                <a:cubicBezTo>
                  <a:pt x="1306254" y="742811"/>
                  <a:pt x="1315036" y="751592"/>
                  <a:pt x="1315036" y="762424"/>
                </a:cubicBezTo>
                <a:cubicBezTo>
                  <a:pt x="1315036" y="773257"/>
                  <a:pt x="1306254" y="782039"/>
                  <a:pt x="1295421" y="782039"/>
                </a:cubicBezTo>
                <a:cubicBezTo>
                  <a:pt x="1284589" y="782039"/>
                  <a:pt x="1275807" y="773257"/>
                  <a:pt x="1275807" y="762424"/>
                </a:cubicBezTo>
                <a:cubicBezTo>
                  <a:pt x="1275807" y="751592"/>
                  <a:pt x="1284589" y="742811"/>
                  <a:pt x="1295421" y="742811"/>
                </a:cubicBezTo>
                <a:close/>
                <a:moveTo>
                  <a:pt x="1357138" y="742433"/>
                </a:moveTo>
                <a:cubicBezTo>
                  <a:pt x="1368259" y="742433"/>
                  <a:pt x="1377264" y="751444"/>
                  <a:pt x="1377264" y="762558"/>
                </a:cubicBezTo>
                <a:cubicBezTo>
                  <a:pt x="1377264" y="762616"/>
                  <a:pt x="1377264" y="762673"/>
                  <a:pt x="1377264" y="762729"/>
                </a:cubicBezTo>
                <a:cubicBezTo>
                  <a:pt x="1377162" y="773751"/>
                  <a:pt x="1368156" y="782608"/>
                  <a:pt x="1357138" y="782515"/>
                </a:cubicBezTo>
                <a:cubicBezTo>
                  <a:pt x="1357087" y="782515"/>
                  <a:pt x="1357019" y="782515"/>
                  <a:pt x="1356968" y="782515"/>
                </a:cubicBezTo>
                <a:cubicBezTo>
                  <a:pt x="1345950" y="782515"/>
                  <a:pt x="1337013" y="773581"/>
                  <a:pt x="1337013" y="762558"/>
                </a:cubicBezTo>
                <a:cubicBezTo>
                  <a:pt x="1337013" y="751444"/>
                  <a:pt x="1346018" y="742433"/>
                  <a:pt x="1357138" y="742433"/>
                </a:cubicBezTo>
                <a:close/>
                <a:moveTo>
                  <a:pt x="1417858" y="741921"/>
                </a:moveTo>
                <a:cubicBezTo>
                  <a:pt x="1429251" y="741921"/>
                  <a:pt x="1438495" y="751160"/>
                  <a:pt x="1438495" y="762558"/>
                </a:cubicBezTo>
                <a:cubicBezTo>
                  <a:pt x="1438393" y="773888"/>
                  <a:pt x="1429183" y="783025"/>
                  <a:pt x="1417858" y="783025"/>
                </a:cubicBezTo>
                <a:cubicBezTo>
                  <a:pt x="1406550" y="783025"/>
                  <a:pt x="1397391" y="773861"/>
                  <a:pt x="1397391" y="762558"/>
                </a:cubicBezTo>
                <a:cubicBezTo>
                  <a:pt x="1397391" y="751227"/>
                  <a:pt x="1406533" y="742015"/>
                  <a:pt x="1417858" y="741921"/>
                </a:cubicBezTo>
                <a:close/>
                <a:moveTo>
                  <a:pt x="1724864" y="740899"/>
                </a:moveTo>
                <a:cubicBezTo>
                  <a:pt x="1724983" y="740896"/>
                  <a:pt x="1725086" y="740896"/>
                  <a:pt x="1725205" y="740899"/>
                </a:cubicBezTo>
                <a:cubicBezTo>
                  <a:pt x="1737451" y="740992"/>
                  <a:pt x="1747310" y="750996"/>
                  <a:pt x="1747207" y="763243"/>
                </a:cubicBezTo>
                <a:cubicBezTo>
                  <a:pt x="1747207" y="763298"/>
                  <a:pt x="1747207" y="763355"/>
                  <a:pt x="1747207" y="763412"/>
                </a:cubicBezTo>
                <a:cubicBezTo>
                  <a:pt x="1747105" y="775659"/>
                  <a:pt x="1737110" y="785508"/>
                  <a:pt x="1724864" y="785415"/>
                </a:cubicBezTo>
                <a:cubicBezTo>
                  <a:pt x="1712583" y="785415"/>
                  <a:pt x="1702606" y="775515"/>
                  <a:pt x="1702521" y="763243"/>
                </a:cubicBezTo>
                <a:cubicBezTo>
                  <a:pt x="1702521" y="750901"/>
                  <a:pt x="1712532" y="740899"/>
                  <a:pt x="1724864" y="740899"/>
                </a:cubicBezTo>
                <a:close/>
                <a:moveTo>
                  <a:pt x="1479259" y="740899"/>
                </a:moveTo>
                <a:cubicBezTo>
                  <a:pt x="1479378" y="740896"/>
                  <a:pt x="1479480" y="740896"/>
                  <a:pt x="1479600" y="740899"/>
                </a:cubicBezTo>
                <a:cubicBezTo>
                  <a:pt x="1491181" y="740992"/>
                  <a:pt x="1500510" y="750462"/>
                  <a:pt x="1500408" y="762048"/>
                </a:cubicBezTo>
                <a:cubicBezTo>
                  <a:pt x="1500408" y="762103"/>
                  <a:pt x="1500408" y="762161"/>
                  <a:pt x="1500408" y="762218"/>
                </a:cubicBezTo>
                <a:cubicBezTo>
                  <a:pt x="1500306" y="773805"/>
                  <a:pt x="1490839" y="783121"/>
                  <a:pt x="1479259" y="783027"/>
                </a:cubicBezTo>
                <a:cubicBezTo>
                  <a:pt x="1467644" y="783027"/>
                  <a:pt x="1458212" y="773661"/>
                  <a:pt x="1458110" y="762048"/>
                </a:cubicBezTo>
                <a:cubicBezTo>
                  <a:pt x="1458110" y="750368"/>
                  <a:pt x="1467575" y="740899"/>
                  <a:pt x="1479259" y="740899"/>
                </a:cubicBezTo>
                <a:close/>
                <a:moveTo>
                  <a:pt x="1786265" y="740899"/>
                </a:moveTo>
                <a:cubicBezTo>
                  <a:pt x="1798699" y="740899"/>
                  <a:pt x="1808779" y="750979"/>
                  <a:pt x="1808779" y="763411"/>
                </a:cubicBezTo>
                <a:cubicBezTo>
                  <a:pt x="1808693" y="775779"/>
                  <a:pt x="1798630" y="785754"/>
                  <a:pt x="1786265" y="785754"/>
                </a:cubicBezTo>
                <a:cubicBezTo>
                  <a:pt x="1773933" y="785754"/>
                  <a:pt x="1763922" y="775752"/>
                  <a:pt x="1763922" y="763411"/>
                </a:cubicBezTo>
                <a:cubicBezTo>
                  <a:pt x="1763922" y="751045"/>
                  <a:pt x="1773899" y="740991"/>
                  <a:pt x="1786265" y="740899"/>
                </a:cubicBezTo>
                <a:close/>
                <a:moveTo>
                  <a:pt x="1664145" y="740899"/>
                </a:moveTo>
                <a:cubicBezTo>
                  <a:pt x="1676186" y="740894"/>
                  <a:pt x="1686045" y="750515"/>
                  <a:pt x="1686317" y="762558"/>
                </a:cubicBezTo>
                <a:cubicBezTo>
                  <a:pt x="1686215" y="774738"/>
                  <a:pt x="1676323" y="784562"/>
                  <a:pt x="1664145" y="784562"/>
                </a:cubicBezTo>
                <a:cubicBezTo>
                  <a:pt x="1652189" y="784564"/>
                  <a:pt x="1642416" y="775022"/>
                  <a:pt x="1642143" y="763070"/>
                </a:cubicBezTo>
                <a:cubicBezTo>
                  <a:pt x="1642143" y="750891"/>
                  <a:pt x="1651967" y="740991"/>
                  <a:pt x="1664145" y="740899"/>
                </a:cubicBezTo>
                <a:close/>
                <a:moveTo>
                  <a:pt x="1602061" y="740899"/>
                </a:moveTo>
                <a:cubicBezTo>
                  <a:pt x="1614120" y="740899"/>
                  <a:pt x="1623893" y="750673"/>
                  <a:pt x="1623893" y="762729"/>
                </a:cubicBezTo>
                <a:cubicBezTo>
                  <a:pt x="1623893" y="762785"/>
                  <a:pt x="1623893" y="762844"/>
                  <a:pt x="1623893" y="762900"/>
                </a:cubicBezTo>
                <a:cubicBezTo>
                  <a:pt x="1623791" y="774864"/>
                  <a:pt x="1614018" y="784484"/>
                  <a:pt x="1602061" y="784390"/>
                </a:cubicBezTo>
                <a:cubicBezTo>
                  <a:pt x="1590071" y="784390"/>
                  <a:pt x="1580315" y="774719"/>
                  <a:pt x="1580230" y="762729"/>
                </a:cubicBezTo>
                <a:cubicBezTo>
                  <a:pt x="1580230" y="750673"/>
                  <a:pt x="1590003" y="740899"/>
                  <a:pt x="1602061" y="740899"/>
                </a:cubicBezTo>
                <a:close/>
                <a:moveTo>
                  <a:pt x="1540660" y="740899"/>
                </a:moveTo>
                <a:cubicBezTo>
                  <a:pt x="1540711" y="740899"/>
                  <a:pt x="1540779" y="740900"/>
                  <a:pt x="1540830" y="740900"/>
                </a:cubicBezTo>
                <a:cubicBezTo>
                  <a:pt x="1552599" y="741089"/>
                  <a:pt x="1561997" y="750786"/>
                  <a:pt x="1561809" y="762558"/>
                </a:cubicBezTo>
                <a:cubicBezTo>
                  <a:pt x="1561724" y="774202"/>
                  <a:pt x="1552309" y="783616"/>
                  <a:pt x="1540660" y="783709"/>
                </a:cubicBezTo>
                <a:cubicBezTo>
                  <a:pt x="1528857" y="783709"/>
                  <a:pt x="1519255" y="774191"/>
                  <a:pt x="1519170" y="762389"/>
                </a:cubicBezTo>
                <a:cubicBezTo>
                  <a:pt x="1519170" y="750519"/>
                  <a:pt x="1528789" y="740899"/>
                  <a:pt x="1540660" y="740899"/>
                </a:cubicBezTo>
                <a:close/>
                <a:moveTo>
                  <a:pt x="1909434" y="739741"/>
                </a:moveTo>
                <a:cubicBezTo>
                  <a:pt x="1921963" y="739741"/>
                  <a:pt x="1932119" y="749896"/>
                  <a:pt x="1932119" y="762424"/>
                </a:cubicBezTo>
                <a:cubicBezTo>
                  <a:pt x="1932119" y="774954"/>
                  <a:pt x="1921963" y="785109"/>
                  <a:pt x="1909434" y="785109"/>
                </a:cubicBezTo>
                <a:cubicBezTo>
                  <a:pt x="1896906" y="785109"/>
                  <a:pt x="1886750" y="774954"/>
                  <a:pt x="1886750" y="762424"/>
                </a:cubicBezTo>
                <a:cubicBezTo>
                  <a:pt x="1886750" y="749896"/>
                  <a:pt x="1896906" y="739741"/>
                  <a:pt x="1909434" y="739741"/>
                </a:cubicBezTo>
                <a:close/>
                <a:moveTo>
                  <a:pt x="1848032" y="739741"/>
                </a:moveTo>
                <a:cubicBezTo>
                  <a:pt x="1860561" y="739741"/>
                  <a:pt x="1870717" y="749896"/>
                  <a:pt x="1870717" y="762424"/>
                </a:cubicBezTo>
                <a:cubicBezTo>
                  <a:pt x="1870717" y="774954"/>
                  <a:pt x="1860561" y="785109"/>
                  <a:pt x="1848032" y="785109"/>
                </a:cubicBezTo>
                <a:cubicBezTo>
                  <a:pt x="1835504" y="785109"/>
                  <a:pt x="1825348" y="774954"/>
                  <a:pt x="1825348" y="762424"/>
                </a:cubicBezTo>
                <a:cubicBezTo>
                  <a:pt x="1825348" y="749896"/>
                  <a:pt x="1835504" y="739741"/>
                  <a:pt x="1848032" y="739741"/>
                </a:cubicBezTo>
                <a:close/>
                <a:moveTo>
                  <a:pt x="5629" y="696893"/>
                </a:moveTo>
                <a:cubicBezTo>
                  <a:pt x="7982" y="696893"/>
                  <a:pt x="9893" y="698803"/>
                  <a:pt x="9893" y="701157"/>
                </a:cubicBezTo>
                <a:cubicBezTo>
                  <a:pt x="9893" y="703514"/>
                  <a:pt x="7982" y="705421"/>
                  <a:pt x="5629" y="705421"/>
                </a:cubicBezTo>
                <a:cubicBezTo>
                  <a:pt x="3309" y="705335"/>
                  <a:pt x="1450" y="703475"/>
                  <a:pt x="1365" y="701157"/>
                </a:cubicBezTo>
                <a:cubicBezTo>
                  <a:pt x="1365" y="698803"/>
                  <a:pt x="3275" y="696893"/>
                  <a:pt x="5629" y="696893"/>
                </a:cubicBezTo>
                <a:close/>
                <a:moveTo>
                  <a:pt x="67029" y="695018"/>
                </a:moveTo>
                <a:cubicBezTo>
                  <a:pt x="70424" y="695018"/>
                  <a:pt x="73170" y="697769"/>
                  <a:pt x="73170" y="701158"/>
                </a:cubicBezTo>
                <a:cubicBezTo>
                  <a:pt x="73170" y="704549"/>
                  <a:pt x="70424" y="707299"/>
                  <a:pt x="67029" y="707299"/>
                </a:cubicBezTo>
                <a:cubicBezTo>
                  <a:pt x="63636" y="707299"/>
                  <a:pt x="60890" y="704549"/>
                  <a:pt x="60890" y="701158"/>
                </a:cubicBezTo>
                <a:cubicBezTo>
                  <a:pt x="60890" y="697769"/>
                  <a:pt x="63636" y="695018"/>
                  <a:pt x="67029" y="695018"/>
                </a:cubicBezTo>
                <a:close/>
                <a:moveTo>
                  <a:pt x="129113" y="694336"/>
                </a:moveTo>
                <a:cubicBezTo>
                  <a:pt x="132882" y="694336"/>
                  <a:pt x="135935" y="697391"/>
                  <a:pt x="135935" y="701157"/>
                </a:cubicBezTo>
                <a:cubicBezTo>
                  <a:pt x="135935" y="704925"/>
                  <a:pt x="132882" y="707980"/>
                  <a:pt x="129113" y="707980"/>
                </a:cubicBezTo>
                <a:cubicBezTo>
                  <a:pt x="125343" y="707980"/>
                  <a:pt x="122291" y="704925"/>
                  <a:pt x="122291" y="701157"/>
                </a:cubicBezTo>
                <a:cubicBezTo>
                  <a:pt x="122291" y="697391"/>
                  <a:pt x="125343" y="694336"/>
                  <a:pt x="129113" y="694336"/>
                </a:cubicBezTo>
                <a:close/>
                <a:moveTo>
                  <a:pt x="189832" y="693482"/>
                </a:moveTo>
                <a:cubicBezTo>
                  <a:pt x="194079" y="693482"/>
                  <a:pt x="197507" y="696920"/>
                  <a:pt x="197507" y="701158"/>
                </a:cubicBezTo>
                <a:cubicBezTo>
                  <a:pt x="197507" y="705398"/>
                  <a:pt x="194079" y="708833"/>
                  <a:pt x="189832" y="708833"/>
                </a:cubicBezTo>
                <a:cubicBezTo>
                  <a:pt x="185585" y="708833"/>
                  <a:pt x="182157" y="705398"/>
                  <a:pt x="182157" y="701158"/>
                </a:cubicBezTo>
                <a:cubicBezTo>
                  <a:pt x="182157" y="696920"/>
                  <a:pt x="185585" y="693482"/>
                  <a:pt x="189832" y="693482"/>
                </a:cubicBezTo>
                <a:close/>
                <a:moveTo>
                  <a:pt x="251234" y="692630"/>
                </a:moveTo>
                <a:cubicBezTo>
                  <a:pt x="255941" y="692630"/>
                  <a:pt x="259761" y="696448"/>
                  <a:pt x="259761" y="701157"/>
                </a:cubicBezTo>
                <a:cubicBezTo>
                  <a:pt x="259761" y="705869"/>
                  <a:pt x="255941" y="709687"/>
                  <a:pt x="251234" y="709687"/>
                </a:cubicBezTo>
                <a:cubicBezTo>
                  <a:pt x="246560" y="709596"/>
                  <a:pt x="242791" y="705830"/>
                  <a:pt x="242706" y="701157"/>
                </a:cubicBezTo>
                <a:cubicBezTo>
                  <a:pt x="242706" y="696448"/>
                  <a:pt x="246526" y="692630"/>
                  <a:pt x="251234" y="692630"/>
                </a:cubicBezTo>
                <a:close/>
                <a:moveTo>
                  <a:pt x="312635" y="691948"/>
                </a:moveTo>
                <a:cubicBezTo>
                  <a:pt x="317718" y="691948"/>
                  <a:pt x="321845" y="696073"/>
                  <a:pt x="321845" y="701158"/>
                </a:cubicBezTo>
                <a:cubicBezTo>
                  <a:pt x="321845" y="706245"/>
                  <a:pt x="317718" y="710368"/>
                  <a:pt x="312635" y="710368"/>
                </a:cubicBezTo>
                <a:cubicBezTo>
                  <a:pt x="307586" y="710278"/>
                  <a:pt x="303510" y="706207"/>
                  <a:pt x="303425" y="701158"/>
                </a:cubicBezTo>
                <a:cubicBezTo>
                  <a:pt x="303425" y="696073"/>
                  <a:pt x="307552" y="691948"/>
                  <a:pt x="312635" y="691948"/>
                </a:cubicBezTo>
                <a:close/>
                <a:moveTo>
                  <a:pt x="374035" y="691096"/>
                </a:moveTo>
                <a:cubicBezTo>
                  <a:pt x="374155" y="691094"/>
                  <a:pt x="374257" y="691094"/>
                  <a:pt x="374377" y="691096"/>
                </a:cubicBezTo>
                <a:cubicBezTo>
                  <a:pt x="379835" y="691192"/>
                  <a:pt x="384201" y="695695"/>
                  <a:pt x="384099" y="701158"/>
                </a:cubicBezTo>
                <a:cubicBezTo>
                  <a:pt x="384099" y="706715"/>
                  <a:pt x="379596" y="711222"/>
                  <a:pt x="374035" y="711222"/>
                </a:cubicBezTo>
                <a:cubicBezTo>
                  <a:pt x="368510" y="711130"/>
                  <a:pt x="364058" y="706678"/>
                  <a:pt x="363973" y="701158"/>
                </a:cubicBezTo>
                <a:cubicBezTo>
                  <a:pt x="363973" y="695601"/>
                  <a:pt x="368475" y="691096"/>
                  <a:pt x="374035" y="691096"/>
                </a:cubicBezTo>
                <a:close/>
                <a:moveTo>
                  <a:pt x="496839" y="689729"/>
                </a:moveTo>
                <a:cubicBezTo>
                  <a:pt x="503149" y="689729"/>
                  <a:pt x="508266" y="694848"/>
                  <a:pt x="508266" y="701157"/>
                </a:cubicBezTo>
                <a:cubicBezTo>
                  <a:pt x="508266" y="707468"/>
                  <a:pt x="503149" y="712585"/>
                  <a:pt x="496839" y="712585"/>
                </a:cubicBezTo>
                <a:cubicBezTo>
                  <a:pt x="490528" y="712585"/>
                  <a:pt x="485412" y="707468"/>
                  <a:pt x="485412" y="701157"/>
                </a:cubicBezTo>
                <a:cubicBezTo>
                  <a:pt x="485412" y="694848"/>
                  <a:pt x="490528" y="689729"/>
                  <a:pt x="496839" y="689729"/>
                </a:cubicBezTo>
                <a:close/>
                <a:moveTo>
                  <a:pt x="436120" y="689729"/>
                </a:moveTo>
                <a:cubicBezTo>
                  <a:pt x="442055" y="689729"/>
                  <a:pt x="446865" y="694543"/>
                  <a:pt x="446865" y="700476"/>
                </a:cubicBezTo>
                <a:cubicBezTo>
                  <a:pt x="446865" y="706409"/>
                  <a:pt x="442055" y="711221"/>
                  <a:pt x="436120" y="711221"/>
                </a:cubicBezTo>
                <a:cubicBezTo>
                  <a:pt x="430218" y="711128"/>
                  <a:pt x="425460" y="706372"/>
                  <a:pt x="425375" y="700476"/>
                </a:cubicBezTo>
                <a:cubicBezTo>
                  <a:pt x="425375" y="694543"/>
                  <a:pt x="430185" y="689729"/>
                  <a:pt x="436120" y="689729"/>
                </a:cubicBezTo>
                <a:close/>
                <a:moveTo>
                  <a:pt x="558606" y="688743"/>
                </a:moveTo>
                <a:cubicBezTo>
                  <a:pt x="565388" y="688743"/>
                  <a:pt x="570887" y="694242"/>
                  <a:pt x="570887" y="701023"/>
                </a:cubicBezTo>
                <a:cubicBezTo>
                  <a:pt x="570887" y="707806"/>
                  <a:pt x="565388" y="713305"/>
                  <a:pt x="558606" y="713305"/>
                </a:cubicBezTo>
                <a:cubicBezTo>
                  <a:pt x="551824" y="713305"/>
                  <a:pt x="546326" y="707807"/>
                  <a:pt x="546326" y="701023"/>
                </a:cubicBezTo>
                <a:cubicBezTo>
                  <a:pt x="546326" y="694242"/>
                  <a:pt x="551824" y="688743"/>
                  <a:pt x="558606" y="688743"/>
                </a:cubicBezTo>
                <a:close/>
                <a:moveTo>
                  <a:pt x="619641" y="688194"/>
                </a:moveTo>
                <a:cubicBezTo>
                  <a:pt x="626804" y="688194"/>
                  <a:pt x="632603" y="693999"/>
                  <a:pt x="632603" y="701157"/>
                </a:cubicBezTo>
                <a:cubicBezTo>
                  <a:pt x="632603" y="708316"/>
                  <a:pt x="626804" y="714120"/>
                  <a:pt x="619641" y="714120"/>
                </a:cubicBezTo>
                <a:cubicBezTo>
                  <a:pt x="612478" y="714120"/>
                  <a:pt x="606679" y="708316"/>
                  <a:pt x="606679" y="701157"/>
                </a:cubicBezTo>
                <a:cubicBezTo>
                  <a:pt x="606679" y="693999"/>
                  <a:pt x="612478" y="688194"/>
                  <a:pt x="619641" y="688194"/>
                </a:cubicBezTo>
                <a:close/>
                <a:moveTo>
                  <a:pt x="681042" y="687513"/>
                </a:moveTo>
                <a:cubicBezTo>
                  <a:pt x="688581" y="687513"/>
                  <a:pt x="694687" y="693624"/>
                  <a:pt x="694687" y="701157"/>
                </a:cubicBezTo>
                <a:cubicBezTo>
                  <a:pt x="694687" y="708693"/>
                  <a:pt x="688581" y="714803"/>
                  <a:pt x="681042" y="714803"/>
                </a:cubicBezTo>
                <a:cubicBezTo>
                  <a:pt x="673504" y="714803"/>
                  <a:pt x="667398" y="708693"/>
                  <a:pt x="667398" y="701157"/>
                </a:cubicBezTo>
                <a:cubicBezTo>
                  <a:pt x="667398" y="693624"/>
                  <a:pt x="673504" y="687513"/>
                  <a:pt x="681042" y="687513"/>
                </a:cubicBezTo>
                <a:close/>
                <a:moveTo>
                  <a:pt x="743126" y="686660"/>
                </a:moveTo>
                <a:cubicBezTo>
                  <a:pt x="751125" y="686660"/>
                  <a:pt x="757624" y="693152"/>
                  <a:pt x="757624" y="701157"/>
                </a:cubicBezTo>
                <a:cubicBezTo>
                  <a:pt x="757624" y="709164"/>
                  <a:pt x="751125" y="715654"/>
                  <a:pt x="743126" y="715654"/>
                </a:cubicBezTo>
                <a:cubicBezTo>
                  <a:pt x="735127" y="715654"/>
                  <a:pt x="728629" y="709164"/>
                  <a:pt x="728629" y="701157"/>
                </a:cubicBezTo>
                <a:cubicBezTo>
                  <a:pt x="728629" y="693152"/>
                  <a:pt x="735127" y="686660"/>
                  <a:pt x="743126" y="686660"/>
                </a:cubicBezTo>
                <a:close/>
                <a:moveTo>
                  <a:pt x="803845" y="685978"/>
                </a:moveTo>
                <a:cubicBezTo>
                  <a:pt x="812237" y="685978"/>
                  <a:pt x="819025" y="692775"/>
                  <a:pt x="819025" y="701157"/>
                </a:cubicBezTo>
                <a:cubicBezTo>
                  <a:pt x="819025" y="701216"/>
                  <a:pt x="819025" y="701271"/>
                  <a:pt x="819025" y="701330"/>
                </a:cubicBezTo>
                <a:cubicBezTo>
                  <a:pt x="818923" y="709618"/>
                  <a:pt x="812134" y="716261"/>
                  <a:pt x="803845" y="716167"/>
                </a:cubicBezTo>
                <a:cubicBezTo>
                  <a:pt x="803794" y="716167"/>
                  <a:pt x="803726" y="716169"/>
                  <a:pt x="803674" y="716169"/>
                </a:cubicBezTo>
                <a:cubicBezTo>
                  <a:pt x="795385" y="716167"/>
                  <a:pt x="788666" y="709447"/>
                  <a:pt x="788666" y="701157"/>
                </a:cubicBezTo>
                <a:cubicBezTo>
                  <a:pt x="788666" y="692775"/>
                  <a:pt x="795453" y="685978"/>
                  <a:pt x="803845" y="685978"/>
                </a:cubicBezTo>
                <a:close/>
                <a:moveTo>
                  <a:pt x="865246" y="685296"/>
                </a:moveTo>
                <a:cubicBezTo>
                  <a:pt x="865366" y="685293"/>
                  <a:pt x="865468" y="685293"/>
                  <a:pt x="865587" y="685296"/>
                </a:cubicBezTo>
                <a:cubicBezTo>
                  <a:pt x="874252" y="685391"/>
                  <a:pt x="881211" y="692492"/>
                  <a:pt x="881108" y="701157"/>
                </a:cubicBezTo>
                <a:cubicBezTo>
                  <a:pt x="881108" y="701215"/>
                  <a:pt x="881108" y="701271"/>
                  <a:pt x="881108" y="701330"/>
                </a:cubicBezTo>
                <a:cubicBezTo>
                  <a:pt x="881006" y="709994"/>
                  <a:pt x="873911" y="716943"/>
                  <a:pt x="865246" y="716849"/>
                </a:cubicBezTo>
                <a:cubicBezTo>
                  <a:pt x="856548" y="716849"/>
                  <a:pt x="849487" y="709851"/>
                  <a:pt x="849385" y="701157"/>
                </a:cubicBezTo>
                <a:cubicBezTo>
                  <a:pt x="849385" y="692398"/>
                  <a:pt x="856480" y="685296"/>
                  <a:pt x="865246" y="685296"/>
                </a:cubicBezTo>
                <a:close/>
                <a:moveTo>
                  <a:pt x="926647" y="684614"/>
                </a:moveTo>
                <a:cubicBezTo>
                  <a:pt x="936062" y="684614"/>
                  <a:pt x="943703" y="692250"/>
                  <a:pt x="943703" y="701670"/>
                </a:cubicBezTo>
                <a:cubicBezTo>
                  <a:pt x="943703" y="711090"/>
                  <a:pt x="936062" y="718726"/>
                  <a:pt x="926647" y="718726"/>
                </a:cubicBezTo>
                <a:cubicBezTo>
                  <a:pt x="917233" y="718726"/>
                  <a:pt x="909592" y="711090"/>
                  <a:pt x="909592" y="701670"/>
                </a:cubicBezTo>
                <a:cubicBezTo>
                  <a:pt x="909592" y="692250"/>
                  <a:pt x="917233" y="684614"/>
                  <a:pt x="926647" y="684614"/>
                </a:cubicBezTo>
                <a:close/>
                <a:moveTo>
                  <a:pt x="988048" y="683931"/>
                </a:moveTo>
                <a:cubicBezTo>
                  <a:pt x="997463" y="683931"/>
                  <a:pt x="1005104" y="691567"/>
                  <a:pt x="1005104" y="700987"/>
                </a:cubicBezTo>
                <a:cubicBezTo>
                  <a:pt x="1005104" y="710407"/>
                  <a:pt x="997463" y="718043"/>
                  <a:pt x="988048" y="718043"/>
                </a:cubicBezTo>
                <a:cubicBezTo>
                  <a:pt x="978634" y="718043"/>
                  <a:pt x="970993" y="710407"/>
                  <a:pt x="970993" y="700987"/>
                </a:cubicBezTo>
                <a:cubicBezTo>
                  <a:pt x="970993" y="691567"/>
                  <a:pt x="978634" y="683931"/>
                  <a:pt x="988048" y="683931"/>
                </a:cubicBezTo>
                <a:close/>
                <a:moveTo>
                  <a:pt x="1051002" y="683229"/>
                </a:moveTo>
                <a:cubicBezTo>
                  <a:pt x="1060434" y="683239"/>
                  <a:pt x="1068058" y="690885"/>
                  <a:pt x="1068041" y="700305"/>
                </a:cubicBezTo>
                <a:cubicBezTo>
                  <a:pt x="1068041" y="700597"/>
                  <a:pt x="1068041" y="700887"/>
                  <a:pt x="1068024" y="701179"/>
                </a:cubicBezTo>
                <a:cubicBezTo>
                  <a:pt x="1067546" y="710586"/>
                  <a:pt x="1059547" y="717832"/>
                  <a:pt x="1050132" y="717361"/>
                </a:cubicBezTo>
                <a:cubicBezTo>
                  <a:pt x="1040718" y="717361"/>
                  <a:pt x="1033077" y="709724"/>
                  <a:pt x="1033077" y="700305"/>
                </a:cubicBezTo>
                <a:cubicBezTo>
                  <a:pt x="1033077" y="690885"/>
                  <a:pt x="1040718" y="683249"/>
                  <a:pt x="1050132" y="683249"/>
                </a:cubicBezTo>
                <a:cubicBezTo>
                  <a:pt x="1050422" y="683235"/>
                  <a:pt x="1050712" y="683227"/>
                  <a:pt x="1051002" y="683229"/>
                </a:cubicBezTo>
                <a:close/>
                <a:moveTo>
                  <a:pt x="1110851" y="682567"/>
                </a:moveTo>
                <a:cubicBezTo>
                  <a:pt x="1121119" y="682567"/>
                  <a:pt x="1129442" y="690891"/>
                  <a:pt x="1129442" y="701157"/>
                </a:cubicBezTo>
                <a:cubicBezTo>
                  <a:pt x="1129442" y="701215"/>
                  <a:pt x="1129442" y="701273"/>
                  <a:pt x="1129442" y="701329"/>
                </a:cubicBezTo>
                <a:cubicBezTo>
                  <a:pt x="1129340" y="711504"/>
                  <a:pt x="1121017" y="719672"/>
                  <a:pt x="1110851" y="719579"/>
                </a:cubicBezTo>
                <a:cubicBezTo>
                  <a:pt x="1110800" y="719579"/>
                  <a:pt x="1110732" y="719579"/>
                  <a:pt x="1110681" y="719579"/>
                </a:cubicBezTo>
                <a:cubicBezTo>
                  <a:pt x="1100499" y="719579"/>
                  <a:pt x="1092261" y="711332"/>
                  <a:pt x="1092261" y="701157"/>
                </a:cubicBezTo>
                <a:cubicBezTo>
                  <a:pt x="1092261" y="690891"/>
                  <a:pt x="1100584" y="682567"/>
                  <a:pt x="1110851" y="682567"/>
                </a:cubicBezTo>
                <a:close/>
                <a:moveTo>
                  <a:pt x="1172252" y="682056"/>
                </a:moveTo>
                <a:cubicBezTo>
                  <a:pt x="1182537" y="682423"/>
                  <a:pt x="1190673" y="690869"/>
                  <a:pt x="1190673" y="701157"/>
                </a:cubicBezTo>
                <a:cubicBezTo>
                  <a:pt x="1190587" y="711643"/>
                  <a:pt x="1182059" y="720090"/>
                  <a:pt x="1171570" y="720090"/>
                </a:cubicBezTo>
                <a:cubicBezTo>
                  <a:pt x="1161081" y="720090"/>
                  <a:pt x="1152570" y="711643"/>
                  <a:pt x="1152468" y="701157"/>
                </a:cubicBezTo>
                <a:cubicBezTo>
                  <a:pt x="1152468" y="700927"/>
                  <a:pt x="1152468" y="700696"/>
                  <a:pt x="1152485" y="700464"/>
                </a:cubicBezTo>
                <a:cubicBezTo>
                  <a:pt x="1152860" y="689920"/>
                  <a:pt x="1161712" y="681678"/>
                  <a:pt x="1172252" y="682056"/>
                </a:cubicBezTo>
                <a:close/>
                <a:moveTo>
                  <a:pt x="1233654" y="681373"/>
                </a:moveTo>
                <a:cubicBezTo>
                  <a:pt x="1244587" y="681373"/>
                  <a:pt x="1253439" y="690232"/>
                  <a:pt x="1253439" y="701157"/>
                </a:cubicBezTo>
                <a:cubicBezTo>
                  <a:pt x="1253439" y="701215"/>
                  <a:pt x="1253439" y="701271"/>
                  <a:pt x="1253439" y="701329"/>
                </a:cubicBezTo>
                <a:cubicBezTo>
                  <a:pt x="1253337" y="712161"/>
                  <a:pt x="1244484" y="720866"/>
                  <a:pt x="1233654" y="720773"/>
                </a:cubicBezTo>
                <a:cubicBezTo>
                  <a:pt x="1233534" y="720774"/>
                  <a:pt x="1233432" y="720774"/>
                  <a:pt x="1233313" y="720773"/>
                </a:cubicBezTo>
                <a:cubicBezTo>
                  <a:pt x="1222567" y="720679"/>
                  <a:pt x="1213937" y="711898"/>
                  <a:pt x="1214039" y="701157"/>
                </a:cubicBezTo>
                <a:cubicBezTo>
                  <a:pt x="1214039" y="701102"/>
                  <a:pt x="1214039" y="701045"/>
                  <a:pt x="1214039" y="700987"/>
                </a:cubicBezTo>
                <a:cubicBezTo>
                  <a:pt x="1214039" y="690154"/>
                  <a:pt x="1222824" y="681373"/>
                  <a:pt x="1233654" y="681373"/>
                </a:cubicBezTo>
                <a:close/>
                <a:moveTo>
                  <a:pt x="1971151" y="680861"/>
                </a:moveTo>
                <a:cubicBezTo>
                  <a:pt x="1982357" y="680861"/>
                  <a:pt x="1991448" y="689949"/>
                  <a:pt x="1991448" y="701157"/>
                </a:cubicBezTo>
                <a:cubicBezTo>
                  <a:pt x="1991448" y="701215"/>
                  <a:pt x="1991448" y="701271"/>
                  <a:pt x="1991448" y="701328"/>
                </a:cubicBezTo>
                <a:cubicBezTo>
                  <a:pt x="1991345" y="712444"/>
                  <a:pt x="1982272" y="721378"/>
                  <a:pt x="1971151" y="721284"/>
                </a:cubicBezTo>
                <a:cubicBezTo>
                  <a:pt x="1960013" y="721284"/>
                  <a:pt x="1950940" y="712301"/>
                  <a:pt x="1950855" y="701157"/>
                </a:cubicBezTo>
                <a:cubicBezTo>
                  <a:pt x="1950855" y="689949"/>
                  <a:pt x="1959945" y="680861"/>
                  <a:pt x="1971151" y="680861"/>
                </a:cubicBezTo>
                <a:close/>
                <a:moveTo>
                  <a:pt x="1295055" y="680861"/>
                </a:moveTo>
                <a:cubicBezTo>
                  <a:pt x="1306261" y="680861"/>
                  <a:pt x="1315351" y="689949"/>
                  <a:pt x="1315351" y="701157"/>
                </a:cubicBezTo>
                <a:cubicBezTo>
                  <a:pt x="1315351" y="701215"/>
                  <a:pt x="1315351" y="701271"/>
                  <a:pt x="1315351" y="701328"/>
                </a:cubicBezTo>
                <a:cubicBezTo>
                  <a:pt x="1315249" y="712444"/>
                  <a:pt x="1306175" y="721378"/>
                  <a:pt x="1295055" y="721284"/>
                </a:cubicBezTo>
                <a:cubicBezTo>
                  <a:pt x="1283917" y="721284"/>
                  <a:pt x="1274843" y="712301"/>
                  <a:pt x="1274759" y="701157"/>
                </a:cubicBezTo>
                <a:cubicBezTo>
                  <a:pt x="1274759" y="689949"/>
                  <a:pt x="1283849" y="680861"/>
                  <a:pt x="1295055" y="680861"/>
                </a:cubicBezTo>
                <a:close/>
                <a:moveTo>
                  <a:pt x="1357139" y="680350"/>
                </a:moveTo>
                <a:cubicBezTo>
                  <a:pt x="1357258" y="680348"/>
                  <a:pt x="1357361" y="680348"/>
                  <a:pt x="1357480" y="680350"/>
                </a:cubicBezTo>
                <a:cubicBezTo>
                  <a:pt x="1368873" y="680444"/>
                  <a:pt x="1378050" y="689761"/>
                  <a:pt x="1377947" y="701157"/>
                </a:cubicBezTo>
                <a:cubicBezTo>
                  <a:pt x="1377947" y="701215"/>
                  <a:pt x="1377947" y="701271"/>
                  <a:pt x="1377947" y="701329"/>
                </a:cubicBezTo>
                <a:cubicBezTo>
                  <a:pt x="1377844" y="712727"/>
                  <a:pt x="1368532" y="721890"/>
                  <a:pt x="1357139" y="721795"/>
                </a:cubicBezTo>
                <a:cubicBezTo>
                  <a:pt x="1345711" y="721795"/>
                  <a:pt x="1336416" y="712584"/>
                  <a:pt x="1336331" y="701157"/>
                </a:cubicBezTo>
                <a:cubicBezTo>
                  <a:pt x="1336331" y="689666"/>
                  <a:pt x="1345643" y="680350"/>
                  <a:pt x="1357139" y="680350"/>
                </a:cubicBezTo>
                <a:close/>
                <a:moveTo>
                  <a:pt x="1417857" y="679839"/>
                </a:moveTo>
                <a:cubicBezTo>
                  <a:pt x="1429626" y="679839"/>
                  <a:pt x="1439177" y="689385"/>
                  <a:pt x="1439177" y="701157"/>
                </a:cubicBezTo>
                <a:cubicBezTo>
                  <a:pt x="1439177" y="701216"/>
                  <a:pt x="1439177" y="701273"/>
                  <a:pt x="1439177" y="701329"/>
                </a:cubicBezTo>
                <a:cubicBezTo>
                  <a:pt x="1439075" y="713010"/>
                  <a:pt x="1429541" y="722401"/>
                  <a:pt x="1417857" y="722309"/>
                </a:cubicBezTo>
                <a:cubicBezTo>
                  <a:pt x="1417806" y="722309"/>
                  <a:pt x="1417738" y="722309"/>
                  <a:pt x="1417687" y="722309"/>
                </a:cubicBezTo>
                <a:cubicBezTo>
                  <a:pt x="1406003" y="722309"/>
                  <a:pt x="1396538" y="712838"/>
                  <a:pt x="1396538" y="701157"/>
                </a:cubicBezTo>
                <a:cubicBezTo>
                  <a:pt x="1396538" y="689383"/>
                  <a:pt x="1406089" y="679839"/>
                  <a:pt x="1417857" y="679839"/>
                </a:cubicBezTo>
                <a:close/>
                <a:moveTo>
                  <a:pt x="1479259" y="679327"/>
                </a:moveTo>
                <a:cubicBezTo>
                  <a:pt x="1491318" y="679327"/>
                  <a:pt x="1501091" y="689101"/>
                  <a:pt x="1501091" y="701157"/>
                </a:cubicBezTo>
                <a:cubicBezTo>
                  <a:pt x="1501091" y="701215"/>
                  <a:pt x="1501091" y="701271"/>
                  <a:pt x="1501091" y="701329"/>
                </a:cubicBezTo>
                <a:cubicBezTo>
                  <a:pt x="1500988" y="713291"/>
                  <a:pt x="1491215" y="722913"/>
                  <a:pt x="1479259" y="722819"/>
                </a:cubicBezTo>
                <a:cubicBezTo>
                  <a:pt x="1467269" y="722819"/>
                  <a:pt x="1457513" y="713147"/>
                  <a:pt x="1457428" y="701157"/>
                </a:cubicBezTo>
                <a:cubicBezTo>
                  <a:pt x="1457428" y="689101"/>
                  <a:pt x="1467201" y="679327"/>
                  <a:pt x="1479259" y="679327"/>
                </a:cubicBezTo>
                <a:close/>
                <a:moveTo>
                  <a:pt x="1540661" y="678986"/>
                </a:moveTo>
                <a:cubicBezTo>
                  <a:pt x="1552906" y="678986"/>
                  <a:pt x="1562833" y="688912"/>
                  <a:pt x="1562833" y="701157"/>
                </a:cubicBezTo>
                <a:cubicBezTo>
                  <a:pt x="1562748" y="713338"/>
                  <a:pt x="1552838" y="723160"/>
                  <a:pt x="1540661" y="723160"/>
                </a:cubicBezTo>
                <a:cubicBezTo>
                  <a:pt x="1528482" y="723160"/>
                  <a:pt x="1518590" y="713338"/>
                  <a:pt x="1518488" y="701157"/>
                </a:cubicBezTo>
                <a:cubicBezTo>
                  <a:pt x="1518488" y="688912"/>
                  <a:pt x="1528414" y="678986"/>
                  <a:pt x="1540661" y="678986"/>
                </a:cubicBezTo>
                <a:close/>
                <a:moveTo>
                  <a:pt x="1602061" y="678644"/>
                </a:moveTo>
                <a:cubicBezTo>
                  <a:pt x="1602181" y="678644"/>
                  <a:pt x="1602283" y="678645"/>
                  <a:pt x="1602403" y="678647"/>
                </a:cubicBezTo>
                <a:cubicBezTo>
                  <a:pt x="1614836" y="678835"/>
                  <a:pt x="1624763" y="689067"/>
                  <a:pt x="1624575" y="701498"/>
                </a:cubicBezTo>
                <a:cubicBezTo>
                  <a:pt x="1624473" y="713866"/>
                  <a:pt x="1614427" y="723843"/>
                  <a:pt x="1602061" y="723843"/>
                </a:cubicBezTo>
                <a:cubicBezTo>
                  <a:pt x="1601771" y="723851"/>
                  <a:pt x="1601481" y="723854"/>
                  <a:pt x="1601191" y="723852"/>
                </a:cubicBezTo>
                <a:cubicBezTo>
                  <a:pt x="1588758" y="723751"/>
                  <a:pt x="1578763" y="713592"/>
                  <a:pt x="1578865" y="701157"/>
                </a:cubicBezTo>
                <a:cubicBezTo>
                  <a:pt x="1578865" y="700928"/>
                  <a:pt x="1578865" y="700696"/>
                  <a:pt x="1578883" y="700465"/>
                </a:cubicBezTo>
                <a:cubicBezTo>
                  <a:pt x="1579258" y="688037"/>
                  <a:pt x="1589628" y="678267"/>
                  <a:pt x="1602061" y="678644"/>
                </a:cubicBezTo>
                <a:close/>
                <a:moveTo>
                  <a:pt x="1664144" y="678302"/>
                </a:moveTo>
                <a:cubicBezTo>
                  <a:pt x="1676766" y="678302"/>
                  <a:pt x="1686999" y="688535"/>
                  <a:pt x="1686999" y="701157"/>
                </a:cubicBezTo>
                <a:cubicBezTo>
                  <a:pt x="1686999" y="701216"/>
                  <a:pt x="1686999" y="701273"/>
                  <a:pt x="1686999" y="701329"/>
                </a:cubicBezTo>
                <a:cubicBezTo>
                  <a:pt x="1686897" y="713858"/>
                  <a:pt x="1676680" y="723937"/>
                  <a:pt x="1664144" y="723844"/>
                </a:cubicBezTo>
                <a:cubicBezTo>
                  <a:pt x="1664025" y="723844"/>
                  <a:pt x="1663923" y="723844"/>
                  <a:pt x="1663804" y="723844"/>
                </a:cubicBezTo>
                <a:cubicBezTo>
                  <a:pt x="1651370" y="723749"/>
                  <a:pt x="1641358" y="713592"/>
                  <a:pt x="1641460" y="701157"/>
                </a:cubicBezTo>
                <a:cubicBezTo>
                  <a:pt x="1641460" y="701102"/>
                  <a:pt x="1641460" y="701045"/>
                  <a:pt x="1641460" y="700987"/>
                </a:cubicBezTo>
                <a:cubicBezTo>
                  <a:pt x="1641460" y="688459"/>
                  <a:pt x="1651609" y="678302"/>
                  <a:pt x="1664144" y="678302"/>
                </a:cubicBezTo>
                <a:close/>
                <a:moveTo>
                  <a:pt x="1724864" y="677962"/>
                </a:moveTo>
                <a:cubicBezTo>
                  <a:pt x="1737537" y="677961"/>
                  <a:pt x="1747873" y="688140"/>
                  <a:pt x="1748060" y="700816"/>
                </a:cubicBezTo>
                <a:cubicBezTo>
                  <a:pt x="1748060" y="700874"/>
                  <a:pt x="1748060" y="700932"/>
                  <a:pt x="1748060" y="700987"/>
                </a:cubicBezTo>
                <a:cubicBezTo>
                  <a:pt x="1747958" y="713705"/>
                  <a:pt x="1737588" y="723937"/>
                  <a:pt x="1724864" y="723844"/>
                </a:cubicBezTo>
                <a:cubicBezTo>
                  <a:pt x="1712243" y="723937"/>
                  <a:pt x="1701924" y="713780"/>
                  <a:pt x="1701839" y="701157"/>
                </a:cubicBezTo>
                <a:cubicBezTo>
                  <a:pt x="1701839" y="701102"/>
                  <a:pt x="1701839" y="701045"/>
                  <a:pt x="1701839" y="700987"/>
                </a:cubicBezTo>
                <a:cubicBezTo>
                  <a:pt x="1701839" y="688271"/>
                  <a:pt x="1712140" y="677962"/>
                  <a:pt x="1724864" y="677962"/>
                </a:cubicBezTo>
                <a:close/>
                <a:moveTo>
                  <a:pt x="1909067" y="677791"/>
                </a:moveTo>
                <a:cubicBezTo>
                  <a:pt x="1921774" y="677789"/>
                  <a:pt x="1932161" y="687941"/>
                  <a:pt x="1932434" y="700646"/>
                </a:cubicBezTo>
                <a:cubicBezTo>
                  <a:pt x="1932434" y="700704"/>
                  <a:pt x="1932434" y="700762"/>
                  <a:pt x="1932434" y="700816"/>
                </a:cubicBezTo>
                <a:cubicBezTo>
                  <a:pt x="1932332" y="713628"/>
                  <a:pt x="1921876" y="723936"/>
                  <a:pt x="1909067" y="723843"/>
                </a:cubicBezTo>
                <a:cubicBezTo>
                  <a:pt x="1896446" y="723846"/>
                  <a:pt x="1886144" y="713768"/>
                  <a:pt x="1885872" y="701157"/>
                </a:cubicBezTo>
                <a:cubicBezTo>
                  <a:pt x="1885872" y="701102"/>
                  <a:pt x="1885872" y="701045"/>
                  <a:pt x="1885872" y="700987"/>
                </a:cubicBezTo>
                <a:cubicBezTo>
                  <a:pt x="1885872" y="688177"/>
                  <a:pt x="1896259" y="677791"/>
                  <a:pt x="1909067" y="677791"/>
                </a:cubicBezTo>
                <a:close/>
                <a:moveTo>
                  <a:pt x="1847667" y="677791"/>
                </a:moveTo>
                <a:cubicBezTo>
                  <a:pt x="1860373" y="677789"/>
                  <a:pt x="1870761" y="687941"/>
                  <a:pt x="1871033" y="700646"/>
                </a:cubicBezTo>
                <a:cubicBezTo>
                  <a:pt x="1871033" y="700704"/>
                  <a:pt x="1871033" y="700762"/>
                  <a:pt x="1871033" y="700816"/>
                </a:cubicBezTo>
                <a:cubicBezTo>
                  <a:pt x="1870931" y="713628"/>
                  <a:pt x="1860475" y="723936"/>
                  <a:pt x="1847667" y="723843"/>
                </a:cubicBezTo>
                <a:cubicBezTo>
                  <a:pt x="1835045" y="723846"/>
                  <a:pt x="1824743" y="713768"/>
                  <a:pt x="1824471" y="701157"/>
                </a:cubicBezTo>
                <a:cubicBezTo>
                  <a:pt x="1824471" y="701102"/>
                  <a:pt x="1824471" y="701045"/>
                  <a:pt x="1824471" y="700987"/>
                </a:cubicBezTo>
                <a:cubicBezTo>
                  <a:pt x="1824471" y="688177"/>
                  <a:pt x="1834858" y="677791"/>
                  <a:pt x="1847667" y="677791"/>
                </a:cubicBezTo>
                <a:close/>
                <a:moveTo>
                  <a:pt x="1786265" y="677791"/>
                </a:moveTo>
                <a:cubicBezTo>
                  <a:pt x="1798971" y="677789"/>
                  <a:pt x="1809359" y="687941"/>
                  <a:pt x="1809631" y="700646"/>
                </a:cubicBezTo>
                <a:cubicBezTo>
                  <a:pt x="1809631" y="700704"/>
                  <a:pt x="1809631" y="700762"/>
                  <a:pt x="1809631" y="700816"/>
                </a:cubicBezTo>
                <a:cubicBezTo>
                  <a:pt x="1809529" y="713628"/>
                  <a:pt x="1799074" y="723936"/>
                  <a:pt x="1786265" y="723843"/>
                </a:cubicBezTo>
                <a:cubicBezTo>
                  <a:pt x="1773644" y="723846"/>
                  <a:pt x="1763342" y="713768"/>
                  <a:pt x="1763069" y="701157"/>
                </a:cubicBezTo>
                <a:cubicBezTo>
                  <a:pt x="1763069" y="701102"/>
                  <a:pt x="1763069" y="701045"/>
                  <a:pt x="1763069" y="700987"/>
                </a:cubicBezTo>
                <a:cubicBezTo>
                  <a:pt x="1763069" y="688177"/>
                  <a:pt x="1773456" y="677791"/>
                  <a:pt x="1786265" y="677791"/>
                </a:cubicBezTo>
                <a:close/>
                <a:moveTo>
                  <a:pt x="5629" y="635151"/>
                </a:moveTo>
                <a:cubicBezTo>
                  <a:pt x="8170" y="635151"/>
                  <a:pt x="10234" y="637213"/>
                  <a:pt x="10234" y="639757"/>
                </a:cubicBezTo>
                <a:cubicBezTo>
                  <a:pt x="10234" y="642300"/>
                  <a:pt x="8170" y="644362"/>
                  <a:pt x="5629" y="644362"/>
                </a:cubicBezTo>
                <a:cubicBezTo>
                  <a:pt x="3087" y="644362"/>
                  <a:pt x="1024" y="642300"/>
                  <a:pt x="1024" y="639757"/>
                </a:cubicBezTo>
                <a:cubicBezTo>
                  <a:pt x="1024" y="637213"/>
                  <a:pt x="3087" y="635151"/>
                  <a:pt x="5629" y="635151"/>
                </a:cubicBezTo>
                <a:close/>
                <a:moveTo>
                  <a:pt x="67029" y="633446"/>
                </a:moveTo>
                <a:cubicBezTo>
                  <a:pt x="67149" y="633443"/>
                  <a:pt x="67268" y="633443"/>
                  <a:pt x="67371" y="633446"/>
                </a:cubicBezTo>
                <a:cubicBezTo>
                  <a:pt x="70765" y="633541"/>
                  <a:pt x="73442" y="636368"/>
                  <a:pt x="73340" y="639757"/>
                </a:cubicBezTo>
                <a:cubicBezTo>
                  <a:pt x="73340" y="643241"/>
                  <a:pt x="70509" y="646067"/>
                  <a:pt x="67029" y="646067"/>
                </a:cubicBezTo>
                <a:cubicBezTo>
                  <a:pt x="63584" y="645977"/>
                  <a:pt x="60804" y="643204"/>
                  <a:pt x="60719" y="639757"/>
                </a:cubicBezTo>
                <a:cubicBezTo>
                  <a:pt x="60719" y="636272"/>
                  <a:pt x="63550" y="633446"/>
                  <a:pt x="67029" y="633446"/>
                </a:cubicBezTo>
                <a:close/>
                <a:moveTo>
                  <a:pt x="129113" y="632593"/>
                </a:moveTo>
                <a:cubicBezTo>
                  <a:pt x="133070" y="632593"/>
                  <a:pt x="136277" y="635800"/>
                  <a:pt x="136277" y="639757"/>
                </a:cubicBezTo>
                <a:cubicBezTo>
                  <a:pt x="136277" y="643715"/>
                  <a:pt x="133070" y="646920"/>
                  <a:pt x="129113" y="646920"/>
                </a:cubicBezTo>
                <a:cubicBezTo>
                  <a:pt x="125156" y="646920"/>
                  <a:pt x="121950" y="643715"/>
                  <a:pt x="121950" y="639757"/>
                </a:cubicBezTo>
                <a:cubicBezTo>
                  <a:pt x="121950" y="635800"/>
                  <a:pt x="125156" y="632593"/>
                  <a:pt x="129113" y="632593"/>
                </a:cubicBezTo>
                <a:close/>
                <a:moveTo>
                  <a:pt x="189832" y="631740"/>
                </a:moveTo>
                <a:cubicBezTo>
                  <a:pt x="194267" y="631740"/>
                  <a:pt x="197848" y="635330"/>
                  <a:pt x="197848" y="639757"/>
                </a:cubicBezTo>
                <a:cubicBezTo>
                  <a:pt x="197848" y="644184"/>
                  <a:pt x="194267" y="647773"/>
                  <a:pt x="189832" y="647773"/>
                </a:cubicBezTo>
                <a:cubicBezTo>
                  <a:pt x="185397" y="647773"/>
                  <a:pt x="181816" y="644184"/>
                  <a:pt x="181816" y="639757"/>
                </a:cubicBezTo>
                <a:cubicBezTo>
                  <a:pt x="181816" y="635330"/>
                  <a:pt x="185397" y="631740"/>
                  <a:pt x="189832" y="631740"/>
                </a:cubicBezTo>
                <a:close/>
                <a:moveTo>
                  <a:pt x="251233" y="631058"/>
                </a:moveTo>
                <a:cubicBezTo>
                  <a:pt x="256043" y="631058"/>
                  <a:pt x="259932" y="634952"/>
                  <a:pt x="259932" y="639757"/>
                </a:cubicBezTo>
                <a:cubicBezTo>
                  <a:pt x="259932" y="644562"/>
                  <a:pt x="256043" y="648456"/>
                  <a:pt x="251233" y="648456"/>
                </a:cubicBezTo>
                <a:cubicBezTo>
                  <a:pt x="246423" y="648456"/>
                  <a:pt x="242535" y="644562"/>
                  <a:pt x="242535" y="639757"/>
                </a:cubicBezTo>
                <a:cubicBezTo>
                  <a:pt x="242535" y="634952"/>
                  <a:pt x="246423" y="631058"/>
                  <a:pt x="251233" y="631058"/>
                </a:cubicBezTo>
                <a:close/>
                <a:moveTo>
                  <a:pt x="312635" y="630205"/>
                </a:moveTo>
                <a:cubicBezTo>
                  <a:pt x="317905" y="630205"/>
                  <a:pt x="322186" y="634481"/>
                  <a:pt x="322186" y="639757"/>
                </a:cubicBezTo>
                <a:cubicBezTo>
                  <a:pt x="322186" y="645031"/>
                  <a:pt x="317905" y="649308"/>
                  <a:pt x="312635" y="649308"/>
                </a:cubicBezTo>
                <a:cubicBezTo>
                  <a:pt x="307364" y="649308"/>
                  <a:pt x="303084" y="645031"/>
                  <a:pt x="303084" y="639757"/>
                </a:cubicBezTo>
                <a:cubicBezTo>
                  <a:pt x="303084" y="634481"/>
                  <a:pt x="307364" y="630205"/>
                  <a:pt x="312635" y="630205"/>
                </a:cubicBezTo>
                <a:close/>
                <a:moveTo>
                  <a:pt x="374036" y="629522"/>
                </a:moveTo>
                <a:cubicBezTo>
                  <a:pt x="379682" y="629522"/>
                  <a:pt x="384269" y="634105"/>
                  <a:pt x="384269" y="639757"/>
                </a:cubicBezTo>
                <a:cubicBezTo>
                  <a:pt x="384269" y="645409"/>
                  <a:pt x="379682" y="649990"/>
                  <a:pt x="374036" y="649990"/>
                </a:cubicBezTo>
                <a:cubicBezTo>
                  <a:pt x="368390" y="649990"/>
                  <a:pt x="363803" y="645409"/>
                  <a:pt x="363803" y="639757"/>
                </a:cubicBezTo>
                <a:cubicBezTo>
                  <a:pt x="363803" y="634105"/>
                  <a:pt x="368390" y="629522"/>
                  <a:pt x="374036" y="629522"/>
                </a:cubicBezTo>
                <a:close/>
                <a:moveTo>
                  <a:pt x="436120" y="628670"/>
                </a:moveTo>
                <a:cubicBezTo>
                  <a:pt x="442243" y="628670"/>
                  <a:pt x="447206" y="633633"/>
                  <a:pt x="447206" y="639757"/>
                </a:cubicBezTo>
                <a:cubicBezTo>
                  <a:pt x="447121" y="645841"/>
                  <a:pt x="442209" y="650751"/>
                  <a:pt x="436120" y="650843"/>
                </a:cubicBezTo>
                <a:cubicBezTo>
                  <a:pt x="430031" y="650751"/>
                  <a:pt x="425119" y="645841"/>
                  <a:pt x="425034" y="639757"/>
                </a:cubicBezTo>
                <a:cubicBezTo>
                  <a:pt x="425034" y="633633"/>
                  <a:pt x="429997" y="628670"/>
                  <a:pt x="436120" y="628670"/>
                </a:cubicBezTo>
                <a:close/>
                <a:moveTo>
                  <a:pt x="496838" y="627988"/>
                </a:moveTo>
                <a:cubicBezTo>
                  <a:pt x="503337" y="627988"/>
                  <a:pt x="508607" y="633257"/>
                  <a:pt x="508607" y="639757"/>
                </a:cubicBezTo>
                <a:cubicBezTo>
                  <a:pt x="508607" y="646257"/>
                  <a:pt x="503337" y="651526"/>
                  <a:pt x="496838" y="651526"/>
                </a:cubicBezTo>
                <a:cubicBezTo>
                  <a:pt x="490340" y="651526"/>
                  <a:pt x="485070" y="646257"/>
                  <a:pt x="485070" y="639757"/>
                </a:cubicBezTo>
                <a:cubicBezTo>
                  <a:pt x="485070" y="633257"/>
                  <a:pt x="490340" y="627988"/>
                  <a:pt x="496838" y="627988"/>
                </a:cubicBezTo>
                <a:close/>
                <a:moveTo>
                  <a:pt x="558240" y="627135"/>
                </a:moveTo>
                <a:cubicBezTo>
                  <a:pt x="565216" y="627135"/>
                  <a:pt x="570861" y="632786"/>
                  <a:pt x="570861" y="639757"/>
                </a:cubicBezTo>
                <a:cubicBezTo>
                  <a:pt x="570861" y="646728"/>
                  <a:pt x="565216" y="652379"/>
                  <a:pt x="558240" y="652379"/>
                </a:cubicBezTo>
                <a:cubicBezTo>
                  <a:pt x="551264" y="652379"/>
                  <a:pt x="545619" y="646728"/>
                  <a:pt x="545619" y="639757"/>
                </a:cubicBezTo>
                <a:cubicBezTo>
                  <a:pt x="545619" y="632786"/>
                  <a:pt x="551264" y="627135"/>
                  <a:pt x="558240" y="627135"/>
                </a:cubicBezTo>
                <a:close/>
                <a:moveTo>
                  <a:pt x="619641" y="626453"/>
                </a:moveTo>
                <a:cubicBezTo>
                  <a:pt x="626992" y="626453"/>
                  <a:pt x="632945" y="632408"/>
                  <a:pt x="632945" y="639757"/>
                </a:cubicBezTo>
                <a:cubicBezTo>
                  <a:pt x="632945" y="647104"/>
                  <a:pt x="626992" y="653062"/>
                  <a:pt x="619641" y="653062"/>
                </a:cubicBezTo>
                <a:cubicBezTo>
                  <a:pt x="612290" y="653062"/>
                  <a:pt x="606338" y="647104"/>
                  <a:pt x="606338" y="639757"/>
                </a:cubicBezTo>
                <a:cubicBezTo>
                  <a:pt x="606338" y="632408"/>
                  <a:pt x="612290" y="626453"/>
                  <a:pt x="619641" y="626453"/>
                </a:cubicBezTo>
                <a:close/>
                <a:moveTo>
                  <a:pt x="681042" y="625599"/>
                </a:moveTo>
                <a:cubicBezTo>
                  <a:pt x="688853" y="625599"/>
                  <a:pt x="695198" y="631939"/>
                  <a:pt x="695198" y="639757"/>
                </a:cubicBezTo>
                <a:cubicBezTo>
                  <a:pt x="695198" y="647575"/>
                  <a:pt x="688853" y="653913"/>
                  <a:pt x="681042" y="653913"/>
                </a:cubicBezTo>
                <a:cubicBezTo>
                  <a:pt x="673264" y="653821"/>
                  <a:pt x="666971" y="647536"/>
                  <a:pt x="666886" y="639757"/>
                </a:cubicBezTo>
                <a:cubicBezTo>
                  <a:pt x="666886" y="631939"/>
                  <a:pt x="673231" y="625599"/>
                  <a:pt x="681042" y="625599"/>
                </a:cubicBezTo>
                <a:close/>
                <a:moveTo>
                  <a:pt x="743126" y="624918"/>
                </a:moveTo>
                <a:cubicBezTo>
                  <a:pt x="751313" y="624918"/>
                  <a:pt x="757965" y="631562"/>
                  <a:pt x="757965" y="639757"/>
                </a:cubicBezTo>
                <a:cubicBezTo>
                  <a:pt x="757965" y="647951"/>
                  <a:pt x="751313" y="654595"/>
                  <a:pt x="743126" y="654595"/>
                </a:cubicBezTo>
                <a:cubicBezTo>
                  <a:pt x="734939" y="654595"/>
                  <a:pt x="728288" y="647951"/>
                  <a:pt x="728288" y="639757"/>
                </a:cubicBezTo>
                <a:cubicBezTo>
                  <a:pt x="728288" y="631562"/>
                  <a:pt x="734939" y="624918"/>
                  <a:pt x="743126" y="624918"/>
                </a:cubicBezTo>
                <a:close/>
                <a:moveTo>
                  <a:pt x="803845" y="624236"/>
                </a:moveTo>
                <a:cubicBezTo>
                  <a:pt x="812423" y="624236"/>
                  <a:pt x="819365" y="631185"/>
                  <a:pt x="819365" y="639757"/>
                </a:cubicBezTo>
                <a:cubicBezTo>
                  <a:pt x="819365" y="639815"/>
                  <a:pt x="819365" y="639871"/>
                  <a:pt x="819365" y="639930"/>
                </a:cubicBezTo>
                <a:cubicBezTo>
                  <a:pt x="819263" y="648406"/>
                  <a:pt x="812321" y="655201"/>
                  <a:pt x="803845" y="655108"/>
                </a:cubicBezTo>
                <a:cubicBezTo>
                  <a:pt x="803793" y="655108"/>
                  <a:pt x="803725" y="655109"/>
                  <a:pt x="803674" y="655109"/>
                </a:cubicBezTo>
                <a:cubicBezTo>
                  <a:pt x="795197" y="655108"/>
                  <a:pt x="788324" y="648236"/>
                  <a:pt x="788324" y="639757"/>
                </a:cubicBezTo>
                <a:cubicBezTo>
                  <a:pt x="788324" y="631185"/>
                  <a:pt x="795266" y="624236"/>
                  <a:pt x="803845" y="624236"/>
                </a:cubicBezTo>
                <a:close/>
                <a:moveTo>
                  <a:pt x="865246" y="623383"/>
                </a:moveTo>
                <a:cubicBezTo>
                  <a:pt x="874661" y="623383"/>
                  <a:pt x="882302" y="631019"/>
                  <a:pt x="882302" y="640439"/>
                </a:cubicBezTo>
                <a:cubicBezTo>
                  <a:pt x="882302" y="649859"/>
                  <a:pt x="874661" y="657495"/>
                  <a:pt x="865246" y="657495"/>
                </a:cubicBezTo>
                <a:cubicBezTo>
                  <a:pt x="855832" y="657495"/>
                  <a:pt x="848191" y="649859"/>
                  <a:pt x="848191" y="640439"/>
                </a:cubicBezTo>
                <a:cubicBezTo>
                  <a:pt x="848191" y="631019"/>
                  <a:pt x="855832" y="623383"/>
                  <a:pt x="865246" y="623383"/>
                </a:cubicBezTo>
                <a:close/>
                <a:moveTo>
                  <a:pt x="926647" y="622701"/>
                </a:moveTo>
                <a:cubicBezTo>
                  <a:pt x="936062" y="622701"/>
                  <a:pt x="943703" y="630338"/>
                  <a:pt x="943703" y="639757"/>
                </a:cubicBezTo>
                <a:cubicBezTo>
                  <a:pt x="943703" y="649177"/>
                  <a:pt x="936062" y="656812"/>
                  <a:pt x="926647" y="656812"/>
                </a:cubicBezTo>
                <a:cubicBezTo>
                  <a:pt x="917233" y="656812"/>
                  <a:pt x="909592" y="649177"/>
                  <a:pt x="909592" y="639757"/>
                </a:cubicBezTo>
                <a:cubicBezTo>
                  <a:pt x="909592" y="630338"/>
                  <a:pt x="917233" y="622701"/>
                  <a:pt x="926647" y="622701"/>
                </a:cubicBezTo>
                <a:close/>
                <a:moveTo>
                  <a:pt x="988415" y="621884"/>
                </a:moveTo>
                <a:cubicBezTo>
                  <a:pt x="998212" y="621884"/>
                  <a:pt x="1006153" y="629826"/>
                  <a:pt x="1006153" y="639622"/>
                </a:cubicBezTo>
                <a:cubicBezTo>
                  <a:pt x="1006153" y="649419"/>
                  <a:pt x="998212" y="657359"/>
                  <a:pt x="988415" y="657359"/>
                </a:cubicBezTo>
                <a:cubicBezTo>
                  <a:pt x="978619" y="657359"/>
                  <a:pt x="970677" y="649419"/>
                  <a:pt x="970677" y="639622"/>
                </a:cubicBezTo>
                <a:cubicBezTo>
                  <a:pt x="970677" y="629826"/>
                  <a:pt x="978619" y="621884"/>
                  <a:pt x="988415" y="621884"/>
                </a:cubicBezTo>
                <a:close/>
                <a:moveTo>
                  <a:pt x="1110851" y="621508"/>
                </a:moveTo>
                <a:cubicBezTo>
                  <a:pt x="1121409" y="621508"/>
                  <a:pt x="1129954" y="630058"/>
                  <a:pt x="1129954" y="640610"/>
                </a:cubicBezTo>
                <a:cubicBezTo>
                  <a:pt x="1129852" y="651094"/>
                  <a:pt x="1121340" y="659541"/>
                  <a:pt x="1110851" y="659541"/>
                </a:cubicBezTo>
                <a:cubicBezTo>
                  <a:pt x="1100362" y="659541"/>
                  <a:pt x="1091834" y="651093"/>
                  <a:pt x="1091749" y="640610"/>
                </a:cubicBezTo>
                <a:cubicBezTo>
                  <a:pt x="1091749" y="630058"/>
                  <a:pt x="1100294" y="621508"/>
                  <a:pt x="1110851" y="621508"/>
                </a:cubicBezTo>
                <a:close/>
                <a:moveTo>
                  <a:pt x="1050132" y="621508"/>
                </a:moveTo>
                <a:cubicBezTo>
                  <a:pt x="1059700" y="622219"/>
                  <a:pt x="1067119" y="630160"/>
                  <a:pt x="1067188" y="639757"/>
                </a:cubicBezTo>
                <a:cubicBezTo>
                  <a:pt x="1067205" y="649389"/>
                  <a:pt x="1059734" y="657377"/>
                  <a:pt x="1050132" y="658007"/>
                </a:cubicBezTo>
                <a:cubicBezTo>
                  <a:pt x="1040086" y="658009"/>
                  <a:pt x="1031899" y="649966"/>
                  <a:pt x="1031712" y="639928"/>
                </a:cubicBezTo>
                <a:cubicBezTo>
                  <a:pt x="1031712" y="629755"/>
                  <a:pt x="1039966" y="621508"/>
                  <a:pt x="1050132" y="621508"/>
                </a:cubicBezTo>
                <a:close/>
                <a:moveTo>
                  <a:pt x="1172619" y="620008"/>
                </a:moveTo>
                <a:cubicBezTo>
                  <a:pt x="1183452" y="620008"/>
                  <a:pt x="1192234" y="628791"/>
                  <a:pt x="1192234" y="639622"/>
                </a:cubicBezTo>
                <a:cubicBezTo>
                  <a:pt x="1192234" y="650456"/>
                  <a:pt x="1183452" y="659237"/>
                  <a:pt x="1172619" y="659237"/>
                </a:cubicBezTo>
                <a:cubicBezTo>
                  <a:pt x="1161787" y="659237"/>
                  <a:pt x="1153005" y="650456"/>
                  <a:pt x="1153005" y="639622"/>
                </a:cubicBezTo>
                <a:cubicBezTo>
                  <a:pt x="1153005" y="628791"/>
                  <a:pt x="1161786" y="620008"/>
                  <a:pt x="1172619" y="620008"/>
                </a:cubicBezTo>
                <a:close/>
                <a:moveTo>
                  <a:pt x="1234524" y="619444"/>
                </a:moveTo>
                <a:cubicBezTo>
                  <a:pt x="1245729" y="619452"/>
                  <a:pt x="1254820" y="628548"/>
                  <a:pt x="1254803" y="639757"/>
                </a:cubicBezTo>
                <a:cubicBezTo>
                  <a:pt x="1254803" y="640107"/>
                  <a:pt x="1254803" y="640458"/>
                  <a:pt x="1254769" y="640806"/>
                </a:cubicBezTo>
                <a:cubicBezTo>
                  <a:pt x="1254206" y="651909"/>
                  <a:pt x="1244758" y="660447"/>
                  <a:pt x="1233654" y="659883"/>
                </a:cubicBezTo>
                <a:cubicBezTo>
                  <a:pt x="1222516" y="659883"/>
                  <a:pt x="1213460" y="650900"/>
                  <a:pt x="1213358" y="639757"/>
                </a:cubicBezTo>
                <a:cubicBezTo>
                  <a:pt x="1213358" y="628548"/>
                  <a:pt x="1222448" y="619460"/>
                  <a:pt x="1233654" y="619460"/>
                </a:cubicBezTo>
                <a:cubicBezTo>
                  <a:pt x="1233944" y="619449"/>
                  <a:pt x="1234234" y="619442"/>
                  <a:pt x="1234524" y="619444"/>
                </a:cubicBezTo>
                <a:close/>
                <a:moveTo>
                  <a:pt x="1971152" y="618778"/>
                </a:moveTo>
                <a:cubicBezTo>
                  <a:pt x="1982732" y="618778"/>
                  <a:pt x="1992130" y="628170"/>
                  <a:pt x="1992130" y="639757"/>
                </a:cubicBezTo>
                <a:cubicBezTo>
                  <a:pt x="1992045" y="651277"/>
                  <a:pt x="1982664" y="660565"/>
                  <a:pt x="1971152" y="660565"/>
                </a:cubicBezTo>
                <a:cubicBezTo>
                  <a:pt x="1959639" y="660565"/>
                  <a:pt x="1950258" y="651277"/>
                  <a:pt x="1950173" y="639757"/>
                </a:cubicBezTo>
                <a:cubicBezTo>
                  <a:pt x="1950173" y="628170"/>
                  <a:pt x="1959571" y="618778"/>
                  <a:pt x="1971152" y="618778"/>
                </a:cubicBezTo>
                <a:close/>
                <a:moveTo>
                  <a:pt x="1295055" y="618778"/>
                </a:moveTo>
                <a:cubicBezTo>
                  <a:pt x="1306636" y="618778"/>
                  <a:pt x="1316034" y="628170"/>
                  <a:pt x="1316034" y="639757"/>
                </a:cubicBezTo>
                <a:cubicBezTo>
                  <a:pt x="1315949" y="651277"/>
                  <a:pt x="1306568" y="660565"/>
                  <a:pt x="1295055" y="660565"/>
                </a:cubicBezTo>
                <a:cubicBezTo>
                  <a:pt x="1283542" y="660565"/>
                  <a:pt x="1274162" y="651277"/>
                  <a:pt x="1274077" y="639757"/>
                </a:cubicBezTo>
                <a:cubicBezTo>
                  <a:pt x="1274077" y="628170"/>
                  <a:pt x="1283474" y="618778"/>
                  <a:pt x="1295055" y="618778"/>
                </a:cubicBezTo>
                <a:close/>
                <a:moveTo>
                  <a:pt x="1357138" y="618267"/>
                </a:moveTo>
                <a:cubicBezTo>
                  <a:pt x="1357258" y="618265"/>
                  <a:pt x="1357360" y="618265"/>
                  <a:pt x="1357479" y="618267"/>
                </a:cubicBezTo>
                <a:cubicBezTo>
                  <a:pt x="1369248" y="618361"/>
                  <a:pt x="1378731" y="627983"/>
                  <a:pt x="1378629" y="639757"/>
                </a:cubicBezTo>
                <a:cubicBezTo>
                  <a:pt x="1378629" y="639814"/>
                  <a:pt x="1378629" y="639871"/>
                  <a:pt x="1378629" y="639928"/>
                </a:cubicBezTo>
                <a:cubicBezTo>
                  <a:pt x="1378527" y="651702"/>
                  <a:pt x="1368907" y="661171"/>
                  <a:pt x="1357138" y="661077"/>
                </a:cubicBezTo>
                <a:cubicBezTo>
                  <a:pt x="1345370" y="661077"/>
                  <a:pt x="1335819" y="651533"/>
                  <a:pt x="1335819" y="639757"/>
                </a:cubicBezTo>
                <a:cubicBezTo>
                  <a:pt x="1335819" y="639701"/>
                  <a:pt x="1335819" y="639643"/>
                  <a:pt x="1335819" y="639587"/>
                </a:cubicBezTo>
                <a:cubicBezTo>
                  <a:pt x="1335819" y="627811"/>
                  <a:pt x="1345370" y="618267"/>
                  <a:pt x="1357138" y="618267"/>
                </a:cubicBezTo>
                <a:close/>
                <a:moveTo>
                  <a:pt x="1417858" y="617754"/>
                </a:moveTo>
                <a:cubicBezTo>
                  <a:pt x="1430002" y="617754"/>
                  <a:pt x="1439860" y="627605"/>
                  <a:pt x="1439860" y="639757"/>
                </a:cubicBezTo>
                <a:cubicBezTo>
                  <a:pt x="1439860" y="639813"/>
                  <a:pt x="1439860" y="639871"/>
                  <a:pt x="1439860" y="639928"/>
                </a:cubicBezTo>
                <a:cubicBezTo>
                  <a:pt x="1439758" y="651983"/>
                  <a:pt x="1429916" y="661681"/>
                  <a:pt x="1417858" y="661588"/>
                </a:cubicBezTo>
                <a:cubicBezTo>
                  <a:pt x="1417807" y="661588"/>
                  <a:pt x="1417739" y="661588"/>
                  <a:pt x="1417687" y="661588"/>
                </a:cubicBezTo>
                <a:cubicBezTo>
                  <a:pt x="1405629" y="661588"/>
                  <a:pt x="1395856" y="651813"/>
                  <a:pt x="1395856" y="639757"/>
                </a:cubicBezTo>
                <a:cubicBezTo>
                  <a:pt x="1395856" y="627605"/>
                  <a:pt x="1405714" y="617754"/>
                  <a:pt x="1417858" y="617754"/>
                </a:cubicBezTo>
                <a:close/>
                <a:moveTo>
                  <a:pt x="1479259" y="617243"/>
                </a:moveTo>
                <a:cubicBezTo>
                  <a:pt x="1491693" y="617243"/>
                  <a:pt x="1501773" y="627324"/>
                  <a:pt x="1501773" y="639757"/>
                </a:cubicBezTo>
                <a:cubicBezTo>
                  <a:pt x="1501687" y="652124"/>
                  <a:pt x="1491624" y="662100"/>
                  <a:pt x="1479259" y="662100"/>
                </a:cubicBezTo>
                <a:cubicBezTo>
                  <a:pt x="1466927" y="662100"/>
                  <a:pt x="1456916" y="652097"/>
                  <a:pt x="1456916" y="639757"/>
                </a:cubicBezTo>
                <a:cubicBezTo>
                  <a:pt x="1456916" y="627390"/>
                  <a:pt x="1466893" y="617336"/>
                  <a:pt x="1479259" y="617243"/>
                </a:cubicBezTo>
                <a:close/>
                <a:moveTo>
                  <a:pt x="1540660" y="616731"/>
                </a:moveTo>
                <a:cubicBezTo>
                  <a:pt x="1540780" y="616730"/>
                  <a:pt x="1540882" y="616730"/>
                  <a:pt x="1541001" y="616731"/>
                </a:cubicBezTo>
                <a:cubicBezTo>
                  <a:pt x="1553623" y="616825"/>
                  <a:pt x="1563788" y="627135"/>
                  <a:pt x="1563685" y="639757"/>
                </a:cubicBezTo>
                <a:cubicBezTo>
                  <a:pt x="1563685" y="639814"/>
                  <a:pt x="1563685" y="639871"/>
                  <a:pt x="1563685" y="639928"/>
                </a:cubicBezTo>
                <a:cubicBezTo>
                  <a:pt x="1563583" y="652551"/>
                  <a:pt x="1553282" y="662706"/>
                  <a:pt x="1540660" y="662612"/>
                </a:cubicBezTo>
                <a:cubicBezTo>
                  <a:pt x="1528039" y="662612"/>
                  <a:pt x="1517806" y="652380"/>
                  <a:pt x="1517806" y="639757"/>
                </a:cubicBezTo>
                <a:cubicBezTo>
                  <a:pt x="1517806" y="639701"/>
                  <a:pt x="1517806" y="639643"/>
                  <a:pt x="1517806" y="639587"/>
                </a:cubicBezTo>
                <a:cubicBezTo>
                  <a:pt x="1517806" y="626964"/>
                  <a:pt x="1528039" y="616731"/>
                  <a:pt x="1540660" y="616731"/>
                </a:cubicBezTo>
                <a:close/>
                <a:moveTo>
                  <a:pt x="1602061" y="616390"/>
                </a:moveTo>
                <a:cubicBezTo>
                  <a:pt x="1614973" y="616390"/>
                  <a:pt x="1625428" y="626853"/>
                  <a:pt x="1625428" y="639757"/>
                </a:cubicBezTo>
                <a:cubicBezTo>
                  <a:pt x="1625428" y="639813"/>
                  <a:pt x="1625428" y="639871"/>
                  <a:pt x="1625428" y="639928"/>
                </a:cubicBezTo>
                <a:cubicBezTo>
                  <a:pt x="1625326" y="652739"/>
                  <a:pt x="1614870" y="663046"/>
                  <a:pt x="1602061" y="662954"/>
                </a:cubicBezTo>
                <a:cubicBezTo>
                  <a:pt x="1589253" y="662954"/>
                  <a:pt x="1578866" y="652568"/>
                  <a:pt x="1578866" y="639757"/>
                </a:cubicBezTo>
                <a:cubicBezTo>
                  <a:pt x="1578866" y="639701"/>
                  <a:pt x="1578866" y="639643"/>
                  <a:pt x="1578866" y="639586"/>
                </a:cubicBezTo>
                <a:cubicBezTo>
                  <a:pt x="1578866" y="626776"/>
                  <a:pt x="1589253" y="616390"/>
                  <a:pt x="1602061" y="616390"/>
                </a:cubicBezTo>
                <a:close/>
                <a:moveTo>
                  <a:pt x="1664145" y="616049"/>
                </a:moveTo>
                <a:cubicBezTo>
                  <a:pt x="1677244" y="616049"/>
                  <a:pt x="1687853" y="626663"/>
                  <a:pt x="1687853" y="639757"/>
                </a:cubicBezTo>
                <a:cubicBezTo>
                  <a:pt x="1687853" y="639813"/>
                  <a:pt x="1687853" y="639871"/>
                  <a:pt x="1687853" y="639928"/>
                </a:cubicBezTo>
                <a:cubicBezTo>
                  <a:pt x="1687750" y="652928"/>
                  <a:pt x="1677141" y="663388"/>
                  <a:pt x="1664145" y="663294"/>
                </a:cubicBezTo>
                <a:cubicBezTo>
                  <a:pt x="1651148" y="663294"/>
                  <a:pt x="1640608" y="652757"/>
                  <a:pt x="1640608" y="639757"/>
                </a:cubicBezTo>
                <a:cubicBezTo>
                  <a:pt x="1640608" y="639701"/>
                  <a:pt x="1640608" y="639643"/>
                  <a:pt x="1640608" y="639587"/>
                </a:cubicBezTo>
                <a:cubicBezTo>
                  <a:pt x="1640608" y="626587"/>
                  <a:pt x="1651148" y="616049"/>
                  <a:pt x="1664145" y="616049"/>
                </a:cubicBezTo>
                <a:close/>
                <a:moveTo>
                  <a:pt x="1724864" y="615878"/>
                </a:moveTo>
                <a:cubicBezTo>
                  <a:pt x="1738048" y="615878"/>
                  <a:pt x="1748742" y="626569"/>
                  <a:pt x="1748742" y="639757"/>
                </a:cubicBezTo>
                <a:cubicBezTo>
                  <a:pt x="1748640" y="652878"/>
                  <a:pt x="1737980" y="663464"/>
                  <a:pt x="1724864" y="663464"/>
                </a:cubicBezTo>
                <a:cubicBezTo>
                  <a:pt x="1711765" y="663464"/>
                  <a:pt x="1701157" y="652851"/>
                  <a:pt x="1701157" y="639757"/>
                </a:cubicBezTo>
                <a:cubicBezTo>
                  <a:pt x="1701157" y="639701"/>
                  <a:pt x="1701157" y="639642"/>
                  <a:pt x="1701157" y="639586"/>
                </a:cubicBezTo>
                <a:cubicBezTo>
                  <a:pt x="1701157" y="626492"/>
                  <a:pt x="1711765" y="615878"/>
                  <a:pt x="1724864" y="615878"/>
                </a:cubicBezTo>
                <a:close/>
                <a:moveTo>
                  <a:pt x="1786265" y="615708"/>
                </a:moveTo>
                <a:cubicBezTo>
                  <a:pt x="1799551" y="615708"/>
                  <a:pt x="1810314" y="626476"/>
                  <a:pt x="1810314" y="639757"/>
                </a:cubicBezTo>
                <a:cubicBezTo>
                  <a:pt x="1810228" y="652973"/>
                  <a:pt x="1799483" y="663635"/>
                  <a:pt x="1786265" y="663635"/>
                </a:cubicBezTo>
                <a:cubicBezTo>
                  <a:pt x="1773080" y="663635"/>
                  <a:pt x="1762387" y="652946"/>
                  <a:pt x="1762387" y="639757"/>
                </a:cubicBezTo>
                <a:cubicBezTo>
                  <a:pt x="1762387" y="626542"/>
                  <a:pt x="1773047" y="615802"/>
                  <a:pt x="1786265" y="615708"/>
                </a:cubicBezTo>
                <a:close/>
                <a:moveTo>
                  <a:pt x="1847666" y="615538"/>
                </a:moveTo>
                <a:cubicBezTo>
                  <a:pt x="1847786" y="615538"/>
                  <a:pt x="1847888" y="615538"/>
                  <a:pt x="1848007" y="615538"/>
                </a:cubicBezTo>
                <a:cubicBezTo>
                  <a:pt x="1861294" y="615630"/>
                  <a:pt x="1871988" y="626474"/>
                  <a:pt x="1871886" y="639757"/>
                </a:cubicBezTo>
                <a:cubicBezTo>
                  <a:pt x="1871886" y="639813"/>
                  <a:pt x="1871886" y="639871"/>
                  <a:pt x="1871886" y="639928"/>
                </a:cubicBezTo>
                <a:cubicBezTo>
                  <a:pt x="1871784" y="653209"/>
                  <a:pt x="1860953" y="663899"/>
                  <a:pt x="1847666" y="663806"/>
                </a:cubicBezTo>
                <a:cubicBezTo>
                  <a:pt x="1834380" y="663806"/>
                  <a:pt x="1823618" y="653037"/>
                  <a:pt x="1823618" y="639757"/>
                </a:cubicBezTo>
                <a:cubicBezTo>
                  <a:pt x="1823618" y="639701"/>
                  <a:pt x="1823618" y="639643"/>
                  <a:pt x="1823618" y="639586"/>
                </a:cubicBezTo>
                <a:cubicBezTo>
                  <a:pt x="1823618" y="626303"/>
                  <a:pt x="1834380" y="615538"/>
                  <a:pt x="1847666" y="615538"/>
                </a:cubicBezTo>
                <a:close/>
                <a:moveTo>
                  <a:pt x="1910278" y="615517"/>
                </a:moveTo>
                <a:cubicBezTo>
                  <a:pt x="1923565" y="615623"/>
                  <a:pt x="1934242" y="626476"/>
                  <a:pt x="1934139" y="639757"/>
                </a:cubicBezTo>
                <a:cubicBezTo>
                  <a:pt x="1934139" y="639813"/>
                  <a:pt x="1934139" y="639871"/>
                  <a:pt x="1934139" y="639928"/>
                </a:cubicBezTo>
                <a:cubicBezTo>
                  <a:pt x="1934037" y="653209"/>
                  <a:pt x="1923207" y="663899"/>
                  <a:pt x="1909920" y="663806"/>
                </a:cubicBezTo>
                <a:cubicBezTo>
                  <a:pt x="1896634" y="663806"/>
                  <a:pt x="1885871" y="653039"/>
                  <a:pt x="1885871" y="639757"/>
                </a:cubicBezTo>
                <a:cubicBezTo>
                  <a:pt x="1885769" y="626735"/>
                  <a:pt x="1896053" y="615999"/>
                  <a:pt x="1909067" y="615538"/>
                </a:cubicBezTo>
                <a:cubicBezTo>
                  <a:pt x="1909477" y="615521"/>
                  <a:pt x="1909886" y="615514"/>
                  <a:pt x="1910278" y="615517"/>
                </a:cubicBezTo>
                <a:close/>
                <a:moveTo>
                  <a:pt x="5628" y="573581"/>
                </a:moveTo>
                <a:cubicBezTo>
                  <a:pt x="5747" y="573581"/>
                  <a:pt x="5867" y="573581"/>
                  <a:pt x="5969" y="573581"/>
                </a:cubicBezTo>
                <a:cubicBezTo>
                  <a:pt x="8510" y="573682"/>
                  <a:pt x="10506" y="575815"/>
                  <a:pt x="10404" y="578356"/>
                </a:cubicBezTo>
                <a:cubicBezTo>
                  <a:pt x="10404" y="581000"/>
                  <a:pt x="8272" y="583132"/>
                  <a:pt x="5628" y="583132"/>
                </a:cubicBezTo>
                <a:cubicBezTo>
                  <a:pt x="3036" y="583046"/>
                  <a:pt x="937" y="580949"/>
                  <a:pt x="853" y="578356"/>
                </a:cubicBezTo>
                <a:cubicBezTo>
                  <a:pt x="853" y="575712"/>
                  <a:pt x="2985" y="573581"/>
                  <a:pt x="5628" y="573581"/>
                </a:cubicBezTo>
                <a:close/>
                <a:moveTo>
                  <a:pt x="67029" y="571703"/>
                </a:moveTo>
                <a:cubicBezTo>
                  <a:pt x="67149" y="571703"/>
                  <a:pt x="67268" y="571703"/>
                  <a:pt x="67371" y="571703"/>
                </a:cubicBezTo>
                <a:cubicBezTo>
                  <a:pt x="70952" y="571805"/>
                  <a:pt x="73784" y="574773"/>
                  <a:pt x="73681" y="578356"/>
                </a:cubicBezTo>
                <a:cubicBezTo>
                  <a:pt x="73681" y="582022"/>
                  <a:pt x="70697" y="585006"/>
                  <a:pt x="67029" y="585006"/>
                </a:cubicBezTo>
                <a:cubicBezTo>
                  <a:pt x="63396" y="584923"/>
                  <a:pt x="60463" y="581988"/>
                  <a:pt x="60378" y="578356"/>
                </a:cubicBezTo>
                <a:cubicBezTo>
                  <a:pt x="60378" y="574688"/>
                  <a:pt x="63362" y="571703"/>
                  <a:pt x="67029" y="571703"/>
                </a:cubicBezTo>
                <a:close/>
                <a:moveTo>
                  <a:pt x="189833" y="570339"/>
                </a:moveTo>
                <a:cubicBezTo>
                  <a:pt x="189952" y="570339"/>
                  <a:pt x="190054" y="570339"/>
                  <a:pt x="190174" y="570339"/>
                </a:cubicBezTo>
                <a:cubicBezTo>
                  <a:pt x="194608" y="570442"/>
                  <a:pt x="198122" y="574092"/>
                  <a:pt x="198020" y="578525"/>
                </a:cubicBezTo>
                <a:cubicBezTo>
                  <a:pt x="198020" y="583046"/>
                  <a:pt x="194353" y="586713"/>
                  <a:pt x="189833" y="586713"/>
                </a:cubicBezTo>
                <a:cubicBezTo>
                  <a:pt x="185347" y="586628"/>
                  <a:pt x="181731" y="583012"/>
                  <a:pt x="181646" y="578525"/>
                </a:cubicBezTo>
                <a:cubicBezTo>
                  <a:pt x="181646" y="574006"/>
                  <a:pt x="185313" y="570339"/>
                  <a:pt x="189833" y="570339"/>
                </a:cubicBezTo>
                <a:close/>
                <a:moveTo>
                  <a:pt x="129113" y="570339"/>
                </a:moveTo>
                <a:cubicBezTo>
                  <a:pt x="129232" y="570339"/>
                  <a:pt x="129335" y="570339"/>
                  <a:pt x="129454" y="570339"/>
                </a:cubicBezTo>
                <a:cubicBezTo>
                  <a:pt x="133514" y="570442"/>
                  <a:pt x="136720" y="573801"/>
                  <a:pt x="136618" y="577844"/>
                </a:cubicBezTo>
                <a:cubicBezTo>
                  <a:pt x="136618" y="581989"/>
                  <a:pt x="133258" y="585348"/>
                  <a:pt x="129113" y="585348"/>
                </a:cubicBezTo>
                <a:cubicBezTo>
                  <a:pt x="124968" y="585348"/>
                  <a:pt x="121609" y="581989"/>
                  <a:pt x="121609" y="577844"/>
                </a:cubicBezTo>
                <a:cubicBezTo>
                  <a:pt x="121609" y="573699"/>
                  <a:pt x="124968" y="570339"/>
                  <a:pt x="129113" y="570339"/>
                </a:cubicBezTo>
                <a:close/>
                <a:moveTo>
                  <a:pt x="251233" y="569315"/>
                </a:moveTo>
                <a:cubicBezTo>
                  <a:pt x="251352" y="569315"/>
                  <a:pt x="251455" y="569315"/>
                  <a:pt x="251574" y="569315"/>
                </a:cubicBezTo>
                <a:cubicBezTo>
                  <a:pt x="256469" y="569418"/>
                  <a:pt x="260375" y="573461"/>
                  <a:pt x="260273" y="578356"/>
                </a:cubicBezTo>
                <a:cubicBezTo>
                  <a:pt x="260273" y="583353"/>
                  <a:pt x="256231" y="587396"/>
                  <a:pt x="251233" y="587396"/>
                </a:cubicBezTo>
                <a:cubicBezTo>
                  <a:pt x="246236" y="587396"/>
                  <a:pt x="242194" y="583353"/>
                  <a:pt x="242194" y="578356"/>
                </a:cubicBezTo>
                <a:cubicBezTo>
                  <a:pt x="242194" y="573359"/>
                  <a:pt x="246236" y="569315"/>
                  <a:pt x="251233" y="569315"/>
                </a:cubicBezTo>
                <a:close/>
                <a:moveTo>
                  <a:pt x="312635" y="568463"/>
                </a:moveTo>
                <a:cubicBezTo>
                  <a:pt x="318093" y="568463"/>
                  <a:pt x="322527" y="572897"/>
                  <a:pt x="322527" y="578356"/>
                </a:cubicBezTo>
                <a:cubicBezTo>
                  <a:pt x="322527" y="583813"/>
                  <a:pt x="318093" y="588247"/>
                  <a:pt x="312635" y="588247"/>
                </a:cubicBezTo>
                <a:cubicBezTo>
                  <a:pt x="307177" y="588247"/>
                  <a:pt x="302743" y="583813"/>
                  <a:pt x="302743" y="578356"/>
                </a:cubicBezTo>
                <a:cubicBezTo>
                  <a:pt x="302743" y="572897"/>
                  <a:pt x="307177" y="568463"/>
                  <a:pt x="312635" y="568463"/>
                </a:cubicBezTo>
                <a:close/>
                <a:moveTo>
                  <a:pt x="374036" y="567781"/>
                </a:moveTo>
                <a:cubicBezTo>
                  <a:pt x="379869" y="567781"/>
                  <a:pt x="384611" y="572523"/>
                  <a:pt x="384611" y="578356"/>
                </a:cubicBezTo>
                <a:cubicBezTo>
                  <a:pt x="384611" y="584189"/>
                  <a:pt x="379869" y="588931"/>
                  <a:pt x="374036" y="588931"/>
                </a:cubicBezTo>
                <a:cubicBezTo>
                  <a:pt x="368203" y="588931"/>
                  <a:pt x="363462" y="584189"/>
                  <a:pt x="363462" y="578356"/>
                </a:cubicBezTo>
                <a:cubicBezTo>
                  <a:pt x="363462" y="572523"/>
                  <a:pt x="368203" y="567781"/>
                  <a:pt x="374036" y="567781"/>
                </a:cubicBezTo>
                <a:close/>
                <a:moveTo>
                  <a:pt x="436119" y="566927"/>
                </a:moveTo>
                <a:cubicBezTo>
                  <a:pt x="442430" y="566927"/>
                  <a:pt x="447547" y="572046"/>
                  <a:pt x="447547" y="578356"/>
                </a:cubicBezTo>
                <a:cubicBezTo>
                  <a:pt x="447547" y="584666"/>
                  <a:pt x="442430" y="589783"/>
                  <a:pt x="436119" y="589783"/>
                </a:cubicBezTo>
                <a:cubicBezTo>
                  <a:pt x="429809" y="589783"/>
                  <a:pt x="424692" y="584666"/>
                  <a:pt x="424692" y="578356"/>
                </a:cubicBezTo>
                <a:cubicBezTo>
                  <a:pt x="424692" y="572046"/>
                  <a:pt x="429809" y="566927"/>
                  <a:pt x="436119" y="566927"/>
                </a:cubicBezTo>
                <a:close/>
                <a:moveTo>
                  <a:pt x="496838" y="566246"/>
                </a:moveTo>
                <a:cubicBezTo>
                  <a:pt x="503524" y="566246"/>
                  <a:pt x="508948" y="571670"/>
                  <a:pt x="508948" y="578356"/>
                </a:cubicBezTo>
                <a:cubicBezTo>
                  <a:pt x="508948" y="585041"/>
                  <a:pt x="503524" y="590466"/>
                  <a:pt x="496838" y="590466"/>
                </a:cubicBezTo>
                <a:cubicBezTo>
                  <a:pt x="490152" y="590466"/>
                  <a:pt x="484729" y="585041"/>
                  <a:pt x="484729" y="578356"/>
                </a:cubicBezTo>
                <a:cubicBezTo>
                  <a:pt x="484729" y="571670"/>
                  <a:pt x="490152" y="566246"/>
                  <a:pt x="496838" y="566246"/>
                </a:cubicBezTo>
                <a:close/>
                <a:moveTo>
                  <a:pt x="558240" y="565393"/>
                </a:moveTo>
                <a:cubicBezTo>
                  <a:pt x="565403" y="565393"/>
                  <a:pt x="571203" y="571193"/>
                  <a:pt x="571203" y="578356"/>
                </a:cubicBezTo>
                <a:cubicBezTo>
                  <a:pt x="571203" y="585519"/>
                  <a:pt x="565403" y="591318"/>
                  <a:pt x="558240" y="591318"/>
                </a:cubicBezTo>
                <a:cubicBezTo>
                  <a:pt x="551077" y="591318"/>
                  <a:pt x="545278" y="585519"/>
                  <a:pt x="545278" y="578356"/>
                </a:cubicBezTo>
                <a:cubicBezTo>
                  <a:pt x="545278" y="571193"/>
                  <a:pt x="551077" y="565393"/>
                  <a:pt x="558240" y="565393"/>
                </a:cubicBezTo>
                <a:close/>
                <a:moveTo>
                  <a:pt x="619642" y="564711"/>
                </a:moveTo>
                <a:cubicBezTo>
                  <a:pt x="627180" y="564711"/>
                  <a:pt x="633286" y="570817"/>
                  <a:pt x="633286" y="578356"/>
                </a:cubicBezTo>
                <a:cubicBezTo>
                  <a:pt x="633286" y="585895"/>
                  <a:pt x="627180" y="592002"/>
                  <a:pt x="619642" y="592002"/>
                </a:cubicBezTo>
                <a:cubicBezTo>
                  <a:pt x="612103" y="592002"/>
                  <a:pt x="605997" y="585895"/>
                  <a:pt x="605997" y="578356"/>
                </a:cubicBezTo>
                <a:cubicBezTo>
                  <a:pt x="605997" y="570817"/>
                  <a:pt x="612103" y="564711"/>
                  <a:pt x="619642" y="564711"/>
                </a:cubicBezTo>
                <a:close/>
                <a:moveTo>
                  <a:pt x="681042" y="563858"/>
                </a:moveTo>
                <a:cubicBezTo>
                  <a:pt x="689041" y="563858"/>
                  <a:pt x="695539" y="570356"/>
                  <a:pt x="695539" y="578356"/>
                </a:cubicBezTo>
                <a:cubicBezTo>
                  <a:pt x="695539" y="586355"/>
                  <a:pt x="689041" y="592853"/>
                  <a:pt x="681042" y="592853"/>
                </a:cubicBezTo>
                <a:cubicBezTo>
                  <a:pt x="673043" y="592853"/>
                  <a:pt x="666545" y="586355"/>
                  <a:pt x="666545" y="578356"/>
                </a:cubicBezTo>
                <a:cubicBezTo>
                  <a:pt x="666545" y="570356"/>
                  <a:pt x="673043" y="563858"/>
                  <a:pt x="681042" y="563858"/>
                </a:cubicBezTo>
                <a:close/>
                <a:moveTo>
                  <a:pt x="743126" y="563176"/>
                </a:moveTo>
                <a:cubicBezTo>
                  <a:pt x="751517" y="563176"/>
                  <a:pt x="758306" y="569964"/>
                  <a:pt x="758306" y="578356"/>
                </a:cubicBezTo>
                <a:cubicBezTo>
                  <a:pt x="758306" y="578407"/>
                  <a:pt x="758306" y="578476"/>
                  <a:pt x="758306" y="578527"/>
                </a:cubicBezTo>
                <a:cubicBezTo>
                  <a:pt x="758203" y="586817"/>
                  <a:pt x="751415" y="593460"/>
                  <a:pt x="743126" y="593365"/>
                </a:cubicBezTo>
                <a:cubicBezTo>
                  <a:pt x="743075" y="593365"/>
                  <a:pt x="743006" y="593367"/>
                  <a:pt x="742955" y="593367"/>
                </a:cubicBezTo>
                <a:cubicBezTo>
                  <a:pt x="734666" y="593365"/>
                  <a:pt x="727946" y="586645"/>
                  <a:pt x="727946" y="578356"/>
                </a:cubicBezTo>
                <a:cubicBezTo>
                  <a:pt x="727946" y="569964"/>
                  <a:pt x="734734" y="563176"/>
                  <a:pt x="743126" y="563176"/>
                </a:cubicBezTo>
                <a:close/>
                <a:moveTo>
                  <a:pt x="803845" y="562323"/>
                </a:moveTo>
                <a:cubicBezTo>
                  <a:pt x="812697" y="562323"/>
                  <a:pt x="819878" y="569503"/>
                  <a:pt x="819878" y="578356"/>
                </a:cubicBezTo>
                <a:cubicBezTo>
                  <a:pt x="819792" y="587140"/>
                  <a:pt x="812629" y="594218"/>
                  <a:pt x="803845" y="594218"/>
                </a:cubicBezTo>
                <a:cubicBezTo>
                  <a:pt x="795062" y="594218"/>
                  <a:pt x="787898" y="587140"/>
                  <a:pt x="787813" y="578356"/>
                </a:cubicBezTo>
                <a:cubicBezTo>
                  <a:pt x="787813" y="569503"/>
                  <a:pt x="794993" y="562323"/>
                  <a:pt x="803845" y="562323"/>
                </a:cubicBezTo>
                <a:close/>
                <a:moveTo>
                  <a:pt x="865246" y="561640"/>
                </a:moveTo>
                <a:cubicBezTo>
                  <a:pt x="874661" y="561640"/>
                  <a:pt x="882302" y="569282"/>
                  <a:pt x="882302" y="578696"/>
                </a:cubicBezTo>
                <a:cubicBezTo>
                  <a:pt x="882302" y="588115"/>
                  <a:pt x="874661" y="595752"/>
                  <a:pt x="865246" y="595752"/>
                </a:cubicBezTo>
                <a:cubicBezTo>
                  <a:pt x="855832" y="595752"/>
                  <a:pt x="848191" y="588115"/>
                  <a:pt x="848191" y="578696"/>
                </a:cubicBezTo>
                <a:cubicBezTo>
                  <a:pt x="848191" y="569282"/>
                  <a:pt x="855832" y="561640"/>
                  <a:pt x="865246" y="561640"/>
                </a:cubicBezTo>
                <a:close/>
                <a:moveTo>
                  <a:pt x="926647" y="560958"/>
                </a:moveTo>
                <a:cubicBezTo>
                  <a:pt x="936062" y="560958"/>
                  <a:pt x="943703" y="568599"/>
                  <a:pt x="943703" y="578014"/>
                </a:cubicBezTo>
                <a:cubicBezTo>
                  <a:pt x="943703" y="587434"/>
                  <a:pt x="936062" y="595070"/>
                  <a:pt x="926647" y="595070"/>
                </a:cubicBezTo>
                <a:cubicBezTo>
                  <a:pt x="917233" y="595070"/>
                  <a:pt x="909592" y="587434"/>
                  <a:pt x="909592" y="578014"/>
                </a:cubicBezTo>
                <a:cubicBezTo>
                  <a:pt x="909592" y="568599"/>
                  <a:pt x="917233" y="560958"/>
                  <a:pt x="926647" y="560958"/>
                </a:cubicBezTo>
                <a:close/>
                <a:moveTo>
                  <a:pt x="988049" y="560276"/>
                </a:moveTo>
                <a:cubicBezTo>
                  <a:pt x="988169" y="560276"/>
                  <a:pt x="988271" y="560276"/>
                  <a:pt x="988390" y="560276"/>
                </a:cubicBezTo>
                <a:cubicBezTo>
                  <a:pt x="998282" y="560379"/>
                  <a:pt x="1006231" y="568463"/>
                  <a:pt x="1006129" y="578356"/>
                </a:cubicBezTo>
                <a:cubicBezTo>
                  <a:pt x="1005668" y="587978"/>
                  <a:pt x="997685" y="595514"/>
                  <a:pt x="988049" y="595412"/>
                </a:cubicBezTo>
                <a:cubicBezTo>
                  <a:pt x="978447" y="595427"/>
                  <a:pt x="970516" y="587939"/>
                  <a:pt x="969970" y="578356"/>
                </a:cubicBezTo>
                <a:cubicBezTo>
                  <a:pt x="969970" y="568379"/>
                  <a:pt x="978071" y="560276"/>
                  <a:pt x="988049" y="560276"/>
                </a:cubicBezTo>
                <a:close/>
                <a:moveTo>
                  <a:pt x="1050132" y="559594"/>
                </a:moveTo>
                <a:cubicBezTo>
                  <a:pt x="1060502" y="559594"/>
                  <a:pt x="1068894" y="567986"/>
                  <a:pt x="1068894" y="578356"/>
                </a:cubicBezTo>
                <a:cubicBezTo>
                  <a:pt x="1068894" y="578407"/>
                  <a:pt x="1068894" y="578474"/>
                  <a:pt x="1068894" y="578527"/>
                </a:cubicBezTo>
                <a:cubicBezTo>
                  <a:pt x="1068791" y="588794"/>
                  <a:pt x="1060400" y="597041"/>
                  <a:pt x="1050132" y="596948"/>
                </a:cubicBezTo>
                <a:cubicBezTo>
                  <a:pt x="1039830" y="596948"/>
                  <a:pt x="1031456" y="588651"/>
                  <a:pt x="1031371" y="578356"/>
                </a:cubicBezTo>
                <a:cubicBezTo>
                  <a:pt x="1031371" y="567986"/>
                  <a:pt x="1039762" y="559594"/>
                  <a:pt x="1050132" y="559594"/>
                </a:cubicBezTo>
                <a:close/>
                <a:moveTo>
                  <a:pt x="1110851" y="558741"/>
                </a:moveTo>
                <a:cubicBezTo>
                  <a:pt x="1110970" y="558741"/>
                  <a:pt x="1111072" y="558741"/>
                  <a:pt x="1111192" y="558741"/>
                </a:cubicBezTo>
                <a:cubicBezTo>
                  <a:pt x="1121937" y="558843"/>
                  <a:pt x="1130567" y="567610"/>
                  <a:pt x="1130465" y="578356"/>
                </a:cubicBezTo>
                <a:cubicBezTo>
                  <a:pt x="1130465" y="578407"/>
                  <a:pt x="1130465" y="578474"/>
                  <a:pt x="1130465" y="578525"/>
                </a:cubicBezTo>
                <a:cubicBezTo>
                  <a:pt x="1130363" y="589265"/>
                  <a:pt x="1121596" y="597893"/>
                  <a:pt x="1110851" y="597799"/>
                </a:cubicBezTo>
                <a:cubicBezTo>
                  <a:pt x="1100088" y="597799"/>
                  <a:pt x="1091322" y="589121"/>
                  <a:pt x="1091237" y="578356"/>
                </a:cubicBezTo>
                <a:cubicBezTo>
                  <a:pt x="1091237" y="567524"/>
                  <a:pt x="1100020" y="558741"/>
                  <a:pt x="1110851" y="558741"/>
                </a:cubicBezTo>
                <a:close/>
                <a:moveTo>
                  <a:pt x="1172252" y="558228"/>
                </a:moveTo>
                <a:cubicBezTo>
                  <a:pt x="1183373" y="558228"/>
                  <a:pt x="1192378" y="567235"/>
                  <a:pt x="1192378" y="578356"/>
                </a:cubicBezTo>
                <a:cubicBezTo>
                  <a:pt x="1192378" y="578407"/>
                  <a:pt x="1192378" y="578474"/>
                  <a:pt x="1192378" y="578525"/>
                </a:cubicBezTo>
                <a:cubicBezTo>
                  <a:pt x="1192276" y="589547"/>
                  <a:pt x="1183270" y="598405"/>
                  <a:pt x="1172252" y="598310"/>
                </a:cubicBezTo>
                <a:cubicBezTo>
                  <a:pt x="1172201" y="598310"/>
                  <a:pt x="1172133" y="598310"/>
                  <a:pt x="1172082" y="598310"/>
                </a:cubicBezTo>
                <a:cubicBezTo>
                  <a:pt x="1161064" y="598310"/>
                  <a:pt x="1152127" y="589377"/>
                  <a:pt x="1152127" y="578356"/>
                </a:cubicBezTo>
                <a:cubicBezTo>
                  <a:pt x="1152127" y="567235"/>
                  <a:pt x="1161132" y="558228"/>
                  <a:pt x="1172252" y="558228"/>
                </a:cubicBezTo>
                <a:close/>
                <a:moveTo>
                  <a:pt x="1233654" y="557547"/>
                </a:moveTo>
                <a:cubicBezTo>
                  <a:pt x="1233773" y="557547"/>
                  <a:pt x="1233876" y="557547"/>
                  <a:pt x="1233995" y="557547"/>
                </a:cubicBezTo>
                <a:cubicBezTo>
                  <a:pt x="1245388" y="557649"/>
                  <a:pt x="1254564" y="566961"/>
                  <a:pt x="1254462" y="578356"/>
                </a:cubicBezTo>
                <a:cubicBezTo>
                  <a:pt x="1254462" y="578407"/>
                  <a:pt x="1254462" y="578474"/>
                  <a:pt x="1254462" y="578525"/>
                </a:cubicBezTo>
                <a:cubicBezTo>
                  <a:pt x="1254359" y="589925"/>
                  <a:pt x="1245047" y="599087"/>
                  <a:pt x="1233654" y="598993"/>
                </a:cubicBezTo>
                <a:cubicBezTo>
                  <a:pt x="1222226" y="598993"/>
                  <a:pt x="1212948" y="589781"/>
                  <a:pt x="1212846" y="578356"/>
                </a:cubicBezTo>
                <a:cubicBezTo>
                  <a:pt x="1212846" y="566860"/>
                  <a:pt x="1222158" y="557547"/>
                  <a:pt x="1233654" y="557547"/>
                </a:cubicBezTo>
                <a:close/>
                <a:moveTo>
                  <a:pt x="1295054" y="556864"/>
                </a:moveTo>
                <a:cubicBezTo>
                  <a:pt x="1295174" y="556864"/>
                  <a:pt x="1295276" y="556864"/>
                  <a:pt x="1295396" y="556864"/>
                </a:cubicBezTo>
                <a:cubicBezTo>
                  <a:pt x="1307165" y="556967"/>
                  <a:pt x="1316648" y="566587"/>
                  <a:pt x="1316545" y="578356"/>
                </a:cubicBezTo>
                <a:cubicBezTo>
                  <a:pt x="1316545" y="578407"/>
                  <a:pt x="1316545" y="578474"/>
                  <a:pt x="1316545" y="578527"/>
                </a:cubicBezTo>
                <a:cubicBezTo>
                  <a:pt x="1316443" y="590302"/>
                  <a:pt x="1306823" y="599770"/>
                  <a:pt x="1295054" y="599676"/>
                </a:cubicBezTo>
                <a:cubicBezTo>
                  <a:pt x="1283286" y="599676"/>
                  <a:pt x="1273735" y="590131"/>
                  <a:pt x="1273735" y="578356"/>
                </a:cubicBezTo>
                <a:cubicBezTo>
                  <a:pt x="1273735" y="578305"/>
                  <a:pt x="1273735" y="578236"/>
                  <a:pt x="1273735" y="578185"/>
                </a:cubicBezTo>
                <a:cubicBezTo>
                  <a:pt x="1273735" y="566417"/>
                  <a:pt x="1283286" y="556864"/>
                  <a:pt x="1295054" y="556864"/>
                </a:cubicBezTo>
                <a:close/>
                <a:moveTo>
                  <a:pt x="1971151" y="556694"/>
                </a:moveTo>
                <a:cubicBezTo>
                  <a:pt x="1983107" y="556694"/>
                  <a:pt x="1992812" y="566398"/>
                  <a:pt x="1992812" y="578356"/>
                </a:cubicBezTo>
                <a:cubicBezTo>
                  <a:pt x="1992812" y="578407"/>
                  <a:pt x="1992812" y="578474"/>
                  <a:pt x="1992812" y="578525"/>
                </a:cubicBezTo>
                <a:cubicBezTo>
                  <a:pt x="1992710" y="590395"/>
                  <a:pt x="1983023" y="599939"/>
                  <a:pt x="1971151" y="599846"/>
                </a:cubicBezTo>
                <a:cubicBezTo>
                  <a:pt x="1971100" y="599846"/>
                  <a:pt x="1971032" y="599846"/>
                  <a:pt x="1970981" y="599846"/>
                </a:cubicBezTo>
                <a:cubicBezTo>
                  <a:pt x="1959110" y="599846"/>
                  <a:pt x="1949491" y="590225"/>
                  <a:pt x="1949491" y="578356"/>
                </a:cubicBezTo>
                <a:cubicBezTo>
                  <a:pt x="1949491" y="566398"/>
                  <a:pt x="1959195" y="556694"/>
                  <a:pt x="1971151" y="556694"/>
                </a:cubicBezTo>
                <a:close/>
                <a:moveTo>
                  <a:pt x="1357139" y="556353"/>
                </a:moveTo>
                <a:cubicBezTo>
                  <a:pt x="1369283" y="556353"/>
                  <a:pt x="1379141" y="566212"/>
                  <a:pt x="1379141" y="578356"/>
                </a:cubicBezTo>
                <a:cubicBezTo>
                  <a:pt x="1379141" y="578407"/>
                  <a:pt x="1379141" y="578474"/>
                  <a:pt x="1379141" y="578525"/>
                </a:cubicBezTo>
                <a:cubicBezTo>
                  <a:pt x="1379039" y="590582"/>
                  <a:pt x="1369197" y="600281"/>
                  <a:pt x="1357139" y="600186"/>
                </a:cubicBezTo>
                <a:cubicBezTo>
                  <a:pt x="1357088" y="600186"/>
                  <a:pt x="1357020" y="600186"/>
                  <a:pt x="1356968" y="600186"/>
                </a:cubicBezTo>
                <a:cubicBezTo>
                  <a:pt x="1344910" y="600186"/>
                  <a:pt x="1335137" y="590412"/>
                  <a:pt x="1335137" y="578356"/>
                </a:cubicBezTo>
                <a:cubicBezTo>
                  <a:pt x="1335137" y="566212"/>
                  <a:pt x="1344995" y="556353"/>
                  <a:pt x="1357139" y="556353"/>
                </a:cubicBezTo>
                <a:close/>
                <a:moveTo>
                  <a:pt x="1417858" y="555671"/>
                </a:moveTo>
                <a:cubicBezTo>
                  <a:pt x="1417977" y="555671"/>
                  <a:pt x="1418079" y="555671"/>
                  <a:pt x="1418199" y="555671"/>
                </a:cubicBezTo>
                <a:cubicBezTo>
                  <a:pt x="1430632" y="555774"/>
                  <a:pt x="1440644" y="565921"/>
                  <a:pt x="1440542" y="578356"/>
                </a:cubicBezTo>
                <a:cubicBezTo>
                  <a:pt x="1440542" y="578407"/>
                  <a:pt x="1440542" y="578474"/>
                  <a:pt x="1440542" y="578525"/>
                </a:cubicBezTo>
                <a:cubicBezTo>
                  <a:pt x="1440440" y="590960"/>
                  <a:pt x="1430292" y="600963"/>
                  <a:pt x="1417858" y="600870"/>
                </a:cubicBezTo>
                <a:cubicBezTo>
                  <a:pt x="1405390" y="600870"/>
                  <a:pt x="1395276" y="590817"/>
                  <a:pt x="1395174" y="578356"/>
                </a:cubicBezTo>
                <a:cubicBezTo>
                  <a:pt x="1395174" y="565820"/>
                  <a:pt x="1405322" y="555671"/>
                  <a:pt x="1417858" y="555671"/>
                </a:cubicBezTo>
                <a:close/>
                <a:moveTo>
                  <a:pt x="1479259" y="555159"/>
                </a:moveTo>
                <a:cubicBezTo>
                  <a:pt x="1492068" y="555159"/>
                  <a:pt x="1502455" y="565547"/>
                  <a:pt x="1502455" y="578356"/>
                </a:cubicBezTo>
                <a:cubicBezTo>
                  <a:pt x="1502455" y="578407"/>
                  <a:pt x="1502455" y="578474"/>
                  <a:pt x="1502455" y="578525"/>
                </a:cubicBezTo>
                <a:cubicBezTo>
                  <a:pt x="1502353" y="591243"/>
                  <a:pt x="1491983" y="601475"/>
                  <a:pt x="1479259" y="601380"/>
                </a:cubicBezTo>
                <a:cubicBezTo>
                  <a:pt x="1479140" y="601383"/>
                  <a:pt x="1479037" y="601383"/>
                  <a:pt x="1478918" y="601380"/>
                </a:cubicBezTo>
                <a:cubicBezTo>
                  <a:pt x="1466296" y="601287"/>
                  <a:pt x="1456131" y="590976"/>
                  <a:pt x="1456233" y="578356"/>
                </a:cubicBezTo>
                <a:cubicBezTo>
                  <a:pt x="1456233" y="578304"/>
                  <a:pt x="1456233" y="578236"/>
                  <a:pt x="1456233" y="578185"/>
                </a:cubicBezTo>
                <a:cubicBezTo>
                  <a:pt x="1456233" y="565461"/>
                  <a:pt x="1466535" y="555159"/>
                  <a:pt x="1479259" y="555159"/>
                </a:cubicBezTo>
                <a:close/>
                <a:moveTo>
                  <a:pt x="1540660" y="554648"/>
                </a:moveTo>
                <a:cubicBezTo>
                  <a:pt x="1553759" y="554648"/>
                  <a:pt x="1564367" y="565257"/>
                  <a:pt x="1564367" y="578356"/>
                </a:cubicBezTo>
                <a:cubicBezTo>
                  <a:pt x="1564367" y="578407"/>
                  <a:pt x="1564367" y="578474"/>
                  <a:pt x="1564367" y="578527"/>
                </a:cubicBezTo>
                <a:cubicBezTo>
                  <a:pt x="1564265" y="591526"/>
                  <a:pt x="1553656" y="601987"/>
                  <a:pt x="1540660" y="601893"/>
                </a:cubicBezTo>
                <a:cubicBezTo>
                  <a:pt x="1527663" y="601893"/>
                  <a:pt x="1517123" y="591356"/>
                  <a:pt x="1517123" y="578356"/>
                </a:cubicBezTo>
                <a:cubicBezTo>
                  <a:pt x="1517123" y="578305"/>
                  <a:pt x="1517123" y="578237"/>
                  <a:pt x="1517123" y="578186"/>
                </a:cubicBezTo>
                <a:cubicBezTo>
                  <a:pt x="1517123" y="565188"/>
                  <a:pt x="1527663" y="554648"/>
                  <a:pt x="1540660" y="554648"/>
                </a:cubicBezTo>
                <a:close/>
                <a:moveTo>
                  <a:pt x="1602061" y="554305"/>
                </a:moveTo>
                <a:cubicBezTo>
                  <a:pt x="1615348" y="554305"/>
                  <a:pt x="1626110" y="565068"/>
                  <a:pt x="1626110" y="578356"/>
                </a:cubicBezTo>
                <a:cubicBezTo>
                  <a:pt x="1626008" y="591570"/>
                  <a:pt x="1615279" y="602234"/>
                  <a:pt x="1602061" y="602234"/>
                </a:cubicBezTo>
                <a:cubicBezTo>
                  <a:pt x="1588877" y="602234"/>
                  <a:pt x="1578183" y="591543"/>
                  <a:pt x="1578183" y="578356"/>
                </a:cubicBezTo>
                <a:cubicBezTo>
                  <a:pt x="1578183" y="565137"/>
                  <a:pt x="1588843" y="554392"/>
                  <a:pt x="1602061" y="554305"/>
                </a:cubicBezTo>
                <a:close/>
                <a:moveTo>
                  <a:pt x="1909067" y="553283"/>
                </a:moveTo>
                <a:cubicBezTo>
                  <a:pt x="1922917" y="553283"/>
                  <a:pt x="1934139" y="564505"/>
                  <a:pt x="1934139" y="578356"/>
                </a:cubicBezTo>
                <a:cubicBezTo>
                  <a:pt x="1934139" y="578407"/>
                  <a:pt x="1934139" y="578474"/>
                  <a:pt x="1934139" y="578525"/>
                </a:cubicBezTo>
                <a:cubicBezTo>
                  <a:pt x="1934037" y="592279"/>
                  <a:pt x="1922814" y="603351"/>
                  <a:pt x="1909067" y="603258"/>
                </a:cubicBezTo>
                <a:cubicBezTo>
                  <a:pt x="1895320" y="603258"/>
                  <a:pt x="1884166" y="592108"/>
                  <a:pt x="1884166" y="578356"/>
                </a:cubicBezTo>
                <a:cubicBezTo>
                  <a:pt x="1884166" y="578305"/>
                  <a:pt x="1884166" y="578236"/>
                  <a:pt x="1884166" y="578185"/>
                </a:cubicBezTo>
                <a:cubicBezTo>
                  <a:pt x="1884166" y="564438"/>
                  <a:pt x="1895320" y="553283"/>
                  <a:pt x="1909067" y="553283"/>
                </a:cubicBezTo>
                <a:close/>
                <a:moveTo>
                  <a:pt x="1847667" y="553283"/>
                </a:moveTo>
                <a:cubicBezTo>
                  <a:pt x="1861516" y="553283"/>
                  <a:pt x="1872739" y="564505"/>
                  <a:pt x="1872739" y="578356"/>
                </a:cubicBezTo>
                <a:cubicBezTo>
                  <a:pt x="1872739" y="578407"/>
                  <a:pt x="1872739" y="578474"/>
                  <a:pt x="1872739" y="578525"/>
                </a:cubicBezTo>
                <a:cubicBezTo>
                  <a:pt x="1872636" y="592279"/>
                  <a:pt x="1861414" y="603351"/>
                  <a:pt x="1847667" y="603258"/>
                </a:cubicBezTo>
                <a:cubicBezTo>
                  <a:pt x="1833920" y="603258"/>
                  <a:pt x="1822765" y="592108"/>
                  <a:pt x="1822765" y="578356"/>
                </a:cubicBezTo>
                <a:cubicBezTo>
                  <a:pt x="1822765" y="578305"/>
                  <a:pt x="1822765" y="578236"/>
                  <a:pt x="1822765" y="578185"/>
                </a:cubicBezTo>
                <a:cubicBezTo>
                  <a:pt x="1822765" y="564438"/>
                  <a:pt x="1833920" y="553283"/>
                  <a:pt x="1847667" y="553283"/>
                </a:cubicBezTo>
                <a:close/>
                <a:moveTo>
                  <a:pt x="1786265" y="553283"/>
                </a:moveTo>
                <a:cubicBezTo>
                  <a:pt x="1800012" y="553283"/>
                  <a:pt x="1811166" y="564438"/>
                  <a:pt x="1811166" y="578185"/>
                </a:cubicBezTo>
                <a:cubicBezTo>
                  <a:pt x="1811166" y="578236"/>
                  <a:pt x="1811166" y="578305"/>
                  <a:pt x="1811166" y="578356"/>
                </a:cubicBezTo>
                <a:cubicBezTo>
                  <a:pt x="1811064" y="592015"/>
                  <a:pt x="1799927" y="603010"/>
                  <a:pt x="1786265" y="602916"/>
                </a:cubicBezTo>
                <a:cubicBezTo>
                  <a:pt x="1772603" y="602916"/>
                  <a:pt x="1761534" y="591842"/>
                  <a:pt x="1761534" y="578185"/>
                </a:cubicBezTo>
                <a:cubicBezTo>
                  <a:pt x="1761534" y="578133"/>
                  <a:pt x="1761534" y="578066"/>
                  <a:pt x="1761534" y="578014"/>
                </a:cubicBezTo>
                <a:cubicBezTo>
                  <a:pt x="1761534" y="564352"/>
                  <a:pt x="1772603" y="553283"/>
                  <a:pt x="1786265" y="553283"/>
                </a:cubicBezTo>
                <a:close/>
                <a:moveTo>
                  <a:pt x="1724864" y="553283"/>
                </a:moveTo>
                <a:cubicBezTo>
                  <a:pt x="1738526" y="553283"/>
                  <a:pt x="1749595" y="564352"/>
                  <a:pt x="1749595" y="578014"/>
                </a:cubicBezTo>
                <a:cubicBezTo>
                  <a:pt x="1749595" y="578066"/>
                  <a:pt x="1749595" y="578133"/>
                  <a:pt x="1749595" y="578185"/>
                </a:cubicBezTo>
                <a:cubicBezTo>
                  <a:pt x="1749493" y="591749"/>
                  <a:pt x="1738424" y="602669"/>
                  <a:pt x="1724864" y="602574"/>
                </a:cubicBezTo>
                <a:cubicBezTo>
                  <a:pt x="1724745" y="602574"/>
                  <a:pt x="1724642" y="602574"/>
                  <a:pt x="1724523" y="602574"/>
                </a:cubicBezTo>
                <a:cubicBezTo>
                  <a:pt x="1711049" y="602481"/>
                  <a:pt x="1700201" y="591484"/>
                  <a:pt x="1700303" y="578014"/>
                </a:cubicBezTo>
                <a:cubicBezTo>
                  <a:pt x="1700303" y="577963"/>
                  <a:pt x="1700303" y="577895"/>
                  <a:pt x="1700303" y="577844"/>
                </a:cubicBezTo>
                <a:cubicBezTo>
                  <a:pt x="1700303" y="564283"/>
                  <a:pt x="1711305" y="553283"/>
                  <a:pt x="1724864" y="553283"/>
                </a:cubicBezTo>
                <a:close/>
                <a:moveTo>
                  <a:pt x="1664145" y="553283"/>
                </a:moveTo>
                <a:cubicBezTo>
                  <a:pt x="1664367" y="553283"/>
                  <a:pt x="1664606" y="553283"/>
                  <a:pt x="1664844" y="553300"/>
                </a:cubicBezTo>
                <a:cubicBezTo>
                  <a:pt x="1678301" y="553676"/>
                  <a:pt x="1688910" y="564899"/>
                  <a:pt x="1688535" y="578356"/>
                </a:cubicBezTo>
                <a:cubicBezTo>
                  <a:pt x="1688433" y="591760"/>
                  <a:pt x="1677551" y="602574"/>
                  <a:pt x="1664145" y="602574"/>
                </a:cubicBezTo>
                <a:cubicBezTo>
                  <a:pt x="1663906" y="602574"/>
                  <a:pt x="1663684" y="602571"/>
                  <a:pt x="1663446" y="602565"/>
                </a:cubicBezTo>
                <a:cubicBezTo>
                  <a:pt x="1650074" y="602188"/>
                  <a:pt x="1639551" y="591043"/>
                  <a:pt x="1639925" y="577673"/>
                </a:cubicBezTo>
                <a:cubicBezTo>
                  <a:pt x="1639925" y="577622"/>
                  <a:pt x="1639925" y="577554"/>
                  <a:pt x="1639925" y="577503"/>
                </a:cubicBezTo>
                <a:cubicBezTo>
                  <a:pt x="1639925" y="564131"/>
                  <a:pt x="1650773" y="553283"/>
                  <a:pt x="1664145" y="553283"/>
                </a:cubicBezTo>
                <a:close/>
                <a:moveTo>
                  <a:pt x="5995" y="511881"/>
                </a:moveTo>
                <a:cubicBezTo>
                  <a:pt x="8727" y="511881"/>
                  <a:pt x="10941" y="514095"/>
                  <a:pt x="10941" y="516827"/>
                </a:cubicBezTo>
                <a:cubicBezTo>
                  <a:pt x="10941" y="519559"/>
                  <a:pt x="8727" y="521773"/>
                  <a:pt x="5995" y="521773"/>
                </a:cubicBezTo>
                <a:cubicBezTo>
                  <a:pt x="3263" y="521773"/>
                  <a:pt x="1049" y="519559"/>
                  <a:pt x="1049" y="516827"/>
                </a:cubicBezTo>
                <a:cubicBezTo>
                  <a:pt x="1049" y="514095"/>
                  <a:pt x="3263" y="511881"/>
                  <a:pt x="5995" y="511881"/>
                </a:cubicBezTo>
                <a:close/>
                <a:moveTo>
                  <a:pt x="67030" y="510139"/>
                </a:moveTo>
                <a:cubicBezTo>
                  <a:pt x="70799" y="510139"/>
                  <a:pt x="73853" y="513192"/>
                  <a:pt x="73853" y="516962"/>
                </a:cubicBezTo>
                <a:cubicBezTo>
                  <a:pt x="73853" y="520731"/>
                  <a:pt x="70799" y="523784"/>
                  <a:pt x="67030" y="523784"/>
                </a:cubicBezTo>
                <a:cubicBezTo>
                  <a:pt x="63261" y="523784"/>
                  <a:pt x="60208" y="520731"/>
                  <a:pt x="60208" y="516962"/>
                </a:cubicBezTo>
                <a:cubicBezTo>
                  <a:pt x="60208" y="513192"/>
                  <a:pt x="63261" y="510139"/>
                  <a:pt x="67030" y="510139"/>
                </a:cubicBezTo>
                <a:close/>
                <a:moveTo>
                  <a:pt x="129113" y="509287"/>
                </a:moveTo>
                <a:cubicBezTo>
                  <a:pt x="133360" y="509287"/>
                  <a:pt x="136788" y="512716"/>
                  <a:pt x="136788" y="516962"/>
                </a:cubicBezTo>
                <a:cubicBezTo>
                  <a:pt x="136788" y="521209"/>
                  <a:pt x="133360" y="524630"/>
                  <a:pt x="129113" y="524630"/>
                </a:cubicBezTo>
                <a:cubicBezTo>
                  <a:pt x="124866" y="524630"/>
                  <a:pt x="121438" y="521209"/>
                  <a:pt x="121438" y="516962"/>
                </a:cubicBezTo>
                <a:cubicBezTo>
                  <a:pt x="121438" y="512716"/>
                  <a:pt x="124866" y="509287"/>
                  <a:pt x="129113" y="509287"/>
                </a:cubicBezTo>
                <a:close/>
                <a:moveTo>
                  <a:pt x="189833" y="508434"/>
                </a:moveTo>
                <a:cubicBezTo>
                  <a:pt x="194540" y="508434"/>
                  <a:pt x="198360" y="512254"/>
                  <a:pt x="198360" y="516961"/>
                </a:cubicBezTo>
                <a:cubicBezTo>
                  <a:pt x="198360" y="521669"/>
                  <a:pt x="194540" y="525482"/>
                  <a:pt x="189833" y="525482"/>
                </a:cubicBezTo>
                <a:cubicBezTo>
                  <a:pt x="185159" y="525397"/>
                  <a:pt x="181390" y="521635"/>
                  <a:pt x="181305" y="516961"/>
                </a:cubicBezTo>
                <a:cubicBezTo>
                  <a:pt x="181305" y="512254"/>
                  <a:pt x="185125" y="508434"/>
                  <a:pt x="189833" y="508434"/>
                </a:cubicBezTo>
                <a:close/>
                <a:moveTo>
                  <a:pt x="251234" y="507752"/>
                </a:moveTo>
                <a:cubicBezTo>
                  <a:pt x="256317" y="507752"/>
                  <a:pt x="260444" y="511879"/>
                  <a:pt x="260444" y="516962"/>
                </a:cubicBezTo>
                <a:cubicBezTo>
                  <a:pt x="260444" y="522044"/>
                  <a:pt x="256317" y="526165"/>
                  <a:pt x="251234" y="526165"/>
                </a:cubicBezTo>
                <a:cubicBezTo>
                  <a:pt x="246186" y="526079"/>
                  <a:pt x="242109" y="522010"/>
                  <a:pt x="242024" y="516962"/>
                </a:cubicBezTo>
                <a:cubicBezTo>
                  <a:pt x="242024" y="511879"/>
                  <a:pt x="246151" y="507752"/>
                  <a:pt x="251234" y="507752"/>
                </a:cubicBezTo>
                <a:close/>
                <a:moveTo>
                  <a:pt x="312635" y="506898"/>
                </a:moveTo>
                <a:cubicBezTo>
                  <a:pt x="312755" y="506898"/>
                  <a:pt x="312857" y="506898"/>
                  <a:pt x="312976" y="506898"/>
                </a:cubicBezTo>
                <a:cubicBezTo>
                  <a:pt x="318434" y="507001"/>
                  <a:pt x="322800" y="511504"/>
                  <a:pt x="322698" y="516961"/>
                </a:cubicBezTo>
                <a:cubicBezTo>
                  <a:pt x="322698" y="522522"/>
                  <a:pt x="318196" y="527017"/>
                  <a:pt x="312635" y="527017"/>
                </a:cubicBezTo>
                <a:cubicBezTo>
                  <a:pt x="307109" y="526932"/>
                  <a:pt x="302657" y="522488"/>
                  <a:pt x="302573" y="516961"/>
                </a:cubicBezTo>
                <a:cubicBezTo>
                  <a:pt x="302573" y="511401"/>
                  <a:pt x="307075" y="506898"/>
                  <a:pt x="312635" y="506898"/>
                </a:cubicBezTo>
                <a:close/>
                <a:moveTo>
                  <a:pt x="374036" y="506045"/>
                </a:moveTo>
                <a:cubicBezTo>
                  <a:pt x="374156" y="506045"/>
                  <a:pt x="374258" y="506045"/>
                  <a:pt x="374378" y="506045"/>
                </a:cubicBezTo>
                <a:cubicBezTo>
                  <a:pt x="380313" y="506148"/>
                  <a:pt x="385055" y="511026"/>
                  <a:pt x="384952" y="516961"/>
                </a:cubicBezTo>
                <a:cubicBezTo>
                  <a:pt x="384952" y="522982"/>
                  <a:pt x="380057" y="527870"/>
                  <a:pt x="374036" y="527870"/>
                </a:cubicBezTo>
                <a:cubicBezTo>
                  <a:pt x="368015" y="527870"/>
                  <a:pt x="363121" y="522982"/>
                  <a:pt x="363121" y="516961"/>
                </a:cubicBezTo>
                <a:cubicBezTo>
                  <a:pt x="363121" y="510940"/>
                  <a:pt x="368015" y="506045"/>
                  <a:pt x="374036" y="506045"/>
                </a:cubicBezTo>
                <a:close/>
                <a:moveTo>
                  <a:pt x="436119" y="505364"/>
                </a:moveTo>
                <a:cubicBezTo>
                  <a:pt x="436239" y="505364"/>
                  <a:pt x="436341" y="505364"/>
                  <a:pt x="436460" y="505364"/>
                </a:cubicBezTo>
                <a:cubicBezTo>
                  <a:pt x="442772" y="505467"/>
                  <a:pt x="447820" y="510651"/>
                  <a:pt x="447717" y="516961"/>
                </a:cubicBezTo>
                <a:cubicBezTo>
                  <a:pt x="447717" y="523374"/>
                  <a:pt x="442533" y="528552"/>
                  <a:pt x="436119" y="528552"/>
                </a:cubicBezTo>
                <a:cubicBezTo>
                  <a:pt x="429758" y="528467"/>
                  <a:pt x="424607" y="523324"/>
                  <a:pt x="424522" y="516961"/>
                </a:cubicBezTo>
                <a:cubicBezTo>
                  <a:pt x="424522" y="510549"/>
                  <a:pt x="429706" y="505364"/>
                  <a:pt x="436119" y="505364"/>
                </a:cubicBezTo>
                <a:close/>
                <a:moveTo>
                  <a:pt x="496839" y="504510"/>
                </a:moveTo>
                <a:cubicBezTo>
                  <a:pt x="496958" y="504510"/>
                  <a:pt x="497060" y="504510"/>
                  <a:pt x="497179" y="504510"/>
                </a:cubicBezTo>
                <a:cubicBezTo>
                  <a:pt x="503968" y="504614"/>
                  <a:pt x="509392" y="510174"/>
                  <a:pt x="509290" y="516961"/>
                </a:cubicBezTo>
                <a:cubicBezTo>
                  <a:pt x="509290" y="523835"/>
                  <a:pt x="503712" y="529405"/>
                  <a:pt x="496839" y="529405"/>
                </a:cubicBezTo>
                <a:cubicBezTo>
                  <a:pt x="489965" y="529405"/>
                  <a:pt x="484388" y="523835"/>
                  <a:pt x="484388" y="516961"/>
                </a:cubicBezTo>
                <a:cubicBezTo>
                  <a:pt x="484388" y="510088"/>
                  <a:pt x="489965" y="504510"/>
                  <a:pt x="496839" y="504510"/>
                </a:cubicBezTo>
                <a:close/>
                <a:moveTo>
                  <a:pt x="558240" y="503829"/>
                </a:moveTo>
                <a:cubicBezTo>
                  <a:pt x="558360" y="503829"/>
                  <a:pt x="558462" y="503829"/>
                  <a:pt x="558581" y="503829"/>
                </a:cubicBezTo>
                <a:cubicBezTo>
                  <a:pt x="565745" y="503931"/>
                  <a:pt x="571476" y="509799"/>
                  <a:pt x="571373" y="516962"/>
                </a:cubicBezTo>
                <a:cubicBezTo>
                  <a:pt x="571373" y="524203"/>
                  <a:pt x="565489" y="530088"/>
                  <a:pt x="558240" y="530088"/>
                </a:cubicBezTo>
                <a:cubicBezTo>
                  <a:pt x="551026" y="530002"/>
                  <a:pt x="545192" y="524169"/>
                  <a:pt x="545108" y="516962"/>
                </a:cubicBezTo>
                <a:cubicBezTo>
                  <a:pt x="545108" y="509713"/>
                  <a:pt x="550991" y="503829"/>
                  <a:pt x="558240" y="503829"/>
                </a:cubicBezTo>
                <a:close/>
                <a:moveTo>
                  <a:pt x="619642" y="502975"/>
                </a:moveTo>
                <a:cubicBezTo>
                  <a:pt x="627368" y="502975"/>
                  <a:pt x="633627" y="509235"/>
                  <a:pt x="633627" y="516961"/>
                </a:cubicBezTo>
                <a:cubicBezTo>
                  <a:pt x="633627" y="524681"/>
                  <a:pt x="627368" y="530940"/>
                  <a:pt x="619642" y="530940"/>
                </a:cubicBezTo>
                <a:cubicBezTo>
                  <a:pt x="611915" y="530940"/>
                  <a:pt x="605656" y="524681"/>
                  <a:pt x="605656" y="516961"/>
                </a:cubicBezTo>
                <a:cubicBezTo>
                  <a:pt x="605656" y="509235"/>
                  <a:pt x="611915" y="502975"/>
                  <a:pt x="619642" y="502975"/>
                </a:cubicBezTo>
                <a:close/>
                <a:moveTo>
                  <a:pt x="743126" y="502122"/>
                </a:moveTo>
                <a:cubicBezTo>
                  <a:pt x="751704" y="502122"/>
                  <a:pt x="758646" y="509064"/>
                  <a:pt x="758646" y="517643"/>
                </a:cubicBezTo>
                <a:cubicBezTo>
                  <a:pt x="758646" y="517695"/>
                  <a:pt x="758646" y="517763"/>
                  <a:pt x="758646" y="517814"/>
                </a:cubicBezTo>
                <a:cubicBezTo>
                  <a:pt x="758544" y="526284"/>
                  <a:pt x="751602" y="533089"/>
                  <a:pt x="743126" y="532987"/>
                </a:cubicBezTo>
                <a:cubicBezTo>
                  <a:pt x="743074" y="532987"/>
                  <a:pt x="743006" y="532987"/>
                  <a:pt x="742955" y="532987"/>
                </a:cubicBezTo>
                <a:cubicBezTo>
                  <a:pt x="734478" y="532987"/>
                  <a:pt x="727605" y="526113"/>
                  <a:pt x="727605" y="517643"/>
                </a:cubicBezTo>
                <a:cubicBezTo>
                  <a:pt x="727605" y="509064"/>
                  <a:pt x="734547" y="502122"/>
                  <a:pt x="743126" y="502122"/>
                </a:cubicBezTo>
                <a:close/>
                <a:moveTo>
                  <a:pt x="681042" y="502122"/>
                </a:moveTo>
                <a:cubicBezTo>
                  <a:pt x="689229" y="502122"/>
                  <a:pt x="695881" y="508775"/>
                  <a:pt x="695881" y="516961"/>
                </a:cubicBezTo>
                <a:cubicBezTo>
                  <a:pt x="695881" y="525140"/>
                  <a:pt x="689229" y="531793"/>
                  <a:pt x="681042" y="531793"/>
                </a:cubicBezTo>
                <a:cubicBezTo>
                  <a:pt x="672856" y="531793"/>
                  <a:pt x="666204" y="525140"/>
                  <a:pt x="666204" y="516961"/>
                </a:cubicBezTo>
                <a:cubicBezTo>
                  <a:pt x="666204" y="508775"/>
                  <a:pt x="672838" y="502122"/>
                  <a:pt x="681042" y="502122"/>
                </a:cubicBezTo>
                <a:close/>
                <a:moveTo>
                  <a:pt x="803844" y="500587"/>
                </a:moveTo>
                <a:cubicBezTo>
                  <a:pt x="813259" y="500587"/>
                  <a:pt x="820900" y="508229"/>
                  <a:pt x="820900" y="517643"/>
                </a:cubicBezTo>
                <a:cubicBezTo>
                  <a:pt x="820440" y="526726"/>
                  <a:pt x="812935" y="533856"/>
                  <a:pt x="803844" y="533839"/>
                </a:cubicBezTo>
                <a:cubicBezTo>
                  <a:pt x="794754" y="533856"/>
                  <a:pt x="787249" y="526726"/>
                  <a:pt x="786789" y="517643"/>
                </a:cubicBezTo>
                <a:cubicBezTo>
                  <a:pt x="786789" y="508229"/>
                  <a:pt x="794430" y="500587"/>
                  <a:pt x="803844" y="500587"/>
                </a:cubicBezTo>
                <a:close/>
                <a:moveTo>
                  <a:pt x="865246" y="499906"/>
                </a:moveTo>
                <a:cubicBezTo>
                  <a:pt x="874661" y="499906"/>
                  <a:pt x="882302" y="507546"/>
                  <a:pt x="882302" y="516961"/>
                </a:cubicBezTo>
                <a:cubicBezTo>
                  <a:pt x="882302" y="526369"/>
                  <a:pt x="874661" y="534010"/>
                  <a:pt x="865246" y="534010"/>
                </a:cubicBezTo>
                <a:cubicBezTo>
                  <a:pt x="855832" y="534010"/>
                  <a:pt x="848191" y="526369"/>
                  <a:pt x="848191" y="516961"/>
                </a:cubicBezTo>
                <a:cubicBezTo>
                  <a:pt x="848191" y="507546"/>
                  <a:pt x="855832" y="499906"/>
                  <a:pt x="865246" y="499906"/>
                </a:cubicBezTo>
                <a:close/>
                <a:moveTo>
                  <a:pt x="927014" y="499089"/>
                </a:moveTo>
                <a:cubicBezTo>
                  <a:pt x="936811" y="499089"/>
                  <a:pt x="944752" y="507032"/>
                  <a:pt x="944752" y="516827"/>
                </a:cubicBezTo>
                <a:cubicBezTo>
                  <a:pt x="944752" y="526617"/>
                  <a:pt x="936811" y="534558"/>
                  <a:pt x="927014" y="534558"/>
                </a:cubicBezTo>
                <a:cubicBezTo>
                  <a:pt x="917218" y="534558"/>
                  <a:pt x="909276" y="526617"/>
                  <a:pt x="909276" y="516827"/>
                </a:cubicBezTo>
                <a:cubicBezTo>
                  <a:pt x="909276" y="507032"/>
                  <a:pt x="917218" y="499089"/>
                  <a:pt x="927014" y="499089"/>
                </a:cubicBezTo>
                <a:close/>
                <a:moveTo>
                  <a:pt x="988048" y="498370"/>
                </a:moveTo>
                <a:cubicBezTo>
                  <a:pt x="998316" y="498370"/>
                  <a:pt x="1006640" y="506695"/>
                  <a:pt x="1006640" y="516961"/>
                </a:cubicBezTo>
                <a:cubicBezTo>
                  <a:pt x="1006640" y="517013"/>
                  <a:pt x="1006640" y="517081"/>
                  <a:pt x="1006640" y="517132"/>
                </a:cubicBezTo>
                <a:cubicBezTo>
                  <a:pt x="1006537" y="527290"/>
                  <a:pt x="998214" y="535476"/>
                  <a:pt x="988048" y="535374"/>
                </a:cubicBezTo>
                <a:cubicBezTo>
                  <a:pt x="987997" y="535374"/>
                  <a:pt x="987929" y="535374"/>
                  <a:pt x="987878" y="535374"/>
                </a:cubicBezTo>
                <a:cubicBezTo>
                  <a:pt x="977696" y="535374"/>
                  <a:pt x="969458" y="527119"/>
                  <a:pt x="969458" y="516961"/>
                </a:cubicBezTo>
                <a:cubicBezTo>
                  <a:pt x="969458" y="506695"/>
                  <a:pt x="977781" y="498370"/>
                  <a:pt x="988048" y="498370"/>
                </a:cubicBezTo>
                <a:close/>
                <a:moveTo>
                  <a:pt x="1050132" y="497688"/>
                </a:moveTo>
                <a:cubicBezTo>
                  <a:pt x="1050303" y="497688"/>
                  <a:pt x="1050473" y="497688"/>
                  <a:pt x="1050643" y="497688"/>
                </a:cubicBezTo>
                <a:cubicBezTo>
                  <a:pt x="1061201" y="497877"/>
                  <a:pt x="1069592" y="506592"/>
                  <a:pt x="1069405" y="517132"/>
                </a:cubicBezTo>
                <a:cubicBezTo>
                  <a:pt x="1069405" y="517183"/>
                  <a:pt x="1069405" y="517252"/>
                  <a:pt x="1069405" y="517303"/>
                </a:cubicBezTo>
                <a:cubicBezTo>
                  <a:pt x="1069303" y="527853"/>
                  <a:pt x="1060689" y="536330"/>
                  <a:pt x="1050132" y="536228"/>
                </a:cubicBezTo>
                <a:cubicBezTo>
                  <a:pt x="1039489" y="536228"/>
                  <a:pt x="1030859" y="527598"/>
                  <a:pt x="1030859" y="516962"/>
                </a:cubicBezTo>
                <a:cubicBezTo>
                  <a:pt x="1030859" y="506320"/>
                  <a:pt x="1039489" y="497688"/>
                  <a:pt x="1050132" y="497688"/>
                </a:cubicBezTo>
                <a:close/>
                <a:moveTo>
                  <a:pt x="1110851" y="497007"/>
                </a:moveTo>
                <a:cubicBezTo>
                  <a:pt x="1121870" y="497007"/>
                  <a:pt x="1130807" y="505945"/>
                  <a:pt x="1130807" y="516962"/>
                </a:cubicBezTo>
                <a:cubicBezTo>
                  <a:pt x="1130807" y="517013"/>
                  <a:pt x="1130807" y="517081"/>
                  <a:pt x="1130807" y="517132"/>
                </a:cubicBezTo>
                <a:cubicBezTo>
                  <a:pt x="1130705" y="528058"/>
                  <a:pt x="1121784" y="536842"/>
                  <a:pt x="1110851" y="536740"/>
                </a:cubicBezTo>
                <a:cubicBezTo>
                  <a:pt x="1099919" y="536740"/>
                  <a:pt x="1091067" y="527888"/>
                  <a:pt x="1091067" y="516962"/>
                </a:cubicBezTo>
                <a:cubicBezTo>
                  <a:pt x="1091067" y="516911"/>
                  <a:pt x="1091067" y="516842"/>
                  <a:pt x="1091067" y="516791"/>
                </a:cubicBezTo>
                <a:cubicBezTo>
                  <a:pt x="1091067" y="505859"/>
                  <a:pt x="1099919" y="497007"/>
                  <a:pt x="1110851" y="497007"/>
                </a:cubicBezTo>
                <a:close/>
                <a:moveTo>
                  <a:pt x="1172619" y="496190"/>
                </a:moveTo>
                <a:cubicBezTo>
                  <a:pt x="1184017" y="496190"/>
                  <a:pt x="1193256" y="505430"/>
                  <a:pt x="1193256" y="516827"/>
                </a:cubicBezTo>
                <a:cubicBezTo>
                  <a:pt x="1193256" y="528216"/>
                  <a:pt x="1184017" y="537457"/>
                  <a:pt x="1172619" y="537457"/>
                </a:cubicBezTo>
                <a:cubicBezTo>
                  <a:pt x="1161221" y="537457"/>
                  <a:pt x="1151981" y="528216"/>
                  <a:pt x="1151981" y="516827"/>
                </a:cubicBezTo>
                <a:cubicBezTo>
                  <a:pt x="1151981" y="505430"/>
                  <a:pt x="1161221" y="496190"/>
                  <a:pt x="1172619" y="496190"/>
                </a:cubicBezTo>
                <a:close/>
                <a:moveTo>
                  <a:pt x="1233654" y="495642"/>
                </a:moveTo>
                <a:cubicBezTo>
                  <a:pt x="1245423" y="495642"/>
                  <a:pt x="1254974" y="505194"/>
                  <a:pt x="1254974" y="516961"/>
                </a:cubicBezTo>
                <a:cubicBezTo>
                  <a:pt x="1254974" y="517012"/>
                  <a:pt x="1254974" y="517081"/>
                  <a:pt x="1254974" y="517132"/>
                </a:cubicBezTo>
                <a:cubicBezTo>
                  <a:pt x="1254871" y="528808"/>
                  <a:pt x="1245337" y="538206"/>
                  <a:pt x="1233654" y="538104"/>
                </a:cubicBezTo>
                <a:cubicBezTo>
                  <a:pt x="1233534" y="538104"/>
                  <a:pt x="1233432" y="538104"/>
                  <a:pt x="1233313" y="538104"/>
                </a:cubicBezTo>
                <a:cubicBezTo>
                  <a:pt x="1221732" y="538001"/>
                  <a:pt x="1212402" y="528536"/>
                  <a:pt x="1212504" y="516961"/>
                </a:cubicBezTo>
                <a:cubicBezTo>
                  <a:pt x="1212504" y="516910"/>
                  <a:pt x="1212504" y="516842"/>
                  <a:pt x="1212504" y="516791"/>
                </a:cubicBezTo>
                <a:cubicBezTo>
                  <a:pt x="1212504" y="505108"/>
                  <a:pt x="1221971" y="495642"/>
                  <a:pt x="1233654" y="495642"/>
                </a:cubicBezTo>
                <a:close/>
                <a:moveTo>
                  <a:pt x="1295054" y="494960"/>
                </a:moveTo>
                <a:cubicBezTo>
                  <a:pt x="1307198" y="494960"/>
                  <a:pt x="1317057" y="504819"/>
                  <a:pt x="1317057" y="516962"/>
                </a:cubicBezTo>
                <a:cubicBezTo>
                  <a:pt x="1317057" y="517013"/>
                  <a:pt x="1317057" y="517081"/>
                  <a:pt x="1317057" y="517132"/>
                </a:cubicBezTo>
                <a:cubicBezTo>
                  <a:pt x="1316955" y="529184"/>
                  <a:pt x="1307113" y="538888"/>
                  <a:pt x="1295054" y="538786"/>
                </a:cubicBezTo>
                <a:cubicBezTo>
                  <a:pt x="1295003" y="538786"/>
                  <a:pt x="1294935" y="538786"/>
                  <a:pt x="1294884" y="538786"/>
                </a:cubicBezTo>
                <a:cubicBezTo>
                  <a:pt x="1282826" y="538786"/>
                  <a:pt x="1273053" y="529013"/>
                  <a:pt x="1273053" y="516962"/>
                </a:cubicBezTo>
                <a:cubicBezTo>
                  <a:pt x="1273053" y="504819"/>
                  <a:pt x="1282911" y="494960"/>
                  <a:pt x="1295054" y="494960"/>
                </a:cubicBezTo>
                <a:close/>
                <a:moveTo>
                  <a:pt x="1971151" y="494619"/>
                </a:moveTo>
                <a:cubicBezTo>
                  <a:pt x="1971270" y="494619"/>
                  <a:pt x="1971373" y="494619"/>
                  <a:pt x="1971492" y="494619"/>
                </a:cubicBezTo>
                <a:cubicBezTo>
                  <a:pt x="1983738" y="494722"/>
                  <a:pt x="1993597" y="504716"/>
                  <a:pt x="1993494" y="516962"/>
                </a:cubicBezTo>
                <a:cubicBezTo>
                  <a:pt x="1993494" y="517013"/>
                  <a:pt x="1993494" y="517081"/>
                  <a:pt x="1993494" y="517132"/>
                </a:cubicBezTo>
                <a:cubicBezTo>
                  <a:pt x="1993391" y="529371"/>
                  <a:pt x="1983397" y="539230"/>
                  <a:pt x="1971151" y="539127"/>
                </a:cubicBezTo>
                <a:cubicBezTo>
                  <a:pt x="1958870" y="539127"/>
                  <a:pt x="1948893" y="529235"/>
                  <a:pt x="1948808" y="516962"/>
                </a:cubicBezTo>
                <a:cubicBezTo>
                  <a:pt x="1948808" y="504631"/>
                  <a:pt x="1958819" y="494619"/>
                  <a:pt x="1971151" y="494619"/>
                </a:cubicBezTo>
                <a:close/>
                <a:moveTo>
                  <a:pt x="1356822" y="494143"/>
                </a:moveTo>
                <a:cubicBezTo>
                  <a:pt x="1369350" y="494143"/>
                  <a:pt x="1379507" y="504299"/>
                  <a:pt x="1379507" y="516827"/>
                </a:cubicBezTo>
                <a:cubicBezTo>
                  <a:pt x="1379507" y="529349"/>
                  <a:pt x="1369351" y="539505"/>
                  <a:pt x="1356822" y="539505"/>
                </a:cubicBezTo>
                <a:cubicBezTo>
                  <a:pt x="1344294" y="539505"/>
                  <a:pt x="1334138" y="529349"/>
                  <a:pt x="1334138" y="516827"/>
                </a:cubicBezTo>
                <a:cubicBezTo>
                  <a:pt x="1334138" y="504299"/>
                  <a:pt x="1344294" y="494143"/>
                  <a:pt x="1356822" y="494143"/>
                </a:cubicBezTo>
                <a:close/>
                <a:moveTo>
                  <a:pt x="1417858" y="493766"/>
                </a:moveTo>
                <a:cubicBezTo>
                  <a:pt x="1430667" y="493766"/>
                  <a:pt x="1441054" y="504154"/>
                  <a:pt x="1441054" y="516961"/>
                </a:cubicBezTo>
                <a:cubicBezTo>
                  <a:pt x="1441054" y="517013"/>
                  <a:pt x="1441054" y="517081"/>
                  <a:pt x="1441054" y="517132"/>
                </a:cubicBezTo>
                <a:cubicBezTo>
                  <a:pt x="1440952" y="529849"/>
                  <a:pt x="1430582" y="540082"/>
                  <a:pt x="1417858" y="539980"/>
                </a:cubicBezTo>
                <a:cubicBezTo>
                  <a:pt x="1417739" y="539980"/>
                  <a:pt x="1417636" y="539980"/>
                  <a:pt x="1417517" y="539980"/>
                </a:cubicBezTo>
                <a:cubicBezTo>
                  <a:pt x="1404895" y="539878"/>
                  <a:pt x="1394730" y="529576"/>
                  <a:pt x="1394832" y="516961"/>
                </a:cubicBezTo>
                <a:cubicBezTo>
                  <a:pt x="1394832" y="516910"/>
                  <a:pt x="1394832" y="516842"/>
                  <a:pt x="1394832" y="516791"/>
                </a:cubicBezTo>
                <a:cubicBezTo>
                  <a:pt x="1394832" y="504068"/>
                  <a:pt x="1405134" y="493766"/>
                  <a:pt x="1417858" y="493766"/>
                </a:cubicBezTo>
                <a:close/>
                <a:moveTo>
                  <a:pt x="1479259" y="493083"/>
                </a:moveTo>
                <a:cubicBezTo>
                  <a:pt x="1492443" y="493083"/>
                  <a:pt x="1503137" y="503777"/>
                  <a:pt x="1503137" y="516962"/>
                </a:cubicBezTo>
                <a:cubicBezTo>
                  <a:pt x="1503051" y="530071"/>
                  <a:pt x="1492374" y="540662"/>
                  <a:pt x="1479259" y="540662"/>
                </a:cubicBezTo>
                <a:cubicBezTo>
                  <a:pt x="1466160" y="540662"/>
                  <a:pt x="1455551" y="530054"/>
                  <a:pt x="1455551" y="516962"/>
                </a:cubicBezTo>
                <a:cubicBezTo>
                  <a:pt x="1455551" y="516910"/>
                  <a:pt x="1455551" y="516842"/>
                  <a:pt x="1455551" y="516791"/>
                </a:cubicBezTo>
                <a:cubicBezTo>
                  <a:pt x="1455551" y="503693"/>
                  <a:pt x="1466160" y="493083"/>
                  <a:pt x="1479259" y="493083"/>
                </a:cubicBezTo>
                <a:close/>
                <a:moveTo>
                  <a:pt x="1540660" y="492572"/>
                </a:moveTo>
                <a:cubicBezTo>
                  <a:pt x="1554134" y="492572"/>
                  <a:pt x="1565050" y="503488"/>
                  <a:pt x="1565050" y="516961"/>
                </a:cubicBezTo>
                <a:cubicBezTo>
                  <a:pt x="1564965" y="530360"/>
                  <a:pt x="1554066" y="541173"/>
                  <a:pt x="1540660" y="541173"/>
                </a:cubicBezTo>
                <a:cubicBezTo>
                  <a:pt x="1527288" y="541173"/>
                  <a:pt x="1516441" y="530326"/>
                  <a:pt x="1516441" y="516961"/>
                </a:cubicBezTo>
                <a:cubicBezTo>
                  <a:pt x="1516441" y="516910"/>
                  <a:pt x="1516441" y="516842"/>
                  <a:pt x="1516441" y="516791"/>
                </a:cubicBezTo>
                <a:cubicBezTo>
                  <a:pt x="1516441" y="503420"/>
                  <a:pt x="1527288" y="492572"/>
                  <a:pt x="1540660" y="492572"/>
                </a:cubicBezTo>
                <a:close/>
                <a:moveTo>
                  <a:pt x="1602061" y="492231"/>
                </a:moveTo>
                <a:cubicBezTo>
                  <a:pt x="1615724" y="492231"/>
                  <a:pt x="1626793" y="503300"/>
                  <a:pt x="1626793" y="516962"/>
                </a:cubicBezTo>
                <a:cubicBezTo>
                  <a:pt x="1626793" y="517013"/>
                  <a:pt x="1626793" y="517081"/>
                  <a:pt x="1626793" y="517132"/>
                </a:cubicBezTo>
                <a:cubicBezTo>
                  <a:pt x="1626690" y="530685"/>
                  <a:pt x="1615621" y="541617"/>
                  <a:pt x="1602061" y="541515"/>
                </a:cubicBezTo>
                <a:cubicBezTo>
                  <a:pt x="1601942" y="541515"/>
                  <a:pt x="1601840" y="541515"/>
                  <a:pt x="1601720" y="541515"/>
                </a:cubicBezTo>
                <a:cubicBezTo>
                  <a:pt x="1588246" y="541413"/>
                  <a:pt x="1577399" y="530429"/>
                  <a:pt x="1577501" y="516962"/>
                </a:cubicBezTo>
                <a:cubicBezTo>
                  <a:pt x="1577501" y="516910"/>
                  <a:pt x="1577501" y="516842"/>
                  <a:pt x="1577501" y="516791"/>
                </a:cubicBezTo>
                <a:cubicBezTo>
                  <a:pt x="1577501" y="503232"/>
                  <a:pt x="1588502" y="492231"/>
                  <a:pt x="1602061" y="492231"/>
                </a:cubicBezTo>
                <a:close/>
                <a:moveTo>
                  <a:pt x="1664145" y="491718"/>
                </a:moveTo>
                <a:cubicBezTo>
                  <a:pt x="1678079" y="491718"/>
                  <a:pt x="1689388" y="503028"/>
                  <a:pt x="1689388" y="516961"/>
                </a:cubicBezTo>
                <a:cubicBezTo>
                  <a:pt x="1689388" y="517012"/>
                  <a:pt x="1689388" y="517081"/>
                  <a:pt x="1689388" y="517132"/>
                </a:cubicBezTo>
                <a:cubicBezTo>
                  <a:pt x="1689285" y="530973"/>
                  <a:pt x="1677994" y="542128"/>
                  <a:pt x="1664145" y="542026"/>
                </a:cubicBezTo>
                <a:cubicBezTo>
                  <a:pt x="1650295" y="542026"/>
                  <a:pt x="1639073" y="530804"/>
                  <a:pt x="1639073" y="516961"/>
                </a:cubicBezTo>
                <a:cubicBezTo>
                  <a:pt x="1639073" y="516910"/>
                  <a:pt x="1639073" y="516842"/>
                  <a:pt x="1639073" y="516791"/>
                </a:cubicBezTo>
                <a:cubicBezTo>
                  <a:pt x="1639073" y="502942"/>
                  <a:pt x="1650295" y="491718"/>
                  <a:pt x="1664145" y="491718"/>
                </a:cubicBezTo>
                <a:close/>
                <a:moveTo>
                  <a:pt x="1724863" y="491549"/>
                </a:moveTo>
                <a:cubicBezTo>
                  <a:pt x="1738900" y="491549"/>
                  <a:pt x="1750277" y="502926"/>
                  <a:pt x="1750277" y="516962"/>
                </a:cubicBezTo>
                <a:cubicBezTo>
                  <a:pt x="1750175" y="530923"/>
                  <a:pt x="1738832" y="542197"/>
                  <a:pt x="1724863" y="542197"/>
                </a:cubicBezTo>
                <a:cubicBezTo>
                  <a:pt x="1710929" y="542197"/>
                  <a:pt x="1699621" y="530889"/>
                  <a:pt x="1699621" y="516962"/>
                </a:cubicBezTo>
                <a:cubicBezTo>
                  <a:pt x="1699621" y="502993"/>
                  <a:pt x="1710895" y="491634"/>
                  <a:pt x="1724863" y="491549"/>
                </a:cubicBezTo>
                <a:close/>
                <a:moveTo>
                  <a:pt x="1786265" y="491207"/>
                </a:moveTo>
                <a:cubicBezTo>
                  <a:pt x="1786385" y="491207"/>
                  <a:pt x="1786487" y="491207"/>
                  <a:pt x="1786606" y="491207"/>
                </a:cubicBezTo>
                <a:cubicBezTo>
                  <a:pt x="1800729" y="491311"/>
                  <a:pt x="1812122" y="502841"/>
                  <a:pt x="1812020" y="516962"/>
                </a:cubicBezTo>
                <a:cubicBezTo>
                  <a:pt x="1812020" y="517013"/>
                  <a:pt x="1812020" y="517081"/>
                  <a:pt x="1812020" y="517132"/>
                </a:cubicBezTo>
                <a:cubicBezTo>
                  <a:pt x="1811917" y="531247"/>
                  <a:pt x="1800388" y="542641"/>
                  <a:pt x="1786265" y="542538"/>
                </a:cubicBezTo>
                <a:cubicBezTo>
                  <a:pt x="1772143" y="542538"/>
                  <a:pt x="1760682" y="531076"/>
                  <a:pt x="1760682" y="516962"/>
                </a:cubicBezTo>
                <a:cubicBezTo>
                  <a:pt x="1760682" y="516911"/>
                  <a:pt x="1760682" y="516842"/>
                  <a:pt x="1760682" y="516791"/>
                </a:cubicBezTo>
                <a:cubicBezTo>
                  <a:pt x="1760682" y="502670"/>
                  <a:pt x="1772143" y="491207"/>
                  <a:pt x="1786265" y="491207"/>
                </a:cubicBezTo>
                <a:close/>
                <a:moveTo>
                  <a:pt x="1909068" y="491037"/>
                </a:moveTo>
                <a:cubicBezTo>
                  <a:pt x="1923378" y="491037"/>
                  <a:pt x="1934993" y="502652"/>
                  <a:pt x="1934993" y="516961"/>
                </a:cubicBezTo>
                <a:cubicBezTo>
                  <a:pt x="1934890" y="531213"/>
                  <a:pt x="1923327" y="542709"/>
                  <a:pt x="1909068" y="542709"/>
                </a:cubicBezTo>
                <a:cubicBezTo>
                  <a:pt x="1894843" y="542709"/>
                  <a:pt x="1883314" y="531179"/>
                  <a:pt x="1883314" y="516961"/>
                </a:cubicBezTo>
                <a:cubicBezTo>
                  <a:pt x="1883314" y="516910"/>
                  <a:pt x="1883314" y="516842"/>
                  <a:pt x="1883314" y="516791"/>
                </a:cubicBezTo>
                <a:cubicBezTo>
                  <a:pt x="1883314" y="502567"/>
                  <a:pt x="1894843" y="491037"/>
                  <a:pt x="1909068" y="491037"/>
                </a:cubicBezTo>
                <a:close/>
                <a:moveTo>
                  <a:pt x="1847666" y="491037"/>
                </a:moveTo>
                <a:cubicBezTo>
                  <a:pt x="1861976" y="491037"/>
                  <a:pt x="1873591" y="502652"/>
                  <a:pt x="1873591" y="516961"/>
                </a:cubicBezTo>
                <a:cubicBezTo>
                  <a:pt x="1873506" y="531213"/>
                  <a:pt x="1861925" y="542709"/>
                  <a:pt x="1847666" y="542709"/>
                </a:cubicBezTo>
                <a:cubicBezTo>
                  <a:pt x="1833441" y="542709"/>
                  <a:pt x="1821912" y="531179"/>
                  <a:pt x="1821912" y="516961"/>
                </a:cubicBezTo>
                <a:cubicBezTo>
                  <a:pt x="1821912" y="516910"/>
                  <a:pt x="1821912" y="516842"/>
                  <a:pt x="1821912" y="516791"/>
                </a:cubicBezTo>
                <a:cubicBezTo>
                  <a:pt x="1821912" y="502567"/>
                  <a:pt x="1833441" y="491037"/>
                  <a:pt x="1847666" y="491037"/>
                </a:cubicBezTo>
                <a:close/>
                <a:moveTo>
                  <a:pt x="5629" y="450956"/>
                </a:moveTo>
                <a:cubicBezTo>
                  <a:pt x="5748" y="450956"/>
                  <a:pt x="5867" y="450956"/>
                  <a:pt x="5970" y="450956"/>
                </a:cubicBezTo>
                <a:cubicBezTo>
                  <a:pt x="8699" y="451060"/>
                  <a:pt x="10848" y="453344"/>
                  <a:pt x="10745" y="456073"/>
                </a:cubicBezTo>
                <a:cubicBezTo>
                  <a:pt x="10745" y="458905"/>
                  <a:pt x="8460" y="461190"/>
                  <a:pt x="5629" y="461190"/>
                </a:cubicBezTo>
                <a:cubicBezTo>
                  <a:pt x="2848" y="461105"/>
                  <a:pt x="597" y="458853"/>
                  <a:pt x="512" y="456073"/>
                </a:cubicBezTo>
                <a:cubicBezTo>
                  <a:pt x="512" y="453242"/>
                  <a:pt x="2797" y="450956"/>
                  <a:pt x="5629" y="450956"/>
                </a:cubicBezTo>
                <a:close/>
                <a:moveTo>
                  <a:pt x="67029" y="448568"/>
                </a:moveTo>
                <a:cubicBezTo>
                  <a:pt x="70884" y="448568"/>
                  <a:pt x="74022" y="451708"/>
                  <a:pt x="74022" y="455561"/>
                </a:cubicBezTo>
                <a:cubicBezTo>
                  <a:pt x="74022" y="459416"/>
                  <a:pt x="70884" y="462554"/>
                  <a:pt x="67029" y="462554"/>
                </a:cubicBezTo>
                <a:cubicBezTo>
                  <a:pt x="63209" y="462469"/>
                  <a:pt x="60121" y="459382"/>
                  <a:pt x="60037" y="455561"/>
                </a:cubicBezTo>
                <a:cubicBezTo>
                  <a:pt x="60037" y="451708"/>
                  <a:pt x="63175" y="448568"/>
                  <a:pt x="67029" y="448568"/>
                </a:cubicBezTo>
                <a:close/>
                <a:moveTo>
                  <a:pt x="129113" y="447715"/>
                </a:moveTo>
                <a:cubicBezTo>
                  <a:pt x="129232" y="447715"/>
                  <a:pt x="129335" y="447715"/>
                  <a:pt x="129454" y="447715"/>
                </a:cubicBezTo>
                <a:cubicBezTo>
                  <a:pt x="133701" y="447818"/>
                  <a:pt x="137061" y="451331"/>
                  <a:pt x="136959" y="455561"/>
                </a:cubicBezTo>
                <a:cubicBezTo>
                  <a:pt x="136959" y="459893"/>
                  <a:pt x="133445" y="463407"/>
                  <a:pt x="129113" y="463407"/>
                </a:cubicBezTo>
                <a:cubicBezTo>
                  <a:pt x="124815" y="463322"/>
                  <a:pt x="121353" y="459859"/>
                  <a:pt x="121268" y="455561"/>
                </a:cubicBezTo>
                <a:cubicBezTo>
                  <a:pt x="121268" y="451230"/>
                  <a:pt x="124781" y="447715"/>
                  <a:pt x="129113" y="447715"/>
                </a:cubicBezTo>
                <a:close/>
                <a:moveTo>
                  <a:pt x="189832" y="446862"/>
                </a:moveTo>
                <a:cubicBezTo>
                  <a:pt x="194642" y="446862"/>
                  <a:pt x="198531" y="450751"/>
                  <a:pt x="198531" y="455561"/>
                </a:cubicBezTo>
                <a:cubicBezTo>
                  <a:pt x="198531" y="460371"/>
                  <a:pt x="194642" y="464259"/>
                  <a:pt x="189832" y="464259"/>
                </a:cubicBezTo>
                <a:cubicBezTo>
                  <a:pt x="185023" y="464259"/>
                  <a:pt x="181134" y="460371"/>
                  <a:pt x="181134" y="455561"/>
                </a:cubicBezTo>
                <a:cubicBezTo>
                  <a:pt x="181134" y="450751"/>
                  <a:pt x="185023" y="446862"/>
                  <a:pt x="189832" y="446862"/>
                </a:cubicBezTo>
                <a:close/>
                <a:moveTo>
                  <a:pt x="251234" y="446010"/>
                </a:moveTo>
                <a:cubicBezTo>
                  <a:pt x="256504" y="446010"/>
                  <a:pt x="260785" y="450289"/>
                  <a:pt x="260785" y="455561"/>
                </a:cubicBezTo>
                <a:cubicBezTo>
                  <a:pt x="260785" y="460831"/>
                  <a:pt x="256504" y="465112"/>
                  <a:pt x="251234" y="465112"/>
                </a:cubicBezTo>
                <a:cubicBezTo>
                  <a:pt x="245964" y="465112"/>
                  <a:pt x="241683" y="460831"/>
                  <a:pt x="241683" y="455561"/>
                </a:cubicBezTo>
                <a:cubicBezTo>
                  <a:pt x="241683" y="450289"/>
                  <a:pt x="245964" y="446010"/>
                  <a:pt x="251234" y="446010"/>
                </a:cubicBezTo>
                <a:close/>
                <a:moveTo>
                  <a:pt x="312635" y="445327"/>
                </a:moveTo>
                <a:cubicBezTo>
                  <a:pt x="318281" y="445327"/>
                  <a:pt x="322868" y="449916"/>
                  <a:pt x="322868" y="455561"/>
                </a:cubicBezTo>
                <a:cubicBezTo>
                  <a:pt x="322868" y="461206"/>
                  <a:pt x="318281" y="465795"/>
                  <a:pt x="312635" y="465795"/>
                </a:cubicBezTo>
                <a:cubicBezTo>
                  <a:pt x="306989" y="465795"/>
                  <a:pt x="302402" y="461206"/>
                  <a:pt x="302402" y="455561"/>
                </a:cubicBezTo>
                <a:cubicBezTo>
                  <a:pt x="302402" y="449916"/>
                  <a:pt x="306989" y="445327"/>
                  <a:pt x="312635" y="445327"/>
                </a:cubicBezTo>
                <a:close/>
                <a:moveTo>
                  <a:pt x="374036" y="444474"/>
                </a:moveTo>
                <a:cubicBezTo>
                  <a:pt x="380159" y="444474"/>
                  <a:pt x="385123" y="449439"/>
                  <a:pt x="385123" y="455561"/>
                </a:cubicBezTo>
                <a:cubicBezTo>
                  <a:pt x="385037" y="461650"/>
                  <a:pt x="380125" y="466562"/>
                  <a:pt x="374036" y="466647"/>
                </a:cubicBezTo>
                <a:cubicBezTo>
                  <a:pt x="367947" y="466562"/>
                  <a:pt x="363035" y="461650"/>
                  <a:pt x="362950" y="455561"/>
                </a:cubicBezTo>
                <a:cubicBezTo>
                  <a:pt x="362950" y="449439"/>
                  <a:pt x="367913" y="444474"/>
                  <a:pt x="374036" y="444474"/>
                </a:cubicBezTo>
                <a:close/>
                <a:moveTo>
                  <a:pt x="436120" y="443623"/>
                </a:moveTo>
                <a:cubicBezTo>
                  <a:pt x="442720" y="443623"/>
                  <a:pt x="448059" y="448961"/>
                  <a:pt x="448059" y="455562"/>
                </a:cubicBezTo>
                <a:cubicBezTo>
                  <a:pt x="448059" y="462162"/>
                  <a:pt x="442720" y="467501"/>
                  <a:pt x="436120" y="467501"/>
                </a:cubicBezTo>
                <a:cubicBezTo>
                  <a:pt x="429570" y="467415"/>
                  <a:pt x="424266" y="462111"/>
                  <a:pt x="424181" y="455562"/>
                </a:cubicBezTo>
                <a:cubicBezTo>
                  <a:pt x="424181" y="448961"/>
                  <a:pt x="429519" y="443623"/>
                  <a:pt x="436120" y="443623"/>
                </a:cubicBezTo>
                <a:close/>
                <a:moveTo>
                  <a:pt x="496839" y="442939"/>
                </a:moveTo>
                <a:cubicBezTo>
                  <a:pt x="503815" y="442939"/>
                  <a:pt x="509460" y="448586"/>
                  <a:pt x="509460" y="455561"/>
                </a:cubicBezTo>
                <a:cubicBezTo>
                  <a:pt x="509460" y="462537"/>
                  <a:pt x="503815" y="468182"/>
                  <a:pt x="496839" y="468182"/>
                </a:cubicBezTo>
                <a:cubicBezTo>
                  <a:pt x="489863" y="468182"/>
                  <a:pt x="484218" y="462537"/>
                  <a:pt x="484218" y="455561"/>
                </a:cubicBezTo>
                <a:cubicBezTo>
                  <a:pt x="484218" y="448586"/>
                  <a:pt x="489863" y="442939"/>
                  <a:pt x="496839" y="442939"/>
                </a:cubicBezTo>
                <a:close/>
                <a:moveTo>
                  <a:pt x="558240" y="442087"/>
                </a:moveTo>
                <a:cubicBezTo>
                  <a:pt x="565676" y="442087"/>
                  <a:pt x="571714" y="448125"/>
                  <a:pt x="571714" y="455561"/>
                </a:cubicBezTo>
                <a:cubicBezTo>
                  <a:pt x="571714" y="462998"/>
                  <a:pt x="565676" y="469036"/>
                  <a:pt x="558240" y="469036"/>
                </a:cubicBezTo>
                <a:cubicBezTo>
                  <a:pt x="550838" y="468951"/>
                  <a:pt x="544851" y="462964"/>
                  <a:pt x="544766" y="455561"/>
                </a:cubicBezTo>
                <a:cubicBezTo>
                  <a:pt x="544766" y="448125"/>
                  <a:pt x="550803" y="442087"/>
                  <a:pt x="558240" y="442087"/>
                </a:cubicBezTo>
                <a:close/>
                <a:moveTo>
                  <a:pt x="619641" y="441234"/>
                </a:moveTo>
                <a:cubicBezTo>
                  <a:pt x="619761" y="441234"/>
                  <a:pt x="619863" y="441234"/>
                  <a:pt x="619982" y="441234"/>
                </a:cubicBezTo>
                <a:cubicBezTo>
                  <a:pt x="627794" y="441338"/>
                  <a:pt x="634070" y="447750"/>
                  <a:pt x="633968" y="455561"/>
                </a:cubicBezTo>
                <a:cubicBezTo>
                  <a:pt x="633968" y="463475"/>
                  <a:pt x="627555" y="469888"/>
                  <a:pt x="619641" y="469888"/>
                </a:cubicBezTo>
                <a:cubicBezTo>
                  <a:pt x="611762" y="469803"/>
                  <a:pt x="605399" y="463440"/>
                  <a:pt x="605315" y="455561"/>
                </a:cubicBezTo>
                <a:cubicBezTo>
                  <a:pt x="605315" y="447647"/>
                  <a:pt x="611727" y="441234"/>
                  <a:pt x="619641" y="441234"/>
                </a:cubicBezTo>
                <a:close/>
                <a:moveTo>
                  <a:pt x="681042" y="440552"/>
                </a:moveTo>
                <a:cubicBezTo>
                  <a:pt x="681162" y="440552"/>
                  <a:pt x="681264" y="440552"/>
                  <a:pt x="681384" y="440552"/>
                </a:cubicBezTo>
                <a:cubicBezTo>
                  <a:pt x="689587" y="440656"/>
                  <a:pt x="696154" y="447375"/>
                  <a:pt x="696052" y="455562"/>
                </a:cubicBezTo>
                <a:cubicBezTo>
                  <a:pt x="696052" y="455614"/>
                  <a:pt x="696052" y="455681"/>
                  <a:pt x="696052" y="455732"/>
                </a:cubicBezTo>
                <a:cubicBezTo>
                  <a:pt x="695950" y="463936"/>
                  <a:pt x="689229" y="470502"/>
                  <a:pt x="681042" y="470401"/>
                </a:cubicBezTo>
                <a:cubicBezTo>
                  <a:pt x="672821" y="470401"/>
                  <a:pt x="666118" y="463783"/>
                  <a:pt x="666034" y="455562"/>
                </a:cubicBezTo>
                <a:cubicBezTo>
                  <a:pt x="666034" y="447272"/>
                  <a:pt x="672753" y="440552"/>
                  <a:pt x="681042" y="440552"/>
                </a:cubicBezTo>
                <a:close/>
                <a:moveTo>
                  <a:pt x="743125" y="439699"/>
                </a:moveTo>
                <a:cubicBezTo>
                  <a:pt x="743245" y="439699"/>
                  <a:pt x="743347" y="439699"/>
                  <a:pt x="743466" y="439699"/>
                </a:cubicBezTo>
                <a:cubicBezTo>
                  <a:pt x="752131" y="439802"/>
                  <a:pt x="759090" y="446897"/>
                  <a:pt x="758987" y="455561"/>
                </a:cubicBezTo>
                <a:cubicBezTo>
                  <a:pt x="758987" y="455614"/>
                  <a:pt x="758987" y="455681"/>
                  <a:pt x="758987" y="455732"/>
                </a:cubicBezTo>
                <a:cubicBezTo>
                  <a:pt x="758885" y="464396"/>
                  <a:pt x="751790" y="471355"/>
                  <a:pt x="743125" y="471253"/>
                </a:cubicBezTo>
                <a:cubicBezTo>
                  <a:pt x="734427" y="471253"/>
                  <a:pt x="727366" y="464260"/>
                  <a:pt x="727264" y="455561"/>
                </a:cubicBezTo>
                <a:cubicBezTo>
                  <a:pt x="727264" y="446796"/>
                  <a:pt x="734359" y="439699"/>
                  <a:pt x="743125" y="439699"/>
                </a:cubicBezTo>
                <a:close/>
                <a:moveTo>
                  <a:pt x="803844" y="438846"/>
                </a:moveTo>
                <a:cubicBezTo>
                  <a:pt x="813259" y="438846"/>
                  <a:pt x="820900" y="446487"/>
                  <a:pt x="820900" y="455902"/>
                </a:cubicBezTo>
                <a:cubicBezTo>
                  <a:pt x="820900" y="465317"/>
                  <a:pt x="813259" y="472959"/>
                  <a:pt x="803844" y="472959"/>
                </a:cubicBezTo>
                <a:cubicBezTo>
                  <a:pt x="794430" y="472959"/>
                  <a:pt x="786789" y="465317"/>
                  <a:pt x="786789" y="455902"/>
                </a:cubicBezTo>
                <a:cubicBezTo>
                  <a:pt x="786789" y="446487"/>
                  <a:pt x="794430" y="438846"/>
                  <a:pt x="803844" y="438846"/>
                </a:cubicBezTo>
                <a:close/>
                <a:moveTo>
                  <a:pt x="865246" y="438164"/>
                </a:moveTo>
                <a:cubicBezTo>
                  <a:pt x="874661" y="438164"/>
                  <a:pt x="882302" y="445806"/>
                  <a:pt x="882302" y="455220"/>
                </a:cubicBezTo>
                <a:cubicBezTo>
                  <a:pt x="882302" y="464635"/>
                  <a:pt x="874661" y="472277"/>
                  <a:pt x="865246" y="472277"/>
                </a:cubicBezTo>
                <a:cubicBezTo>
                  <a:pt x="855832" y="472277"/>
                  <a:pt x="848191" y="464635"/>
                  <a:pt x="848191" y="455220"/>
                </a:cubicBezTo>
                <a:cubicBezTo>
                  <a:pt x="848191" y="445806"/>
                  <a:pt x="855832" y="438164"/>
                  <a:pt x="865246" y="438164"/>
                </a:cubicBezTo>
                <a:close/>
                <a:moveTo>
                  <a:pt x="926648" y="437481"/>
                </a:moveTo>
                <a:cubicBezTo>
                  <a:pt x="926767" y="437481"/>
                  <a:pt x="926870" y="437481"/>
                  <a:pt x="926989" y="437481"/>
                </a:cubicBezTo>
                <a:cubicBezTo>
                  <a:pt x="936881" y="437584"/>
                  <a:pt x="944829" y="445669"/>
                  <a:pt x="944727" y="455561"/>
                </a:cubicBezTo>
                <a:cubicBezTo>
                  <a:pt x="944266" y="465180"/>
                  <a:pt x="936284" y="472719"/>
                  <a:pt x="926648" y="472617"/>
                </a:cubicBezTo>
                <a:cubicBezTo>
                  <a:pt x="917045" y="472634"/>
                  <a:pt x="909114" y="465146"/>
                  <a:pt x="908569" y="455561"/>
                </a:cubicBezTo>
                <a:cubicBezTo>
                  <a:pt x="908569" y="445583"/>
                  <a:pt x="916670" y="437481"/>
                  <a:pt x="926648" y="437481"/>
                </a:cubicBezTo>
                <a:close/>
                <a:moveTo>
                  <a:pt x="988048" y="436630"/>
                </a:moveTo>
                <a:cubicBezTo>
                  <a:pt x="998504" y="436630"/>
                  <a:pt x="1006981" y="445106"/>
                  <a:pt x="1006981" y="455561"/>
                </a:cubicBezTo>
                <a:cubicBezTo>
                  <a:pt x="1006895" y="465948"/>
                  <a:pt x="998436" y="474323"/>
                  <a:pt x="988048" y="474323"/>
                </a:cubicBezTo>
                <a:cubicBezTo>
                  <a:pt x="977662" y="474323"/>
                  <a:pt x="969202" y="465948"/>
                  <a:pt x="969117" y="455561"/>
                </a:cubicBezTo>
                <a:cubicBezTo>
                  <a:pt x="969117" y="445106"/>
                  <a:pt x="977594" y="436630"/>
                  <a:pt x="988048" y="436630"/>
                </a:cubicBezTo>
                <a:close/>
                <a:moveTo>
                  <a:pt x="1049816" y="435812"/>
                </a:moveTo>
                <a:cubicBezTo>
                  <a:pt x="1060649" y="435812"/>
                  <a:pt x="1069431" y="444594"/>
                  <a:pt x="1069431" y="455426"/>
                </a:cubicBezTo>
                <a:cubicBezTo>
                  <a:pt x="1069431" y="466259"/>
                  <a:pt x="1060649" y="475041"/>
                  <a:pt x="1049816" y="475041"/>
                </a:cubicBezTo>
                <a:cubicBezTo>
                  <a:pt x="1038984" y="475041"/>
                  <a:pt x="1030202" y="466259"/>
                  <a:pt x="1030202" y="455426"/>
                </a:cubicBezTo>
                <a:cubicBezTo>
                  <a:pt x="1030202" y="444594"/>
                  <a:pt x="1038984" y="435812"/>
                  <a:pt x="1049816" y="435812"/>
                </a:cubicBezTo>
                <a:close/>
                <a:moveTo>
                  <a:pt x="1110851" y="435095"/>
                </a:moveTo>
                <a:cubicBezTo>
                  <a:pt x="1122159" y="435095"/>
                  <a:pt x="1131318" y="444255"/>
                  <a:pt x="1131318" y="455561"/>
                </a:cubicBezTo>
                <a:cubicBezTo>
                  <a:pt x="1131318" y="455614"/>
                  <a:pt x="1131318" y="455681"/>
                  <a:pt x="1131318" y="455732"/>
                </a:cubicBezTo>
                <a:cubicBezTo>
                  <a:pt x="1131216" y="466938"/>
                  <a:pt x="1122057" y="475960"/>
                  <a:pt x="1110851" y="475858"/>
                </a:cubicBezTo>
                <a:cubicBezTo>
                  <a:pt x="1110800" y="475858"/>
                  <a:pt x="1110732" y="475858"/>
                  <a:pt x="1110680" y="475858"/>
                </a:cubicBezTo>
                <a:cubicBezTo>
                  <a:pt x="1099475" y="475858"/>
                  <a:pt x="1090384" y="466767"/>
                  <a:pt x="1090384" y="455561"/>
                </a:cubicBezTo>
                <a:cubicBezTo>
                  <a:pt x="1090384" y="444255"/>
                  <a:pt x="1099543" y="435095"/>
                  <a:pt x="1110851" y="435095"/>
                </a:cubicBezTo>
                <a:close/>
                <a:moveTo>
                  <a:pt x="1295055" y="433901"/>
                </a:moveTo>
                <a:cubicBezTo>
                  <a:pt x="1307489" y="433901"/>
                  <a:pt x="1317569" y="443981"/>
                  <a:pt x="1317569" y="456414"/>
                </a:cubicBezTo>
                <a:cubicBezTo>
                  <a:pt x="1317467" y="468780"/>
                  <a:pt x="1307421" y="478757"/>
                  <a:pt x="1295055" y="478757"/>
                </a:cubicBezTo>
                <a:cubicBezTo>
                  <a:pt x="1282690" y="478757"/>
                  <a:pt x="1272627" y="468780"/>
                  <a:pt x="1272542" y="456414"/>
                </a:cubicBezTo>
                <a:cubicBezTo>
                  <a:pt x="1272542" y="443981"/>
                  <a:pt x="1282622" y="433901"/>
                  <a:pt x="1295055" y="433901"/>
                </a:cubicBezTo>
                <a:close/>
                <a:moveTo>
                  <a:pt x="1233654" y="433901"/>
                </a:moveTo>
                <a:cubicBezTo>
                  <a:pt x="1245713" y="433901"/>
                  <a:pt x="1255486" y="443673"/>
                  <a:pt x="1255486" y="455732"/>
                </a:cubicBezTo>
                <a:cubicBezTo>
                  <a:pt x="1255486" y="455783"/>
                  <a:pt x="1255486" y="455851"/>
                  <a:pt x="1255486" y="455903"/>
                </a:cubicBezTo>
                <a:cubicBezTo>
                  <a:pt x="1255383" y="467858"/>
                  <a:pt x="1245610" y="477495"/>
                  <a:pt x="1233654" y="477393"/>
                </a:cubicBezTo>
                <a:cubicBezTo>
                  <a:pt x="1221664" y="477393"/>
                  <a:pt x="1211925" y="467723"/>
                  <a:pt x="1211823" y="455732"/>
                </a:cubicBezTo>
                <a:cubicBezTo>
                  <a:pt x="1211823" y="443673"/>
                  <a:pt x="1221596" y="433901"/>
                  <a:pt x="1233654" y="433901"/>
                </a:cubicBezTo>
                <a:close/>
                <a:moveTo>
                  <a:pt x="1172253" y="433901"/>
                </a:moveTo>
                <a:cubicBezTo>
                  <a:pt x="1172372" y="433901"/>
                  <a:pt x="1172474" y="433901"/>
                  <a:pt x="1172594" y="433901"/>
                </a:cubicBezTo>
                <a:cubicBezTo>
                  <a:pt x="1184175" y="434004"/>
                  <a:pt x="1193504" y="443470"/>
                  <a:pt x="1193402" y="455050"/>
                </a:cubicBezTo>
                <a:cubicBezTo>
                  <a:pt x="1193402" y="455101"/>
                  <a:pt x="1193402" y="455169"/>
                  <a:pt x="1193402" y="455220"/>
                </a:cubicBezTo>
                <a:cubicBezTo>
                  <a:pt x="1193300" y="466802"/>
                  <a:pt x="1183833" y="476131"/>
                  <a:pt x="1172253" y="476029"/>
                </a:cubicBezTo>
                <a:cubicBezTo>
                  <a:pt x="1160638" y="476029"/>
                  <a:pt x="1151206" y="466665"/>
                  <a:pt x="1151104" y="455050"/>
                </a:cubicBezTo>
                <a:cubicBezTo>
                  <a:pt x="1151104" y="443366"/>
                  <a:pt x="1160569" y="433901"/>
                  <a:pt x="1172253" y="433901"/>
                </a:cubicBezTo>
                <a:close/>
                <a:moveTo>
                  <a:pt x="1971151" y="432366"/>
                </a:moveTo>
                <a:cubicBezTo>
                  <a:pt x="1983960" y="432366"/>
                  <a:pt x="1994347" y="442752"/>
                  <a:pt x="1994347" y="455561"/>
                </a:cubicBezTo>
                <a:cubicBezTo>
                  <a:pt x="1994347" y="455614"/>
                  <a:pt x="1994347" y="455681"/>
                  <a:pt x="1994347" y="455732"/>
                </a:cubicBezTo>
                <a:cubicBezTo>
                  <a:pt x="1994245" y="468456"/>
                  <a:pt x="1983875" y="478689"/>
                  <a:pt x="1971151" y="478587"/>
                </a:cubicBezTo>
                <a:cubicBezTo>
                  <a:pt x="1971032" y="478587"/>
                  <a:pt x="1970929" y="478587"/>
                  <a:pt x="1970810" y="478587"/>
                </a:cubicBezTo>
                <a:cubicBezTo>
                  <a:pt x="1958188" y="478485"/>
                  <a:pt x="1948023" y="468183"/>
                  <a:pt x="1948125" y="455561"/>
                </a:cubicBezTo>
                <a:cubicBezTo>
                  <a:pt x="1948125" y="455510"/>
                  <a:pt x="1948125" y="455442"/>
                  <a:pt x="1948125" y="455391"/>
                </a:cubicBezTo>
                <a:cubicBezTo>
                  <a:pt x="1948125" y="442668"/>
                  <a:pt x="1958427" y="432366"/>
                  <a:pt x="1971151" y="432366"/>
                </a:cubicBezTo>
                <a:close/>
                <a:moveTo>
                  <a:pt x="1357139" y="432366"/>
                </a:moveTo>
                <a:cubicBezTo>
                  <a:pt x="1369948" y="432366"/>
                  <a:pt x="1380335" y="442752"/>
                  <a:pt x="1380335" y="455561"/>
                </a:cubicBezTo>
                <a:cubicBezTo>
                  <a:pt x="1380335" y="455614"/>
                  <a:pt x="1380335" y="455681"/>
                  <a:pt x="1380335" y="455732"/>
                </a:cubicBezTo>
                <a:cubicBezTo>
                  <a:pt x="1380233" y="468456"/>
                  <a:pt x="1369863" y="478689"/>
                  <a:pt x="1357139" y="478587"/>
                </a:cubicBezTo>
                <a:cubicBezTo>
                  <a:pt x="1357020" y="478587"/>
                  <a:pt x="1356917" y="478587"/>
                  <a:pt x="1356798" y="478587"/>
                </a:cubicBezTo>
                <a:cubicBezTo>
                  <a:pt x="1344176" y="478485"/>
                  <a:pt x="1334011" y="468183"/>
                  <a:pt x="1334113" y="455561"/>
                </a:cubicBezTo>
                <a:cubicBezTo>
                  <a:pt x="1334113" y="455510"/>
                  <a:pt x="1334113" y="455442"/>
                  <a:pt x="1334113" y="455391"/>
                </a:cubicBezTo>
                <a:cubicBezTo>
                  <a:pt x="1334113" y="442668"/>
                  <a:pt x="1344415" y="432366"/>
                  <a:pt x="1357139" y="432366"/>
                </a:cubicBezTo>
                <a:close/>
                <a:moveTo>
                  <a:pt x="1417858" y="431854"/>
                </a:moveTo>
                <a:cubicBezTo>
                  <a:pt x="1430957" y="431854"/>
                  <a:pt x="1441566" y="442463"/>
                  <a:pt x="1441566" y="455561"/>
                </a:cubicBezTo>
                <a:cubicBezTo>
                  <a:pt x="1441566" y="455612"/>
                  <a:pt x="1441566" y="455681"/>
                  <a:pt x="1441566" y="455732"/>
                </a:cubicBezTo>
                <a:cubicBezTo>
                  <a:pt x="1441463" y="468728"/>
                  <a:pt x="1430854" y="479201"/>
                  <a:pt x="1417858" y="479098"/>
                </a:cubicBezTo>
                <a:cubicBezTo>
                  <a:pt x="1404861" y="479098"/>
                  <a:pt x="1394321" y="468559"/>
                  <a:pt x="1394321" y="455561"/>
                </a:cubicBezTo>
                <a:cubicBezTo>
                  <a:pt x="1394321" y="455510"/>
                  <a:pt x="1394321" y="455442"/>
                  <a:pt x="1394321" y="455391"/>
                </a:cubicBezTo>
                <a:cubicBezTo>
                  <a:pt x="1394321" y="442394"/>
                  <a:pt x="1404861" y="431854"/>
                  <a:pt x="1417858" y="431854"/>
                </a:cubicBezTo>
                <a:close/>
                <a:moveTo>
                  <a:pt x="1479259" y="431172"/>
                </a:moveTo>
                <a:cubicBezTo>
                  <a:pt x="1492733" y="431172"/>
                  <a:pt x="1503649" y="442087"/>
                  <a:pt x="1503649" y="455561"/>
                </a:cubicBezTo>
                <a:cubicBezTo>
                  <a:pt x="1503564" y="468967"/>
                  <a:pt x="1492665" y="479782"/>
                  <a:pt x="1479259" y="479782"/>
                </a:cubicBezTo>
                <a:cubicBezTo>
                  <a:pt x="1465887" y="479782"/>
                  <a:pt x="1455040" y="468933"/>
                  <a:pt x="1455040" y="455561"/>
                </a:cubicBezTo>
                <a:cubicBezTo>
                  <a:pt x="1455040" y="455510"/>
                  <a:pt x="1455040" y="455442"/>
                  <a:pt x="1455040" y="455391"/>
                </a:cubicBezTo>
                <a:cubicBezTo>
                  <a:pt x="1455040" y="442019"/>
                  <a:pt x="1465887" y="431172"/>
                  <a:pt x="1479259" y="431172"/>
                </a:cubicBezTo>
                <a:close/>
                <a:moveTo>
                  <a:pt x="1540660" y="430659"/>
                </a:moveTo>
                <a:cubicBezTo>
                  <a:pt x="1554407" y="430659"/>
                  <a:pt x="1565561" y="441814"/>
                  <a:pt x="1565561" y="455561"/>
                </a:cubicBezTo>
                <a:cubicBezTo>
                  <a:pt x="1565561" y="455612"/>
                  <a:pt x="1565561" y="455681"/>
                  <a:pt x="1565561" y="455732"/>
                </a:cubicBezTo>
                <a:cubicBezTo>
                  <a:pt x="1565459" y="469393"/>
                  <a:pt x="1554322" y="480394"/>
                  <a:pt x="1540660" y="480292"/>
                </a:cubicBezTo>
                <a:cubicBezTo>
                  <a:pt x="1526998" y="480292"/>
                  <a:pt x="1515929" y="469224"/>
                  <a:pt x="1515929" y="455561"/>
                </a:cubicBezTo>
                <a:cubicBezTo>
                  <a:pt x="1515929" y="455510"/>
                  <a:pt x="1515929" y="455442"/>
                  <a:pt x="1515929" y="455391"/>
                </a:cubicBezTo>
                <a:cubicBezTo>
                  <a:pt x="1515929" y="441730"/>
                  <a:pt x="1526998" y="430659"/>
                  <a:pt x="1540660" y="430659"/>
                </a:cubicBezTo>
                <a:close/>
                <a:moveTo>
                  <a:pt x="1602061" y="430147"/>
                </a:moveTo>
                <a:cubicBezTo>
                  <a:pt x="1616098" y="430147"/>
                  <a:pt x="1627475" y="441524"/>
                  <a:pt x="1627475" y="455561"/>
                </a:cubicBezTo>
                <a:cubicBezTo>
                  <a:pt x="1627372" y="469529"/>
                  <a:pt x="1616030" y="480804"/>
                  <a:pt x="1602061" y="480804"/>
                </a:cubicBezTo>
                <a:cubicBezTo>
                  <a:pt x="1588127" y="480804"/>
                  <a:pt x="1576819" y="469495"/>
                  <a:pt x="1576819" y="455561"/>
                </a:cubicBezTo>
                <a:cubicBezTo>
                  <a:pt x="1576819" y="441593"/>
                  <a:pt x="1588092" y="430234"/>
                  <a:pt x="1602061" y="430147"/>
                </a:cubicBezTo>
                <a:close/>
                <a:moveTo>
                  <a:pt x="1664145" y="429636"/>
                </a:moveTo>
                <a:cubicBezTo>
                  <a:pt x="1678455" y="429636"/>
                  <a:pt x="1690070" y="441253"/>
                  <a:pt x="1690070" y="455561"/>
                </a:cubicBezTo>
                <a:cubicBezTo>
                  <a:pt x="1689968" y="469820"/>
                  <a:pt x="1678404" y="481316"/>
                  <a:pt x="1664145" y="481316"/>
                </a:cubicBezTo>
                <a:cubicBezTo>
                  <a:pt x="1649920" y="481316"/>
                  <a:pt x="1638391" y="469786"/>
                  <a:pt x="1638391" y="455561"/>
                </a:cubicBezTo>
                <a:cubicBezTo>
                  <a:pt x="1638391" y="455510"/>
                  <a:pt x="1638391" y="455442"/>
                  <a:pt x="1638391" y="455391"/>
                </a:cubicBezTo>
                <a:cubicBezTo>
                  <a:pt x="1638391" y="441167"/>
                  <a:pt x="1649920" y="429636"/>
                  <a:pt x="1664145" y="429636"/>
                </a:cubicBezTo>
                <a:close/>
                <a:moveTo>
                  <a:pt x="1724864" y="429295"/>
                </a:moveTo>
                <a:cubicBezTo>
                  <a:pt x="1739379" y="429295"/>
                  <a:pt x="1751130" y="441047"/>
                  <a:pt x="1751130" y="455561"/>
                </a:cubicBezTo>
                <a:cubicBezTo>
                  <a:pt x="1751130" y="455614"/>
                  <a:pt x="1751130" y="455681"/>
                  <a:pt x="1751130" y="455732"/>
                </a:cubicBezTo>
                <a:cubicBezTo>
                  <a:pt x="1751027" y="470144"/>
                  <a:pt x="1739276" y="481759"/>
                  <a:pt x="1724864" y="481657"/>
                </a:cubicBezTo>
                <a:cubicBezTo>
                  <a:pt x="1724745" y="481657"/>
                  <a:pt x="1724642" y="481657"/>
                  <a:pt x="1724523" y="481657"/>
                </a:cubicBezTo>
                <a:cubicBezTo>
                  <a:pt x="1710196" y="481555"/>
                  <a:pt x="1698666" y="469870"/>
                  <a:pt x="1698768" y="455561"/>
                </a:cubicBezTo>
                <a:cubicBezTo>
                  <a:pt x="1698768" y="455510"/>
                  <a:pt x="1698768" y="455442"/>
                  <a:pt x="1698768" y="455391"/>
                </a:cubicBezTo>
                <a:cubicBezTo>
                  <a:pt x="1698768" y="440979"/>
                  <a:pt x="1710452" y="429295"/>
                  <a:pt x="1724864" y="429295"/>
                </a:cubicBezTo>
                <a:close/>
                <a:moveTo>
                  <a:pt x="1786265" y="428954"/>
                </a:moveTo>
                <a:cubicBezTo>
                  <a:pt x="1800967" y="428954"/>
                  <a:pt x="1812872" y="440859"/>
                  <a:pt x="1812872" y="455562"/>
                </a:cubicBezTo>
                <a:cubicBezTo>
                  <a:pt x="1812872" y="455614"/>
                  <a:pt x="1812872" y="455681"/>
                  <a:pt x="1812872" y="455732"/>
                </a:cubicBezTo>
                <a:cubicBezTo>
                  <a:pt x="1812770" y="470332"/>
                  <a:pt x="1800865" y="482101"/>
                  <a:pt x="1786265" y="481998"/>
                </a:cubicBezTo>
                <a:cubicBezTo>
                  <a:pt x="1786146" y="481998"/>
                  <a:pt x="1786043" y="481998"/>
                  <a:pt x="1785924" y="481998"/>
                </a:cubicBezTo>
                <a:cubicBezTo>
                  <a:pt x="1771409" y="481896"/>
                  <a:pt x="1759726" y="470059"/>
                  <a:pt x="1759828" y="455562"/>
                </a:cubicBezTo>
                <a:cubicBezTo>
                  <a:pt x="1759828" y="455510"/>
                  <a:pt x="1759828" y="455442"/>
                  <a:pt x="1759828" y="455391"/>
                </a:cubicBezTo>
                <a:cubicBezTo>
                  <a:pt x="1759828" y="440792"/>
                  <a:pt x="1771665" y="428954"/>
                  <a:pt x="1786265" y="428954"/>
                </a:cubicBezTo>
                <a:close/>
                <a:moveTo>
                  <a:pt x="1848033" y="428820"/>
                </a:moveTo>
                <a:cubicBezTo>
                  <a:pt x="1862728" y="428820"/>
                  <a:pt x="1874640" y="440732"/>
                  <a:pt x="1874640" y="455427"/>
                </a:cubicBezTo>
                <a:cubicBezTo>
                  <a:pt x="1874640" y="470122"/>
                  <a:pt x="1862728" y="482034"/>
                  <a:pt x="1848033" y="482034"/>
                </a:cubicBezTo>
                <a:cubicBezTo>
                  <a:pt x="1833338" y="482034"/>
                  <a:pt x="1821426" y="470122"/>
                  <a:pt x="1821426" y="455427"/>
                </a:cubicBezTo>
                <a:cubicBezTo>
                  <a:pt x="1821426" y="440732"/>
                  <a:pt x="1833338" y="428820"/>
                  <a:pt x="1848033" y="428820"/>
                </a:cubicBezTo>
                <a:close/>
                <a:moveTo>
                  <a:pt x="1909068" y="428784"/>
                </a:moveTo>
                <a:cubicBezTo>
                  <a:pt x="1923855" y="428784"/>
                  <a:pt x="1935846" y="440774"/>
                  <a:pt x="1935846" y="455561"/>
                </a:cubicBezTo>
                <a:cubicBezTo>
                  <a:pt x="1935846" y="455612"/>
                  <a:pt x="1935846" y="455681"/>
                  <a:pt x="1935846" y="455732"/>
                </a:cubicBezTo>
                <a:cubicBezTo>
                  <a:pt x="1935744" y="470434"/>
                  <a:pt x="1923770" y="482271"/>
                  <a:pt x="1909068" y="482168"/>
                </a:cubicBezTo>
                <a:cubicBezTo>
                  <a:pt x="1894366" y="482168"/>
                  <a:pt x="1882461" y="470265"/>
                  <a:pt x="1882461" y="455561"/>
                </a:cubicBezTo>
                <a:cubicBezTo>
                  <a:pt x="1882461" y="455510"/>
                  <a:pt x="1882461" y="455442"/>
                  <a:pt x="1882461" y="455391"/>
                </a:cubicBezTo>
                <a:cubicBezTo>
                  <a:pt x="1882461" y="440689"/>
                  <a:pt x="1894366" y="428784"/>
                  <a:pt x="1909068" y="428784"/>
                </a:cubicBezTo>
                <a:close/>
                <a:moveTo>
                  <a:pt x="5995" y="388739"/>
                </a:moveTo>
                <a:cubicBezTo>
                  <a:pt x="8915" y="388739"/>
                  <a:pt x="11283" y="391105"/>
                  <a:pt x="11283" y="394025"/>
                </a:cubicBezTo>
                <a:cubicBezTo>
                  <a:pt x="11283" y="396946"/>
                  <a:pt x="8915" y="399314"/>
                  <a:pt x="5995" y="399314"/>
                </a:cubicBezTo>
                <a:cubicBezTo>
                  <a:pt x="3075" y="399314"/>
                  <a:pt x="708" y="396946"/>
                  <a:pt x="708" y="394025"/>
                </a:cubicBezTo>
                <a:cubicBezTo>
                  <a:pt x="708" y="391105"/>
                  <a:pt x="3075" y="388739"/>
                  <a:pt x="5995" y="388739"/>
                </a:cubicBezTo>
                <a:close/>
                <a:moveTo>
                  <a:pt x="67030" y="386997"/>
                </a:moveTo>
                <a:cubicBezTo>
                  <a:pt x="70987" y="386997"/>
                  <a:pt x="74193" y="390204"/>
                  <a:pt x="74193" y="394161"/>
                </a:cubicBezTo>
                <a:cubicBezTo>
                  <a:pt x="74193" y="398118"/>
                  <a:pt x="70987" y="401324"/>
                  <a:pt x="67030" y="401324"/>
                </a:cubicBezTo>
                <a:cubicBezTo>
                  <a:pt x="63073" y="401324"/>
                  <a:pt x="59867" y="398118"/>
                  <a:pt x="59867" y="394161"/>
                </a:cubicBezTo>
                <a:cubicBezTo>
                  <a:pt x="59867" y="390204"/>
                  <a:pt x="63073" y="386997"/>
                  <a:pt x="67030" y="386997"/>
                </a:cubicBezTo>
                <a:close/>
                <a:moveTo>
                  <a:pt x="129113" y="386144"/>
                </a:moveTo>
                <a:cubicBezTo>
                  <a:pt x="133548" y="386144"/>
                  <a:pt x="137129" y="389726"/>
                  <a:pt x="137129" y="394161"/>
                </a:cubicBezTo>
                <a:cubicBezTo>
                  <a:pt x="137129" y="398595"/>
                  <a:pt x="133548" y="402177"/>
                  <a:pt x="129113" y="402177"/>
                </a:cubicBezTo>
                <a:cubicBezTo>
                  <a:pt x="124678" y="402177"/>
                  <a:pt x="121097" y="398595"/>
                  <a:pt x="121097" y="394161"/>
                </a:cubicBezTo>
                <a:cubicBezTo>
                  <a:pt x="121097" y="389726"/>
                  <a:pt x="124678" y="386144"/>
                  <a:pt x="129113" y="386144"/>
                </a:cubicBezTo>
                <a:close/>
                <a:moveTo>
                  <a:pt x="189832" y="385291"/>
                </a:moveTo>
                <a:cubicBezTo>
                  <a:pt x="194727" y="385291"/>
                  <a:pt x="198701" y="389264"/>
                  <a:pt x="198701" y="394160"/>
                </a:cubicBezTo>
                <a:cubicBezTo>
                  <a:pt x="198701" y="399056"/>
                  <a:pt x="194727" y="403030"/>
                  <a:pt x="189832" y="403030"/>
                </a:cubicBezTo>
                <a:cubicBezTo>
                  <a:pt x="184971" y="402944"/>
                  <a:pt x="181049" y="399020"/>
                  <a:pt x="180964" y="394160"/>
                </a:cubicBezTo>
                <a:cubicBezTo>
                  <a:pt x="180964" y="389264"/>
                  <a:pt x="184938" y="385291"/>
                  <a:pt x="189832" y="385291"/>
                </a:cubicBezTo>
                <a:close/>
                <a:moveTo>
                  <a:pt x="251234" y="384439"/>
                </a:moveTo>
                <a:cubicBezTo>
                  <a:pt x="251353" y="384439"/>
                  <a:pt x="251455" y="384439"/>
                  <a:pt x="251574" y="384439"/>
                </a:cubicBezTo>
                <a:cubicBezTo>
                  <a:pt x="256845" y="384542"/>
                  <a:pt x="261058" y="388890"/>
                  <a:pt x="260956" y="394161"/>
                </a:cubicBezTo>
                <a:cubicBezTo>
                  <a:pt x="260956" y="399534"/>
                  <a:pt x="256606" y="403883"/>
                  <a:pt x="251234" y="403883"/>
                </a:cubicBezTo>
                <a:cubicBezTo>
                  <a:pt x="245895" y="403797"/>
                  <a:pt x="241597" y="399500"/>
                  <a:pt x="241512" y="394161"/>
                </a:cubicBezTo>
                <a:cubicBezTo>
                  <a:pt x="241512" y="388789"/>
                  <a:pt x="245861" y="384439"/>
                  <a:pt x="251234" y="384439"/>
                </a:cubicBezTo>
                <a:close/>
                <a:moveTo>
                  <a:pt x="313002" y="383452"/>
                </a:moveTo>
                <a:cubicBezTo>
                  <a:pt x="318842" y="383452"/>
                  <a:pt x="323576" y="388186"/>
                  <a:pt x="323576" y="394027"/>
                </a:cubicBezTo>
                <a:cubicBezTo>
                  <a:pt x="323576" y="399867"/>
                  <a:pt x="318842" y="404601"/>
                  <a:pt x="313002" y="404601"/>
                </a:cubicBezTo>
                <a:cubicBezTo>
                  <a:pt x="307161" y="404601"/>
                  <a:pt x="302427" y="399867"/>
                  <a:pt x="302427" y="394027"/>
                </a:cubicBezTo>
                <a:cubicBezTo>
                  <a:pt x="302427" y="388186"/>
                  <a:pt x="307161" y="383452"/>
                  <a:pt x="313002" y="383452"/>
                </a:cubicBezTo>
                <a:close/>
                <a:moveTo>
                  <a:pt x="436119" y="382732"/>
                </a:moveTo>
                <a:cubicBezTo>
                  <a:pt x="442805" y="382732"/>
                  <a:pt x="448229" y="388157"/>
                  <a:pt x="448229" y="394843"/>
                </a:cubicBezTo>
                <a:cubicBezTo>
                  <a:pt x="448229" y="401529"/>
                  <a:pt x="442805" y="406953"/>
                  <a:pt x="436119" y="406953"/>
                </a:cubicBezTo>
                <a:cubicBezTo>
                  <a:pt x="429433" y="406953"/>
                  <a:pt x="424010" y="401529"/>
                  <a:pt x="424010" y="394843"/>
                </a:cubicBezTo>
                <a:cubicBezTo>
                  <a:pt x="424010" y="388157"/>
                  <a:pt x="429433" y="382732"/>
                  <a:pt x="436119" y="382732"/>
                </a:cubicBezTo>
                <a:close/>
                <a:moveTo>
                  <a:pt x="374036" y="382732"/>
                </a:moveTo>
                <a:cubicBezTo>
                  <a:pt x="374156" y="382732"/>
                  <a:pt x="374258" y="382732"/>
                  <a:pt x="374377" y="382732"/>
                </a:cubicBezTo>
                <a:cubicBezTo>
                  <a:pt x="380501" y="382836"/>
                  <a:pt x="385396" y="387867"/>
                  <a:pt x="385293" y="393989"/>
                </a:cubicBezTo>
                <a:cubicBezTo>
                  <a:pt x="385293" y="400216"/>
                  <a:pt x="380245" y="405246"/>
                  <a:pt x="374036" y="405246"/>
                </a:cubicBezTo>
                <a:cubicBezTo>
                  <a:pt x="367862" y="405162"/>
                  <a:pt x="362864" y="400165"/>
                  <a:pt x="362780" y="393989"/>
                </a:cubicBezTo>
                <a:cubicBezTo>
                  <a:pt x="362780" y="387765"/>
                  <a:pt x="367811" y="382732"/>
                  <a:pt x="374036" y="382732"/>
                </a:cubicBezTo>
                <a:close/>
                <a:moveTo>
                  <a:pt x="496838" y="381197"/>
                </a:moveTo>
                <a:cubicBezTo>
                  <a:pt x="504002" y="381197"/>
                  <a:pt x="509801" y="386997"/>
                  <a:pt x="509801" y="394161"/>
                </a:cubicBezTo>
                <a:cubicBezTo>
                  <a:pt x="509801" y="401324"/>
                  <a:pt x="504002" y="407123"/>
                  <a:pt x="496838" y="407123"/>
                </a:cubicBezTo>
                <a:cubicBezTo>
                  <a:pt x="489675" y="407123"/>
                  <a:pt x="483876" y="401324"/>
                  <a:pt x="483876" y="394161"/>
                </a:cubicBezTo>
                <a:cubicBezTo>
                  <a:pt x="483876" y="386997"/>
                  <a:pt x="489675" y="381197"/>
                  <a:pt x="496838" y="381197"/>
                </a:cubicBezTo>
                <a:close/>
                <a:moveTo>
                  <a:pt x="558240" y="380516"/>
                </a:moveTo>
                <a:cubicBezTo>
                  <a:pt x="565778" y="380516"/>
                  <a:pt x="571884" y="386622"/>
                  <a:pt x="571884" y="394161"/>
                </a:cubicBezTo>
                <a:cubicBezTo>
                  <a:pt x="571884" y="401700"/>
                  <a:pt x="565778" y="407806"/>
                  <a:pt x="558240" y="407806"/>
                </a:cubicBezTo>
                <a:cubicBezTo>
                  <a:pt x="550701" y="407806"/>
                  <a:pt x="544595" y="401700"/>
                  <a:pt x="544595" y="394161"/>
                </a:cubicBezTo>
                <a:cubicBezTo>
                  <a:pt x="544595" y="386622"/>
                  <a:pt x="550701" y="380516"/>
                  <a:pt x="558240" y="380516"/>
                </a:cubicBezTo>
                <a:close/>
                <a:moveTo>
                  <a:pt x="619641" y="379662"/>
                </a:moveTo>
                <a:cubicBezTo>
                  <a:pt x="627640" y="379662"/>
                  <a:pt x="634138" y="386162"/>
                  <a:pt x="634138" y="394161"/>
                </a:cubicBezTo>
                <a:cubicBezTo>
                  <a:pt x="634138" y="402159"/>
                  <a:pt x="627640" y="408657"/>
                  <a:pt x="619641" y="408657"/>
                </a:cubicBezTo>
                <a:cubicBezTo>
                  <a:pt x="611642" y="408657"/>
                  <a:pt x="605144" y="402159"/>
                  <a:pt x="605144" y="394161"/>
                </a:cubicBezTo>
                <a:cubicBezTo>
                  <a:pt x="605144" y="386162"/>
                  <a:pt x="611642" y="379662"/>
                  <a:pt x="619641" y="379662"/>
                </a:cubicBezTo>
                <a:close/>
                <a:moveTo>
                  <a:pt x="681042" y="378810"/>
                </a:moveTo>
                <a:cubicBezTo>
                  <a:pt x="689519" y="378810"/>
                  <a:pt x="696393" y="385683"/>
                  <a:pt x="696393" y="394161"/>
                </a:cubicBezTo>
                <a:cubicBezTo>
                  <a:pt x="696393" y="394212"/>
                  <a:pt x="696393" y="394280"/>
                  <a:pt x="696393" y="394331"/>
                </a:cubicBezTo>
                <a:cubicBezTo>
                  <a:pt x="696290" y="402722"/>
                  <a:pt x="689433" y="409443"/>
                  <a:pt x="681042" y="409340"/>
                </a:cubicBezTo>
                <a:cubicBezTo>
                  <a:pt x="672634" y="409340"/>
                  <a:pt x="665777" y="402569"/>
                  <a:pt x="665692" y="394161"/>
                </a:cubicBezTo>
                <a:cubicBezTo>
                  <a:pt x="665692" y="385683"/>
                  <a:pt x="672565" y="378810"/>
                  <a:pt x="681042" y="378810"/>
                </a:cubicBezTo>
                <a:close/>
                <a:moveTo>
                  <a:pt x="743126" y="377958"/>
                </a:moveTo>
                <a:cubicBezTo>
                  <a:pt x="743825" y="377907"/>
                  <a:pt x="744542" y="377907"/>
                  <a:pt x="745241" y="377958"/>
                </a:cubicBezTo>
                <a:cubicBezTo>
                  <a:pt x="754076" y="378538"/>
                  <a:pt x="760762" y="386179"/>
                  <a:pt x="760182" y="395013"/>
                </a:cubicBezTo>
                <a:cubicBezTo>
                  <a:pt x="760182" y="395372"/>
                  <a:pt x="760165" y="395713"/>
                  <a:pt x="760147" y="396071"/>
                </a:cubicBezTo>
                <a:cubicBezTo>
                  <a:pt x="759585" y="404906"/>
                  <a:pt x="751961" y="411609"/>
                  <a:pt x="743126" y="411046"/>
                </a:cubicBezTo>
                <a:cubicBezTo>
                  <a:pt x="734427" y="410620"/>
                  <a:pt x="727434" y="403711"/>
                  <a:pt x="726923" y="395013"/>
                </a:cubicBezTo>
                <a:cubicBezTo>
                  <a:pt x="726906" y="385923"/>
                  <a:pt x="734035" y="378418"/>
                  <a:pt x="743126" y="377958"/>
                </a:cubicBezTo>
                <a:close/>
                <a:moveTo>
                  <a:pt x="803844" y="377275"/>
                </a:moveTo>
                <a:cubicBezTo>
                  <a:pt x="813259" y="377275"/>
                  <a:pt x="820900" y="384916"/>
                  <a:pt x="820900" y="394331"/>
                </a:cubicBezTo>
                <a:cubicBezTo>
                  <a:pt x="820900" y="403746"/>
                  <a:pt x="813259" y="411387"/>
                  <a:pt x="803844" y="411387"/>
                </a:cubicBezTo>
                <a:cubicBezTo>
                  <a:pt x="794430" y="411387"/>
                  <a:pt x="786789" y="403746"/>
                  <a:pt x="786789" y="394331"/>
                </a:cubicBezTo>
                <a:cubicBezTo>
                  <a:pt x="786789" y="384916"/>
                  <a:pt x="794430" y="377275"/>
                  <a:pt x="803844" y="377275"/>
                </a:cubicBezTo>
                <a:close/>
                <a:moveTo>
                  <a:pt x="865246" y="376422"/>
                </a:moveTo>
                <a:cubicBezTo>
                  <a:pt x="874661" y="376422"/>
                  <a:pt x="882302" y="384063"/>
                  <a:pt x="882302" y="393477"/>
                </a:cubicBezTo>
                <a:cubicBezTo>
                  <a:pt x="882302" y="402893"/>
                  <a:pt x="874661" y="410534"/>
                  <a:pt x="865246" y="410534"/>
                </a:cubicBezTo>
                <a:cubicBezTo>
                  <a:pt x="855832" y="410534"/>
                  <a:pt x="848191" y="402893"/>
                  <a:pt x="848191" y="393477"/>
                </a:cubicBezTo>
                <a:cubicBezTo>
                  <a:pt x="848191" y="384063"/>
                  <a:pt x="855832" y="376422"/>
                  <a:pt x="865246" y="376422"/>
                </a:cubicBezTo>
                <a:close/>
                <a:moveTo>
                  <a:pt x="926647" y="375740"/>
                </a:moveTo>
                <a:cubicBezTo>
                  <a:pt x="936829" y="375740"/>
                  <a:pt x="945067" y="383996"/>
                  <a:pt x="945067" y="394161"/>
                </a:cubicBezTo>
                <a:cubicBezTo>
                  <a:pt x="945067" y="394212"/>
                  <a:pt x="945067" y="394280"/>
                  <a:pt x="945067" y="394331"/>
                </a:cubicBezTo>
                <a:cubicBezTo>
                  <a:pt x="944965" y="404411"/>
                  <a:pt x="936727" y="412513"/>
                  <a:pt x="926647" y="412411"/>
                </a:cubicBezTo>
                <a:cubicBezTo>
                  <a:pt x="916533" y="412411"/>
                  <a:pt x="908329" y="404274"/>
                  <a:pt x="908227" y="394161"/>
                </a:cubicBezTo>
                <a:cubicBezTo>
                  <a:pt x="908227" y="383996"/>
                  <a:pt x="916482" y="375740"/>
                  <a:pt x="926647" y="375740"/>
                </a:cubicBezTo>
                <a:close/>
                <a:moveTo>
                  <a:pt x="988415" y="374753"/>
                </a:moveTo>
                <a:cubicBezTo>
                  <a:pt x="999059" y="374753"/>
                  <a:pt x="1007688" y="383382"/>
                  <a:pt x="1007688" y="394025"/>
                </a:cubicBezTo>
                <a:cubicBezTo>
                  <a:pt x="1007688" y="404670"/>
                  <a:pt x="999060" y="413299"/>
                  <a:pt x="988415" y="413299"/>
                </a:cubicBezTo>
                <a:cubicBezTo>
                  <a:pt x="977771" y="413299"/>
                  <a:pt x="969142" y="404670"/>
                  <a:pt x="969142" y="394025"/>
                </a:cubicBezTo>
                <a:cubicBezTo>
                  <a:pt x="969142" y="383382"/>
                  <a:pt x="977771" y="374753"/>
                  <a:pt x="988415" y="374753"/>
                </a:cubicBezTo>
                <a:close/>
                <a:moveTo>
                  <a:pt x="1050132" y="374205"/>
                </a:moveTo>
                <a:cubicBezTo>
                  <a:pt x="1061150" y="374205"/>
                  <a:pt x="1070088" y="383143"/>
                  <a:pt x="1070088" y="394161"/>
                </a:cubicBezTo>
                <a:cubicBezTo>
                  <a:pt x="1070088" y="394212"/>
                  <a:pt x="1070088" y="394280"/>
                  <a:pt x="1070088" y="394331"/>
                </a:cubicBezTo>
                <a:cubicBezTo>
                  <a:pt x="1069985" y="405264"/>
                  <a:pt x="1061065" y="414048"/>
                  <a:pt x="1050132" y="413946"/>
                </a:cubicBezTo>
                <a:cubicBezTo>
                  <a:pt x="1039182" y="413946"/>
                  <a:pt x="1030262" y="405111"/>
                  <a:pt x="1030177" y="394161"/>
                </a:cubicBezTo>
                <a:cubicBezTo>
                  <a:pt x="1030177" y="383143"/>
                  <a:pt x="1039114" y="374205"/>
                  <a:pt x="1050132" y="374205"/>
                </a:cubicBezTo>
                <a:close/>
                <a:moveTo>
                  <a:pt x="1110851" y="373352"/>
                </a:moveTo>
                <a:cubicBezTo>
                  <a:pt x="1110970" y="373352"/>
                  <a:pt x="1111073" y="373352"/>
                  <a:pt x="1111192" y="373352"/>
                </a:cubicBezTo>
                <a:cubicBezTo>
                  <a:pt x="1122585" y="373455"/>
                  <a:pt x="1131762" y="382767"/>
                  <a:pt x="1131659" y="394161"/>
                </a:cubicBezTo>
                <a:cubicBezTo>
                  <a:pt x="1131659" y="394212"/>
                  <a:pt x="1131659" y="394280"/>
                  <a:pt x="1131659" y="394331"/>
                </a:cubicBezTo>
                <a:cubicBezTo>
                  <a:pt x="1131556" y="405725"/>
                  <a:pt x="1122244" y="414901"/>
                  <a:pt x="1110851" y="414798"/>
                </a:cubicBezTo>
                <a:cubicBezTo>
                  <a:pt x="1099424" y="414798"/>
                  <a:pt x="1090128" y="405587"/>
                  <a:pt x="1090043" y="394161"/>
                </a:cubicBezTo>
                <a:cubicBezTo>
                  <a:pt x="1090043" y="382665"/>
                  <a:pt x="1099355" y="373352"/>
                  <a:pt x="1110851" y="373352"/>
                </a:cubicBezTo>
                <a:close/>
                <a:moveTo>
                  <a:pt x="1172252" y="372670"/>
                </a:moveTo>
                <a:cubicBezTo>
                  <a:pt x="1172371" y="372670"/>
                  <a:pt x="1172474" y="372670"/>
                  <a:pt x="1172593" y="372670"/>
                </a:cubicBezTo>
                <a:cubicBezTo>
                  <a:pt x="1184362" y="372773"/>
                  <a:pt x="1193845" y="382392"/>
                  <a:pt x="1193743" y="394161"/>
                </a:cubicBezTo>
                <a:cubicBezTo>
                  <a:pt x="1193743" y="394212"/>
                  <a:pt x="1193743" y="394280"/>
                  <a:pt x="1193743" y="394331"/>
                </a:cubicBezTo>
                <a:cubicBezTo>
                  <a:pt x="1193640" y="406100"/>
                  <a:pt x="1184021" y="415583"/>
                  <a:pt x="1172252" y="415481"/>
                </a:cubicBezTo>
                <a:cubicBezTo>
                  <a:pt x="1160449" y="415481"/>
                  <a:pt x="1150847" y="405962"/>
                  <a:pt x="1150762" y="394161"/>
                </a:cubicBezTo>
                <a:cubicBezTo>
                  <a:pt x="1150762" y="382290"/>
                  <a:pt x="1160381" y="372670"/>
                  <a:pt x="1172252" y="372670"/>
                </a:cubicBezTo>
                <a:close/>
                <a:moveTo>
                  <a:pt x="1233654" y="371988"/>
                </a:moveTo>
                <a:cubicBezTo>
                  <a:pt x="1245899" y="371988"/>
                  <a:pt x="1255826" y="381915"/>
                  <a:pt x="1255826" y="394161"/>
                </a:cubicBezTo>
                <a:cubicBezTo>
                  <a:pt x="1255741" y="406339"/>
                  <a:pt x="1245831" y="416163"/>
                  <a:pt x="1233654" y="416163"/>
                </a:cubicBezTo>
                <a:cubicBezTo>
                  <a:pt x="1221475" y="416163"/>
                  <a:pt x="1211583" y="406339"/>
                  <a:pt x="1211481" y="394161"/>
                </a:cubicBezTo>
                <a:cubicBezTo>
                  <a:pt x="1211481" y="381915"/>
                  <a:pt x="1221407" y="371988"/>
                  <a:pt x="1233654" y="371988"/>
                </a:cubicBezTo>
                <a:close/>
                <a:moveTo>
                  <a:pt x="1295422" y="371172"/>
                </a:moveTo>
                <a:cubicBezTo>
                  <a:pt x="1308044" y="371172"/>
                  <a:pt x="1318277" y="381406"/>
                  <a:pt x="1318277" y="394027"/>
                </a:cubicBezTo>
                <a:cubicBezTo>
                  <a:pt x="1318277" y="406649"/>
                  <a:pt x="1308044" y="416881"/>
                  <a:pt x="1295422" y="416881"/>
                </a:cubicBezTo>
                <a:cubicBezTo>
                  <a:pt x="1282800" y="416881"/>
                  <a:pt x="1272567" y="406649"/>
                  <a:pt x="1272567" y="394027"/>
                </a:cubicBezTo>
                <a:cubicBezTo>
                  <a:pt x="1272567" y="381406"/>
                  <a:pt x="1282800" y="371172"/>
                  <a:pt x="1295422" y="371172"/>
                </a:cubicBezTo>
                <a:close/>
                <a:moveTo>
                  <a:pt x="1357139" y="370453"/>
                </a:moveTo>
                <a:cubicBezTo>
                  <a:pt x="1370238" y="370453"/>
                  <a:pt x="1380847" y="381062"/>
                  <a:pt x="1380847" y="394161"/>
                </a:cubicBezTo>
                <a:cubicBezTo>
                  <a:pt x="1380847" y="394212"/>
                  <a:pt x="1380847" y="394281"/>
                  <a:pt x="1380847" y="394331"/>
                </a:cubicBezTo>
                <a:cubicBezTo>
                  <a:pt x="1380744" y="407327"/>
                  <a:pt x="1370135" y="417800"/>
                  <a:pt x="1357139" y="417698"/>
                </a:cubicBezTo>
                <a:cubicBezTo>
                  <a:pt x="1344142" y="417698"/>
                  <a:pt x="1333602" y="407158"/>
                  <a:pt x="1333602" y="394161"/>
                </a:cubicBezTo>
                <a:cubicBezTo>
                  <a:pt x="1333602" y="394110"/>
                  <a:pt x="1333602" y="394041"/>
                  <a:pt x="1333602" y="393991"/>
                </a:cubicBezTo>
                <a:cubicBezTo>
                  <a:pt x="1333602" y="380994"/>
                  <a:pt x="1344142" y="370453"/>
                  <a:pt x="1357139" y="370453"/>
                </a:cubicBezTo>
                <a:close/>
                <a:moveTo>
                  <a:pt x="1971151" y="370282"/>
                </a:moveTo>
                <a:cubicBezTo>
                  <a:pt x="1984335" y="370282"/>
                  <a:pt x="1995029" y="380977"/>
                  <a:pt x="1995029" y="394161"/>
                </a:cubicBezTo>
                <a:cubicBezTo>
                  <a:pt x="1994944" y="407276"/>
                  <a:pt x="1984267" y="417867"/>
                  <a:pt x="1971151" y="417867"/>
                </a:cubicBezTo>
                <a:cubicBezTo>
                  <a:pt x="1958035" y="417867"/>
                  <a:pt x="1947358" y="407276"/>
                  <a:pt x="1947273" y="394161"/>
                </a:cubicBezTo>
                <a:cubicBezTo>
                  <a:pt x="1947273" y="380977"/>
                  <a:pt x="1957966" y="370282"/>
                  <a:pt x="1971151" y="370282"/>
                </a:cubicBezTo>
                <a:close/>
                <a:moveTo>
                  <a:pt x="1417858" y="369771"/>
                </a:moveTo>
                <a:cubicBezTo>
                  <a:pt x="1431332" y="369771"/>
                  <a:pt x="1442247" y="380687"/>
                  <a:pt x="1442247" y="394161"/>
                </a:cubicBezTo>
                <a:cubicBezTo>
                  <a:pt x="1442145" y="407567"/>
                  <a:pt x="1431264" y="418381"/>
                  <a:pt x="1417858" y="418381"/>
                </a:cubicBezTo>
                <a:cubicBezTo>
                  <a:pt x="1404486" y="418381"/>
                  <a:pt x="1393639" y="407532"/>
                  <a:pt x="1393639" y="394161"/>
                </a:cubicBezTo>
                <a:cubicBezTo>
                  <a:pt x="1393639" y="394110"/>
                  <a:pt x="1393639" y="394041"/>
                  <a:pt x="1393639" y="393991"/>
                </a:cubicBezTo>
                <a:cubicBezTo>
                  <a:pt x="1393639" y="380619"/>
                  <a:pt x="1404486" y="369771"/>
                  <a:pt x="1417858" y="369771"/>
                </a:cubicBezTo>
                <a:close/>
                <a:moveTo>
                  <a:pt x="1479259" y="369259"/>
                </a:moveTo>
                <a:cubicBezTo>
                  <a:pt x="1493006" y="369259"/>
                  <a:pt x="1504160" y="380414"/>
                  <a:pt x="1504160" y="394161"/>
                </a:cubicBezTo>
                <a:cubicBezTo>
                  <a:pt x="1504160" y="394212"/>
                  <a:pt x="1504160" y="394281"/>
                  <a:pt x="1504160" y="394331"/>
                </a:cubicBezTo>
                <a:cubicBezTo>
                  <a:pt x="1504058" y="407993"/>
                  <a:pt x="1492921" y="418994"/>
                  <a:pt x="1479259" y="418891"/>
                </a:cubicBezTo>
                <a:cubicBezTo>
                  <a:pt x="1465597" y="418891"/>
                  <a:pt x="1454528" y="407823"/>
                  <a:pt x="1454528" y="394161"/>
                </a:cubicBezTo>
                <a:cubicBezTo>
                  <a:pt x="1454528" y="394110"/>
                  <a:pt x="1454528" y="394041"/>
                  <a:pt x="1454528" y="393991"/>
                </a:cubicBezTo>
                <a:cubicBezTo>
                  <a:pt x="1454528" y="380329"/>
                  <a:pt x="1465597" y="369259"/>
                  <a:pt x="1479259" y="369259"/>
                </a:cubicBezTo>
                <a:close/>
                <a:moveTo>
                  <a:pt x="1540660" y="368577"/>
                </a:moveTo>
                <a:cubicBezTo>
                  <a:pt x="1554783" y="368577"/>
                  <a:pt x="1566244" y="380039"/>
                  <a:pt x="1566244" y="394161"/>
                </a:cubicBezTo>
                <a:cubicBezTo>
                  <a:pt x="1566159" y="408233"/>
                  <a:pt x="1554731" y="419575"/>
                  <a:pt x="1540660" y="419575"/>
                </a:cubicBezTo>
                <a:cubicBezTo>
                  <a:pt x="1526623" y="419575"/>
                  <a:pt x="1515247" y="408198"/>
                  <a:pt x="1515247" y="394161"/>
                </a:cubicBezTo>
                <a:cubicBezTo>
                  <a:pt x="1515247" y="380090"/>
                  <a:pt x="1526589" y="368663"/>
                  <a:pt x="1540660" y="368577"/>
                </a:cubicBezTo>
                <a:close/>
                <a:moveTo>
                  <a:pt x="1602428" y="367931"/>
                </a:moveTo>
                <a:cubicBezTo>
                  <a:pt x="1616840" y="367931"/>
                  <a:pt x="1628523" y="379614"/>
                  <a:pt x="1628523" y="394027"/>
                </a:cubicBezTo>
                <a:cubicBezTo>
                  <a:pt x="1628523" y="408439"/>
                  <a:pt x="1616840" y="420121"/>
                  <a:pt x="1602428" y="420121"/>
                </a:cubicBezTo>
                <a:cubicBezTo>
                  <a:pt x="1588015" y="420121"/>
                  <a:pt x="1576332" y="408439"/>
                  <a:pt x="1576332" y="394027"/>
                </a:cubicBezTo>
                <a:cubicBezTo>
                  <a:pt x="1576332" y="379614"/>
                  <a:pt x="1588015" y="367931"/>
                  <a:pt x="1602428" y="367931"/>
                </a:cubicBezTo>
                <a:close/>
                <a:moveTo>
                  <a:pt x="1664145" y="367553"/>
                </a:moveTo>
                <a:cubicBezTo>
                  <a:pt x="1678847" y="367553"/>
                  <a:pt x="1690752" y="379457"/>
                  <a:pt x="1690752" y="394161"/>
                </a:cubicBezTo>
                <a:cubicBezTo>
                  <a:pt x="1690752" y="394212"/>
                  <a:pt x="1690752" y="394280"/>
                  <a:pt x="1690752" y="394331"/>
                </a:cubicBezTo>
                <a:cubicBezTo>
                  <a:pt x="1690649" y="408931"/>
                  <a:pt x="1678744" y="420699"/>
                  <a:pt x="1664145" y="420597"/>
                </a:cubicBezTo>
                <a:cubicBezTo>
                  <a:pt x="1664025" y="420597"/>
                  <a:pt x="1663923" y="420597"/>
                  <a:pt x="1663804" y="420597"/>
                </a:cubicBezTo>
                <a:cubicBezTo>
                  <a:pt x="1649289" y="420494"/>
                  <a:pt x="1637606" y="408675"/>
                  <a:pt x="1637708" y="394161"/>
                </a:cubicBezTo>
                <a:cubicBezTo>
                  <a:pt x="1637708" y="394109"/>
                  <a:pt x="1637708" y="394041"/>
                  <a:pt x="1637708" y="393989"/>
                </a:cubicBezTo>
                <a:cubicBezTo>
                  <a:pt x="1637708" y="379390"/>
                  <a:pt x="1649545" y="367553"/>
                  <a:pt x="1664145" y="367553"/>
                </a:cubicBezTo>
                <a:close/>
                <a:moveTo>
                  <a:pt x="1724863" y="367212"/>
                </a:moveTo>
                <a:cubicBezTo>
                  <a:pt x="1739754" y="367212"/>
                  <a:pt x="1751812" y="379271"/>
                  <a:pt x="1751812" y="394161"/>
                </a:cubicBezTo>
                <a:cubicBezTo>
                  <a:pt x="1751812" y="394212"/>
                  <a:pt x="1751812" y="394280"/>
                  <a:pt x="1751812" y="394331"/>
                </a:cubicBezTo>
                <a:cubicBezTo>
                  <a:pt x="1751710" y="409119"/>
                  <a:pt x="1739651" y="421041"/>
                  <a:pt x="1724863" y="420939"/>
                </a:cubicBezTo>
                <a:cubicBezTo>
                  <a:pt x="1710076" y="420939"/>
                  <a:pt x="1698086" y="408948"/>
                  <a:pt x="1698086" y="394161"/>
                </a:cubicBezTo>
                <a:cubicBezTo>
                  <a:pt x="1698086" y="394110"/>
                  <a:pt x="1698086" y="394041"/>
                  <a:pt x="1698086" y="393989"/>
                </a:cubicBezTo>
                <a:cubicBezTo>
                  <a:pt x="1698086" y="379203"/>
                  <a:pt x="1710076" y="367212"/>
                  <a:pt x="1724863" y="367212"/>
                </a:cubicBezTo>
                <a:close/>
                <a:moveTo>
                  <a:pt x="1786265" y="366870"/>
                </a:moveTo>
                <a:cubicBezTo>
                  <a:pt x="1801343" y="366870"/>
                  <a:pt x="1813555" y="379084"/>
                  <a:pt x="1813555" y="394161"/>
                </a:cubicBezTo>
                <a:cubicBezTo>
                  <a:pt x="1813470" y="409169"/>
                  <a:pt x="1801275" y="421279"/>
                  <a:pt x="1786265" y="421279"/>
                </a:cubicBezTo>
                <a:cubicBezTo>
                  <a:pt x="1771290" y="421279"/>
                  <a:pt x="1759147" y="409136"/>
                  <a:pt x="1759147" y="394161"/>
                </a:cubicBezTo>
                <a:cubicBezTo>
                  <a:pt x="1759147" y="394110"/>
                  <a:pt x="1759147" y="394041"/>
                  <a:pt x="1759147" y="393989"/>
                </a:cubicBezTo>
                <a:cubicBezTo>
                  <a:pt x="1759147" y="379015"/>
                  <a:pt x="1771290" y="366870"/>
                  <a:pt x="1786265" y="366870"/>
                </a:cubicBezTo>
                <a:close/>
                <a:moveTo>
                  <a:pt x="1847666" y="366700"/>
                </a:moveTo>
                <a:cubicBezTo>
                  <a:pt x="1862828" y="366700"/>
                  <a:pt x="1875126" y="378998"/>
                  <a:pt x="1875126" y="394160"/>
                </a:cubicBezTo>
                <a:cubicBezTo>
                  <a:pt x="1875041" y="409255"/>
                  <a:pt x="1862760" y="421449"/>
                  <a:pt x="1847666" y="421449"/>
                </a:cubicBezTo>
                <a:cubicBezTo>
                  <a:pt x="1832589" y="421449"/>
                  <a:pt x="1820377" y="409238"/>
                  <a:pt x="1820377" y="394160"/>
                </a:cubicBezTo>
                <a:cubicBezTo>
                  <a:pt x="1820377" y="379066"/>
                  <a:pt x="1832571" y="366786"/>
                  <a:pt x="1847666" y="366700"/>
                </a:cubicBezTo>
                <a:close/>
                <a:moveTo>
                  <a:pt x="1909067" y="366529"/>
                </a:moveTo>
                <a:cubicBezTo>
                  <a:pt x="1909187" y="366529"/>
                  <a:pt x="1909289" y="366529"/>
                  <a:pt x="1909409" y="366529"/>
                </a:cubicBezTo>
                <a:cubicBezTo>
                  <a:pt x="1924572" y="366633"/>
                  <a:pt x="1936800" y="378998"/>
                  <a:pt x="1936698" y="394161"/>
                </a:cubicBezTo>
                <a:cubicBezTo>
                  <a:pt x="1936698" y="394212"/>
                  <a:pt x="1936698" y="394280"/>
                  <a:pt x="1936698" y="394331"/>
                </a:cubicBezTo>
                <a:cubicBezTo>
                  <a:pt x="1936596" y="409493"/>
                  <a:pt x="1924230" y="421723"/>
                  <a:pt x="1909067" y="421621"/>
                </a:cubicBezTo>
                <a:cubicBezTo>
                  <a:pt x="1893905" y="421621"/>
                  <a:pt x="1881608" y="409324"/>
                  <a:pt x="1881608" y="394161"/>
                </a:cubicBezTo>
                <a:cubicBezTo>
                  <a:pt x="1881608" y="394110"/>
                  <a:pt x="1881608" y="394041"/>
                  <a:pt x="1881608" y="393989"/>
                </a:cubicBezTo>
                <a:cubicBezTo>
                  <a:pt x="1881608" y="378828"/>
                  <a:pt x="1893905" y="366529"/>
                  <a:pt x="1909067" y="366529"/>
                </a:cubicBezTo>
                <a:close/>
                <a:moveTo>
                  <a:pt x="5629" y="327472"/>
                </a:moveTo>
                <a:cubicBezTo>
                  <a:pt x="8545" y="327472"/>
                  <a:pt x="10916" y="329843"/>
                  <a:pt x="10916" y="332760"/>
                </a:cubicBezTo>
                <a:cubicBezTo>
                  <a:pt x="10916" y="335676"/>
                  <a:pt x="8545" y="338047"/>
                  <a:pt x="5629" y="338047"/>
                </a:cubicBezTo>
                <a:cubicBezTo>
                  <a:pt x="2712" y="338047"/>
                  <a:pt x="342" y="335676"/>
                  <a:pt x="342" y="332760"/>
                </a:cubicBezTo>
                <a:cubicBezTo>
                  <a:pt x="342" y="329843"/>
                  <a:pt x="2712" y="327472"/>
                  <a:pt x="5629" y="327472"/>
                </a:cubicBezTo>
                <a:close/>
                <a:moveTo>
                  <a:pt x="67029" y="325425"/>
                </a:moveTo>
                <a:cubicBezTo>
                  <a:pt x="71072" y="325425"/>
                  <a:pt x="74364" y="328717"/>
                  <a:pt x="74364" y="332759"/>
                </a:cubicBezTo>
                <a:cubicBezTo>
                  <a:pt x="74364" y="336802"/>
                  <a:pt x="71072" y="340093"/>
                  <a:pt x="67029" y="340093"/>
                </a:cubicBezTo>
                <a:cubicBezTo>
                  <a:pt x="63022" y="340008"/>
                  <a:pt x="59781" y="336768"/>
                  <a:pt x="59696" y="332759"/>
                </a:cubicBezTo>
                <a:cubicBezTo>
                  <a:pt x="59696" y="328717"/>
                  <a:pt x="62971" y="325425"/>
                  <a:pt x="67029" y="325425"/>
                </a:cubicBezTo>
                <a:close/>
                <a:moveTo>
                  <a:pt x="129114" y="324572"/>
                </a:moveTo>
                <a:cubicBezTo>
                  <a:pt x="129233" y="324572"/>
                  <a:pt x="129335" y="324572"/>
                  <a:pt x="129455" y="324572"/>
                </a:cubicBezTo>
                <a:cubicBezTo>
                  <a:pt x="133889" y="324675"/>
                  <a:pt x="137403" y="328325"/>
                  <a:pt x="137301" y="332759"/>
                </a:cubicBezTo>
                <a:cubicBezTo>
                  <a:pt x="137301" y="337279"/>
                  <a:pt x="133634" y="340946"/>
                  <a:pt x="129114" y="340946"/>
                </a:cubicBezTo>
                <a:cubicBezTo>
                  <a:pt x="124628" y="340861"/>
                  <a:pt x="121012" y="337245"/>
                  <a:pt x="120927" y="332759"/>
                </a:cubicBezTo>
                <a:cubicBezTo>
                  <a:pt x="120927" y="328240"/>
                  <a:pt x="124594" y="324572"/>
                  <a:pt x="129114" y="324572"/>
                </a:cubicBezTo>
                <a:close/>
                <a:moveTo>
                  <a:pt x="189832" y="323720"/>
                </a:moveTo>
                <a:cubicBezTo>
                  <a:pt x="189951" y="323720"/>
                  <a:pt x="190054" y="323720"/>
                  <a:pt x="190173" y="323720"/>
                </a:cubicBezTo>
                <a:cubicBezTo>
                  <a:pt x="195068" y="323823"/>
                  <a:pt x="198974" y="327865"/>
                  <a:pt x="198872" y="332760"/>
                </a:cubicBezTo>
                <a:cubicBezTo>
                  <a:pt x="198872" y="337757"/>
                  <a:pt x="194830" y="341800"/>
                  <a:pt x="189832" y="341800"/>
                </a:cubicBezTo>
                <a:cubicBezTo>
                  <a:pt x="184835" y="341800"/>
                  <a:pt x="180793" y="337757"/>
                  <a:pt x="180793" y="332760"/>
                </a:cubicBezTo>
                <a:cubicBezTo>
                  <a:pt x="180793" y="327763"/>
                  <a:pt x="184835" y="323720"/>
                  <a:pt x="189832" y="323720"/>
                </a:cubicBezTo>
                <a:close/>
                <a:moveTo>
                  <a:pt x="251233" y="322868"/>
                </a:moveTo>
                <a:cubicBezTo>
                  <a:pt x="256691" y="322868"/>
                  <a:pt x="261125" y="327303"/>
                  <a:pt x="261125" y="332760"/>
                </a:cubicBezTo>
                <a:cubicBezTo>
                  <a:pt x="261125" y="338218"/>
                  <a:pt x="256691" y="342652"/>
                  <a:pt x="251233" y="342652"/>
                </a:cubicBezTo>
                <a:cubicBezTo>
                  <a:pt x="245775" y="342652"/>
                  <a:pt x="241341" y="338218"/>
                  <a:pt x="241341" y="332760"/>
                </a:cubicBezTo>
                <a:cubicBezTo>
                  <a:pt x="241341" y="327303"/>
                  <a:pt x="245775" y="322868"/>
                  <a:pt x="251233" y="322868"/>
                </a:cubicBezTo>
                <a:close/>
                <a:moveTo>
                  <a:pt x="312635" y="322185"/>
                </a:moveTo>
                <a:cubicBezTo>
                  <a:pt x="318468" y="322185"/>
                  <a:pt x="323210" y="326927"/>
                  <a:pt x="323210" y="332760"/>
                </a:cubicBezTo>
                <a:cubicBezTo>
                  <a:pt x="323210" y="338593"/>
                  <a:pt x="318468" y="343335"/>
                  <a:pt x="312635" y="343335"/>
                </a:cubicBezTo>
                <a:cubicBezTo>
                  <a:pt x="306802" y="343335"/>
                  <a:pt x="302061" y="338593"/>
                  <a:pt x="302061" y="332760"/>
                </a:cubicBezTo>
                <a:cubicBezTo>
                  <a:pt x="302061" y="326927"/>
                  <a:pt x="306802" y="322185"/>
                  <a:pt x="312635" y="322185"/>
                </a:cubicBezTo>
                <a:close/>
                <a:moveTo>
                  <a:pt x="374036" y="321331"/>
                </a:moveTo>
                <a:cubicBezTo>
                  <a:pt x="380347" y="321331"/>
                  <a:pt x="385463" y="326449"/>
                  <a:pt x="385463" y="332760"/>
                </a:cubicBezTo>
                <a:cubicBezTo>
                  <a:pt x="385463" y="339071"/>
                  <a:pt x="380347" y="344188"/>
                  <a:pt x="374036" y="344188"/>
                </a:cubicBezTo>
                <a:cubicBezTo>
                  <a:pt x="367725" y="344188"/>
                  <a:pt x="362609" y="339071"/>
                  <a:pt x="362609" y="332760"/>
                </a:cubicBezTo>
                <a:cubicBezTo>
                  <a:pt x="362609" y="326449"/>
                  <a:pt x="367725" y="321331"/>
                  <a:pt x="374036" y="321331"/>
                </a:cubicBezTo>
                <a:close/>
                <a:moveTo>
                  <a:pt x="436120" y="320479"/>
                </a:moveTo>
                <a:cubicBezTo>
                  <a:pt x="442908" y="320479"/>
                  <a:pt x="448400" y="325971"/>
                  <a:pt x="448400" y="332760"/>
                </a:cubicBezTo>
                <a:cubicBezTo>
                  <a:pt x="448400" y="339548"/>
                  <a:pt x="442908" y="345040"/>
                  <a:pt x="436120" y="345040"/>
                </a:cubicBezTo>
                <a:cubicBezTo>
                  <a:pt x="429383" y="344955"/>
                  <a:pt x="423925" y="339497"/>
                  <a:pt x="423840" y="332760"/>
                </a:cubicBezTo>
                <a:cubicBezTo>
                  <a:pt x="423840" y="325971"/>
                  <a:pt x="429331" y="320479"/>
                  <a:pt x="436120" y="320479"/>
                </a:cubicBezTo>
                <a:close/>
                <a:moveTo>
                  <a:pt x="496838" y="319626"/>
                </a:moveTo>
                <a:cubicBezTo>
                  <a:pt x="496958" y="319626"/>
                  <a:pt x="497060" y="319626"/>
                  <a:pt x="497179" y="319626"/>
                </a:cubicBezTo>
                <a:cubicBezTo>
                  <a:pt x="504343" y="319730"/>
                  <a:pt x="510074" y="325596"/>
                  <a:pt x="509971" y="332759"/>
                </a:cubicBezTo>
                <a:cubicBezTo>
                  <a:pt x="509971" y="340008"/>
                  <a:pt x="504087" y="345892"/>
                  <a:pt x="496838" y="345892"/>
                </a:cubicBezTo>
                <a:cubicBezTo>
                  <a:pt x="489624" y="345807"/>
                  <a:pt x="483791" y="339974"/>
                  <a:pt x="483706" y="332759"/>
                </a:cubicBezTo>
                <a:cubicBezTo>
                  <a:pt x="483706" y="325511"/>
                  <a:pt x="489590" y="319626"/>
                  <a:pt x="496838" y="319626"/>
                </a:cubicBezTo>
                <a:close/>
                <a:moveTo>
                  <a:pt x="558240" y="318772"/>
                </a:moveTo>
                <a:cubicBezTo>
                  <a:pt x="565966" y="318772"/>
                  <a:pt x="572226" y="325033"/>
                  <a:pt x="572226" y="332759"/>
                </a:cubicBezTo>
                <a:cubicBezTo>
                  <a:pt x="572226" y="340486"/>
                  <a:pt x="565966" y="346745"/>
                  <a:pt x="558240" y="346745"/>
                </a:cubicBezTo>
                <a:cubicBezTo>
                  <a:pt x="550513" y="346745"/>
                  <a:pt x="544254" y="340486"/>
                  <a:pt x="544254" y="332759"/>
                </a:cubicBezTo>
                <a:cubicBezTo>
                  <a:pt x="544254" y="325033"/>
                  <a:pt x="550513" y="318772"/>
                  <a:pt x="558240" y="318772"/>
                </a:cubicBezTo>
                <a:close/>
                <a:moveTo>
                  <a:pt x="620007" y="317957"/>
                </a:moveTo>
                <a:cubicBezTo>
                  <a:pt x="628108" y="317957"/>
                  <a:pt x="634675" y="324524"/>
                  <a:pt x="634675" y="332625"/>
                </a:cubicBezTo>
                <a:cubicBezTo>
                  <a:pt x="634675" y="340726"/>
                  <a:pt x="628108" y="347293"/>
                  <a:pt x="620007" y="347293"/>
                </a:cubicBezTo>
                <a:cubicBezTo>
                  <a:pt x="611906" y="347293"/>
                  <a:pt x="605339" y="340726"/>
                  <a:pt x="605339" y="332625"/>
                </a:cubicBezTo>
                <a:cubicBezTo>
                  <a:pt x="605339" y="324524"/>
                  <a:pt x="611906" y="317957"/>
                  <a:pt x="620007" y="317957"/>
                </a:cubicBezTo>
                <a:close/>
                <a:moveTo>
                  <a:pt x="681042" y="317238"/>
                </a:moveTo>
                <a:cubicBezTo>
                  <a:pt x="689621" y="317238"/>
                  <a:pt x="696563" y="324180"/>
                  <a:pt x="696563" y="332759"/>
                </a:cubicBezTo>
                <a:cubicBezTo>
                  <a:pt x="696563" y="332810"/>
                  <a:pt x="696563" y="332879"/>
                  <a:pt x="696563" y="332930"/>
                </a:cubicBezTo>
                <a:cubicBezTo>
                  <a:pt x="696461" y="341407"/>
                  <a:pt x="689519" y="348212"/>
                  <a:pt x="681042" y="348110"/>
                </a:cubicBezTo>
                <a:cubicBezTo>
                  <a:pt x="680991" y="348110"/>
                  <a:pt x="680923" y="348110"/>
                  <a:pt x="680872" y="348110"/>
                </a:cubicBezTo>
                <a:cubicBezTo>
                  <a:pt x="672395" y="348110"/>
                  <a:pt x="665522" y="341236"/>
                  <a:pt x="665522" y="332759"/>
                </a:cubicBezTo>
                <a:cubicBezTo>
                  <a:pt x="665522" y="324180"/>
                  <a:pt x="672463" y="317238"/>
                  <a:pt x="681042" y="317238"/>
                </a:cubicBezTo>
                <a:close/>
                <a:moveTo>
                  <a:pt x="743125" y="316386"/>
                </a:moveTo>
                <a:cubicBezTo>
                  <a:pt x="752540" y="316386"/>
                  <a:pt x="760181" y="324026"/>
                  <a:pt x="760181" y="333442"/>
                </a:cubicBezTo>
                <a:cubicBezTo>
                  <a:pt x="760181" y="342857"/>
                  <a:pt x="752540" y="350498"/>
                  <a:pt x="743125" y="350498"/>
                </a:cubicBezTo>
                <a:cubicBezTo>
                  <a:pt x="733711" y="350498"/>
                  <a:pt x="726070" y="342857"/>
                  <a:pt x="726070" y="333442"/>
                </a:cubicBezTo>
                <a:cubicBezTo>
                  <a:pt x="726070" y="324026"/>
                  <a:pt x="733711" y="316386"/>
                  <a:pt x="743125" y="316386"/>
                </a:cubicBezTo>
                <a:close/>
                <a:moveTo>
                  <a:pt x="803844" y="315533"/>
                </a:moveTo>
                <a:cubicBezTo>
                  <a:pt x="813259" y="315533"/>
                  <a:pt x="820900" y="323175"/>
                  <a:pt x="820900" y="332589"/>
                </a:cubicBezTo>
                <a:cubicBezTo>
                  <a:pt x="820900" y="342003"/>
                  <a:pt x="813259" y="349645"/>
                  <a:pt x="803844" y="349645"/>
                </a:cubicBezTo>
                <a:cubicBezTo>
                  <a:pt x="794430" y="349645"/>
                  <a:pt x="786789" y="342003"/>
                  <a:pt x="786789" y="332589"/>
                </a:cubicBezTo>
                <a:cubicBezTo>
                  <a:pt x="786789" y="323175"/>
                  <a:pt x="794430" y="315533"/>
                  <a:pt x="803844" y="315533"/>
                </a:cubicBezTo>
                <a:close/>
                <a:moveTo>
                  <a:pt x="865247" y="314510"/>
                </a:moveTo>
                <a:cubicBezTo>
                  <a:pt x="874662" y="314510"/>
                  <a:pt x="882303" y="322151"/>
                  <a:pt x="882303" y="331566"/>
                </a:cubicBezTo>
                <a:cubicBezTo>
                  <a:pt x="882303" y="340981"/>
                  <a:pt x="874662" y="348622"/>
                  <a:pt x="865247" y="348622"/>
                </a:cubicBezTo>
                <a:cubicBezTo>
                  <a:pt x="864957" y="348639"/>
                  <a:pt x="864667" y="348639"/>
                  <a:pt x="864377" y="348639"/>
                </a:cubicBezTo>
                <a:cubicBezTo>
                  <a:pt x="854945" y="348639"/>
                  <a:pt x="847321" y="340981"/>
                  <a:pt x="847338" y="331566"/>
                </a:cubicBezTo>
                <a:cubicBezTo>
                  <a:pt x="847338" y="331276"/>
                  <a:pt x="847338" y="330986"/>
                  <a:pt x="847355" y="330696"/>
                </a:cubicBezTo>
                <a:cubicBezTo>
                  <a:pt x="847833" y="321281"/>
                  <a:pt x="855832" y="314032"/>
                  <a:pt x="865247" y="314510"/>
                </a:cubicBezTo>
                <a:close/>
                <a:moveTo>
                  <a:pt x="927014" y="313864"/>
                </a:moveTo>
                <a:cubicBezTo>
                  <a:pt x="937375" y="313864"/>
                  <a:pt x="945775" y="322265"/>
                  <a:pt x="945775" y="332626"/>
                </a:cubicBezTo>
                <a:cubicBezTo>
                  <a:pt x="945775" y="342987"/>
                  <a:pt x="937375" y="351387"/>
                  <a:pt x="927014" y="351387"/>
                </a:cubicBezTo>
                <a:cubicBezTo>
                  <a:pt x="916652" y="351387"/>
                  <a:pt x="908252" y="342987"/>
                  <a:pt x="908252" y="332626"/>
                </a:cubicBezTo>
                <a:cubicBezTo>
                  <a:pt x="908252" y="322265"/>
                  <a:pt x="916652" y="313864"/>
                  <a:pt x="927014" y="313864"/>
                </a:cubicBezTo>
                <a:close/>
                <a:moveTo>
                  <a:pt x="988048" y="313315"/>
                </a:moveTo>
                <a:cubicBezTo>
                  <a:pt x="998793" y="313315"/>
                  <a:pt x="1007492" y="322014"/>
                  <a:pt x="1007492" y="332759"/>
                </a:cubicBezTo>
                <a:cubicBezTo>
                  <a:pt x="1007492" y="332810"/>
                  <a:pt x="1007492" y="332879"/>
                  <a:pt x="1007492" y="332930"/>
                </a:cubicBezTo>
                <a:cubicBezTo>
                  <a:pt x="1007389" y="343573"/>
                  <a:pt x="998691" y="352135"/>
                  <a:pt x="988048" y="352032"/>
                </a:cubicBezTo>
                <a:cubicBezTo>
                  <a:pt x="987997" y="352032"/>
                  <a:pt x="987929" y="352032"/>
                  <a:pt x="987878" y="352032"/>
                </a:cubicBezTo>
                <a:cubicBezTo>
                  <a:pt x="977235" y="352032"/>
                  <a:pt x="968605" y="343402"/>
                  <a:pt x="968605" y="332759"/>
                </a:cubicBezTo>
                <a:cubicBezTo>
                  <a:pt x="968605" y="322014"/>
                  <a:pt x="977303" y="313315"/>
                  <a:pt x="988048" y="313315"/>
                </a:cubicBezTo>
                <a:close/>
                <a:moveTo>
                  <a:pt x="1050132" y="312462"/>
                </a:moveTo>
                <a:cubicBezTo>
                  <a:pt x="1061338" y="312462"/>
                  <a:pt x="1070429" y="321554"/>
                  <a:pt x="1070429" y="332760"/>
                </a:cubicBezTo>
                <a:cubicBezTo>
                  <a:pt x="1070429" y="332811"/>
                  <a:pt x="1070429" y="332879"/>
                  <a:pt x="1070429" y="332931"/>
                </a:cubicBezTo>
                <a:cubicBezTo>
                  <a:pt x="1070326" y="344051"/>
                  <a:pt x="1061253" y="352988"/>
                  <a:pt x="1050132" y="352886"/>
                </a:cubicBezTo>
                <a:cubicBezTo>
                  <a:pt x="1038994" y="352886"/>
                  <a:pt x="1029921" y="343898"/>
                  <a:pt x="1029836" y="332760"/>
                </a:cubicBezTo>
                <a:cubicBezTo>
                  <a:pt x="1029836" y="321554"/>
                  <a:pt x="1038926" y="312462"/>
                  <a:pt x="1050132" y="312462"/>
                </a:cubicBezTo>
                <a:close/>
                <a:moveTo>
                  <a:pt x="1110851" y="311610"/>
                </a:moveTo>
                <a:cubicBezTo>
                  <a:pt x="1110970" y="311610"/>
                  <a:pt x="1111072" y="311610"/>
                  <a:pt x="1111192" y="311610"/>
                </a:cubicBezTo>
                <a:cubicBezTo>
                  <a:pt x="1122773" y="311713"/>
                  <a:pt x="1132102" y="321178"/>
                  <a:pt x="1132000" y="332760"/>
                </a:cubicBezTo>
                <a:cubicBezTo>
                  <a:pt x="1132000" y="332811"/>
                  <a:pt x="1132000" y="332879"/>
                  <a:pt x="1132000" y="332930"/>
                </a:cubicBezTo>
                <a:cubicBezTo>
                  <a:pt x="1131898" y="344511"/>
                  <a:pt x="1122432" y="353841"/>
                  <a:pt x="1110851" y="353739"/>
                </a:cubicBezTo>
                <a:cubicBezTo>
                  <a:pt x="1099236" y="353739"/>
                  <a:pt x="1089804" y="344376"/>
                  <a:pt x="1089702" y="332760"/>
                </a:cubicBezTo>
                <a:cubicBezTo>
                  <a:pt x="1089702" y="321076"/>
                  <a:pt x="1099167" y="311610"/>
                  <a:pt x="1110851" y="311610"/>
                </a:cubicBezTo>
                <a:close/>
                <a:moveTo>
                  <a:pt x="1172252" y="310928"/>
                </a:moveTo>
                <a:cubicBezTo>
                  <a:pt x="1184311" y="310928"/>
                  <a:pt x="1194084" y="320701"/>
                  <a:pt x="1194084" y="332760"/>
                </a:cubicBezTo>
                <a:cubicBezTo>
                  <a:pt x="1194084" y="332811"/>
                  <a:pt x="1194084" y="332879"/>
                  <a:pt x="1194084" y="332931"/>
                </a:cubicBezTo>
                <a:cubicBezTo>
                  <a:pt x="1193981" y="344887"/>
                  <a:pt x="1184208" y="354523"/>
                  <a:pt x="1172252" y="354421"/>
                </a:cubicBezTo>
                <a:cubicBezTo>
                  <a:pt x="1160262" y="354421"/>
                  <a:pt x="1150506" y="344750"/>
                  <a:pt x="1150421" y="332760"/>
                </a:cubicBezTo>
                <a:cubicBezTo>
                  <a:pt x="1150421" y="320701"/>
                  <a:pt x="1160194" y="310928"/>
                  <a:pt x="1172252" y="310928"/>
                </a:cubicBezTo>
                <a:close/>
                <a:moveTo>
                  <a:pt x="1233653" y="310245"/>
                </a:moveTo>
                <a:cubicBezTo>
                  <a:pt x="1246087" y="310245"/>
                  <a:pt x="1256167" y="320326"/>
                  <a:pt x="1256167" y="332759"/>
                </a:cubicBezTo>
                <a:cubicBezTo>
                  <a:pt x="1256082" y="345125"/>
                  <a:pt x="1246019" y="355102"/>
                  <a:pt x="1233653" y="355102"/>
                </a:cubicBezTo>
                <a:cubicBezTo>
                  <a:pt x="1221288" y="355102"/>
                  <a:pt x="1211225" y="345125"/>
                  <a:pt x="1211140" y="332759"/>
                </a:cubicBezTo>
                <a:cubicBezTo>
                  <a:pt x="1211225" y="320360"/>
                  <a:pt x="1221254" y="310331"/>
                  <a:pt x="1233653" y="310245"/>
                </a:cubicBezTo>
                <a:close/>
                <a:moveTo>
                  <a:pt x="1295054" y="309393"/>
                </a:moveTo>
                <a:cubicBezTo>
                  <a:pt x="1307966" y="309393"/>
                  <a:pt x="1318421" y="319849"/>
                  <a:pt x="1318421" y="332760"/>
                </a:cubicBezTo>
                <a:cubicBezTo>
                  <a:pt x="1318421" y="332811"/>
                  <a:pt x="1318421" y="332880"/>
                  <a:pt x="1318421" y="332931"/>
                </a:cubicBezTo>
                <a:cubicBezTo>
                  <a:pt x="1318319" y="345740"/>
                  <a:pt x="1307863" y="356058"/>
                  <a:pt x="1295054" y="355956"/>
                </a:cubicBezTo>
                <a:cubicBezTo>
                  <a:pt x="1282246" y="355956"/>
                  <a:pt x="1271859" y="345570"/>
                  <a:pt x="1271859" y="332760"/>
                </a:cubicBezTo>
                <a:cubicBezTo>
                  <a:pt x="1271859" y="332709"/>
                  <a:pt x="1271859" y="332641"/>
                  <a:pt x="1271859" y="332589"/>
                </a:cubicBezTo>
                <a:cubicBezTo>
                  <a:pt x="1271859" y="319781"/>
                  <a:pt x="1282246" y="309393"/>
                  <a:pt x="1295054" y="309393"/>
                </a:cubicBezTo>
                <a:close/>
                <a:moveTo>
                  <a:pt x="1357139" y="308710"/>
                </a:moveTo>
                <a:cubicBezTo>
                  <a:pt x="1370425" y="308710"/>
                  <a:pt x="1381188" y="319473"/>
                  <a:pt x="1381188" y="332759"/>
                </a:cubicBezTo>
                <a:cubicBezTo>
                  <a:pt x="1381102" y="345978"/>
                  <a:pt x="1370357" y="356637"/>
                  <a:pt x="1357139" y="356637"/>
                </a:cubicBezTo>
                <a:cubicBezTo>
                  <a:pt x="1343954" y="356637"/>
                  <a:pt x="1333261" y="345944"/>
                  <a:pt x="1333261" y="332759"/>
                </a:cubicBezTo>
                <a:cubicBezTo>
                  <a:pt x="1333261" y="319541"/>
                  <a:pt x="1343921" y="308796"/>
                  <a:pt x="1357139" y="308710"/>
                </a:cubicBezTo>
                <a:close/>
                <a:moveTo>
                  <a:pt x="1970835" y="308064"/>
                </a:moveTo>
                <a:cubicBezTo>
                  <a:pt x="1984400" y="308064"/>
                  <a:pt x="1995396" y="319061"/>
                  <a:pt x="1995396" y="332626"/>
                </a:cubicBezTo>
                <a:cubicBezTo>
                  <a:pt x="1995396" y="346190"/>
                  <a:pt x="1984400" y="357186"/>
                  <a:pt x="1970835" y="357186"/>
                </a:cubicBezTo>
                <a:cubicBezTo>
                  <a:pt x="1957271" y="357186"/>
                  <a:pt x="1946275" y="346190"/>
                  <a:pt x="1946275" y="332626"/>
                </a:cubicBezTo>
                <a:cubicBezTo>
                  <a:pt x="1946275" y="319061"/>
                  <a:pt x="1957271" y="308064"/>
                  <a:pt x="1970835" y="308064"/>
                </a:cubicBezTo>
                <a:close/>
                <a:moveTo>
                  <a:pt x="1417858" y="308028"/>
                </a:moveTo>
                <a:cubicBezTo>
                  <a:pt x="1431520" y="308028"/>
                  <a:pt x="1442589" y="319098"/>
                  <a:pt x="1442589" y="332759"/>
                </a:cubicBezTo>
                <a:cubicBezTo>
                  <a:pt x="1442589" y="332811"/>
                  <a:pt x="1442589" y="332879"/>
                  <a:pt x="1442589" y="332930"/>
                </a:cubicBezTo>
                <a:cubicBezTo>
                  <a:pt x="1442487" y="346489"/>
                  <a:pt x="1431418" y="357422"/>
                  <a:pt x="1417858" y="357320"/>
                </a:cubicBezTo>
                <a:cubicBezTo>
                  <a:pt x="1417739" y="357320"/>
                  <a:pt x="1417636" y="357320"/>
                  <a:pt x="1417517" y="357320"/>
                </a:cubicBezTo>
                <a:cubicBezTo>
                  <a:pt x="1404043" y="357218"/>
                  <a:pt x="1393195" y="346234"/>
                  <a:pt x="1393297" y="332759"/>
                </a:cubicBezTo>
                <a:cubicBezTo>
                  <a:pt x="1393297" y="332708"/>
                  <a:pt x="1393297" y="332640"/>
                  <a:pt x="1393297" y="332589"/>
                </a:cubicBezTo>
                <a:cubicBezTo>
                  <a:pt x="1393297" y="319029"/>
                  <a:pt x="1404299" y="308028"/>
                  <a:pt x="1417858" y="308028"/>
                </a:cubicBezTo>
                <a:close/>
                <a:moveTo>
                  <a:pt x="1479258" y="307346"/>
                </a:moveTo>
                <a:cubicBezTo>
                  <a:pt x="1493295" y="307346"/>
                  <a:pt x="1504672" y="318723"/>
                  <a:pt x="1504672" y="332760"/>
                </a:cubicBezTo>
                <a:cubicBezTo>
                  <a:pt x="1504586" y="346728"/>
                  <a:pt x="1493227" y="358004"/>
                  <a:pt x="1479258" y="358004"/>
                </a:cubicBezTo>
                <a:cubicBezTo>
                  <a:pt x="1465324" y="358004"/>
                  <a:pt x="1454016" y="346694"/>
                  <a:pt x="1454016" y="332760"/>
                </a:cubicBezTo>
                <a:cubicBezTo>
                  <a:pt x="1454016" y="318790"/>
                  <a:pt x="1465290" y="307432"/>
                  <a:pt x="1479258" y="307346"/>
                </a:cubicBezTo>
                <a:close/>
                <a:moveTo>
                  <a:pt x="1540660" y="306664"/>
                </a:moveTo>
                <a:cubicBezTo>
                  <a:pt x="1540779" y="306664"/>
                  <a:pt x="1540882" y="306664"/>
                  <a:pt x="1541001" y="306664"/>
                </a:cubicBezTo>
                <a:cubicBezTo>
                  <a:pt x="1555328" y="306766"/>
                  <a:pt x="1566857" y="318450"/>
                  <a:pt x="1566755" y="332760"/>
                </a:cubicBezTo>
                <a:cubicBezTo>
                  <a:pt x="1566755" y="332811"/>
                  <a:pt x="1566755" y="332879"/>
                  <a:pt x="1566755" y="332931"/>
                </a:cubicBezTo>
                <a:cubicBezTo>
                  <a:pt x="1566653" y="347240"/>
                  <a:pt x="1554970" y="358786"/>
                  <a:pt x="1540660" y="358685"/>
                </a:cubicBezTo>
                <a:cubicBezTo>
                  <a:pt x="1526350" y="358685"/>
                  <a:pt x="1514735" y="347069"/>
                  <a:pt x="1514735" y="332760"/>
                </a:cubicBezTo>
                <a:cubicBezTo>
                  <a:pt x="1514735" y="332709"/>
                  <a:pt x="1514735" y="332641"/>
                  <a:pt x="1514735" y="332589"/>
                </a:cubicBezTo>
                <a:cubicBezTo>
                  <a:pt x="1514735" y="318262"/>
                  <a:pt x="1526350" y="306664"/>
                  <a:pt x="1540660" y="306664"/>
                </a:cubicBezTo>
                <a:close/>
                <a:moveTo>
                  <a:pt x="1602061" y="305981"/>
                </a:moveTo>
                <a:cubicBezTo>
                  <a:pt x="1616848" y="305981"/>
                  <a:pt x="1628839" y="317972"/>
                  <a:pt x="1628839" y="332759"/>
                </a:cubicBezTo>
                <a:cubicBezTo>
                  <a:pt x="1628839" y="332810"/>
                  <a:pt x="1628839" y="332879"/>
                  <a:pt x="1628839" y="332930"/>
                </a:cubicBezTo>
                <a:cubicBezTo>
                  <a:pt x="1628737" y="347632"/>
                  <a:pt x="1616763" y="359469"/>
                  <a:pt x="1602061" y="359365"/>
                </a:cubicBezTo>
                <a:cubicBezTo>
                  <a:pt x="1587359" y="359365"/>
                  <a:pt x="1575454" y="347461"/>
                  <a:pt x="1575454" y="332759"/>
                </a:cubicBezTo>
                <a:cubicBezTo>
                  <a:pt x="1575454" y="332708"/>
                  <a:pt x="1575454" y="332640"/>
                  <a:pt x="1575454" y="332589"/>
                </a:cubicBezTo>
                <a:cubicBezTo>
                  <a:pt x="1575454" y="317886"/>
                  <a:pt x="1587359" y="305981"/>
                  <a:pt x="1602061" y="305981"/>
                </a:cubicBezTo>
                <a:close/>
                <a:moveTo>
                  <a:pt x="1664144" y="305470"/>
                </a:moveTo>
                <a:cubicBezTo>
                  <a:pt x="1679222" y="305470"/>
                  <a:pt x="1691434" y="317682"/>
                  <a:pt x="1691434" y="332760"/>
                </a:cubicBezTo>
                <a:cubicBezTo>
                  <a:pt x="1691349" y="347769"/>
                  <a:pt x="1679154" y="359879"/>
                  <a:pt x="1664144" y="359879"/>
                </a:cubicBezTo>
                <a:cubicBezTo>
                  <a:pt x="1649169" y="359879"/>
                  <a:pt x="1637026" y="347735"/>
                  <a:pt x="1637026" y="332760"/>
                </a:cubicBezTo>
                <a:cubicBezTo>
                  <a:pt x="1637026" y="332709"/>
                  <a:pt x="1637026" y="332641"/>
                  <a:pt x="1637026" y="332589"/>
                </a:cubicBezTo>
                <a:cubicBezTo>
                  <a:pt x="1637026" y="317614"/>
                  <a:pt x="1649169" y="305470"/>
                  <a:pt x="1664144" y="305470"/>
                </a:cubicBezTo>
                <a:close/>
                <a:moveTo>
                  <a:pt x="1724864" y="304958"/>
                </a:moveTo>
                <a:cubicBezTo>
                  <a:pt x="1740214" y="304958"/>
                  <a:pt x="1752665" y="317409"/>
                  <a:pt x="1752665" y="332760"/>
                </a:cubicBezTo>
                <a:cubicBezTo>
                  <a:pt x="1752665" y="332811"/>
                  <a:pt x="1752665" y="332879"/>
                  <a:pt x="1752665" y="332930"/>
                </a:cubicBezTo>
                <a:cubicBezTo>
                  <a:pt x="1752562" y="348195"/>
                  <a:pt x="1740129" y="360492"/>
                  <a:pt x="1724864" y="360390"/>
                </a:cubicBezTo>
                <a:cubicBezTo>
                  <a:pt x="1724744" y="360390"/>
                  <a:pt x="1724642" y="360390"/>
                  <a:pt x="1724523" y="360390"/>
                </a:cubicBezTo>
                <a:cubicBezTo>
                  <a:pt x="1709360" y="360288"/>
                  <a:pt x="1697131" y="347922"/>
                  <a:pt x="1697233" y="332760"/>
                </a:cubicBezTo>
                <a:cubicBezTo>
                  <a:pt x="1697233" y="332708"/>
                  <a:pt x="1697233" y="332640"/>
                  <a:pt x="1697233" y="332589"/>
                </a:cubicBezTo>
                <a:cubicBezTo>
                  <a:pt x="1697233" y="317324"/>
                  <a:pt x="1709599" y="304958"/>
                  <a:pt x="1724864" y="304958"/>
                </a:cubicBezTo>
                <a:close/>
                <a:moveTo>
                  <a:pt x="1786265" y="304617"/>
                </a:moveTo>
                <a:cubicBezTo>
                  <a:pt x="1801803" y="304617"/>
                  <a:pt x="1814407" y="317222"/>
                  <a:pt x="1814407" y="332760"/>
                </a:cubicBezTo>
                <a:cubicBezTo>
                  <a:pt x="1814407" y="332811"/>
                  <a:pt x="1814407" y="332879"/>
                  <a:pt x="1814407" y="332930"/>
                </a:cubicBezTo>
                <a:cubicBezTo>
                  <a:pt x="1814305" y="348383"/>
                  <a:pt x="1801718" y="360834"/>
                  <a:pt x="1786265" y="360731"/>
                </a:cubicBezTo>
                <a:cubicBezTo>
                  <a:pt x="1786146" y="360731"/>
                  <a:pt x="1786043" y="360731"/>
                  <a:pt x="1785924" y="360731"/>
                </a:cubicBezTo>
                <a:cubicBezTo>
                  <a:pt x="1770573" y="360629"/>
                  <a:pt x="1758191" y="348110"/>
                  <a:pt x="1758293" y="332760"/>
                </a:cubicBezTo>
                <a:cubicBezTo>
                  <a:pt x="1758293" y="332709"/>
                  <a:pt x="1758293" y="332640"/>
                  <a:pt x="1758293" y="332589"/>
                </a:cubicBezTo>
                <a:cubicBezTo>
                  <a:pt x="1758293" y="317136"/>
                  <a:pt x="1770812" y="304617"/>
                  <a:pt x="1786265" y="304617"/>
                </a:cubicBezTo>
                <a:close/>
                <a:moveTo>
                  <a:pt x="1909068" y="304446"/>
                </a:moveTo>
                <a:cubicBezTo>
                  <a:pt x="1924708" y="304446"/>
                  <a:pt x="1937381" y="317119"/>
                  <a:pt x="1937381" y="332759"/>
                </a:cubicBezTo>
                <a:cubicBezTo>
                  <a:pt x="1937381" y="332810"/>
                  <a:pt x="1937381" y="332879"/>
                  <a:pt x="1937381" y="332930"/>
                </a:cubicBezTo>
                <a:cubicBezTo>
                  <a:pt x="1937279" y="348468"/>
                  <a:pt x="1924606" y="361004"/>
                  <a:pt x="1909068" y="360901"/>
                </a:cubicBezTo>
                <a:cubicBezTo>
                  <a:pt x="1893530" y="360901"/>
                  <a:pt x="1880926" y="348297"/>
                  <a:pt x="1880926" y="332759"/>
                </a:cubicBezTo>
                <a:cubicBezTo>
                  <a:pt x="1880926" y="332708"/>
                  <a:pt x="1880926" y="332640"/>
                  <a:pt x="1880926" y="332589"/>
                </a:cubicBezTo>
                <a:cubicBezTo>
                  <a:pt x="1880926" y="317051"/>
                  <a:pt x="1893530" y="304446"/>
                  <a:pt x="1909068" y="304446"/>
                </a:cubicBezTo>
                <a:close/>
                <a:moveTo>
                  <a:pt x="1847666" y="304446"/>
                </a:moveTo>
                <a:cubicBezTo>
                  <a:pt x="1863306" y="304446"/>
                  <a:pt x="1875979" y="317119"/>
                  <a:pt x="1875979" y="332759"/>
                </a:cubicBezTo>
                <a:cubicBezTo>
                  <a:pt x="1875979" y="332810"/>
                  <a:pt x="1875979" y="332879"/>
                  <a:pt x="1875979" y="332930"/>
                </a:cubicBezTo>
                <a:cubicBezTo>
                  <a:pt x="1875877" y="348468"/>
                  <a:pt x="1863204" y="361004"/>
                  <a:pt x="1847666" y="360901"/>
                </a:cubicBezTo>
                <a:cubicBezTo>
                  <a:pt x="1832128" y="360901"/>
                  <a:pt x="1819524" y="348297"/>
                  <a:pt x="1819524" y="332759"/>
                </a:cubicBezTo>
                <a:cubicBezTo>
                  <a:pt x="1819524" y="332708"/>
                  <a:pt x="1819524" y="332640"/>
                  <a:pt x="1819524" y="332589"/>
                </a:cubicBezTo>
                <a:cubicBezTo>
                  <a:pt x="1819524" y="317051"/>
                  <a:pt x="1832128" y="304446"/>
                  <a:pt x="1847666" y="304446"/>
                </a:cubicBezTo>
                <a:close/>
                <a:moveTo>
                  <a:pt x="5629" y="265900"/>
                </a:moveTo>
                <a:cubicBezTo>
                  <a:pt x="8648" y="265900"/>
                  <a:pt x="11086" y="268338"/>
                  <a:pt x="11086" y="271358"/>
                </a:cubicBezTo>
                <a:cubicBezTo>
                  <a:pt x="11086" y="274377"/>
                  <a:pt x="8648" y="276816"/>
                  <a:pt x="5629" y="276816"/>
                </a:cubicBezTo>
                <a:cubicBezTo>
                  <a:pt x="2643" y="276731"/>
                  <a:pt x="256" y="274343"/>
                  <a:pt x="171" y="271358"/>
                </a:cubicBezTo>
                <a:cubicBezTo>
                  <a:pt x="171" y="268338"/>
                  <a:pt x="2610" y="265900"/>
                  <a:pt x="5629" y="265900"/>
                </a:cubicBezTo>
                <a:close/>
                <a:moveTo>
                  <a:pt x="129113" y="263342"/>
                </a:moveTo>
                <a:cubicBezTo>
                  <a:pt x="133735" y="263342"/>
                  <a:pt x="137470" y="267078"/>
                  <a:pt x="137470" y="271700"/>
                </a:cubicBezTo>
                <a:cubicBezTo>
                  <a:pt x="137470" y="276322"/>
                  <a:pt x="133735" y="280057"/>
                  <a:pt x="129113" y="280057"/>
                </a:cubicBezTo>
                <a:cubicBezTo>
                  <a:pt x="124491" y="280057"/>
                  <a:pt x="120756" y="276322"/>
                  <a:pt x="120756" y="271700"/>
                </a:cubicBezTo>
                <a:cubicBezTo>
                  <a:pt x="120756" y="267078"/>
                  <a:pt x="124491" y="263342"/>
                  <a:pt x="129113" y="263342"/>
                </a:cubicBezTo>
                <a:close/>
                <a:moveTo>
                  <a:pt x="67030" y="263342"/>
                </a:moveTo>
                <a:cubicBezTo>
                  <a:pt x="67149" y="263342"/>
                  <a:pt x="67251" y="263342"/>
                  <a:pt x="67371" y="263342"/>
                </a:cubicBezTo>
                <a:cubicBezTo>
                  <a:pt x="71431" y="263445"/>
                  <a:pt x="74637" y="266805"/>
                  <a:pt x="74534" y="270847"/>
                </a:cubicBezTo>
                <a:cubicBezTo>
                  <a:pt x="74534" y="274992"/>
                  <a:pt x="71174" y="278352"/>
                  <a:pt x="67030" y="278352"/>
                </a:cubicBezTo>
                <a:cubicBezTo>
                  <a:pt x="62885" y="278352"/>
                  <a:pt x="59526" y="274992"/>
                  <a:pt x="59526" y="270847"/>
                </a:cubicBezTo>
                <a:cubicBezTo>
                  <a:pt x="59526" y="266702"/>
                  <a:pt x="62885" y="263342"/>
                  <a:pt x="67030" y="263342"/>
                </a:cubicBezTo>
                <a:close/>
                <a:moveTo>
                  <a:pt x="189832" y="262148"/>
                </a:moveTo>
                <a:cubicBezTo>
                  <a:pt x="194915" y="262148"/>
                  <a:pt x="199042" y="266276"/>
                  <a:pt x="199042" y="271359"/>
                </a:cubicBezTo>
                <a:cubicBezTo>
                  <a:pt x="199042" y="276441"/>
                  <a:pt x="194915" y="280569"/>
                  <a:pt x="189832" y="280569"/>
                </a:cubicBezTo>
                <a:cubicBezTo>
                  <a:pt x="184784" y="280483"/>
                  <a:pt x="180707" y="276407"/>
                  <a:pt x="180622" y="271359"/>
                </a:cubicBezTo>
                <a:cubicBezTo>
                  <a:pt x="180622" y="266276"/>
                  <a:pt x="184749" y="262148"/>
                  <a:pt x="189832" y="262148"/>
                </a:cubicBezTo>
                <a:close/>
                <a:moveTo>
                  <a:pt x="251233" y="261296"/>
                </a:moveTo>
                <a:cubicBezTo>
                  <a:pt x="251353" y="261296"/>
                  <a:pt x="251455" y="261296"/>
                  <a:pt x="251574" y="261296"/>
                </a:cubicBezTo>
                <a:cubicBezTo>
                  <a:pt x="257032" y="261399"/>
                  <a:pt x="261399" y="265900"/>
                  <a:pt x="261296" y="271358"/>
                </a:cubicBezTo>
                <a:cubicBezTo>
                  <a:pt x="261296" y="276919"/>
                  <a:pt x="256794" y="281421"/>
                  <a:pt x="251233" y="281421"/>
                </a:cubicBezTo>
                <a:cubicBezTo>
                  <a:pt x="245707" y="281335"/>
                  <a:pt x="241256" y="276885"/>
                  <a:pt x="241171" y="271358"/>
                </a:cubicBezTo>
                <a:cubicBezTo>
                  <a:pt x="241171" y="265798"/>
                  <a:pt x="245673" y="261296"/>
                  <a:pt x="251233" y="261296"/>
                </a:cubicBezTo>
                <a:close/>
                <a:moveTo>
                  <a:pt x="313001" y="260480"/>
                </a:moveTo>
                <a:cubicBezTo>
                  <a:pt x="318936" y="260480"/>
                  <a:pt x="323746" y="265290"/>
                  <a:pt x="323746" y="271223"/>
                </a:cubicBezTo>
                <a:cubicBezTo>
                  <a:pt x="323746" y="277159"/>
                  <a:pt x="318936" y="281969"/>
                  <a:pt x="313001" y="281969"/>
                </a:cubicBezTo>
                <a:cubicBezTo>
                  <a:pt x="307067" y="281969"/>
                  <a:pt x="302256" y="277159"/>
                  <a:pt x="302256" y="271223"/>
                </a:cubicBezTo>
                <a:cubicBezTo>
                  <a:pt x="302256" y="265290"/>
                  <a:pt x="307067" y="260480"/>
                  <a:pt x="313001" y="260480"/>
                </a:cubicBezTo>
                <a:close/>
                <a:moveTo>
                  <a:pt x="374035" y="259760"/>
                </a:moveTo>
                <a:cubicBezTo>
                  <a:pt x="374155" y="259760"/>
                  <a:pt x="374257" y="259760"/>
                  <a:pt x="374377" y="259760"/>
                </a:cubicBezTo>
                <a:cubicBezTo>
                  <a:pt x="380688" y="259864"/>
                  <a:pt x="385736" y="265048"/>
                  <a:pt x="385634" y="271358"/>
                </a:cubicBezTo>
                <a:cubicBezTo>
                  <a:pt x="385634" y="277771"/>
                  <a:pt x="380449" y="282956"/>
                  <a:pt x="374035" y="282956"/>
                </a:cubicBezTo>
                <a:cubicBezTo>
                  <a:pt x="367674" y="282871"/>
                  <a:pt x="362523" y="277720"/>
                  <a:pt x="362438" y="271358"/>
                </a:cubicBezTo>
                <a:cubicBezTo>
                  <a:pt x="362438" y="264945"/>
                  <a:pt x="367623" y="259760"/>
                  <a:pt x="374035" y="259760"/>
                </a:cubicBezTo>
                <a:close/>
                <a:moveTo>
                  <a:pt x="436120" y="258908"/>
                </a:moveTo>
                <a:cubicBezTo>
                  <a:pt x="436239" y="258908"/>
                  <a:pt x="436341" y="258908"/>
                  <a:pt x="436460" y="258908"/>
                </a:cubicBezTo>
                <a:cubicBezTo>
                  <a:pt x="443249" y="259011"/>
                  <a:pt x="448673" y="264570"/>
                  <a:pt x="448571" y="271358"/>
                </a:cubicBezTo>
                <a:cubicBezTo>
                  <a:pt x="448571" y="278232"/>
                  <a:pt x="442993" y="283808"/>
                  <a:pt x="436120" y="283808"/>
                </a:cubicBezTo>
                <a:cubicBezTo>
                  <a:pt x="429246" y="283808"/>
                  <a:pt x="423669" y="278232"/>
                  <a:pt x="423669" y="271358"/>
                </a:cubicBezTo>
                <a:cubicBezTo>
                  <a:pt x="423669" y="264485"/>
                  <a:pt x="429246" y="258908"/>
                  <a:pt x="436120" y="258908"/>
                </a:cubicBezTo>
                <a:close/>
                <a:moveTo>
                  <a:pt x="496838" y="258055"/>
                </a:moveTo>
                <a:cubicBezTo>
                  <a:pt x="504189" y="258055"/>
                  <a:pt x="510142" y="264008"/>
                  <a:pt x="510142" y="271358"/>
                </a:cubicBezTo>
                <a:cubicBezTo>
                  <a:pt x="510142" y="278709"/>
                  <a:pt x="504189" y="284662"/>
                  <a:pt x="496838" y="284662"/>
                </a:cubicBezTo>
                <a:cubicBezTo>
                  <a:pt x="489487" y="284662"/>
                  <a:pt x="483535" y="278709"/>
                  <a:pt x="483535" y="271358"/>
                </a:cubicBezTo>
                <a:cubicBezTo>
                  <a:pt x="483535" y="264008"/>
                  <a:pt x="489487" y="258055"/>
                  <a:pt x="496838" y="258055"/>
                </a:cubicBezTo>
                <a:close/>
                <a:moveTo>
                  <a:pt x="558240" y="257203"/>
                </a:moveTo>
                <a:cubicBezTo>
                  <a:pt x="566052" y="257203"/>
                  <a:pt x="572396" y="263547"/>
                  <a:pt x="572396" y="271359"/>
                </a:cubicBezTo>
                <a:cubicBezTo>
                  <a:pt x="572396" y="279170"/>
                  <a:pt x="566052" y="285515"/>
                  <a:pt x="558240" y="285515"/>
                </a:cubicBezTo>
                <a:cubicBezTo>
                  <a:pt x="550463" y="285430"/>
                  <a:pt x="544169" y="279135"/>
                  <a:pt x="544084" y="271359"/>
                </a:cubicBezTo>
                <a:cubicBezTo>
                  <a:pt x="544084" y="263547"/>
                  <a:pt x="550429" y="257203"/>
                  <a:pt x="558240" y="257203"/>
                </a:cubicBezTo>
                <a:close/>
                <a:moveTo>
                  <a:pt x="619641" y="256520"/>
                </a:moveTo>
                <a:cubicBezTo>
                  <a:pt x="627828" y="256520"/>
                  <a:pt x="634480" y="263171"/>
                  <a:pt x="634480" y="271358"/>
                </a:cubicBezTo>
                <a:cubicBezTo>
                  <a:pt x="634480" y="279544"/>
                  <a:pt x="627845" y="286197"/>
                  <a:pt x="619641" y="286197"/>
                </a:cubicBezTo>
                <a:cubicBezTo>
                  <a:pt x="611454" y="286197"/>
                  <a:pt x="604803" y="279544"/>
                  <a:pt x="604803" y="271358"/>
                </a:cubicBezTo>
                <a:cubicBezTo>
                  <a:pt x="604803" y="263171"/>
                  <a:pt x="611454" y="256520"/>
                  <a:pt x="619641" y="256520"/>
                </a:cubicBezTo>
                <a:close/>
                <a:moveTo>
                  <a:pt x="681408" y="255534"/>
                </a:moveTo>
                <a:cubicBezTo>
                  <a:pt x="690075" y="255534"/>
                  <a:pt x="697100" y="262558"/>
                  <a:pt x="697100" y="271223"/>
                </a:cubicBezTo>
                <a:cubicBezTo>
                  <a:pt x="697100" y="279890"/>
                  <a:pt x="690075" y="286917"/>
                  <a:pt x="681408" y="286917"/>
                </a:cubicBezTo>
                <a:cubicBezTo>
                  <a:pt x="672742" y="286917"/>
                  <a:pt x="665717" y="279890"/>
                  <a:pt x="665717" y="271223"/>
                </a:cubicBezTo>
                <a:cubicBezTo>
                  <a:pt x="665717" y="262558"/>
                  <a:pt x="672742" y="255534"/>
                  <a:pt x="681408" y="255534"/>
                </a:cubicBezTo>
                <a:close/>
                <a:moveTo>
                  <a:pt x="743125" y="254815"/>
                </a:moveTo>
                <a:cubicBezTo>
                  <a:pt x="752540" y="254815"/>
                  <a:pt x="760181" y="262455"/>
                  <a:pt x="760181" y="271870"/>
                </a:cubicBezTo>
                <a:cubicBezTo>
                  <a:pt x="760181" y="281285"/>
                  <a:pt x="752540" y="288926"/>
                  <a:pt x="743125" y="288926"/>
                </a:cubicBezTo>
                <a:cubicBezTo>
                  <a:pt x="733711" y="288926"/>
                  <a:pt x="726070" y="281285"/>
                  <a:pt x="726070" y="271870"/>
                </a:cubicBezTo>
                <a:cubicBezTo>
                  <a:pt x="726070" y="262455"/>
                  <a:pt x="733711" y="254815"/>
                  <a:pt x="743125" y="254815"/>
                </a:cubicBezTo>
                <a:close/>
                <a:moveTo>
                  <a:pt x="803844" y="253962"/>
                </a:moveTo>
                <a:cubicBezTo>
                  <a:pt x="813259" y="253962"/>
                  <a:pt x="820900" y="261604"/>
                  <a:pt x="820900" y="271017"/>
                </a:cubicBezTo>
                <a:cubicBezTo>
                  <a:pt x="820900" y="280432"/>
                  <a:pt x="813259" y="288073"/>
                  <a:pt x="803844" y="288073"/>
                </a:cubicBezTo>
                <a:cubicBezTo>
                  <a:pt x="794430" y="288073"/>
                  <a:pt x="786789" y="280432"/>
                  <a:pt x="786789" y="271017"/>
                </a:cubicBezTo>
                <a:cubicBezTo>
                  <a:pt x="786789" y="261604"/>
                  <a:pt x="794430" y="253962"/>
                  <a:pt x="803844" y="253962"/>
                </a:cubicBezTo>
                <a:close/>
                <a:moveTo>
                  <a:pt x="865246" y="253279"/>
                </a:moveTo>
                <a:cubicBezTo>
                  <a:pt x="865365" y="253279"/>
                  <a:pt x="865468" y="253279"/>
                  <a:pt x="865587" y="253279"/>
                </a:cubicBezTo>
                <a:cubicBezTo>
                  <a:pt x="875479" y="253382"/>
                  <a:pt x="883428" y="261467"/>
                  <a:pt x="883325" y="271359"/>
                </a:cubicBezTo>
                <a:cubicBezTo>
                  <a:pt x="882864" y="280978"/>
                  <a:pt x="874882" y="288517"/>
                  <a:pt x="865246" y="288415"/>
                </a:cubicBezTo>
                <a:cubicBezTo>
                  <a:pt x="855643" y="288432"/>
                  <a:pt x="847712" y="280944"/>
                  <a:pt x="847167" y="271359"/>
                </a:cubicBezTo>
                <a:cubicBezTo>
                  <a:pt x="847167" y="261382"/>
                  <a:pt x="855268" y="253279"/>
                  <a:pt x="865246" y="253279"/>
                </a:cubicBezTo>
                <a:close/>
                <a:moveTo>
                  <a:pt x="926648" y="252427"/>
                </a:moveTo>
                <a:cubicBezTo>
                  <a:pt x="937103" y="252427"/>
                  <a:pt x="945580" y="260904"/>
                  <a:pt x="945580" y="271359"/>
                </a:cubicBezTo>
                <a:cubicBezTo>
                  <a:pt x="945494" y="281746"/>
                  <a:pt x="937035" y="290120"/>
                  <a:pt x="926648" y="290120"/>
                </a:cubicBezTo>
                <a:cubicBezTo>
                  <a:pt x="916261" y="290120"/>
                  <a:pt x="907818" y="281746"/>
                  <a:pt x="907716" y="271359"/>
                </a:cubicBezTo>
                <a:cubicBezTo>
                  <a:pt x="907716" y="260904"/>
                  <a:pt x="916193" y="252427"/>
                  <a:pt x="926648" y="252427"/>
                </a:cubicBezTo>
                <a:close/>
                <a:moveTo>
                  <a:pt x="988048" y="251574"/>
                </a:moveTo>
                <a:cubicBezTo>
                  <a:pt x="998981" y="251574"/>
                  <a:pt x="1007833" y="260427"/>
                  <a:pt x="1007833" y="271358"/>
                </a:cubicBezTo>
                <a:cubicBezTo>
                  <a:pt x="1007833" y="271409"/>
                  <a:pt x="1007833" y="271478"/>
                  <a:pt x="1007833" y="271529"/>
                </a:cubicBezTo>
                <a:cubicBezTo>
                  <a:pt x="1007731" y="282359"/>
                  <a:pt x="998879" y="291076"/>
                  <a:pt x="988048" y="290973"/>
                </a:cubicBezTo>
                <a:cubicBezTo>
                  <a:pt x="987997" y="290973"/>
                  <a:pt x="987929" y="290973"/>
                  <a:pt x="987878" y="290973"/>
                </a:cubicBezTo>
                <a:cubicBezTo>
                  <a:pt x="977047" y="290973"/>
                  <a:pt x="968264" y="282189"/>
                  <a:pt x="968264" y="271358"/>
                </a:cubicBezTo>
                <a:cubicBezTo>
                  <a:pt x="968264" y="260427"/>
                  <a:pt x="977115" y="251574"/>
                  <a:pt x="988048" y="251574"/>
                </a:cubicBezTo>
                <a:close/>
                <a:moveTo>
                  <a:pt x="1050132" y="250892"/>
                </a:moveTo>
                <a:cubicBezTo>
                  <a:pt x="1061440" y="250892"/>
                  <a:pt x="1070599" y="260052"/>
                  <a:pt x="1070599" y="271359"/>
                </a:cubicBezTo>
                <a:cubicBezTo>
                  <a:pt x="1070599" y="271410"/>
                  <a:pt x="1070599" y="271478"/>
                  <a:pt x="1070599" y="271529"/>
                </a:cubicBezTo>
                <a:cubicBezTo>
                  <a:pt x="1070497" y="282735"/>
                  <a:pt x="1061338" y="291756"/>
                  <a:pt x="1050132" y="291655"/>
                </a:cubicBezTo>
                <a:cubicBezTo>
                  <a:pt x="1050081" y="291655"/>
                  <a:pt x="1050013" y="291655"/>
                  <a:pt x="1049961" y="291655"/>
                </a:cubicBezTo>
                <a:cubicBezTo>
                  <a:pt x="1038756" y="291655"/>
                  <a:pt x="1029665" y="282563"/>
                  <a:pt x="1029665" y="271359"/>
                </a:cubicBezTo>
                <a:cubicBezTo>
                  <a:pt x="1029665" y="260052"/>
                  <a:pt x="1038824" y="250892"/>
                  <a:pt x="1050132" y="250892"/>
                </a:cubicBezTo>
                <a:close/>
                <a:moveTo>
                  <a:pt x="1110851" y="250039"/>
                </a:moveTo>
                <a:cubicBezTo>
                  <a:pt x="1122620" y="250039"/>
                  <a:pt x="1132171" y="259591"/>
                  <a:pt x="1132171" y="271358"/>
                </a:cubicBezTo>
                <a:cubicBezTo>
                  <a:pt x="1132171" y="271409"/>
                  <a:pt x="1132171" y="271478"/>
                  <a:pt x="1132171" y="271529"/>
                </a:cubicBezTo>
                <a:cubicBezTo>
                  <a:pt x="1132069" y="283212"/>
                  <a:pt x="1122535" y="292610"/>
                  <a:pt x="1110851" y="292508"/>
                </a:cubicBezTo>
                <a:cubicBezTo>
                  <a:pt x="1110800" y="292508"/>
                  <a:pt x="1110732" y="292508"/>
                  <a:pt x="1110681" y="292508"/>
                </a:cubicBezTo>
                <a:cubicBezTo>
                  <a:pt x="1098997" y="292508"/>
                  <a:pt x="1089532" y="283041"/>
                  <a:pt x="1089532" y="271358"/>
                </a:cubicBezTo>
                <a:cubicBezTo>
                  <a:pt x="1089532" y="259591"/>
                  <a:pt x="1099083" y="250039"/>
                  <a:pt x="1110851" y="250039"/>
                </a:cubicBezTo>
                <a:close/>
                <a:moveTo>
                  <a:pt x="1172252" y="249357"/>
                </a:moveTo>
                <a:cubicBezTo>
                  <a:pt x="1184396" y="249357"/>
                  <a:pt x="1194254" y="259216"/>
                  <a:pt x="1194254" y="271359"/>
                </a:cubicBezTo>
                <a:cubicBezTo>
                  <a:pt x="1194254" y="271410"/>
                  <a:pt x="1194254" y="271478"/>
                  <a:pt x="1194254" y="271529"/>
                </a:cubicBezTo>
                <a:cubicBezTo>
                  <a:pt x="1194152" y="283587"/>
                  <a:pt x="1184311" y="293292"/>
                  <a:pt x="1172252" y="293190"/>
                </a:cubicBezTo>
                <a:cubicBezTo>
                  <a:pt x="1160194" y="293190"/>
                  <a:pt x="1150421" y="283417"/>
                  <a:pt x="1150421" y="271359"/>
                </a:cubicBezTo>
                <a:cubicBezTo>
                  <a:pt x="1150421" y="271307"/>
                  <a:pt x="1150421" y="271239"/>
                  <a:pt x="1150421" y="271188"/>
                </a:cubicBezTo>
                <a:cubicBezTo>
                  <a:pt x="1150421" y="259129"/>
                  <a:pt x="1160194" y="249357"/>
                  <a:pt x="1172252" y="249357"/>
                </a:cubicBezTo>
                <a:close/>
                <a:moveTo>
                  <a:pt x="1233654" y="248503"/>
                </a:moveTo>
                <a:cubicBezTo>
                  <a:pt x="1246275" y="248503"/>
                  <a:pt x="1256509" y="258738"/>
                  <a:pt x="1256509" y="271358"/>
                </a:cubicBezTo>
                <a:cubicBezTo>
                  <a:pt x="1256509" y="271410"/>
                  <a:pt x="1256509" y="271478"/>
                  <a:pt x="1256509" y="271529"/>
                </a:cubicBezTo>
                <a:cubicBezTo>
                  <a:pt x="1256406" y="284064"/>
                  <a:pt x="1246190" y="294144"/>
                  <a:pt x="1233654" y="294043"/>
                </a:cubicBezTo>
                <a:cubicBezTo>
                  <a:pt x="1233534" y="294043"/>
                  <a:pt x="1233432" y="294043"/>
                  <a:pt x="1233313" y="294043"/>
                </a:cubicBezTo>
                <a:cubicBezTo>
                  <a:pt x="1220879" y="293939"/>
                  <a:pt x="1210867" y="283792"/>
                  <a:pt x="1210969" y="271358"/>
                </a:cubicBezTo>
                <a:cubicBezTo>
                  <a:pt x="1210969" y="271307"/>
                  <a:pt x="1210969" y="271239"/>
                  <a:pt x="1210969" y="271188"/>
                </a:cubicBezTo>
                <a:cubicBezTo>
                  <a:pt x="1210969" y="258653"/>
                  <a:pt x="1221118" y="248503"/>
                  <a:pt x="1233654" y="248503"/>
                </a:cubicBezTo>
                <a:close/>
                <a:moveTo>
                  <a:pt x="1295054" y="247650"/>
                </a:moveTo>
                <a:cubicBezTo>
                  <a:pt x="1308153" y="247650"/>
                  <a:pt x="1318762" y="258260"/>
                  <a:pt x="1318762" y="271358"/>
                </a:cubicBezTo>
                <a:cubicBezTo>
                  <a:pt x="1318762" y="271409"/>
                  <a:pt x="1318762" y="271477"/>
                  <a:pt x="1318762" y="271529"/>
                </a:cubicBezTo>
                <a:cubicBezTo>
                  <a:pt x="1318660" y="284525"/>
                  <a:pt x="1308051" y="294997"/>
                  <a:pt x="1295054" y="294895"/>
                </a:cubicBezTo>
                <a:cubicBezTo>
                  <a:pt x="1282058" y="294895"/>
                  <a:pt x="1271518" y="284356"/>
                  <a:pt x="1271518" y="271358"/>
                </a:cubicBezTo>
                <a:cubicBezTo>
                  <a:pt x="1271518" y="271307"/>
                  <a:pt x="1271518" y="271239"/>
                  <a:pt x="1271518" y="271188"/>
                </a:cubicBezTo>
                <a:cubicBezTo>
                  <a:pt x="1271518" y="258192"/>
                  <a:pt x="1282058" y="247650"/>
                  <a:pt x="1295054" y="247650"/>
                </a:cubicBezTo>
                <a:close/>
                <a:moveTo>
                  <a:pt x="1971151" y="246286"/>
                </a:moveTo>
                <a:cubicBezTo>
                  <a:pt x="1985085" y="246286"/>
                  <a:pt x="1996394" y="257596"/>
                  <a:pt x="1996394" y="271529"/>
                </a:cubicBezTo>
                <a:cubicBezTo>
                  <a:pt x="1996394" y="271580"/>
                  <a:pt x="1996394" y="271649"/>
                  <a:pt x="1996394" y="271700"/>
                </a:cubicBezTo>
                <a:cubicBezTo>
                  <a:pt x="1996291" y="285549"/>
                  <a:pt x="1985000" y="296704"/>
                  <a:pt x="1971151" y="296601"/>
                </a:cubicBezTo>
                <a:cubicBezTo>
                  <a:pt x="1957301" y="296601"/>
                  <a:pt x="1946079" y="285379"/>
                  <a:pt x="1946079" y="271529"/>
                </a:cubicBezTo>
                <a:cubicBezTo>
                  <a:pt x="1946079" y="271478"/>
                  <a:pt x="1946079" y="271410"/>
                  <a:pt x="1946079" y="271359"/>
                </a:cubicBezTo>
                <a:cubicBezTo>
                  <a:pt x="1946079" y="257510"/>
                  <a:pt x="1957301" y="246286"/>
                  <a:pt x="1971151" y="246286"/>
                </a:cubicBezTo>
                <a:close/>
                <a:moveTo>
                  <a:pt x="1479259" y="246286"/>
                </a:moveTo>
                <a:cubicBezTo>
                  <a:pt x="1493569" y="246286"/>
                  <a:pt x="1505184" y="257903"/>
                  <a:pt x="1505184" y="272211"/>
                </a:cubicBezTo>
                <a:cubicBezTo>
                  <a:pt x="1505082" y="286470"/>
                  <a:pt x="1493518" y="297966"/>
                  <a:pt x="1479259" y="297966"/>
                </a:cubicBezTo>
                <a:cubicBezTo>
                  <a:pt x="1465034" y="297966"/>
                  <a:pt x="1453505" y="286436"/>
                  <a:pt x="1453505" y="272211"/>
                </a:cubicBezTo>
                <a:cubicBezTo>
                  <a:pt x="1453505" y="272160"/>
                  <a:pt x="1453505" y="272091"/>
                  <a:pt x="1453505" y="272041"/>
                </a:cubicBezTo>
                <a:cubicBezTo>
                  <a:pt x="1453505" y="257817"/>
                  <a:pt x="1465034" y="246286"/>
                  <a:pt x="1479259" y="246286"/>
                </a:cubicBezTo>
                <a:close/>
                <a:moveTo>
                  <a:pt x="1417857" y="246286"/>
                </a:moveTo>
                <a:cubicBezTo>
                  <a:pt x="1431707" y="246286"/>
                  <a:pt x="1442929" y="257510"/>
                  <a:pt x="1442929" y="271359"/>
                </a:cubicBezTo>
                <a:cubicBezTo>
                  <a:pt x="1442929" y="271410"/>
                  <a:pt x="1442929" y="271478"/>
                  <a:pt x="1442929" y="271529"/>
                </a:cubicBezTo>
                <a:cubicBezTo>
                  <a:pt x="1442827" y="285276"/>
                  <a:pt x="1431604" y="296363"/>
                  <a:pt x="1417857" y="296260"/>
                </a:cubicBezTo>
                <a:cubicBezTo>
                  <a:pt x="1404110" y="296260"/>
                  <a:pt x="1392956" y="285106"/>
                  <a:pt x="1392956" y="271359"/>
                </a:cubicBezTo>
                <a:cubicBezTo>
                  <a:pt x="1392956" y="271307"/>
                  <a:pt x="1392956" y="271239"/>
                  <a:pt x="1392956" y="271188"/>
                </a:cubicBezTo>
                <a:cubicBezTo>
                  <a:pt x="1392956" y="257442"/>
                  <a:pt x="1404110" y="246286"/>
                  <a:pt x="1417857" y="246286"/>
                </a:cubicBezTo>
                <a:close/>
                <a:moveTo>
                  <a:pt x="1357138" y="246286"/>
                </a:moveTo>
                <a:cubicBezTo>
                  <a:pt x="1370612" y="246286"/>
                  <a:pt x="1381528" y="257203"/>
                  <a:pt x="1381528" y="270676"/>
                </a:cubicBezTo>
                <a:cubicBezTo>
                  <a:pt x="1381426" y="284082"/>
                  <a:pt x="1370544" y="294896"/>
                  <a:pt x="1357138" y="294896"/>
                </a:cubicBezTo>
                <a:cubicBezTo>
                  <a:pt x="1343766" y="294896"/>
                  <a:pt x="1332919" y="284048"/>
                  <a:pt x="1332919" y="270676"/>
                </a:cubicBezTo>
                <a:cubicBezTo>
                  <a:pt x="1332919" y="270625"/>
                  <a:pt x="1332919" y="270557"/>
                  <a:pt x="1332919" y="270506"/>
                </a:cubicBezTo>
                <a:cubicBezTo>
                  <a:pt x="1332919" y="257134"/>
                  <a:pt x="1343766" y="246286"/>
                  <a:pt x="1357138" y="246286"/>
                </a:cubicBezTo>
                <a:close/>
                <a:moveTo>
                  <a:pt x="1540660" y="244752"/>
                </a:moveTo>
                <a:cubicBezTo>
                  <a:pt x="1555362" y="244752"/>
                  <a:pt x="1567267" y="256657"/>
                  <a:pt x="1567267" y="271359"/>
                </a:cubicBezTo>
                <a:cubicBezTo>
                  <a:pt x="1567267" y="271410"/>
                  <a:pt x="1567267" y="271478"/>
                  <a:pt x="1567267" y="271529"/>
                </a:cubicBezTo>
                <a:cubicBezTo>
                  <a:pt x="1567165" y="286128"/>
                  <a:pt x="1555260" y="297899"/>
                  <a:pt x="1540660" y="297795"/>
                </a:cubicBezTo>
                <a:cubicBezTo>
                  <a:pt x="1540540" y="297795"/>
                  <a:pt x="1540438" y="297795"/>
                  <a:pt x="1540319" y="297795"/>
                </a:cubicBezTo>
                <a:cubicBezTo>
                  <a:pt x="1525804" y="297693"/>
                  <a:pt x="1514121" y="285873"/>
                  <a:pt x="1514223" y="271359"/>
                </a:cubicBezTo>
                <a:cubicBezTo>
                  <a:pt x="1514223" y="271307"/>
                  <a:pt x="1514223" y="271239"/>
                  <a:pt x="1514223" y="271188"/>
                </a:cubicBezTo>
                <a:cubicBezTo>
                  <a:pt x="1514223" y="256588"/>
                  <a:pt x="1526060" y="244752"/>
                  <a:pt x="1540660" y="244752"/>
                </a:cubicBezTo>
                <a:close/>
                <a:moveTo>
                  <a:pt x="1602061" y="244070"/>
                </a:moveTo>
                <a:cubicBezTo>
                  <a:pt x="1617139" y="244070"/>
                  <a:pt x="1629351" y="256282"/>
                  <a:pt x="1629351" y="271359"/>
                </a:cubicBezTo>
                <a:cubicBezTo>
                  <a:pt x="1629249" y="286368"/>
                  <a:pt x="1617071" y="298478"/>
                  <a:pt x="1602061" y="298478"/>
                </a:cubicBezTo>
                <a:cubicBezTo>
                  <a:pt x="1587086" y="298478"/>
                  <a:pt x="1574943" y="286333"/>
                  <a:pt x="1574943" y="271359"/>
                </a:cubicBezTo>
                <a:cubicBezTo>
                  <a:pt x="1574943" y="271307"/>
                  <a:pt x="1574943" y="271239"/>
                  <a:pt x="1574943" y="271188"/>
                </a:cubicBezTo>
                <a:cubicBezTo>
                  <a:pt x="1574943" y="256213"/>
                  <a:pt x="1587086" y="244070"/>
                  <a:pt x="1602061" y="244070"/>
                </a:cubicBezTo>
                <a:close/>
                <a:moveTo>
                  <a:pt x="1664145" y="243558"/>
                </a:moveTo>
                <a:cubicBezTo>
                  <a:pt x="1679495" y="243558"/>
                  <a:pt x="1691946" y="256009"/>
                  <a:pt x="1691946" y="271359"/>
                </a:cubicBezTo>
                <a:cubicBezTo>
                  <a:pt x="1691946" y="271410"/>
                  <a:pt x="1691946" y="271478"/>
                  <a:pt x="1691946" y="271529"/>
                </a:cubicBezTo>
                <a:cubicBezTo>
                  <a:pt x="1691843" y="286794"/>
                  <a:pt x="1679410" y="299092"/>
                  <a:pt x="1664145" y="298989"/>
                </a:cubicBezTo>
                <a:cubicBezTo>
                  <a:pt x="1664025" y="298989"/>
                  <a:pt x="1663923" y="298989"/>
                  <a:pt x="1663804" y="298989"/>
                </a:cubicBezTo>
                <a:cubicBezTo>
                  <a:pt x="1648641" y="298887"/>
                  <a:pt x="1636412" y="286520"/>
                  <a:pt x="1636514" y="271359"/>
                </a:cubicBezTo>
                <a:cubicBezTo>
                  <a:pt x="1636514" y="271307"/>
                  <a:pt x="1636514" y="271239"/>
                  <a:pt x="1636514" y="271188"/>
                </a:cubicBezTo>
                <a:cubicBezTo>
                  <a:pt x="1636514" y="255924"/>
                  <a:pt x="1648880" y="243558"/>
                  <a:pt x="1664145" y="243558"/>
                </a:cubicBezTo>
                <a:close/>
                <a:moveTo>
                  <a:pt x="1724863" y="242876"/>
                </a:moveTo>
                <a:cubicBezTo>
                  <a:pt x="1740589" y="242876"/>
                  <a:pt x="1753347" y="255633"/>
                  <a:pt x="1753347" y="271359"/>
                </a:cubicBezTo>
                <a:cubicBezTo>
                  <a:pt x="1753347" y="271410"/>
                  <a:pt x="1753347" y="271478"/>
                  <a:pt x="1753347" y="271529"/>
                </a:cubicBezTo>
                <a:cubicBezTo>
                  <a:pt x="1753244" y="287170"/>
                  <a:pt x="1740504" y="299774"/>
                  <a:pt x="1724863" y="299672"/>
                </a:cubicBezTo>
                <a:cubicBezTo>
                  <a:pt x="1709223" y="299672"/>
                  <a:pt x="1696551" y="286999"/>
                  <a:pt x="1696551" y="271359"/>
                </a:cubicBezTo>
                <a:cubicBezTo>
                  <a:pt x="1696551" y="271307"/>
                  <a:pt x="1696551" y="271239"/>
                  <a:pt x="1696551" y="271188"/>
                </a:cubicBezTo>
                <a:cubicBezTo>
                  <a:pt x="1696551" y="255549"/>
                  <a:pt x="1709223" y="242876"/>
                  <a:pt x="1724863" y="242876"/>
                </a:cubicBezTo>
                <a:close/>
                <a:moveTo>
                  <a:pt x="1786265" y="242534"/>
                </a:moveTo>
                <a:cubicBezTo>
                  <a:pt x="1802178" y="242534"/>
                  <a:pt x="1815090" y="255446"/>
                  <a:pt x="1815090" y="271358"/>
                </a:cubicBezTo>
                <a:cubicBezTo>
                  <a:pt x="1815005" y="287203"/>
                  <a:pt x="1802110" y="300012"/>
                  <a:pt x="1786265" y="300012"/>
                </a:cubicBezTo>
                <a:cubicBezTo>
                  <a:pt x="1770437" y="300012"/>
                  <a:pt x="1757612" y="287186"/>
                  <a:pt x="1757612" y="271358"/>
                </a:cubicBezTo>
                <a:cubicBezTo>
                  <a:pt x="1757612" y="271307"/>
                  <a:pt x="1757612" y="271239"/>
                  <a:pt x="1757612" y="271187"/>
                </a:cubicBezTo>
                <a:cubicBezTo>
                  <a:pt x="1757612" y="255359"/>
                  <a:pt x="1770437" y="242534"/>
                  <a:pt x="1786265" y="242534"/>
                </a:cubicBezTo>
                <a:close/>
                <a:moveTo>
                  <a:pt x="1909067" y="242193"/>
                </a:moveTo>
                <a:cubicBezTo>
                  <a:pt x="1909187" y="242193"/>
                  <a:pt x="1909289" y="242193"/>
                  <a:pt x="1909409" y="242193"/>
                </a:cubicBezTo>
                <a:cubicBezTo>
                  <a:pt x="1925424" y="242296"/>
                  <a:pt x="1938335" y="255343"/>
                  <a:pt x="1938233" y="271358"/>
                </a:cubicBezTo>
                <a:cubicBezTo>
                  <a:pt x="1938233" y="271409"/>
                  <a:pt x="1938233" y="271477"/>
                  <a:pt x="1938233" y="271529"/>
                </a:cubicBezTo>
                <a:cubicBezTo>
                  <a:pt x="1938131" y="287543"/>
                  <a:pt x="1925083" y="300455"/>
                  <a:pt x="1909067" y="300353"/>
                </a:cubicBezTo>
                <a:cubicBezTo>
                  <a:pt x="1893052" y="300353"/>
                  <a:pt x="1880073" y="287372"/>
                  <a:pt x="1880073" y="271358"/>
                </a:cubicBezTo>
                <a:cubicBezTo>
                  <a:pt x="1880073" y="271307"/>
                  <a:pt x="1880073" y="271239"/>
                  <a:pt x="1880073" y="271187"/>
                </a:cubicBezTo>
                <a:cubicBezTo>
                  <a:pt x="1880073" y="255173"/>
                  <a:pt x="1893052" y="242193"/>
                  <a:pt x="1909067" y="242193"/>
                </a:cubicBezTo>
                <a:close/>
                <a:moveTo>
                  <a:pt x="1847667" y="242193"/>
                </a:moveTo>
                <a:cubicBezTo>
                  <a:pt x="1847786" y="242193"/>
                  <a:pt x="1847889" y="242193"/>
                  <a:pt x="1848008" y="242193"/>
                </a:cubicBezTo>
                <a:cubicBezTo>
                  <a:pt x="1864023" y="242296"/>
                  <a:pt x="1876935" y="255343"/>
                  <a:pt x="1876832" y="271358"/>
                </a:cubicBezTo>
                <a:cubicBezTo>
                  <a:pt x="1876832" y="271409"/>
                  <a:pt x="1876832" y="271477"/>
                  <a:pt x="1876832" y="271529"/>
                </a:cubicBezTo>
                <a:cubicBezTo>
                  <a:pt x="1876730" y="287543"/>
                  <a:pt x="1863682" y="300455"/>
                  <a:pt x="1847667" y="300353"/>
                </a:cubicBezTo>
                <a:cubicBezTo>
                  <a:pt x="1831651" y="300353"/>
                  <a:pt x="1818672" y="287372"/>
                  <a:pt x="1818672" y="271358"/>
                </a:cubicBezTo>
                <a:cubicBezTo>
                  <a:pt x="1818672" y="271307"/>
                  <a:pt x="1818672" y="271239"/>
                  <a:pt x="1818672" y="271187"/>
                </a:cubicBezTo>
                <a:cubicBezTo>
                  <a:pt x="1818672" y="255173"/>
                  <a:pt x="1831651" y="242193"/>
                  <a:pt x="1847667" y="242193"/>
                </a:cubicBezTo>
                <a:close/>
                <a:moveTo>
                  <a:pt x="5629" y="204500"/>
                </a:moveTo>
                <a:cubicBezTo>
                  <a:pt x="8648" y="204500"/>
                  <a:pt x="11086" y="206939"/>
                  <a:pt x="11086" y="209958"/>
                </a:cubicBezTo>
                <a:cubicBezTo>
                  <a:pt x="11086" y="212977"/>
                  <a:pt x="8648" y="215416"/>
                  <a:pt x="5629" y="215416"/>
                </a:cubicBezTo>
                <a:cubicBezTo>
                  <a:pt x="2643" y="215331"/>
                  <a:pt x="256" y="212943"/>
                  <a:pt x="171" y="209958"/>
                </a:cubicBezTo>
                <a:cubicBezTo>
                  <a:pt x="171" y="206939"/>
                  <a:pt x="2610" y="204500"/>
                  <a:pt x="5629" y="204500"/>
                </a:cubicBezTo>
                <a:close/>
                <a:moveTo>
                  <a:pt x="67029" y="202283"/>
                </a:moveTo>
                <a:cubicBezTo>
                  <a:pt x="71277" y="202283"/>
                  <a:pt x="74705" y="205712"/>
                  <a:pt x="74705" y="209959"/>
                </a:cubicBezTo>
                <a:cubicBezTo>
                  <a:pt x="74705" y="214206"/>
                  <a:pt x="71277" y="217634"/>
                  <a:pt x="67029" y="217634"/>
                </a:cubicBezTo>
                <a:cubicBezTo>
                  <a:pt x="62783" y="217634"/>
                  <a:pt x="59355" y="214206"/>
                  <a:pt x="59355" y="209959"/>
                </a:cubicBezTo>
                <a:cubicBezTo>
                  <a:pt x="59355" y="205712"/>
                  <a:pt x="62783" y="202283"/>
                  <a:pt x="67029" y="202283"/>
                </a:cubicBezTo>
                <a:close/>
                <a:moveTo>
                  <a:pt x="129113" y="201600"/>
                </a:moveTo>
                <a:cubicBezTo>
                  <a:pt x="133735" y="201600"/>
                  <a:pt x="137470" y="205336"/>
                  <a:pt x="137470" y="209958"/>
                </a:cubicBezTo>
                <a:cubicBezTo>
                  <a:pt x="137470" y="214580"/>
                  <a:pt x="133735" y="218315"/>
                  <a:pt x="129113" y="218315"/>
                </a:cubicBezTo>
                <a:cubicBezTo>
                  <a:pt x="124491" y="218315"/>
                  <a:pt x="120756" y="214580"/>
                  <a:pt x="120756" y="209958"/>
                </a:cubicBezTo>
                <a:cubicBezTo>
                  <a:pt x="120756" y="205336"/>
                  <a:pt x="124491" y="201600"/>
                  <a:pt x="129113" y="201600"/>
                </a:cubicBezTo>
                <a:close/>
                <a:moveTo>
                  <a:pt x="189832" y="200748"/>
                </a:moveTo>
                <a:cubicBezTo>
                  <a:pt x="194915" y="200748"/>
                  <a:pt x="199042" y="204876"/>
                  <a:pt x="199042" y="209959"/>
                </a:cubicBezTo>
                <a:cubicBezTo>
                  <a:pt x="199042" y="215041"/>
                  <a:pt x="194915" y="219169"/>
                  <a:pt x="189832" y="219169"/>
                </a:cubicBezTo>
                <a:cubicBezTo>
                  <a:pt x="184784" y="219083"/>
                  <a:pt x="180707" y="215007"/>
                  <a:pt x="180622" y="209959"/>
                </a:cubicBezTo>
                <a:cubicBezTo>
                  <a:pt x="180622" y="204876"/>
                  <a:pt x="184749" y="200748"/>
                  <a:pt x="189832" y="200748"/>
                </a:cubicBezTo>
                <a:close/>
                <a:moveTo>
                  <a:pt x="251233" y="199895"/>
                </a:moveTo>
                <a:cubicBezTo>
                  <a:pt x="251353" y="199895"/>
                  <a:pt x="251455" y="199895"/>
                  <a:pt x="251574" y="199895"/>
                </a:cubicBezTo>
                <a:cubicBezTo>
                  <a:pt x="257032" y="199998"/>
                  <a:pt x="261399" y="204501"/>
                  <a:pt x="261296" y="209958"/>
                </a:cubicBezTo>
                <a:cubicBezTo>
                  <a:pt x="261296" y="215519"/>
                  <a:pt x="256794" y="220021"/>
                  <a:pt x="251233" y="220021"/>
                </a:cubicBezTo>
                <a:cubicBezTo>
                  <a:pt x="245707" y="219936"/>
                  <a:pt x="241256" y="215485"/>
                  <a:pt x="241171" y="209958"/>
                </a:cubicBezTo>
                <a:cubicBezTo>
                  <a:pt x="241171" y="204398"/>
                  <a:pt x="245673" y="199895"/>
                  <a:pt x="251233" y="199895"/>
                </a:cubicBezTo>
                <a:close/>
                <a:moveTo>
                  <a:pt x="312635" y="199042"/>
                </a:moveTo>
                <a:cubicBezTo>
                  <a:pt x="312754" y="199042"/>
                  <a:pt x="312856" y="199042"/>
                  <a:pt x="312976" y="199042"/>
                </a:cubicBezTo>
                <a:cubicBezTo>
                  <a:pt x="318911" y="199145"/>
                  <a:pt x="323653" y="204023"/>
                  <a:pt x="323550" y="209958"/>
                </a:cubicBezTo>
                <a:cubicBezTo>
                  <a:pt x="323550" y="215979"/>
                  <a:pt x="318655" y="220874"/>
                  <a:pt x="312635" y="220874"/>
                </a:cubicBezTo>
                <a:cubicBezTo>
                  <a:pt x="306614" y="220874"/>
                  <a:pt x="301719" y="215979"/>
                  <a:pt x="301719" y="209958"/>
                </a:cubicBezTo>
                <a:cubicBezTo>
                  <a:pt x="301719" y="203937"/>
                  <a:pt x="306614" y="199042"/>
                  <a:pt x="312635" y="199042"/>
                </a:cubicBezTo>
                <a:close/>
                <a:moveTo>
                  <a:pt x="374036" y="198189"/>
                </a:moveTo>
                <a:cubicBezTo>
                  <a:pt x="380534" y="198189"/>
                  <a:pt x="385804" y="203460"/>
                  <a:pt x="385804" y="209958"/>
                </a:cubicBezTo>
                <a:cubicBezTo>
                  <a:pt x="385804" y="216456"/>
                  <a:pt x="380534" y="221727"/>
                  <a:pt x="374036" y="221727"/>
                </a:cubicBezTo>
                <a:cubicBezTo>
                  <a:pt x="367538" y="221727"/>
                  <a:pt x="362268" y="216456"/>
                  <a:pt x="362268" y="209958"/>
                </a:cubicBezTo>
                <a:cubicBezTo>
                  <a:pt x="362268" y="203460"/>
                  <a:pt x="367538" y="198189"/>
                  <a:pt x="374036" y="198189"/>
                </a:cubicBezTo>
                <a:close/>
                <a:moveTo>
                  <a:pt x="436120" y="197336"/>
                </a:moveTo>
                <a:cubicBezTo>
                  <a:pt x="443096" y="197336"/>
                  <a:pt x="448741" y="202982"/>
                  <a:pt x="448741" y="209958"/>
                </a:cubicBezTo>
                <a:cubicBezTo>
                  <a:pt x="448741" y="216934"/>
                  <a:pt x="443096" y="222579"/>
                  <a:pt x="436120" y="222579"/>
                </a:cubicBezTo>
                <a:cubicBezTo>
                  <a:pt x="429144" y="222579"/>
                  <a:pt x="423499" y="216934"/>
                  <a:pt x="423499" y="209958"/>
                </a:cubicBezTo>
                <a:cubicBezTo>
                  <a:pt x="423499" y="202982"/>
                  <a:pt x="429144" y="197336"/>
                  <a:pt x="436120" y="197336"/>
                </a:cubicBezTo>
                <a:close/>
                <a:moveTo>
                  <a:pt x="496838" y="196654"/>
                </a:moveTo>
                <a:cubicBezTo>
                  <a:pt x="504189" y="196654"/>
                  <a:pt x="510142" y="202607"/>
                  <a:pt x="510142" y="209958"/>
                </a:cubicBezTo>
                <a:cubicBezTo>
                  <a:pt x="510142" y="217309"/>
                  <a:pt x="504189" y="223262"/>
                  <a:pt x="496838" y="223262"/>
                </a:cubicBezTo>
                <a:cubicBezTo>
                  <a:pt x="489487" y="223262"/>
                  <a:pt x="483535" y="217309"/>
                  <a:pt x="483535" y="209958"/>
                </a:cubicBezTo>
                <a:cubicBezTo>
                  <a:pt x="483535" y="202607"/>
                  <a:pt x="489487" y="196654"/>
                  <a:pt x="496838" y="196654"/>
                </a:cubicBezTo>
                <a:close/>
                <a:moveTo>
                  <a:pt x="619641" y="195119"/>
                </a:moveTo>
                <a:cubicBezTo>
                  <a:pt x="619760" y="195119"/>
                  <a:pt x="619863" y="195119"/>
                  <a:pt x="619982" y="195119"/>
                </a:cubicBezTo>
                <a:cubicBezTo>
                  <a:pt x="628185" y="195222"/>
                  <a:pt x="634752" y="201942"/>
                  <a:pt x="634650" y="210129"/>
                </a:cubicBezTo>
                <a:cubicBezTo>
                  <a:pt x="634650" y="210180"/>
                  <a:pt x="634650" y="210248"/>
                  <a:pt x="634650" y="210299"/>
                </a:cubicBezTo>
                <a:cubicBezTo>
                  <a:pt x="634548" y="218503"/>
                  <a:pt x="627827" y="225070"/>
                  <a:pt x="619641" y="224967"/>
                </a:cubicBezTo>
                <a:cubicBezTo>
                  <a:pt x="611420" y="224967"/>
                  <a:pt x="604717" y="218350"/>
                  <a:pt x="604632" y="210129"/>
                </a:cubicBezTo>
                <a:cubicBezTo>
                  <a:pt x="604632" y="201839"/>
                  <a:pt x="611351" y="195119"/>
                  <a:pt x="619641" y="195119"/>
                </a:cubicBezTo>
                <a:close/>
                <a:moveTo>
                  <a:pt x="558240" y="195119"/>
                </a:moveTo>
                <a:cubicBezTo>
                  <a:pt x="566052" y="195119"/>
                  <a:pt x="572396" y="201464"/>
                  <a:pt x="572396" y="209276"/>
                </a:cubicBezTo>
                <a:cubicBezTo>
                  <a:pt x="572396" y="217087"/>
                  <a:pt x="566052" y="223432"/>
                  <a:pt x="558240" y="223432"/>
                </a:cubicBezTo>
                <a:cubicBezTo>
                  <a:pt x="550463" y="223347"/>
                  <a:pt x="544169" y="217053"/>
                  <a:pt x="544084" y="209276"/>
                </a:cubicBezTo>
                <a:cubicBezTo>
                  <a:pt x="544084" y="201464"/>
                  <a:pt x="550429" y="195119"/>
                  <a:pt x="558240" y="195119"/>
                </a:cubicBezTo>
                <a:close/>
                <a:moveTo>
                  <a:pt x="681042" y="194096"/>
                </a:moveTo>
                <a:cubicBezTo>
                  <a:pt x="681162" y="194096"/>
                  <a:pt x="681264" y="194096"/>
                  <a:pt x="681384" y="194096"/>
                </a:cubicBezTo>
                <a:cubicBezTo>
                  <a:pt x="690048" y="194199"/>
                  <a:pt x="697007" y="201294"/>
                  <a:pt x="696905" y="209958"/>
                </a:cubicBezTo>
                <a:cubicBezTo>
                  <a:pt x="696905" y="210010"/>
                  <a:pt x="696905" y="210078"/>
                  <a:pt x="696905" y="210129"/>
                </a:cubicBezTo>
                <a:cubicBezTo>
                  <a:pt x="696802" y="218793"/>
                  <a:pt x="689707" y="225751"/>
                  <a:pt x="681042" y="225650"/>
                </a:cubicBezTo>
                <a:cubicBezTo>
                  <a:pt x="672344" y="225650"/>
                  <a:pt x="665266" y="218657"/>
                  <a:pt x="665181" y="209958"/>
                </a:cubicBezTo>
                <a:cubicBezTo>
                  <a:pt x="665181" y="201192"/>
                  <a:pt x="672276" y="194096"/>
                  <a:pt x="681042" y="194096"/>
                </a:cubicBezTo>
                <a:close/>
                <a:moveTo>
                  <a:pt x="743125" y="193243"/>
                </a:moveTo>
                <a:cubicBezTo>
                  <a:pt x="752540" y="193243"/>
                  <a:pt x="760181" y="200884"/>
                  <a:pt x="760181" y="210299"/>
                </a:cubicBezTo>
                <a:cubicBezTo>
                  <a:pt x="760181" y="219714"/>
                  <a:pt x="752540" y="227355"/>
                  <a:pt x="743125" y="227355"/>
                </a:cubicBezTo>
                <a:cubicBezTo>
                  <a:pt x="733711" y="227355"/>
                  <a:pt x="726070" y="219714"/>
                  <a:pt x="726070" y="210299"/>
                </a:cubicBezTo>
                <a:cubicBezTo>
                  <a:pt x="726070" y="200884"/>
                  <a:pt x="733711" y="193243"/>
                  <a:pt x="743125" y="193243"/>
                </a:cubicBezTo>
                <a:close/>
                <a:moveTo>
                  <a:pt x="803844" y="192390"/>
                </a:moveTo>
                <a:cubicBezTo>
                  <a:pt x="813259" y="192390"/>
                  <a:pt x="820900" y="200032"/>
                  <a:pt x="820900" y="209446"/>
                </a:cubicBezTo>
                <a:cubicBezTo>
                  <a:pt x="820900" y="218861"/>
                  <a:pt x="813259" y="226502"/>
                  <a:pt x="803844" y="226502"/>
                </a:cubicBezTo>
                <a:cubicBezTo>
                  <a:pt x="794430" y="226502"/>
                  <a:pt x="786789" y="218861"/>
                  <a:pt x="786789" y="209446"/>
                </a:cubicBezTo>
                <a:cubicBezTo>
                  <a:pt x="786789" y="200032"/>
                  <a:pt x="794430" y="192390"/>
                  <a:pt x="803844" y="192390"/>
                </a:cubicBezTo>
                <a:close/>
                <a:moveTo>
                  <a:pt x="865247" y="191708"/>
                </a:moveTo>
                <a:cubicBezTo>
                  <a:pt x="875327" y="191708"/>
                  <a:pt x="883496" y="199878"/>
                  <a:pt x="883496" y="209958"/>
                </a:cubicBezTo>
                <a:cubicBezTo>
                  <a:pt x="883496" y="210009"/>
                  <a:pt x="883496" y="210078"/>
                  <a:pt x="883496" y="210129"/>
                </a:cubicBezTo>
                <a:cubicBezTo>
                  <a:pt x="883394" y="220106"/>
                  <a:pt x="875224" y="228140"/>
                  <a:pt x="865247" y="228037"/>
                </a:cubicBezTo>
                <a:cubicBezTo>
                  <a:pt x="865196" y="228037"/>
                  <a:pt x="865127" y="228037"/>
                  <a:pt x="865076" y="228037"/>
                </a:cubicBezTo>
                <a:cubicBezTo>
                  <a:pt x="855098" y="228037"/>
                  <a:pt x="846997" y="219936"/>
                  <a:pt x="846997" y="209958"/>
                </a:cubicBezTo>
                <a:cubicBezTo>
                  <a:pt x="846997" y="199878"/>
                  <a:pt x="855166" y="191708"/>
                  <a:pt x="865247" y="191708"/>
                </a:cubicBezTo>
                <a:close/>
                <a:moveTo>
                  <a:pt x="926648" y="190855"/>
                </a:moveTo>
                <a:cubicBezTo>
                  <a:pt x="937206" y="190855"/>
                  <a:pt x="945751" y="199400"/>
                  <a:pt x="945751" y="209958"/>
                </a:cubicBezTo>
                <a:cubicBezTo>
                  <a:pt x="945665" y="220447"/>
                  <a:pt x="937137" y="228890"/>
                  <a:pt x="926648" y="228890"/>
                </a:cubicBezTo>
                <a:cubicBezTo>
                  <a:pt x="916158" y="228890"/>
                  <a:pt x="907648" y="220447"/>
                  <a:pt x="907546" y="209958"/>
                </a:cubicBezTo>
                <a:cubicBezTo>
                  <a:pt x="907546" y="199400"/>
                  <a:pt x="916090" y="190855"/>
                  <a:pt x="926648" y="190855"/>
                </a:cubicBezTo>
                <a:close/>
                <a:moveTo>
                  <a:pt x="988049" y="190002"/>
                </a:moveTo>
                <a:cubicBezTo>
                  <a:pt x="999067" y="190002"/>
                  <a:pt x="1008004" y="198940"/>
                  <a:pt x="1008004" y="209958"/>
                </a:cubicBezTo>
                <a:cubicBezTo>
                  <a:pt x="1008004" y="210009"/>
                  <a:pt x="1008004" y="210077"/>
                  <a:pt x="1008004" y="210127"/>
                </a:cubicBezTo>
                <a:cubicBezTo>
                  <a:pt x="1007902" y="221061"/>
                  <a:pt x="998982" y="229845"/>
                  <a:pt x="988049" y="229743"/>
                </a:cubicBezTo>
                <a:cubicBezTo>
                  <a:pt x="977099" y="229743"/>
                  <a:pt x="968179" y="220908"/>
                  <a:pt x="968094" y="209958"/>
                </a:cubicBezTo>
                <a:cubicBezTo>
                  <a:pt x="968094" y="198940"/>
                  <a:pt x="977031" y="190002"/>
                  <a:pt x="988049" y="190002"/>
                </a:cubicBezTo>
                <a:close/>
                <a:moveTo>
                  <a:pt x="1050132" y="189150"/>
                </a:moveTo>
                <a:cubicBezTo>
                  <a:pt x="1050251" y="189150"/>
                  <a:pt x="1050354" y="189150"/>
                  <a:pt x="1050473" y="189150"/>
                </a:cubicBezTo>
                <a:cubicBezTo>
                  <a:pt x="1061866" y="189253"/>
                  <a:pt x="1071043" y="198565"/>
                  <a:pt x="1070940" y="209959"/>
                </a:cubicBezTo>
                <a:cubicBezTo>
                  <a:pt x="1070940" y="210010"/>
                  <a:pt x="1070940" y="210078"/>
                  <a:pt x="1070940" y="210129"/>
                </a:cubicBezTo>
                <a:cubicBezTo>
                  <a:pt x="1070837" y="221522"/>
                  <a:pt x="1061525" y="230699"/>
                  <a:pt x="1050132" y="230596"/>
                </a:cubicBezTo>
                <a:cubicBezTo>
                  <a:pt x="1038704" y="230596"/>
                  <a:pt x="1029409" y="221386"/>
                  <a:pt x="1029324" y="209959"/>
                </a:cubicBezTo>
                <a:cubicBezTo>
                  <a:pt x="1029324" y="198463"/>
                  <a:pt x="1038636" y="189150"/>
                  <a:pt x="1050132" y="189150"/>
                </a:cubicBezTo>
                <a:close/>
                <a:moveTo>
                  <a:pt x="1110851" y="188467"/>
                </a:moveTo>
                <a:cubicBezTo>
                  <a:pt x="1110971" y="188467"/>
                  <a:pt x="1111073" y="188467"/>
                  <a:pt x="1111192" y="188467"/>
                </a:cubicBezTo>
                <a:cubicBezTo>
                  <a:pt x="1122961" y="188570"/>
                  <a:pt x="1132444" y="198189"/>
                  <a:pt x="1132342" y="209958"/>
                </a:cubicBezTo>
                <a:cubicBezTo>
                  <a:pt x="1132342" y="210009"/>
                  <a:pt x="1132342" y="210077"/>
                  <a:pt x="1132342" y="210127"/>
                </a:cubicBezTo>
                <a:cubicBezTo>
                  <a:pt x="1132240" y="221897"/>
                  <a:pt x="1122620" y="231380"/>
                  <a:pt x="1110851" y="231278"/>
                </a:cubicBezTo>
                <a:cubicBezTo>
                  <a:pt x="1099083" y="231278"/>
                  <a:pt x="1089532" y="221726"/>
                  <a:pt x="1089532" y="209958"/>
                </a:cubicBezTo>
                <a:cubicBezTo>
                  <a:pt x="1089532" y="209907"/>
                  <a:pt x="1089532" y="209838"/>
                  <a:pt x="1089532" y="209787"/>
                </a:cubicBezTo>
                <a:cubicBezTo>
                  <a:pt x="1089532" y="198019"/>
                  <a:pt x="1099083" y="188467"/>
                  <a:pt x="1110851" y="188467"/>
                </a:cubicBezTo>
                <a:close/>
                <a:moveTo>
                  <a:pt x="1172253" y="187614"/>
                </a:moveTo>
                <a:cubicBezTo>
                  <a:pt x="1184584" y="187614"/>
                  <a:pt x="1194596" y="197626"/>
                  <a:pt x="1194596" y="209958"/>
                </a:cubicBezTo>
                <a:cubicBezTo>
                  <a:pt x="1194493" y="222238"/>
                  <a:pt x="1184533" y="232130"/>
                  <a:pt x="1172253" y="232130"/>
                </a:cubicBezTo>
                <a:cubicBezTo>
                  <a:pt x="1160006" y="232130"/>
                  <a:pt x="1150080" y="222204"/>
                  <a:pt x="1150080" y="209958"/>
                </a:cubicBezTo>
                <a:cubicBezTo>
                  <a:pt x="1150080" y="209906"/>
                  <a:pt x="1150080" y="209838"/>
                  <a:pt x="1150080" y="209787"/>
                </a:cubicBezTo>
                <a:cubicBezTo>
                  <a:pt x="1150080" y="197541"/>
                  <a:pt x="1160006" y="187614"/>
                  <a:pt x="1172253" y="187614"/>
                </a:cubicBezTo>
                <a:close/>
                <a:moveTo>
                  <a:pt x="1233654" y="186762"/>
                </a:moveTo>
                <a:cubicBezTo>
                  <a:pt x="1246463" y="186762"/>
                  <a:pt x="1256850" y="197150"/>
                  <a:pt x="1256850" y="209958"/>
                </a:cubicBezTo>
                <a:cubicBezTo>
                  <a:pt x="1256850" y="210010"/>
                  <a:pt x="1256850" y="210078"/>
                  <a:pt x="1256850" y="210129"/>
                </a:cubicBezTo>
                <a:cubicBezTo>
                  <a:pt x="1256748" y="222853"/>
                  <a:pt x="1246378" y="233086"/>
                  <a:pt x="1233654" y="232984"/>
                </a:cubicBezTo>
                <a:cubicBezTo>
                  <a:pt x="1233534" y="232984"/>
                  <a:pt x="1233432" y="232984"/>
                  <a:pt x="1233312" y="232984"/>
                </a:cubicBezTo>
                <a:cubicBezTo>
                  <a:pt x="1220691" y="232882"/>
                  <a:pt x="1210526" y="222580"/>
                  <a:pt x="1210628" y="209958"/>
                </a:cubicBezTo>
                <a:cubicBezTo>
                  <a:pt x="1210628" y="209907"/>
                  <a:pt x="1210628" y="209839"/>
                  <a:pt x="1210628" y="209788"/>
                </a:cubicBezTo>
                <a:cubicBezTo>
                  <a:pt x="1210628" y="197064"/>
                  <a:pt x="1220930" y="186762"/>
                  <a:pt x="1233654" y="186762"/>
                </a:cubicBezTo>
                <a:close/>
                <a:moveTo>
                  <a:pt x="1295055" y="186079"/>
                </a:moveTo>
                <a:cubicBezTo>
                  <a:pt x="1308239" y="186079"/>
                  <a:pt x="1318934" y="196773"/>
                  <a:pt x="1318934" y="209958"/>
                </a:cubicBezTo>
                <a:cubicBezTo>
                  <a:pt x="1318831" y="223074"/>
                  <a:pt x="1308171" y="233665"/>
                  <a:pt x="1295055" y="233665"/>
                </a:cubicBezTo>
                <a:cubicBezTo>
                  <a:pt x="1281957" y="233665"/>
                  <a:pt x="1271348" y="223057"/>
                  <a:pt x="1271348" y="209958"/>
                </a:cubicBezTo>
                <a:cubicBezTo>
                  <a:pt x="1271348" y="209906"/>
                  <a:pt x="1271348" y="209838"/>
                  <a:pt x="1271348" y="209787"/>
                </a:cubicBezTo>
                <a:cubicBezTo>
                  <a:pt x="1271348" y="196688"/>
                  <a:pt x="1281957" y="186079"/>
                  <a:pt x="1295055" y="186079"/>
                </a:cubicBezTo>
                <a:close/>
                <a:moveTo>
                  <a:pt x="1357139" y="185227"/>
                </a:moveTo>
                <a:cubicBezTo>
                  <a:pt x="1370801" y="185227"/>
                  <a:pt x="1381870" y="196297"/>
                  <a:pt x="1381870" y="209959"/>
                </a:cubicBezTo>
                <a:cubicBezTo>
                  <a:pt x="1381870" y="210010"/>
                  <a:pt x="1381870" y="210078"/>
                  <a:pt x="1381870" y="210129"/>
                </a:cubicBezTo>
                <a:cubicBezTo>
                  <a:pt x="1381768" y="223689"/>
                  <a:pt x="1370699" y="234621"/>
                  <a:pt x="1357139" y="234519"/>
                </a:cubicBezTo>
                <a:cubicBezTo>
                  <a:pt x="1357020" y="234519"/>
                  <a:pt x="1356917" y="234519"/>
                  <a:pt x="1356798" y="234519"/>
                </a:cubicBezTo>
                <a:cubicBezTo>
                  <a:pt x="1343324" y="234417"/>
                  <a:pt x="1332476" y="223433"/>
                  <a:pt x="1332578" y="209959"/>
                </a:cubicBezTo>
                <a:cubicBezTo>
                  <a:pt x="1332578" y="209907"/>
                  <a:pt x="1332578" y="209839"/>
                  <a:pt x="1332578" y="209788"/>
                </a:cubicBezTo>
                <a:cubicBezTo>
                  <a:pt x="1332578" y="196229"/>
                  <a:pt x="1343579" y="185227"/>
                  <a:pt x="1357139" y="185227"/>
                </a:cubicBezTo>
                <a:close/>
                <a:moveTo>
                  <a:pt x="1417857" y="184544"/>
                </a:moveTo>
                <a:cubicBezTo>
                  <a:pt x="1431894" y="184544"/>
                  <a:pt x="1443271" y="195921"/>
                  <a:pt x="1443271" y="209958"/>
                </a:cubicBezTo>
                <a:cubicBezTo>
                  <a:pt x="1443169" y="223927"/>
                  <a:pt x="1431826" y="235201"/>
                  <a:pt x="1417857" y="235201"/>
                </a:cubicBezTo>
                <a:cubicBezTo>
                  <a:pt x="1403923" y="235201"/>
                  <a:pt x="1392615" y="223892"/>
                  <a:pt x="1392615" y="209958"/>
                </a:cubicBezTo>
                <a:cubicBezTo>
                  <a:pt x="1392615" y="195989"/>
                  <a:pt x="1403889" y="184630"/>
                  <a:pt x="1417857" y="184544"/>
                </a:cubicBezTo>
                <a:close/>
                <a:moveTo>
                  <a:pt x="1971151" y="184033"/>
                </a:moveTo>
                <a:cubicBezTo>
                  <a:pt x="1985461" y="184033"/>
                  <a:pt x="1997076" y="195649"/>
                  <a:pt x="1997076" y="209958"/>
                </a:cubicBezTo>
                <a:cubicBezTo>
                  <a:pt x="1996974" y="224217"/>
                  <a:pt x="1985410" y="235713"/>
                  <a:pt x="1971151" y="235713"/>
                </a:cubicBezTo>
                <a:cubicBezTo>
                  <a:pt x="1956926" y="235713"/>
                  <a:pt x="1945397" y="224183"/>
                  <a:pt x="1945397" y="209958"/>
                </a:cubicBezTo>
                <a:cubicBezTo>
                  <a:pt x="1945397" y="209907"/>
                  <a:pt x="1945397" y="209839"/>
                  <a:pt x="1945397" y="209788"/>
                </a:cubicBezTo>
                <a:cubicBezTo>
                  <a:pt x="1945397" y="195563"/>
                  <a:pt x="1956926" y="184033"/>
                  <a:pt x="1971151" y="184033"/>
                </a:cubicBezTo>
                <a:close/>
                <a:moveTo>
                  <a:pt x="1479259" y="183692"/>
                </a:moveTo>
                <a:cubicBezTo>
                  <a:pt x="1493773" y="183692"/>
                  <a:pt x="1505525" y="195444"/>
                  <a:pt x="1505525" y="209959"/>
                </a:cubicBezTo>
                <a:cubicBezTo>
                  <a:pt x="1505525" y="210010"/>
                  <a:pt x="1505525" y="210078"/>
                  <a:pt x="1505525" y="210129"/>
                </a:cubicBezTo>
                <a:cubicBezTo>
                  <a:pt x="1505422" y="224541"/>
                  <a:pt x="1493671" y="236156"/>
                  <a:pt x="1479259" y="236054"/>
                </a:cubicBezTo>
                <a:cubicBezTo>
                  <a:pt x="1479140" y="236054"/>
                  <a:pt x="1479037" y="236054"/>
                  <a:pt x="1478918" y="236054"/>
                </a:cubicBezTo>
                <a:cubicBezTo>
                  <a:pt x="1464590" y="235952"/>
                  <a:pt x="1453061" y="224268"/>
                  <a:pt x="1453163" y="209959"/>
                </a:cubicBezTo>
                <a:cubicBezTo>
                  <a:pt x="1453163" y="209907"/>
                  <a:pt x="1453163" y="209839"/>
                  <a:pt x="1453163" y="209788"/>
                </a:cubicBezTo>
                <a:cubicBezTo>
                  <a:pt x="1453163" y="195376"/>
                  <a:pt x="1464847" y="183692"/>
                  <a:pt x="1479259" y="183692"/>
                </a:cubicBezTo>
                <a:close/>
                <a:moveTo>
                  <a:pt x="1540660" y="183009"/>
                </a:moveTo>
                <a:cubicBezTo>
                  <a:pt x="1555550" y="183009"/>
                  <a:pt x="1567609" y="195068"/>
                  <a:pt x="1567609" y="209958"/>
                </a:cubicBezTo>
                <a:cubicBezTo>
                  <a:pt x="1567609" y="210009"/>
                  <a:pt x="1567609" y="210077"/>
                  <a:pt x="1567609" y="210127"/>
                </a:cubicBezTo>
                <a:cubicBezTo>
                  <a:pt x="1567507" y="224916"/>
                  <a:pt x="1555448" y="236838"/>
                  <a:pt x="1540660" y="236736"/>
                </a:cubicBezTo>
                <a:cubicBezTo>
                  <a:pt x="1525873" y="236736"/>
                  <a:pt x="1513883" y="224745"/>
                  <a:pt x="1513883" y="209958"/>
                </a:cubicBezTo>
                <a:cubicBezTo>
                  <a:pt x="1513883" y="209907"/>
                  <a:pt x="1513883" y="209838"/>
                  <a:pt x="1513883" y="209787"/>
                </a:cubicBezTo>
                <a:cubicBezTo>
                  <a:pt x="1513883" y="195000"/>
                  <a:pt x="1525873" y="183009"/>
                  <a:pt x="1540660" y="183009"/>
                </a:cubicBezTo>
                <a:close/>
                <a:moveTo>
                  <a:pt x="1602061" y="182157"/>
                </a:moveTo>
                <a:cubicBezTo>
                  <a:pt x="1617411" y="182157"/>
                  <a:pt x="1629862" y="194608"/>
                  <a:pt x="1629862" y="209959"/>
                </a:cubicBezTo>
                <a:cubicBezTo>
                  <a:pt x="1629862" y="210010"/>
                  <a:pt x="1629862" y="210078"/>
                  <a:pt x="1629862" y="210129"/>
                </a:cubicBezTo>
                <a:cubicBezTo>
                  <a:pt x="1629760" y="225394"/>
                  <a:pt x="1617326" y="237692"/>
                  <a:pt x="1602061" y="237589"/>
                </a:cubicBezTo>
                <a:cubicBezTo>
                  <a:pt x="1601941" y="237589"/>
                  <a:pt x="1601839" y="237589"/>
                  <a:pt x="1601720" y="237589"/>
                </a:cubicBezTo>
                <a:cubicBezTo>
                  <a:pt x="1586557" y="237487"/>
                  <a:pt x="1574328" y="225121"/>
                  <a:pt x="1574430" y="209959"/>
                </a:cubicBezTo>
                <a:cubicBezTo>
                  <a:pt x="1574430" y="209907"/>
                  <a:pt x="1574430" y="209839"/>
                  <a:pt x="1574430" y="209788"/>
                </a:cubicBezTo>
                <a:cubicBezTo>
                  <a:pt x="1574430" y="194523"/>
                  <a:pt x="1586796" y="182157"/>
                  <a:pt x="1602061" y="182157"/>
                </a:cubicBezTo>
                <a:close/>
                <a:moveTo>
                  <a:pt x="1664144" y="181474"/>
                </a:moveTo>
                <a:cubicBezTo>
                  <a:pt x="1679870" y="181474"/>
                  <a:pt x="1692628" y="194232"/>
                  <a:pt x="1692628" y="209958"/>
                </a:cubicBezTo>
                <a:cubicBezTo>
                  <a:pt x="1692628" y="210009"/>
                  <a:pt x="1692628" y="210077"/>
                  <a:pt x="1692628" y="210127"/>
                </a:cubicBezTo>
                <a:cubicBezTo>
                  <a:pt x="1692525" y="225769"/>
                  <a:pt x="1679785" y="238373"/>
                  <a:pt x="1664144" y="238271"/>
                </a:cubicBezTo>
                <a:cubicBezTo>
                  <a:pt x="1648504" y="238271"/>
                  <a:pt x="1635832" y="225598"/>
                  <a:pt x="1635832" y="209958"/>
                </a:cubicBezTo>
                <a:cubicBezTo>
                  <a:pt x="1635832" y="209907"/>
                  <a:pt x="1635832" y="209838"/>
                  <a:pt x="1635832" y="209787"/>
                </a:cubicBezTo>
                <a:cubicBezTo>
                  <a:pt x="1635832" y="194147"/>
                  <a:pt x="1648504" y="181474"/>
                  <a:pt x="1664144" y="181474"/>
                </a:cubicBezTo>
                <a:close/>
                <a:moveTo>
                  <a:pt x="1724864" y="180963"/>
                </a:moveTo>
                <a:cubicBezTo>
                  <a:pt x="1740880" y="180963"/>
                  <a:pt x="1753859" y="193943"/>
                  <a:pt x="1753859" y="209959"/>
                </a:cubicBezTo>
                <a:cubicBezTo>
                  <a:pt x="1753757" y="225906"/>
                  <a:pt x="1740811" y="238783"/>
                  <a:pt x="1724864" y="238783"/>
                </a:cubicBezTo>
                <a:cubicBezTo>
                  <a:pt x="1708951" y="238783"/>
                  <a:pt x="1696040" y="225872"/>
                  <a:pt x="1696040" y="209959"/>
                </a:cubicBezTo>
                <a:cubicBezTo>
                  <a:pt x="1696040" y="194011"/>
                  <a:pt x="1708917" y="181049"/>
                  <a:pt x="1724864" y="180963"/>
                </a:cubicBezTo>
                <a:close/>
                <a:moveTo>
                  <a:pt x="1786632" y="180317"/>
                </a:moveTo>
                <a:cubicBezTo>
                  <a:pt x="1802928" y="180317"/>
                  <a:pt x="1816138" y="193528"/>
                  <a:pt x="1816138" y="209824"/>
                </a:cubicBezTo>
                <a:cubicBezTo>
                  <a:pt x="1816138" y="226120"/>
                  <a:pt x="1802928" y="239330"/>
                  <a:pt x="1786632" y="239330"/>
                </a:cubicBezTo>
                <a:cubicBezTo>
                  <a:pt x="1770336" y="239330"/>
                  <a:pt x="1757125" y="226120"/>
                  <a:pt x="1757125" y="209824"/>
                </a:cubicBezTo>
                <a:cubicBezTo>
                  <a:pt x="1757125" y="193528"/>
                  <a:pt x="1770335" y="180317"/>
                  <a:pt x="1786632" y="180317"/>
                </a:cubicBezTo>
                <a:close/>
                <a:moveTo>
                  <a:pt x="1847666" y="180110"/>
                </a:moveTo>
                <a:cubicBezTo>
                  <a:pt x="1864159" y="180110"/>
                  <a:pt x="1877514" y="193482"/>
                  <a:pt x="1877514" y="209958"/>
                </a:cubicBezTo>
                <a:cubicBezTo>
                  <a:pt x="1877514" y="210009"/>
                  <a:pt x="1877514" y="210078"/>
                  <a:pt x="1877514" y="210129"/>
                </a:cubicBezTo>
                <a:cubicBezTo>
                  <a:pt x="1877411" y="226520"/>
                  <a:pt x="1864057" y="239738"/>
                  <a:pt x="1847666" y="239636"/>
                </a:cubicBezTo>
                <a:cubicBezTo>
                  <a:pt x="1831276" y="239636"/>
                  <a:pt x="1817989" y="226349"/>
                  <a:pt x="1817989" y="209958"/>
                </a:cubicBezTo>
                <a:cubicBezTo>
                  <a:pt x="1817989" y="209907"/>
                  <a:pt x="1817989" y="209839"/>
                  <a:pt x="1817989" y="209788"/>
                </a:cubicBezTo>
                <a:cubicBezTo>
                  <a:pt x="1817989" y="193397"/>
                  <a:pt x="1831276" y="180110"/>
                  <a:pt x="1847666" y="180110"/>
                </a:cubicBezTo>
                <a:close/>
                <a:moveTo>
                  <a:pt x="1909067" y="179939"/>
                </a:moveTo>
                <a:cubicBezTo>
                  <a:pt x="1925646" y="179939"/>
                  <a:pt x="1939086" y="193380"/>
                  <a:pt x="1939086" y="209958"/>
                </a:cubicBezTo>
                <a:cubicBezTo>
                  <a:pt x="1939086" y="210009"/>
                  <a:pt x="1939086" y="210077"/>
                  <a:pt x="1939086" y="210127"/>
                </a:cubicBezTo>
                <a:cubicBezTo>
                  <a:pt x="1938984" y="226621"/>
                  <a:pt x="1925543" y="239908"/>
                  <a:pt x="1909067" y="239806"/>
                </a:cubicBezTo>
                <a:cubicBezTo>
                  <a:pt x="1892575" y="239806"/>
                  <a:pt x="1879220" y="226434"/>
                  <a:pt x="1879220" y="209958"/>
                </a:cubicBezTo>
                <a:cubicBezTo>
                  <a:pt x="1879220" y="209907"/>
                  <a:pt x="1879220" y="209838"/>
                  <a:pt x="1879220" y="209787"/>
                </a:cubicBezTo>
                <a:cubicBezTo>
                  <a:pt x="1879220" y="193294"/>
                  <a:pt x="1892575" y="179939"/>
                  <a:pt x="1909067" y="179939"/>
                </a:cubicBezTo>
                <a:close/>
                <a:moveTo>
                  <a:pt x="5629" y="143951"/>
                </a:moveTo>
                <a:cubicBezTo>
                  <a:pt x="8648" y="143951"/>
                  <a:pt x="11086" y="146390"/>
                  <a:pt x="11086" y="149409"/>
                </a:cubicBezTo>
                <a:cubicBezTo>
                  <a:pt x="11086" y="152428"/>
                  <a:pt x="8648" y="154867"/>
                  <a:pt x="5629" y="154867"/>
                </a:cubicBezTo>
                <a:cubicBezTo>
                  <a:pt x="2643" y="154782"/>
                  <a:pt x="256" y="152394"/>
                  <a:pt x="171" y="149409"/>
                </a:cubicBezTo>
                <a:cubicBezTo>
                  <a:pt x="171" y="146390"/>
                  <a:pt x="2610" y="143951"/>
                  <a:pt x="5629" y="143951"/>
                </a:cubicBezTo>
                <a:close/>
                <a:moveTo>
                  <a:pt x="67029" y="140881"/>
                </a:moveTo>
                <a:cubicBezTo>
                  <a:pt x="71277" y="140881"/>
                  <a:pt x="74705" y="144311"/>
                  <a:pt x="74705" y="148557"/>
                </a:cubicBezTo>
                <a:cubicBezTo>
                  <a:pt x="74705" y="152803"/>
                  <a:pt x="71277" y="156232"/>
                  <a:pt x="67029" y="156232"/>
                </a:cubicBezTo>
                <a:cubicBezTo>
                  <a:pt x="62783" y="156232"/>
                  <a:pt x="59355" y="152803"/>
                  <a:pt x="59355" y="148557"/>
                </a:cubicBezTo>
                <a:cubicBezTo>
                  <a:pt x="59355" y="144311"/>
                  <a:pt x="62783" y="140881"/>
                  <a:pt x="67029" y="140881"/>
                </a:cubicBezTo>
                <a:close/>
                <a:moveTo>
                  <a:pt x="129114" y="140028"/>
                </a:moveTo>
                <a:cubicBezTo>
                  <a:pt x="133821" y="140028"/>
                  <a:pt x="137641" y="143849"/>
                  <a:pt x="137641" y="148556"/>
                </a:cubicBezTo>
                <a:cubicBezTo>
                  <a:pt x="137641" y="153264"/>
                  <a:pt x="133821" y="157084"/>
                  <a:pt x="129114" y="157084"/>
                </a:cubicBezTo>
                <a:cubicBezTo>
                  <a:pt x="124440" y="156999"/>
                  <a:pt x="120671" y="153230"/>
                  <a:pt x="120586" y="148556"/>
                </a:cubicBezTo>
                <a:cubicBezTo>
                  <a:pt x="120586" y="143849"/>
                  <a:pt x="124406" y="140028"/>
                  <a:pt x="129114" y="140028"/>
                </a:cubicBezTo>
                <a:close/>
                <a:moveTo>
                  <a:pt x="189832" y="139176"/>
                </a:moveTo>
                <a:cubicBezTo>
                  <a:pt x="189951" y="139176"/>
                  <a:pt x="190054" y="139176"/>
                  <a:pt x="190173" y="139176"/>
                </a:cubicBezTo>
                <a:cubicBezTo>
                  <a:pt x="195256" y="139279"/>
                  <a:pt x="199315" y="143475"/>
                  <a:pt x="199213" y="148557"/>
                </a:cubicBezTo>
                <a:cubicBezTo>
                  <a:pt x="199213" y="153742"/>
                  <a:pt x="195017" y="157938"/>
                  <a:pt x="189832" y="157938"/>
                </a:cubicBezTo>
                <a:cubicBezTo>
                  <a:pt x="184647" y="157938"/>
                  <a:pt x="180452" y="153742"/>
                  <a:pt x="180452" y="148557"/>
                </a:cubicBezTo>
                <a:cubicBezTo>
                  <a:pt x="180452" y="143372"/>
                  <a:pt x="184647" y="139176"/>
                  <a:pt x="189832" y="139176"/>
                </a:cubicBezTo>
                <a:close/>
                <a:moveTo>
                  <a:pt x="251233" y="138493"/>
                </a:moveTo>
                <a:cubicBezTo>
                  <a:pt x="251353" y="138493"/>
                  <a:pt x="251455" y="138493"/>
                  <a:pt x="251574" y="138493"/>
                </a:cubicBezTo>
                <a:cubicBezTo>
                  <a:pt x="257032" y="138596"/>
                  <a:pt x="261399" y="143098"/>
                  <a:pt x="261296" y="148556"/>
                </a:cubicBezTo>
                <a:cubicBezTo>
                  <a:pt x="261296" y="154117"/>
                  <a:pt x="256794" y="158619"/>
                  <a:pt x="251233" y="158619"/>
                </a:cubicBezTo>
                <a:cubicBezTo>
                  <a:pt x="245707" y="158534"/>
                  <a:pt x="241256" y="154083"/>
                  <a:pt x="241171" y="148556"/>
                </a:cubicBezTo>
                <a:cubicBezTo>
                  <a:pt x="241171" y="142996"/>
                  <a:pt x="245673" y="138493"/>
                  <a:pt x="251233" y="138493"/>
                </a:cubicBezTo>
                <a:close/>
                <a:moveTo>
                  <a:pt x="313001" y="137507"/>
                </a:moveTo>
                <a:cubicBezTo>
                  <a:pt x="319029" y="137507"/>
                  <a:pt x="323917" y="142394"/>
                  <a:pt x="323917" y="148423"/>
                </a:cubicBezTo>
                <a:cubicBezTo>
                  <a:pt x="323917" y="154451"/>
                  <a:pt x="319029" y="159339"/>
                  <a:pt x="313001" y="159339"/>
                </a:cubicBezTo>
                <a:cubicBezTo>
                  <a:pt x="306972" y="159339"/>
                  <a:pt x="302085" y="154451"/>
                  <a:pt x="302085" y="148423"/>
                </a:cubicBezTo>
                <a:cubicBezTo>
                  <a:pt x="302085" y="142394"/>
                  <a:pt x="306972" y="137507"/>
                  <a:pt x="313001" y="137507"/>
                </a:cubicBezTo>
                <a:close/>
                <a:moveTo>
                  <a:pt x="374036" y="136788"/>
                </a:moveTo>
                <a:cubicBezTo>
                  <a:pt x="380534" y="136788"/>
                  <a:pt x="385804" y="142059"/>
                  <a:pt x="385804" y="148557"/>
                </a:cubicBezTo>
                <a:cubicBezTo>
                  <a:pt x="385804" y="155055"/>
                  <a:pt x="380534" y="160326"/>
                  <a:pt x="374036" y="160326"/>
                </a:cubicBezTo>
                <a:cubicBezTo>
                  <a:pt x="367538" y="160326"/>
                  <a:pt x="362268" y="155055"/>
                  <a:pt x="362268" y="148557"/>
                </a:cubicBezTo>
                <a:cubicBezTo>
                  <a:pt x="362268" y="142059"/>
                  <a:pt x="367538" y="136788"/>
                  <a:pt x="374036" y="136788"/>
                </a:cubicBezTo>
                <a:close/>
                <a:moveTo>
                  <a:pt x="436120" y="135935"/>
                </a:moveTo>
                <a:cubicBezTo>
                  <a:pt x="443096" y="135935"/>
                  <a:pt x="448741" y="141581"/>
                  <a:pt x="448741" y="148557"/>
                </a:cubicBezTo>
                <a:cubicBezTo>
                  <a:pt x="448741" y="155533"/>
                  <a:pt x="443096" y="161178"/>
                  <a:pt x="436120" y="161178"/>
                </a:cubicBezTo>
                <a:cubicBezTo>
                  <a:pt x="429144" y="161178"/>
                  <a:pt x="423499" y="155533"/>
                  <a:pt x="423499" y="148557"/>
                </a:cubicBezTo>
                <a:cubicBezTo>
                  <a:pt x="423499" y="141581"/>
                  <a:pt x="429144" y="135935"/>
                  <a:pt x="436120" y="135935"/>
                </a:cubicBezTo>
                <a:close/>
                <a:moveTo>
                  <a:pt x="496839" y="135082"/>
                </a:moveTo>
                <a:cubicBezTo>
                  <a:pt x="504275" y="135082"/>
                  <a:pt x="510313" y="141120"/>
                  <a:pt x="510313" y="148556"/>
                </a:cubicBezTo>
                <a:cubicBezTo>
                  <a:pt x="510313" y="155993"/>
                  <a:pt x="504275" y="162031"/>
                  <a:pt x="496839" y="162031"/>
                </a:cubicBezTo>
                <a:cubicBezTo>
                  <a:pt x="489437" y="161945"/>
                  <a:pt x="483450" y="155959"/>
                  <a:pt x="483365" y="148556"/>
                </a:cubicBezTo>
                <a:cubicBezTo>
                  <a:pt x="483365" y="141120"/>
                  <a:pt x="489402" y="135082"/>
                  <a:pt x="496839" y="135082"/>
                </a:cubicBezTo>
                <a:close/>
                <a:moveTo>
                  <a:pt x="558239" y="134229"/>
                </a:moveTo>
                <a:cubicBezTo>
                  <a:pt x="558359" y="134229"/>
                  <a:pt x="558461" y="134229"/>
                  <a:pt x="558580" y="134229"/>
                </a:cubicBezTo>
                <a:cubicBezTo>
                  <a:pt x="566392" y="134332"/>
                  <a:pt x="572669" y="140745"/>
                  <a:pt x="572566" y="148556"/>
                </a:cubicBezTo>
                <a:cubicBezTo>
                  <a:pt x="572566" y="156470"/>
                  <a:pt x="566153" y="162883"/>
                  <a:pt x="558239" y="162883"/>
                </a:cubicBezTo>
                <a:cubicBezTo>
                  <a:pt x="550360" y="162798"/>
                  <a:pt x="543998" y="156436"/>
                  <a:pt x="543913" y="148556"/>
                </a:cubicBezTo>
                <a:cubicBezTo>
                  <a:pt x="543913" y="140642"/>
                  <a:pt x="550326" y="134229"/>
                  <a:pt x="558239" y="134229"/>
                </a:cubicBezTo>
                <a:close/>
                <a:moveTo>
                  <a:pt x="619642" y="133377"/>
                </a:moveTo>
                <a:cubicBezTo>
                  <a:pt x="628033" y="133377"/>
                  <a:pt x="634821" y="140166"/>
                  <a:pt x="634821" y="148557"/>
                </a:cubicBezTo>
                <a:cubicBezTo>
                  <a:pt x="634821" y="148608"/>
                  <a:pt x="634821" y="148677"/>
                  <a:pt x="634821" y="148728"/>
                </a:cubicBezTo>
                <a:cubicBezTo>
                  <a:pt x="634719" y="157017"/>
                  <a:pt x="627931" y="163669"/>
                  <a:pt x="619642" y="163566"/>
                </a:cubicBezTo>
                <a:cubicBezTo>
                  <a:pt x="619590" y="163566"/>
                  <a:pt x="619522" y="163566"/>
                  <a:pt x="619471" y="163566"/>
                </a:cubicBezTo>
                <a:cubicBezTo>
                  <a:pt x="611182" y="163566"/>
                  <a:pt x="604462" y="156846"/>
                  <a:pt x="604462" y="148557"/>
                </a:cubicBezTo>
                <a:cubicBezTo>
                  <a:pt x="604462" y="140166"/>
                  <a:pt x="611250" y="133377"/>
                  <a:pt x="619642" y="133377"/>
                </a:cubicBezTo>
                <a:close/>
                <a:moveTo>
                  <a:pt x="681043" y="132524"/>
                </a:moveTo>
                <a:cubicBezTo>
                  <a:pt x="689895" y="132524"/>
                  <a:pt x="697075" y="139705"/>
                  <a:pt x="697075" y="148557"/>
                </a:cubicBezTo>
                <a:cubicBezTo>
                  <a:pt x="696973" y="157341"/>
                  <a:pt x="689827" y="164419"/>
                  <a:pt x="681043" y="164419"/>
                </a:cubicBezTo>
                <a:cubicBezTo>
                  <a:pt x="672259" y="164419"/>
                  <a:pt x="665095" y="157341"/>
                  <a:pt x="665011" y="148557"/>
                </a:cubicBezTo>
                <a:cubicBezTo>
                  <a:pt x="665011" y="139705"/>
                  <a:pt x="672191" y="132524"/>
                  <a:pt x="681043" y="132524"/>
                </a:cubicBezTo>
                <a:close/>
                <a:moveTo>
                  <a:pt x="743125" y="131842"/>
                </a:moveTo>
                <a:cubicBezTo>
                  <a:pt x="752540" y="131842"/>
                  <a:pt x="760181" y="139483"/>
                  <a:pt x="760181" y="148898"/>
                </a:cubicBezTo>
                <a:cubicBezTo>
                  <a:pt x="760181" y="158313"/>
                  <a:pt x="752540" y="165954"/>
                  <a:pt x="743125" y="165954"/>
                </a:cubicBezTo>
                <a:cubicBezTo>
                  <a:pt x="733711" y="165954"/>
                  <a:pt x="726070" y="158313"/>
                  <a:pt x="726070" y="148898"/>
                </a:cubicBezTo>
                <a:cubicBezTo>
                  <a:pt x="726070" y="139483"/>
                  <a:pt x="733711" y="131842"/>
                  <a:pt x="743125" y="131842"/>
                </a:cubicBezTo>
                <a:close/>
                <a:moveTo>
                  <a:pt x="803844" y="130989"/>
                </a:moveTo>
                <a:cubicBezTo>
                  <a:pt x="813259" y="130989"/>
                  <a:pt x="820900" y="138631"/>
                  <a:pt x="820900" y="148045"/>
                </a:cubicBezTo>
                <a:cubicBezTo>
                  <a:pt x="820900" y="157460"/>
                  <a:pt x="813259" y="165101"/>
                  <a:pt x="803844" y="165101"/>
                </a:cubicBezTo>
                <a:cubicBezTo>
                  <a:pt x="794430" y="165101"/>
                  <a:pt x="786789" y="157460"/>
                  <a:pt x="786789" y="148045"/>
                </a:cubicBezTo>
                <a:cubicBezTo>
                  <a:pt x="786789" y="138631"/>
                  <a:pt x="794430" y="130989"/>
                  <a:pt x="803844" y="130989"/>
                </a:cubicBezTo>
                <a:close/>
                <a:moveTo>
                  <a:pt x="865246" y="130136"/>
                </a:moveTo>
                <a:cubicBezTo>
                  <a:pt x="875428" y="130136"/>
                  <a:pt x="883666" y="138392"/>
                  <a:pt x="883666" y="148557"/>
                </a:cubicBezTo>
                <a:cubicBezTo>
                  <a:pt x="883666" y="148608"/>
                  <a:pt x="883666" y="148676"/>
                  <a:pt x="883666" y="148727"/>
                </a:cubicBezTo>
                <a:cubicBezTo>
                  <a:pt x="883564" y="158807"/>
                  <a:pt x="875326" y="166909"/>
                  <a:pt x="865246" y="166807"/>
                </a:cubicBezTo>
                <a:cubicBezTo>
                  <a:pt x="855132" y="166807"/>
                  <a:pt x="846928" y="158671"/>
                  <a:pt x="846826" y="148557"/>
                </a:cubicBezTo>
                <a:cubicBezTo>
                  <a:pt x="846826" y="138392"/>
                  <a:pt x="855081" y="130136"/>
                  <a:pt x="865246" y="130136"/>
                </a:cubicBezTo>
                <a:close/>
                <a:moveTo>
                  <a:pt x="926648" y="129283"/>
                </a:moveTo>
                <a:cubicBezTo>
                  <a:pt x="926767" y="129283"/>
                  <a:pt x="926870" y="129283"/>
                  <a:pt x="926989" y="129283"/>
                </a:cubicBezTo>
                <a:cubicBezTo>
                  <a:pt x="937546" y="129386"/>
                  <a:pt x="946023" y="137999"/>
                  <a:pt x="945921" y="148557"/>
                </a:cubicBezTo>
                <a:cubicBezTo>
                  <a:pt x="945921" y="148608"/>
                  <a:pt x="945921" y="148676"/>
                  <a:pt x="945921" y="148727"/>
                </a:cubicBezTo>
                <a:cubicBezTo>
                  <a:pt x="945819" y="159285"/>
                  <a:pt x="937205" y="167762"/>
                  <a:pt x="926648" y="167659"/>
                </a:cubicBezTo>
                <a:cubicBezTo>
                  <a:pt x="916073" y="167659"/>
                  <a:pt x="907460" y="159131"/>
                  <a:pt x="907375" y="148557"/>
                </a:cubicBezTo>
                <a:cubicBezTo>
                  <a:pt x="907375" y="137914"/>
                  <a:pt x="916005" y="129283"/>
                  <a:pt x="926648" y="129283"/>
                </a:cubicBezTo>
                <a:close/>
                <a:moveTo>
                  <a:pt x="988048" y="128430"/>
                </a:moveTo>
                <a:cubicBezTo>
                  <a:pt x="999169" y="128430"/>
                  <a:pt x="1008175" y="137436"/>
                  <a:pt x="1008175" y="148556"/>
                </a:cubicBezTo>
                <a:cubicBezTo>
                  <a:pt x="1008175" y="148608"/>
                  <a:pt x="1008175" y="148676"/>
                  <a:pt x="1008175" y="148727"/>
                </a:cubicBezTo>
                <a:cubicBezTo>
                  <a:pt x="1008072" y="159745"/>
                  <a:pt x="999067" y="168614"/>
                  <a:pt x="988048" y="168512"/>
                </a:cubicBezTo>
                <a:cubicBezTo>
                  <a:pt x="987997" y="168512"/>
                  <a:pt x="987929" y="168512"/>
                  <a:pt x="987878" y="168512"/>
                </a:cubicBezTo>
                <a:cubicBezTo>
                  <a:pt x="976860" y="168512"/>
                  <a:pt x="967923" y="159575"/>
                  <a:pt x="967923" y="148556"/>
                </a:cubicBezTo>
                <a:cubicBezTo>
                  <a:pt x="967923" y="137436"/>
                  <a:pt x="976928" y="128430"/>
                  <a:pt x="988048" y="128430"/>
                </a:cubicBezTo>
                <a:close/>
                <a:moveTo>
                  <a:pt x="1050132" y="127748"/>
                </a:moveTo>
                <a:cubicBezTo>
                  <a:pt x="1050251" y="127748"/>
                  <a:pt x="1050354" y="127748"/>
                  <a:pt x="1050473" y="127748"/>
                </a:cubicBezTo>
                <a:cubicBezTo>
                  <a:pt x="1061866" y="127851"/>
                  <a:pt x="1071043" y="137163"/>
                  <a:pt x="1070940" y="148557"/>
                </a:cubicBezTo>
                <a:cubicBezTo>
                  <a:pt x="1070940" y="148608"/>
                  <a:pt x="1070940" y="148676"/>
                  <a:pt x="1070940" y="148727"/>
                </a:cubicBezTo>
                <a:cubicBezTo>
                  <a:pt x="1070837" y="160120"/>
                  <a:pt x="1061525" y="169297"/>
                  <a:pt x="1050132" y="169194"/>
                </a:cubicBezTo>
                <a:cubicBezTo>
                  <a:pt x="1038704" y="169194"/>
                  <a:pt x="1029409" y="159984"/>
                  <a:pt x="1029324" y="148557"/>
                </a:cubicBezTo>
                <a:cubicBezTo>
                  <a:pt x="1029324" y="137061"/>
                  <a:pt x="1038636" y="127748"/>
                  <a:pt x="1050132" y="127748"/>
                </a:cubicBezTo>
                <a:close/>
                <a:moveTo>
                  <a:pt x="1172253" y="126895"/>
                </a:moveTo>
                <a:cubicBezTo>
                  <a:pt x="1184687" y="126895"/>
                  <a:pt x="1194767" y="136976"/>
                  <a:pt x="1194767" y="149409"/>
                </a:cubicBezTo>
                <a:cubicBezTo>
                  <a:pt x="1194681" y="161775"/>
                  <a:pt x="1184618" y="171752"/>
                  <a:pt x="1172253" y="171752"/>
                </a:cubicBezTo>
                <a:cubicBezTo>
                  <a:pt x="1159921" y="171752"/>
                  <a:pt x="1149910" y="161741"/>
                  <a:pt x="1149910" y="149409"/>
                </a:cubicBezTo>
                <a:cubicBezTo>
                  <a:pt x="1149910" y="137044"/>
                  <a:pt x="1159887" y="126981"/>
                  <a:pt x="1172253" y="126895"/>
                </a:cubicBezTo>
                <a:close/>
                <a:moveTo>
                  <a:pt x="1110851" y="126895"/>
                </a:moveTo>
                <a:cubicBezTo>
                  <a:pt x="1122807" y="126895"/>
                  <a:pt x="1132512" y="136600"/>
                  <a:pt x="1132512" y="148556"/>
                </a:cubicBezTo>
                <a:cubicBezTo>
                  <a:pt x="1132512" y="148608"/>
                  <a:pt x="1132512" y="148676"/>
                  <a:pt x="1132512" y="148727"/>
                </a:cubicBezTo>
                <a:cubicBezTo>
                  <a:pt x="1132410" y="160598"/>
                  <a:pt x="1122723" y="170149"/>
                  <a:pt x="1110851" y="170047"/>
                </a:cubicBezTo>
                <a:cubicBezTo>
                  <a:pt x="1110800" y="170047"/>
                  <a:pt x="1110732" y="170047"/>
                  <a:pt x="1110681" y="170047"/>
                </a:cubicBezTo>
                <a:cubicBezTo>
                  <a:pt x="1098810" y="170047"/>
                  <a:pt x="1089191" y="160427"/>
                  <a:pt x="1089191" y="148556"/>
                </a:cubicBezTo>
                <a:cubicBezTo>
                  <a:pt x="1089191" y="136600"/>
                  <a:pt x="1098895" y="126895"/>
                  <a:pt x="1110851" y="126895"/>
                </a:cubicBezTo>
                <a:close/>
                <a:moveTo>
                  <a:pt x="1233654" y="125190"/>
                </a:moveTo>
                <a:cubicBezTo>
                  <a:pt x="1246565" y="125190"/>
                  <a:pt x="1257020" y="135646"/>
                  <a:pt x="1257020" y="148557"/>
                </a:cubicBezTo>
                <a:cubicBezTo>
                  <a:pt x="1257020" y="148608"/>
                  <a:pt x="1257020" y="148676"/>
                  <a:pt x="1257020" y="148728"/>
                </a:cubicBezTo>
                <a:cubicBezTo>
                  <a:pt x="1256918" y="161537"/>
                  <a:pt x="1246462" y="171855"/>
                  <a:pt x="1233654" y="171753"/>
                </a:cubicBezTo>
                <a:cubicBezTo>
                  <a:pt x="1220845" y="171753"/>
                  <a:pt x="1210458" y="161366"/>
                  <a:pt x="1210458" y="148557"/>
                </a:cubicBezTo>
                <a:cubicBezTo>
                  <a:pt x="1210458" y="148506"/>
                  <a:pt x="1210458" y="148438"/>
                  <a:pt x="1210458" y="148386"/>
                </a:cubicBezTo>
                <a:cubicBezTo>
                  <a:pt x="1210458" y="135578"/>
                  <a:pt x="1220845" y="125190"/>
                  <a:pt x="1233654" y="125190"/>
                </a:cubicBezTo>
                <a:close/>
                <a:moveTo>
                  <a:pt x="1295055" y="124508"/>
                </a:moveTo>
                <a:cubicBezTo>
                  <a:pt x="1308342" y="124508"/>
                  <a:pt x="1319104" y="135271"/>
                  <a:pt x="1319104" y="148557"/>
                </a:cubicBezTo>
                <a:cubicBezTo>
                  <a:pt x="1319002" y="161776"/>
                  <a:pt x="1308273" y="172435"/>
                  <a:pt x="1295055" y="172435"/>
                </a:cubicBezTo>
                <a:cubicBezTo>
                  <a:pt x="1281871" y="172435"/>
                  <a:pt x="1271177" y="161741"/>
                  <a:pt x="1271177" y="148557"/>
                </a:cubicBezTo>
                <a:cubicBezTo>
                  <a:pt x="1271177" y="135339"/>
                  <a:pt x="1281837" y="124594"/>
                  <a:pt x="1295055" y="124508"/>
                </a:cubicBezTo>
                <a:close/>
                <a:moveTo>
                  <a:pt x="1357139" y="123655"/>
                </a:moveTo>
                <a:cubicBezTo>
                  <a:pt x="1370886" y="123655"/>
                  <a:pt x="1382040" y="134810"/>
                  <a:pt x="1382040" y="148557"/>
                </a:cubicBezTo>
                <a:cubicBezTo>
                  <a:pt x="1382040" y="148608"/>
                  <a:pt x="1382040" y="148677"/>
                  <a:pt x="1382040" y="148728"/>
                </a:cubicBezTo>
                <a:cubicBezTo>
                  <a:pt x="1381938" y="162389"/>
                  <a:pt x="1370801" y="173390"/>
                  <a:pt x="1357139" y="173288"/>
                </a:cubicBezTo>
                <a:cubicBezTo>
                  <a:pt x="1343477" y="173288"/>
                  <a:pt x="1332408" y="162219"/>
                  <a:pt x="1332408" y="148557"/>
                </a:cubicBezTo>
                <a:cubicBezTo>
                  <a:pt x="1332408" y="148506"/>
                  <a:pt x="1332408" y="148438"/>
                  <a:pt x="1332408" y="148387"/>
                </a:cubicBezTo>
                <a:cubicBezTo>
                  <a:pt x="1332408" y="134725"/>
                  <a:pt x="1343477" y="123655"/>
                  <a:pt x="1357139" y="123655"/>
                </a:cubicBezTo>
                <a:close/>
                <a:moveTo>
                  <a:pt x="1417857" y="122802"/>
                </a:moveTo>
                <a:cubicBezTo>
                  <a:pt x="1417977" y="122802"/>
                  <a:pt x="1418079" y="122802"/>
                  <a:pt x="1418198" y="122802"/>
                </a:cubicBezTo>
                <a:cubicBezTo>
                  <a:pt x="1432321" y="122905"/>
                  <a:pt x="1443714" y="134435"/>
                  <a:pt x="1443612" y="148557"/>
                </a:cubicBezTo>
                <a:cubicBezTo>
                  <a:pt x="1443612" y="148608"/>
                  <a:pt x="1443612" y="148676"/>
                  <a:pt x="1443612" y="148727"/>
                </a:cubicBezTo>
                <a:cubicBezTo>
                  <a:pt x="1443509" y="162850"/>
                  <a:pt x="1431980" y="174243"/>
                  <a:pt x="1417857" y="174141"/>
                </a:cubicBezTo>
                <a:cubicBezTo>
                  <a:pt x="1403735" y="174141"/>
                  <a:pt x="1392274" y="162679"/>
                  <a:pt x="1392274" y="148557"/>
                </a:cubicBezTo>
                <a:cubicBezTo>
                  <a:pt x="1392274" y="148506"/>
                  <a:pt x="1392274" y="148437"/>
                  <a:pt x="1392274" y="148386"/>
                </a:cubicBezTo>
                <a:cubicBezTo>
                  <a:pt x="1392274" y="134264"/>
                  <a:pt x="1403735" y="122802"/>
                  <a:pt x="1417857" y="122802"/>
                </a:cubicBezTo>
                <a:close/>
                <a:moveTo>
                  <a:pt x="1479259" y="122120"/>
                </a:moveTo>
                <a:cubicBezTo>
                  <a:pt x="1479378" y="122120"/>
                  <a:pt x="1479481" y="122120"/>
                  <a:pt x="1479600" y="122120"/>
                </a:cubicBezTo>
                <a:cubicBezTo>
                  <a:pt x="1494115" y="122223"/>
                  <a:pt x="1505798" y="134060"/>
                  <a:pt x="1505695" y="148557"/>
                </a:cubicBezTo>
                <a:cubicBezTo>
                  <a:pt x="1505695" y="148608"/>
                  <a:pt x="1505695" y="148676"/>
                  <a:pt x="1505695" y="148728"/>
                </a:cubicBezTo>
                <a:cubicBezTo>
                  <a:pt x="1505593" y="163242"/>
                  <a:pt x="1493756" y="174926"/>
                  <a:pt x="1479259" y="174823"/>
                </a:cubicBezTo>
                <a:cubicBezTo>
                  <a:pt x="1464744" y="174823"/>
                  <a:pt x="1452993" y="163072"/>
                  <a:pt x="1452993" y="148557"/>
                </a:cubicBezTo>
                <a:cubicBezTo>
                  <a:pt x="1452993" y="148506"/>
                  <a:pt x="1452993" y="148438"/>
                  <a:pt x="1452993" y="148387"/>
                </a:cubicBezTo>
                <a:cubicBezTo>
                  <a:pt x="1452993" y="133872"/>
                  <a:pt x="1464744" y="122120"/>
                  <a:pt x="1479259" y="122120"/>
                </a:cubicBezTo>
                <a:close/>
                <a:moveTo>
                  <a:pt x="1971151" y="121949"/>
                </a:moveTo>
                <a:cubicBezTo>
                  <a:pt x="1985853" y="121949"/>
                  <a:pt x="1997758" y="133854"/>
                  <a:pt x="1997758" y="148557"/>
                </a:cubicBezTo>
                <a:cubicBezTo>
                  <a:pt x="1997758" y="148608"/>
                  <a:pt x="1997758" y="148676"/>
                  <a:pt x="1997758" y="148727"/>
                </a:cubicBezTo>
                <a:cubicBezTo>
                  <a:pt x="1997655" y="163327"/>
                  <a:pt x="1985750" y="175096"/>
                  <a:pt x="1971151" y="174993"/>
                </a:cubicBezTo>
                <a:cubicBezTo>
                  <a:pt x="1971031" y="174993"/>
                  <a:pt x="1970929" y="174993"/>
                  <a:pt x="1970810" y="174993"/>
                </a:cubicBezTo>
                <a:cubicBezTo>
                  <a:pt x="1956295" y="174891"/>
                  <a:pt x="1944612" y="163054"/>
                  <a:pt x="1944714" y="148557"/>
                </a:cubicBezTo>
                <a:cubicBezTo>
                  <a:pt x="1944714" y="148505"/>
                  <a:pt x="1944714" y="148437"/>
                  <a:pt x="1944714" y="148386"/>
                </a:cubicBezTo>
                <a:cubicBezTo>
                  <a:pt x="1944714" y="133786"/>
                  <a:pt x="1956551" y="121949"/>
                  <a:pt x="1971151" y="121949"/>
                </a:cubicBezTo>
                <a:close/>
                <a:moveTo>
                  <a:pt x="1540660" y="121267"/>
                </a:moveTo>
                <a:cubicBezTo>
                  <a:pt x="1540780" y="121267"/>
                  <a:pt x="1540882" y="121267"/>
                  <a:pt x="1541001" y="121267"/>
                </a:cubicBezTo>
                <a:cubicBezTo>
                  <a:pt x="1555976" y="121370"/>
                  <a:pt x="1568052" y="133582"/>
                  <a:pt x="1567949" y="148557"/>
                </a:cubicBezTo>
                <a:cubicBezTo>
                  <a:pt x="1567949" y="148608"/>
                  <a:pt x="1567949" y="148676"/>
                  <a:pt x="1567949" y="148727"/>
                </a:cubicBezTo>
                <a:cubicBezTo>
                  <a:pt x="1567847" y="163703"/>
                  <a:pt x="1555635" y="175778"/>
                  <a:pt x="1540660" y="175676"/>
                </a:cubicBezTo>
                <a:cubicBezTo>
                  <a:pt x="1525685" y="175676"/>
                  <a:pt x="1513542" y="163532"/>
                  <a:pt x="1513542" y="148557"/>
                </a:cubicBezTo>
                <a:cubicBezTo>
                  <a:pt x="1513542" y="148506"/>
                  <a:pt x="1513542" y="148438"/>
                  <a:pt x="1513542" y="148386"/>
                </a:cubicBezTo>
                <a:cubicBezTo>
                  <a:pt x="1513542" y="133411"/>
                  <a:pt x="1525685" y="121267"/>
                  <a:pt x="1540660" y="121267"/>
                </a:cubicBezTo>
                <a:close/>
                <a:moveTo>
                  <a:pt x="1602061" y="120414"/>
                </a:moveTo>
                <a:cubicBezTo>
                  <a:pt x="1617599" y="120414"/>
                  <a:pt x="1630203" y="133019"/>
                  <a:pt x="1630203" y="148557"/>
                </a:cubicBezTo>
                <a:cubicBezTo>
                  <a:pt x="1630203" y="148608"/>
                  <a:pt x="1630203" y="148676"/>
                  <a:pt x="1630203" y="148727"/>
                </a:cubicBezTo>
                <a:cubicBezTo>
                  <a:pt x="1630101" y="164180"/>
                  <a:pt x="1617513" y="176631"/>
                  <a:pt x="1602061" y="176528"/>
                </a:cubicBezTo>
                <a:cubicBezTo>
                  <a:pt x="1601941" y="176528"/>
                  <a:pt x="1601839" y="176528"/>
                  <a:pt x="1601720" y="176528"/>
                </a:cubicBezTo>
                <a:cubicBezTo>
                  <a:pt x="1586369" y="176426"/>
                  <a:pt x="1573987" y="163907"/>
                  <a:pt x="1574089" y="148557"/>
                </a:cubicBezTo>
                <a:cubicBezTo>
                  <a:pt x="1574089" y="148505"/>
                  <a:pt x="1574089" y="148437"/>
                  <a:pt x="1574089" y="148386"/>
                </a:cubicBezTo>
                <a:cubicBezTo>
                  <a:pt x="1574089" y="132933"/>
                  <a:pt x="1586608" y="120414"/>
                  <a:pt x="1602061" y="120414"/>
                </a:cubicBezTo>
                <a:close/>
                <a:moveTo>
                  <a:pt x="1664145" y="119732"/>
                </a:moveTo>
                <a:cubicBezTo>
                  <a:pt x="1664435" y="119732"/>
                  <a:pt x="1664725" y="119732"/>
                  <a:pt x="1665014" y="119750"/>
                </a:cubicBezTo>
                <a:cubicBezTo>
                  <a:pt x="1680928" y="120210"/>
                  <a:pt x="1693447" y="133497"/>
                  <a:pt x="1692969" y="149410"/>
                </a:cubicBezTo>
                <a:cubicBezTo>
                  <a:pt x="1692884" y="165255"/>
                  <a:pt x="1679989" y="178064"/>
                  <a:pt x="1664145" y="178064"/>
                </a:cubicBezTo>
                <a:cubicBezTo>
                  <a:pt x="1663855" y="178064"/>
                  <a:pt x="1663565" y="178064"/>
                  <a:pt x="1663275" y="178047"/>
                </a:cubicBezTo>
                <a:cubicBezTo>
                  <a:pt x="1647464" y="177586"/>
                  <a:pt x="1635013" y="164368"/>
                  <a:pt x="1635491" y="148557"/>
                </a:cubicBezTo>
                <a:cubicBezTo>
                  <a:pt x="1635491" y="148506"/>
                  <a:pt x="1635491" y="148438"/>
                  <a:pt x="1635491" y="148386"/>
                </a:cubicBezTo>
                <a:cubicBezTo>
                  <a:pt x="1635491" y="132558"/>
                  <a:pt x="1648317" y="119732"/>
                  <a:pt x="1664145" y="119732"/>
                </a:cubicBezTo>
                <a:close/>
                <a:moveTo>
                  <a:pt x="1724864" y="119050"/>
                </a:moveTo>
                <a:cubicBezTo>
                  <a:pt x="1724983" y="119050"/>
                  <a:pt x="1725085" y="119050"/>
                  <a:pt x="1725205" y="119050"/>
                </a:cubicBezTo>
                <a:cubicBezTo>
                  <a:pt x="1741408" y="119153"/>
                  <a:pt x="1754473" y="132354"/>
                  <a:pt x="1754371" y="148557"/>
                </a:cubicBezTo>
                <a:cubicBezTo>
                  <a:pt x="1754371" y="148608"/>
                  <a:pt x="1754371" y="148677"/>
                  <a:pt x="1754371" y="148728"/>
                </a:cubicBezTo>
                <a:cubicBezTo>
                  <a:pt x="1754268" y="164931"/>
                  <a:pt x="1741067" y="177996"/>
                  <a:pt x="1724864" y="177893"/>
                </a:cubicBezTo>
                <a:cubicBezTo>
                  <a:pt x="1708660" y="177893"/>
                  <a:pt x="1695528" y="164760"/>
                  <a:pt x="1695528" y="148557"/>
                </a:cubicBezTo>
                <a:cubicBezTo>
                  <a:pt x="1695528" y="148506"/>
                  <a:pt x="1695528" y="148438"/>
                  <a:pt x="1695528" y="148387"/>
                </a:cubicBezTo>
                <a:cubicBezTo>
                  <a:pt x="1695528" y="132183"/>
                  <a:pt x="1708660" y="119050"/>
                  <a:pt x="1724864" y="119050"/>
                </a:cubicBezTo>
                <a:close/>
                <a:moveTo>
                  <a:pt x="1786265" y="118367"/>
                </a:moveTo>
                <a:cubicBezTo>
                  <a:pt x="1802946" y="118367"/>
                  <a:pt x="1816454" y="131876"/>
                  <a:pt x="1816454" y="148556"/>
                </a:cubicBezTo>
                <a:cubicBezTo>
                  <a:pt x="1816454" y="148608"/>
                  <a:pt x="1816454" y="148676"/>
                  <a:pt x="1816454" y="148727"/>
                </a:cubicBezTo>
                <a:cubicBezTo>
                  <a:pt x="1816352" y="165305"/>
                  <a:pt x="1802843" y="178677"/>
                  <a:pt x="1786265" y="178575"/>
                </a:cubicBezTo>
                <a:cubicBezTo>
                  <a:pt x="1769687" y="178575"/>
                  <a:pt x="1756247" y="165135"/>
                  <a:pt x="1756247" y="148556"/>
                </a:cubicBezTo>
                <a:cubicBezTo>
                  <a:pt x="1756247" y="148505"/>
                  <a:pt x="1756247" y="148437"/>
                  <a:pt x="1756247" y="148386"/>
                </a:cubicBezTo>
                <a:cubicBezTo>
                  <a:pt x="1756247" y="131808"/>
                  <a:pt x="1769687" y="118367"/>
                  <a:pt x="1786265" y="118367"/>
                </a:cubicBezTo>
                <a:close/>
                <a:moveTo>
                  <a:pt x="1878367" y="93637"/>
                </a:moveTo>
                <a:cubicBezTo>
                  <a:pt x="1875450" y="107009"/>
                  <a:pt x="1864193" y="116952"/>
                  <a:pt x="1850565" y="118197"/>
                </a:cubicBezTo>
                <a:cubicBezTo>
                  <a:pt x="1866189" y="119511"/>
                  <a:pt x="1878247" y="132524"/>
                  <a:pt x="1878367" y="148216"/>
                </a:cubicBezTo>
                <a:cubicBezTo>
                  <a:pt x="1878537" y="133104"/>
                  <a:pt x="1889692" y="120381"/>
                  <a:pt x="1904633" y="118197"/>
                </a:cubicBezTo>
                <a:cubicBezTo>
                  <a:pt x="1891619" y="116287"/>
                  <a:pt x="1881147" y="106497"/>
                  <a:pt x="1878367" y="93637"/>
                </a:cubicBezTo>
                <a:close/>
                <a:moveTo>
                  <a:pt x="5628" y="81527"/>
                </a:moveTo>
                <a:cubicBezTo>
                  <a:pt x="8732" y="81527"/>
                  <a:pt x="11257" y="84053"/>
                  <a:pt x="11257" y="87156"/>
                </a:cubicBezTo>
                <a:cubicBezTo>
                  <a:pt x="11257" y="90260"/>
                  <a:pt x="8732" y="92784"/>
                  <a:pt x="5628" y="92784"/>
                </a:cubicBezTo>
                <a:cubicBezTo>
                  <a:pt x="2524" y="92784"/>
                  <a:pt x="0" y="90260"/>
                  <a:pt x="0" y="87156"/>
                </a:cubicBezTo>
                <a:cubicBezTo>
                  <a:pt x="0" y="84053"/>
                  <a:pt x="2524" y="81527"/>
                  <a:pt x="5628" y="81527"/>
                </a:cubicBezTo>
                <a:close/>
                <a:moveTo>
                  <a:pt x="67029" y="79480"/>
                </a:moveTo>
                <a:cubicBezTo>
                  <a:pt x="71277" y="79480"/>
                  <a:pt x="74705" y="82909"/>
                  <a:pt x="74705" y="87156"/>
                </a:cubicBezTo>
                <a:cubicBezTo>
                  <a:pt x="74705" y="91403"/>
                  <a:pt x="71277" y="94832"/>
                  <a:pt x="67029" y="94832"/>
                </a:cubicBezTo>
                <a:cubicBezTo>
                  <a:pt x="62783" y="94832"/>
                  <a:pt x="59355" y="91403"/>
                  <a:pt x="59355" y="87156"/>
                </a:cubicBezTo>
                <a:cubicBezTo>
                  <a:pt x="59355" y="82909"/>
                  <a:pt x="62783" y="79480"/>
                  <a:pt x="67029" y="79480"/>
                </a:cubicBezTo>
                <a:close/>
                <a:moveTo>
                  <a:pt x="129114" y="78627"/>
                </a:moveTo>
                <a:cubicBezTo>
                  <a:pt x="133821" y="78627"/>
                  <a:pt x="137641" y="82448"/>
                  <a:pt x="137641" y="87155"/>
                </a:cubicBezTo>
                <a:cubicBezTo>
                  <a:pt x="137641" y="91863"/>
                  <a:pt x="133821" y="95683"/>
                  <a:pt x="129114" y="95683"/>
                </a:cubicBezTo>
                <a:cubicBezTo>
                  <a:pt x="124440" y="95598"/>
                  <a:pt x="120671" y="91829"/>
                  <a:pt x="120586" y="87155"/>
                </a:cubicBezTo>
                <a:cubicBezTo>
                  <a:pt x="120586" y="82448"/>
                  <a:pt x="124406" y="78627"/>
                  <a:pt x="129114" y="78627"/>
                </a:cubicBezTo>
                <a:close/>
                <a:moveTo>
                  <a:pt x="189832" y="77774"/>
                </a:moveTo>
                <a:cubicBezTo>
                  <a:pt x="189951" y="77774"/>
                  <a:pt x="190054" y="77774"/>
                  <a:pt x="190173" y="77774"/>
                </a:cubicBezTo>
                <a:cubicBezTo>
                  <a:pt x="195256" y="77877"/>
                  <a:pt x="199315" y="82073"/>
                  <a:pt x="199213" y="87155"/>
                </a:cubicBezTo>
                <a:cubicBezTo>
                  <a:pt x="199213" y="92340"/>
                  <a:pt x="195017" y="96537"/>
                  <a:pt x="189832" y="96537"/>
                </a:cubicBezTo>
                <a:cubicBezTo>
                  <a:pt x="184647" y="96537"/>
                  <a:pt x="180452" y="92340"/>
                  <a:pt x="180452" y="87155"/>
                </a:cubicBezTo>
                <a:cubicBezTo>
                  <a:pt x="180452" y="81970"/>
                  <a:pt x="184647" y="77774"/>
                  <a:pt x="189832" y="77774"/>
                </a:cubicBezTo>
                <a:close/>
                <a:moveTo>
                  <a:pt x="251233" y="76922"/>
                </a:moveTo>
                <a:cubicBezTo>
                  <a:pt x="256879" y="76922"/>
                  <a:pt x="261467" y="81510"/>
                  <a:pt x="261467" y="87156"/>
                </a:cubicBezTo>
                <a:cubicBezTo>
                  <a:pt x="261467" y="92801"/>
                  <a:pt x="256879" y="97389"/>
                  <a:pt x="251233" y="97389"/>
                </a:cubicBezTo>
                <a:cubicBezTo>
                  <a:pt x="245588" y="97389"/>
                  <a:pt x="241000" y="92801"/>
                  <a:pt x="241000" y="87156"/>
                </a:cubicBezTo>
                <a:cubicBezTo>
                  <a:pt x="241000" y="81510"/>
                  <a:pt x="245588" y="76922"/>
                  <a:pt x="251233" y="76922"/>
                </a:cubicBezTo>
                <a:close/>
                <a:moveTo>
                  <a:pt x="374035" y="75728"/>
                </a:moveTo>
                <a:cubicBezTo>
                  <a:pt x="380636" y="75728"/>
                  <a:pt x="385975" y="81067"/>
                  <a:pt x="385975" y="87668"/>
                </a:cubicBezTo>
                <a:cubicBezTo>
                  <a:pt x="385975" y="94268"/>
                  <a:pt x="380636" y="99607"/>
                  <a:pt x="374035" y="99607"/>
                </a:cubicBezTo>
                <a:cubicBezTo>
                  <a:pt x="367486" y="99522"/>
                  <a:pt x="362182" y="94217"/>
                  <a:pt x="362097" y="87668"/>
                </a:cubicBezTo>
                <a:cubicBezTo>
                  <a:pt x="362097" y="81067"/>
                  <a:pt x="367435" y="75728"/>
                  <a:pt x="374035" y="75728"/>
                </a:cubicBezTo>
                <a:close/>
                <a:moveTo>
                  <a:pt x="312635" y="75728"/>
                </a:moveTo>
                <a:cubicBezTo>
                  <a:pt x="318758" y="75728"/>
                  <a:pt x="323722" y="80692"/>
                  <a:pt x="323722" y="86815"/>
                </a:cubicBezTo>
                <a:cubicBezTo>
                  <a:pt x="323636" y="92904"/>
                  <a:pt x="318724" y="97816"/>
                  <a:pt x="312635" y="97901"/>
                </a:cubicBezTo>
                <a:cubicBezTo>
                  <a:pt x="306546" y="97816"/>
                  <a:pt x="301634" y="92904"/>
                  <a:pt x="301549" y="86815"/>
                </a:cubicBezTo>
                <a:cubicBezTo>
                  <a:pt x="301549" y="80692"/>
                  <a:pt x="306512" y="75728"/>
                  <a:pt x="312635" y="75728"/>
                </a:cubicBezTo>
                <a:close/>
                <a:moveTo>
                  <a:pt x="436120" y="74535"/>
                </a:moveTo>
                <a:cubicBezTo>
                  <a:pt x="443096" y="74535"/>
                  <a:pt x="448741" y="80181"/>
                  <a:pt x="448741" y="87156"/>
                </a:cubicBezTo>
                <a:cubicBezTo>
                  <a:pt x="448741" y="94132"/>
                  <a:pt x="443096" y="99777"/>
                  <a:pt x="436120" y="99777"/>
                </a:cubicBezTo>
                <a:cubicBezTo>
                  <a:pt x="429144" y="99777"/>
                  <a:pt x="423499" y="94132"/>
                  <a:pt x="423499" y="87156"/>
                </a:cubicBezTo>
                <a:cubicBezTo>
                  <a:pt x="423499" y="80181"/>
                  <a:pt x="429144" y="74535"/>
                  <a:pt x="436120" y="74535"/>
                </a:cubicBezTo>
                <a:close/>
                <a:moveTo>
                  <a:pt x="496839" y="73681"/>
                </a:moveTo>
                <a:cubicBezTo>
                  <a:pt x="504275" y="73681"/>
                  <a:pt x="510313" y="79719"/>
                  <a:pt x="510313" y="87155"/>
                </a:cubicBezTo>
                <a:cubicBezTo>
                  <a:pt x="510313" y="94592"/>
                  <a:pt x="504275" y="100630"/>
                  <a:pt x="496839" y="100630"/>
                </a:cubicBezTo>
                <a:cubicBezTo>
                  <a:pt x="489437" y="100544"/>
                  <a:pt x="483450" y="94558"/>
                  <a:pt x="483365" y="87155"/>
                </a:cubicBezTo>
                <a:cubicBezTo>
                  <a:pt x="483365" y="79719"/>
                  <a:pt x="489402" y="73681"/>
                  <a:pt x="496839" y="73681"/>
                </a:cubicBezTo>
                <a:close/>
                <a:moveTo>
                  <a:pt x="558239" y="72828"/>
                </a:moveTo>
                <a:cubicBezTo>
                  <a:pt x="558359" y="72828"/>
                  <a:pt x="558461" y="72828"/>
                  <a:pt x="558580" y="72828"/>
                </a:cubicBezTo>
                <a:cubicBezTo>
                  <a:pt x="566392" y="72932"/>
                  <a:pt x="572669" y="79344"/>
                  <a:pt x="572566" y="87155"/>
                </a:cubicBezTo>
                <a:cubicBezTo>
                  <a:pt x="572566" y="95069"/>
                  <a:pt x="566153" y="101482"/>
                  <a:pt x="558239" y="101482"/>
                </a:cubicBezTo>
                <a:cubicBezTo>
                  <a:pt x="550360" y="101397"/>
                  <a:pt x="543998" y="95035"/>
                  <a:pt x="543913" y="87155"/>
                </a:cubicBezTo>
                <a:cubicBezTo>
                  <a:pt x="543913" y="79241"/>
                  <a:pt x="550326" y="72828"/>
                  <a:pt x="558239" y="72828"/>
                </a:cubicBezTo>
                <a:close/>
                <a:moveTo>
                  <a:pt x="619642" y="71975"/>
                </a:moveTo>
                <a:cubicBezTo>
                  <a:pt x="628033" y="71975"/>
                  <a:pt x="634821" y="78765"/>
                  <a:pt x="634821" y="87155"/>
                </a:cubicBezTo>
                <a:cubicBezTo>
                  <a:pt x="634821" y="87206"/>
                  <a:pt x="634821" y="87275"/>
                  <a:pt x="634821" y="87326"/>
                </a:cubicBezTo>
                <a:cubicBezTo>
                  <a:pt x="634719" y="95615"/>
                  <a:pt x="627931" y="102267"/>
                  <a:pt x="619642" y="102164"/>
                </a:cubicBezTo>
                <a:cubicBezTo>
                  <a:pt x="619590" y="102164"/>
                  <a:pt x="619522" y="102164"/>
                  <a:pt x="619471" y="102164"/>
                </a:cubicBezTo>
                <a:cubicBezTo>
                  <a:pt x="611182" y="102164"/>
                  <a:pt x="604462" y="95444"/>
                  <a:pt x="604462" y="87155"/>
                </a:cubicBezTo>
                <a:cubicBezTo>
                  <a:pt x="604462" y="78765"/>
                  <a:pt x="611250" y="71975"/>
                  <a:pt x="619642" y="71975"/>
                </a:cubicBezTo>
                <a:close/>
                <a:moveTo>
                  <a:pt x="681409" y="70989"/>
                </a:moveTo>
                <a:cubicBezTo>
                  <a:pt x="690263" y="70989"/>
                  <a:pt x="697441" y="78167"/>
                  <a:pt x="697441" y="87022"/>
                </a:cubicBezTo>
                <a:cubicBezTo>
                  <a:pt x="697441" y="95876"/>
                  <a:pt x="690263" y="103054"/>
                  <a:pt x="681409" y="103054"/>
                </a:cubicBezTo>
                <a:cubicBezTo>
                  <a:pt x="672554" y="103054"/>
                  <a:pt x="665376" y="95876"/>
                  <a:pt x="665376" y="87022"/>
                </a:cubicBezTo>
                <a:cubicBezTo>
                  <a:pt x="665376" y="78167"/>
                  <a:pt x="672554" y="70989"/>
                  <a:pt x="681409" y="70989"/>
                </a:cubicBezTo>
                <a:close/>
                <a:moveTo>
                  <a:pt x="743125" y="70270"/>
                </a:moveTo>
                <a:cubicBezTo>
                  <a:pt x="752540" y="70270"/>
                  <a:pt x="760181" y="77912"/>
                  <a:pt x="760181" y="87326"/>
                </a:cubicBezTo>
                <a:cubicBezTo>
                  <a:pt x="760181" y="96741"/>
                  <a:pt x="752540" y="104382"/>
                  <a:pt x="743125" y="104382"/>
                </a:cubicBezTo>
                <a:cubicBezTo>
                  <a:pt x="733711" y="104382"/>
                  <a:pt x="726070" y="96741"/>
                  <a:pt x="726070" y="87326"/>
                </a:cubicBezTo>
                <a:cubicBezTo>
                  <a:pt x="726070" y="77912"/>
                  <a:pt x="733711" y="70270"/>
                  <a:pt x="743125" y="70270"/>
                </a:cubicBezTo>
                <a:close/>
                <a:moveTo>
                  <a:pt x="803844" y="69417"/>
                </a:moveTo>
                <a:cubicBezTo>
                  <a:pt x="813259" y="69417"/>
                  <a:pt x="820900" y="77058"/>
                  <a:pt x="820900" y="86474"/>
                </a:cubicBezTo>
                <a:cubicBezTo>
                  <a:pt x="820900" y="95888"/>
                  <a:pt x="813259" y="103529"/>
                  <a:pt x="803844" y="103529"/>
                </a:cubicBezTo>
                <a:cubicBezTo>
                  <a:pt x="794430" y="103529"/>
                  <a:pt x="786789" y="95888"/>
                  <a:pt x="786789" y="86474"/>
                </a:cubicBezTo>
                <a:cubicBezTo>
                  <a:pt x="786789" y="77058"/>
                  <a:pt x="794430" y="69417"/>
                  <a:pt x="803844" y="69417"/>
                </a:cubicBezTo>
                <a:close/>
                <a:moveTo>
                  <a:pt x="865246" y="68735"/>
                </a:moveTo>
                <a:cubicBezTo>
                  <a:pt x="875428" y="68735"/>
                  <a:pt x="883666" y="76991"/>
                  <a:pt x="883666" y="87156"/>
                </a:cubicBezTo>
                <a:cubicBezTo>
                  <a:pt x="883666" y="87207"/>
                  <a:pt x="883666" y="87275"/>
                  <a:pt x="883666" y="87326"/>
                </a:cubicBezTo>
                <a:cubicBezTo>
                  <a:pt x="883564" y="97406"/>
                  <a:pt x="875326" y="105508"/>
                  <a:pt x="865246" y="105406"/>
                </a:cubicBezTo>
                <a:cubicBezTo>
                  <a:pt x="855132" y="105406"/>
                  <a:pt x="846928" y="97270"/>
                  <a:pt x="846826" y="87156"/>
                </a:cubicBezTo>
                <a:cubicBezTo>
                  <a:pt x="846826" y="76991"/>
                  <a:pt x="855081" y="68735"/>
                  <a:pt x="865246" y="68735"/>
                </a:cubicBezTo>
                <a:close/>
                <a:moveTo>
                  <a:pt x="927014" y="67748"/>
                </a:moveTo>
                <a:cubicBezTo>
                  <a:pt x="937658" y="67748"/>
                  <a:pt x="946287" y="76378"/>
                  <a:pt x="946287" y="87021"/>
                </a:cubicBezTo>
                <a:cubicBezTo>
                  <a:pt x="946287" y="97665"/>
                  <a:pt x="937658" y="106294"/>
                  <a:pt x="927014" y="106294"/>
                </a:cubicBezTo>
                <a:cubicBezTo>
                  <a:pt x="916370" y="106294"/>
                  <a:pt x="907741" y="97665"/>
                  <a:pt x="907741" y="87021"/>
                </a:cubicBezTo>
                <a:cubicBezTo>
                  <a:pt x="907741" y="76378"/>
                  <a:pt x="916370" y="67748"/>
                  <a:pt x="927014" y="67748"/>
                </a:cubicBezTo>
                <a:close/>
                <a:moveTo>
                  <a:pt x="988048" y="67029"/>
                </a:moveTo>
                <a:cubicBezTo>
                  <a:pt x="999169" y="67029"/>
                  <a:pt x="1008175" y="76035"/>
                  <a:pt x="1008175" y="87155"/>
                </a:cubicBezTo>
                <a:cubicBezTo>
                  <a:pt x="1008175" y="87207"/>
                  <a:pt x="1008175" y="87275"/>
                  <a:pt x="1008175" y="87326"/>
                </a:cubicBezTo>
                <a:cubicBezTo>
                  <a:pt x="1008072" y="98344"/>
                  <a:pt x="999067" y="107214"/>
                  <a:pt x="988048" y="107111"/>
                </a:cubicBezTo>
                <a:cubicBezTo>
                  <a:pt x="987997" y="107111"/>
                  <a:pt x="987929" y="107111"/>
                  <a:pt x="987878" y="107111"/>
                </a:cubicBezTo>
                <a:cubicBezTo>
                  <a:pt x="976860" y="107111"/>
                  <a:pt x="967923" y="98173"/>
                  <a:pt x="967923" y="87155"/>
                </a:cubicBezTo>
                <a:cubicBezTo>
                  <a:pt x="967923" y="76035"/>
                  <a:pt x="976928" y="67029"/>
                  <a:pt x="988048" y="67029"/>
                </a:cubicBezTo>
                <a:close/>
                <a:moveTo>
                  <a:pt x="1049817" y="66042"/>
                </a:moveTo>
                <a:cubicBezTo>
                  <a:pt x="1061403" y="66042"/>
                  <a:pt x="1070796" y="75435"/>
                  <a:pt x="1070796" y="87021"/>
                </a:cubicBezTo>
                <a:cubicBezTo>
                  <a:pt x="1070796" y="98607"/>
                  <a:pt x="1061403" y="108000"/>
                  <a:pt x="1049817" y="108000"/>
                </a:cubicBezTo>
                <a:cubicBezTo>
                  <a:pt x="1038230" y="108000"/>
                  <a:pt x="1028838" y="98607"/>
                  <a:pt x="1028838" y="87021"/>
                </a:cubicBezTo>
                <a:cubicBezTo>
                  <a:pt x="1028838" y="75435"/>
                  <a:pt x="1038230" y="66042"/>
                  <a:pt x="1049817" y="66042"/>
                </a:cubicBezTo>
                <a:close/>
                <a:moveTo>
                  <a:pt x="1110851" y="65324"/>
                </a:moveTo>
                <a:cubicBezTo>
                  <a:pt x="1122910" y="65324"/>
                  <a:pt x="1132683" y="75097"/>
                  <a:pt x="1132683" y="87156"/>
                </a:cubicBezTo>
                <a:cubicBezTo>
                  <a:pt x="1132683" y="87207"/>
                  <a:pt x="1132683" y="87275"/>
                  <a:pt x="1132683" y="87326"/>
                </a:cubicBezTo>
                <a:cubicBezTo>
                  <a:pt x="1132581" y="99283"/>
                  <a:pt x="1122807" y="108919"/>
                  <a:pt x="1110851" y="108817"/>
                </a:cubicBezTo>
                <a:cubicBezTo>
                  <a:pt x="1098895" y="108817"/>
                  <a:pt x="1089191" y="99112"/>
                  <a:pt x="1089191" y="87156"/>
                </a:cubicBezTo>
                <a:cubicBezTo>
                  <a:pt x="1089191" y="87105"/>
                  <a:pt x="1089191" y="87038"/>
                  <a:pt x="1089191" y="86986"/>
                </a:cubicBezTo>
                <a:cubicBezTo>
                  <a:pt x="1089191" y="75029"/>
                  <a:pt x="1098895" y="65324"/>
                  <a:pt x="1110851" y="65324"/>
                </a:cubicBezTo>
                <a:close/>
                <a:moveTo>
                  <a:pt x="1172253" y="64642"/>
                </a:moveTo>
                <a:cubicBezTo>
                  <a:pt x="1184687" y="64642"/>
                  <a:pt x="1194767" y="74722"/>
                  <a:pt x="1194767" y="87155"/>
                </a:cubicBezTo>
                <a:cubicBezTo>
                  <a:pt x="1194681" y="99521"/>
                  <a:pt x="1184618" y="109498"/>
                  <a:pt x="1172253" y="109498"/>
                </a:cubicBezTo>
                <a:cubicBezTo>
                  <a:pt x="1159921" y="109498"/>
                  <a:pt x="1149910" y="99504"/>
                  <a:pt x="1149910" y="87155"/>
                </a:cubicBezTo>
                <a:cubicBezTo>
                  <a:pt x="1149910" y="74791"/>
                  <a:pt x="1159887" y="64727"/>
                  <a:pt x="1172253" y="64642"/>
                </a:cubicBezTo>
                <a:close/>
                <a:moveTo>
                  <a:pt x="1233654" y="63789"/>
                </a:moveTo>
                <a:cubicBezTo>
                  <a:pt x="1246565" y="63789"/>
                  <a:pt x="1257020" y="74245"/>
                  <a:pt x="1257020" y="87156"/>
                </a:cubicBezTo>
                <a:cubicBezTo>
                  <a:pt x="1257020" y="87207"/>
                  <a:pt x="1257020" y="87275"/>
                  <a:pt x="1257020" y="87326"/>
                </a:cubicBezTo>
                <a:cubicBezTo>
                  <a:pt x="1256918" y="100136"/>
                  <a:pt x="1246462" y="110454"/>
                  <a:pt x="1233654" y="110352"/>
                </a:cubicBezTo>
                <a:cubicBezTo>
                  <a:pt x="1220845" y="110352"/>
                  <a:pt x="1210458" y="99965"/>
                  <a:pt x="1210458" y="87156"/>
                </a:cubicBezTo>
                <a:cubicBezTo>
                  <a:pt x="1210458" y="87105"/>
                  <a:pt x="1210458" y="87037"/>
                  <a:pt x="1210458" y="86985"/>
                </a:cubicBezTo>
                <a:cubicBezTo>
                  <a:pt x="1210458" y="74177"/>
                  <a:pt x="1220845" y="63789"/>
                  <a:pt x="1233654" y="63789"/>
                </a:cubicBezTo>
                <a:close/>
                <a:moveTo>
                  <a:pt x="1295055" y="62936"/>
                </a:moveTo>
                <a:cubicBezTo>
                  <a:pt x="1295175" y="62936"/>
                  <a:pt x="1295277" y="62936"/>
                  <a:pt x="1295396" y="62936"/>
                </a:cubicBezTo>
                <a:cubicBezTo>
                  <a:pt x="1308683" y="63039"/>
                  <a:pt x="1319377" y="73869"/>
                  <a:pt x="1319275" y="87156"/>
                </a:cubicBezTo>
                <a:cubicBezTo>
                  <a:pt x="1319275" y="87207"/>
                  <a:pt x="1319275" y="87275"/>
                  <a:pt x="1319275" y="87326"/>
                </a:cubicBezTo>
                <a:cubicBezTo>
                  <a:pt x="1319172" y="100613"/>
                  <a:pt x="1308342" y="111307"/>
                  <a:pt x="1295055" y="111205"/>
                </a:cubicBezTo>
                <a:cubicBezTo>
                  <a:pt x="1281769" y="111205"/>
                  <a:pt x="1271007" y="100442"/>
                  <a:pt x="1271007" y="87156"/>
                </a:cubicBezTo>
                <a:cubicBezTo>
                  <a:pt x="1271007" y="87105"/>
                  <a:pt x="1271007" y="87037"/>
                  <a:pt x="1271007" y="86985"/>
                </a:cubicBezTo>
                <a:cubicBezTo>
                  <a:pt x="1271007" y="73699"/>
                  <a:pt x="1281769" y="62936"/>
                  <a:pt x="1295055" y="62936"/>
                </a:cubicBezTo>
                <a:close/>
                <a:moveTo>
                  <a:pt x="1357138" y="62083"/>
                </a:moveTo>
                <a:cubicBezTo>
                  <a:pt x="1370988" y="62083"/>
                  <a:pt x="1382210" y="73306"/>
                  <a:pt x="1382210" y="87156"/>
                </a:cubicBezTo>
                <a:cubicBezTo>
                  <a:pt x="1382210" y="87207"/>
                  <a:pt x="1382210" y="87275"/>
                  <a:pt x="1382210" y="87326"/>
                </a:cubicBezTo>
                <a:cubicBezTo>
                  <a:pt x="1382108" y="101073"/>
                  <a:pt x="1370885" y="112160"/>
                  <a:pt x="1357138" y="112057"/>
                </a:cubicBezTo>
                <a:cubicBezTo>
                  <a:pt x="1343391" y="112057"/>
                  <a:pt x="1332237" y="100903"/>
                  <a:pt x="1332237" y="87156"/>
                </a:cubicBezTo>
                <a:cubicBezTo>
                  <a:pt x="1332237" y="87105"/>
                  <a:pt x="1332237" y="87037"/>
                  <a:pt x="1332237" y="86985"/>
                </a:cubicBezTo>
                <a:cubicBezTo>
                  <a:pt x="1332237" y="73238"/>
                  <a:pt x="1343391" y="62083"/>
                  <a:pt x="1357138" y="62083"/>
                </a:cubicBezTo>
                <a:close/>
                <a:moveTo>
                  <a:pt x="1417857" y="61230"/>
                </a:moveTo>
                <a:cubicBezTo>
                  <a:pt x="1432167" y="61230"/>
                  <a:pt x="1443782" y="72846"/>
                  <a:pt x="1443782" y="87155"/>
                </a:cubicBezTo>
                <a:cubicBezTo>
                  <a:pt x="1443680" y="101414"/>
                  <a:pt x="1432116" y="112910"/>
                  <a:pt x="1417857" y="112910"/>
                </a:cubicBezTo>
                <a:cubicBezTo>
                  <a:pt x="1403633" y="112910"/>
                  <a:pt x="1392103" y="101380"/>
                  <a:pt x="1392103" y="87155"/>
                </a:cubicBezTo>
                <a:cubicBezTo>
                  <a:pt x="1392103" y="87105"/>
                  <a:pt x="1392103" y="87037"/>
                  <a:pt x="1392103" y="86985"/>
                </a:cubicBezTo>
                <a:cubicBezTo>
                  <a:pt x="1392103" y="72760"/>
                  <a:pt x="1403633" y="61230"/>
                  <a:pt x="1417857" y="61230"/>
                </a:cubicBezTo>
                <a:close/>
                <a:moveTo>
                  <a:pt x="1479259" y="60548"/>
                </a:moveTo>
                <a:cubicBezTo>
                  <a:pt x="1493961" y="60548"/>
                  <a:pt x="1505866" y="72453"/>
                  <a:pt x="1505866" y="87156"/>
                </a:cubicBezTo>
                <a:cubicBezTo>
                  <a:pt x="1505866" y="87207"/>
                  <a:pt x="1505866" y="87275"/>
                  <a:pt x="1505866" y="87326"/>
                </a:cubicBezTo>
                <a:cubicBezTo>
                  <a:pt x="1505764" y="101926"/>
                  <a:pt x="1493859" y="113695"/>
                  <a:pt x="1479259" y="113592"/>
                </a:cubicBezTo>
                <a:cubicBezTo>
                  <a:pt x="1479140" y="113592"/>
                  <a:pt x="1479037" y="113592"/>
                  <a:pt x="1478918" y="113592"/>
                </a:cubicBezTo>
                <a:cubicBezTo>
                  <a:pt x="1464403" y="113491"/>
                  <a:pt x="1452720" y="101653"/>
                  <a:pt x="1452822" y="87156"/>
                </a:cubicBezTo>
                <a:cubicBezTo>
                  <a:pt x="1452822" y="87105"/>
                  <a:pt x="1452822" y="87037"/>
                  <a:pt x="1452822" y="86985"/>
                </a:cubicBezTo>
                <a:cubicBezTo>
                  <a:pt x="1452822" y="72385"/>
                  <a:pt x="1464659" y="60548"/>
                  <a:pt x="1479259" y="60548"/>
                </a:cubicBezTo>
                <a:close/>
                <a:moveTo>
                  <a:pt x="1971151" y="60037"/>
                </a:moveTo>
                <a:cubicBezTo>
                  <a:pt x="1986126" y="60037"/>
                  <a:pt x="1998270" y="72180"/>
                  <a:pt x="1998270" y="87155"/>
                </a:cubicBezTo>
                <a:cubicBezTo>
                  <a:pt x="1998184" y="102062"/>
                  <a:pt x="1986057" y="114104"/>
                  <a:pt x="1971151" y="114104"/>
                </a:cubicBezTo>
                <a:cubicBezTo>
                  <a:pt x="1956261" y="114104"/>
                  <a:pt x="1944203" y="102045"/>
                  <a:pt x="1944203" y="87155"/>
                </a:cubicBezTo>
                <a:cubicBezTo>
                  <a:pt x="1944203" y="72249"/>
                  <a:pt x="1956244" y="60122"/>
                  <a:pt x="1971151" y="60037"/>
                </a:cubicBezTo>
                <a:close/>
                <a:moveTo>
                  <a:pt x="1540660" y="59695"/>
                </a:moveTo>
                <a:cubicBezTo>
                  <a:pt x="1555822" y="59695"/>
                  <a:pt x="1568120" y="71993"/>
                  <a:pt x="1568120" y="87155"/>
                </a:cubicBezTo>
                <a:cubicBezTo>
                  <a:pt x="1568035" y="102250"/>
                  <a:pt x="1555754" y="114445"/>
                  <a:pt x="1540660" y="114445"/>
                </a:cubicBezTo>
                <a:cubicBezTo>
                  <a:pt x="1525583" y="114445"/>
                  <a:pt x="1513371" y="102233"/>
                  <a:pt x="1513371" y="87155"/>
                </a:cubicBezTo>
                <a:cubicBezTo>
                  <a:pt x="1513371" y="72061"/>
                  <a:pt x="1525565" y="59781"/>
                  <a:pt x="1540660" y="59695"/>
                </a:cubicBezTo>
                <a:close/>
                <a:moveTo>
                  <a:pt x="1664145" y="58672"/>
                </a:moveTo>
                <a:cubicBezTo>
                  <a:pt x="1664264" y="58672"/>
                  <a:pt x="1664367" y="58672"/>
                  <a:pt x="1664486" y="58672"/>
                </a:cubicBezTo>
                <a:cubicBezTo>
                  <a:pt x="1680502" y="58776"/>
                  <a:pt x="1693413" y="71822"/>
                  <a:pt x="1693310" y="87838"/>
                </a:cubicBezTo>
                <a:cubicBezTo>
                  <a:pt x="1693310" y="87889"/>
                  <a:pt x="1693310" y="87957"/>
                  <a:pt x="1693310" y="88010"/>
                </a:cubicBezTo>
                <a:cubicBezTo>
                  <a:pt x="1693208" y="104024"/>
                  <a:pt x="1680160" y="116935"/>
                  <a:pt x="1664145" y="116833"/>
                </a:cubicBezTo>
                <a:cubicBezTo>
                  <a:pt x="1648129" y="116833"/>
                  <a:pt x="1635150" y="103854"/>
                  <a:pt x="1635150" y="87838"/>
                </a:cubicBezTo>
                <a:cubicBezTo>
                  <a:pt x="1635150" y="87787"/>
                  <a:pt x="1635150" y="87719"/>
                  <a:pt x="1635150" y="87667"/>
                </a:cubicBezTo>
                <a:cubicBezTo>
                  <a:pt x="1635150" y="71652"/>
                  <a:pt x="1648129" y="58672"/>
                  <a:pt x="1664145" y="58672"/>
                </a:cubicBezTo>
                <a:close/>
                <a:moveTo>
                  <a:pt x="1602061" y="58672"/>
                </a:moveTo>
                <a:cubicBezTo>
                  <a:pt x="1617701" y="58672"/>
                  <a:pt x="1630374" y="71345"/>
                  <a:pt x="1630374" y="86985"/>
                </a:cubicBezTo>
                <a:cubicBezTo>
                  <a:pt x="1630374" y="87037"/>
                  <a:pt x="1630374" y="87105"/>
                  <a:pt x="1630374" y="87156"/>
                </a:cubicBezTo>
                <a:cubicBezTo>
                  <a:pt x="1630272" y="102694"/>
                  <a:pt x="1617599" y="115230"/>
                  <a:pt x="1602061" y="115127"/>
                </a:cubicBezTo>
                <a:cubicBezTo>
                  <a:pt x="1586523" y="115127"/>
                  <a:pt x="1573919" y="102523"/>
                  <a:pt x="1573919" y="86985"/>
                </a:cubicBezTo>
                <a:cubicBezTo>
                  <a:pt x="1573919" y="86934"/>
                  <a:pt x="1573919" y="86866"/>
                  <a:pt x="1573919" y="86815"/>
                </a:cubicBezTo>
                <a:cubicBezTo>
                  <a:pt x="1573919" y="71277"/>
                  <a:pt x="1586523" y="58672"/>
                  <a:pt x="1602061" y="58672"/>
                </a:cubicBezTo>
                <a:close/>
                <a:moveTo>
                  <a:pt x="1724864" y="57307"/>
                </a:moveTo>
                <a:cubicBezTo>
                  <a:pt x="1741340" y="57307"/>
                  <a:pt x="1754712" y="70679"/>
                  <a:pt x="1754712" y="87155"/>
                </a:cubicBezTo>
                <a:cubicBezTo>
                  <a:pt x="1754712" y="87207"/>
                  <a:pt x="1754712" y="87275"/>
                  <a:pt x="1754712" y="87326"/>
                </a:cubicBezTo>
                <a:cubicBezTo>
                  <a:pt x="1754609" y="103717"/>
                  <a:pt x="1741254" y="116935"/>
                  <a:pt x="1724864" y="116833"/>
                </a:cubicBezTo>
                <a:cubicBezTo>
                  <a:pt x="1708473" y="116833"/>
                  <a:pt x="1695187" y="103546"/>
                  <a:pt x="1695187" y="87155"/>
                </a:cubicBezTo>
                <a:cubicBezTo>
                  <a:pt x="1695187" y="87105"/>
                  <a:pt x="1695187" y="87037"/>
                  <a:pt x="1695187" y="86985"/>
                </a:cubicBezTo>
                <a:cubicBezTo>
                  <a:pt x="1695187" y="70594"/>
                  <a:pt x="1708473" y="57307"/>
                  <a:pt x="1724864" y="57307"/>
                </a:cubicBezTo>
                <a:close/>
                <a:moveTo>
                  <a:pt x="1909067" y="55602"/>
                </a:moveTo>
                <a:cubicBezTo>
                  <a:pt x="1926498" y="55602"/>
                  <a:pt x="1940621" y="69725"/>
                  <a:pt x="1940621" y="87156"/>
                </a:cubicBezTo>
                <a:cubicBezTo>
                  <a:pt x="1940604" y="102762"/>
                  <a:pt x="1929125" y="115997"/>
                  <a:pt x="1913672" y="118197"/>
                </a:cubicBezTo>
                <a:cubicBezTo>
                  <a:pt x="1928750" y="120398"/>
                  <a:pt x="1939921" y="133326"/>
                  <a:pt x="1939939" y="148557"/>
                </a:cubicBezTo>
                <a:cubicBezTo>
                  <a:pt x="1939836" y="165545"/>
                  <a:pt x="1926055" y="179258"/>
                  <a:pt x="1909067" y="179258"/>
                </a:cubicBezTo>
                <a:cubicBezTo>
                  <a:pt x="1892250" y="179258"/>
                  <a:pt x="1878554" y="165715"/>
                  <a:pt x="1878367" y="148898"/>
                </a:cubicBezTo>
                <a:cubicBezTo>
                  <a:pt x="1878179" y="165698"/>
                  <a:pt x="1864466" y="179189"/>
                  <a:pt x="1847666" y="179087"/>
                </a:cubicBezTo>
                <a:cubicBezTo>
                  <a:pt x="1830798" y="179087"/>
                  <a:pt x="1817136" y="165425"/>
                  <a:pt x="1817136" y="148557"/>
                </a:cubicBezTo>
                <a:cubicBezTo>
                  <a:pt x="1817085" y="132746"/>
                  <a:pt x="1829177" y="119528"/>
                  <a:pt x="1844937" y="118197"/>
                </a:cubicBezTo>
                <a:cubicBezTo>
                  <a:pt x="1829928" y="116782"/>
                  <a:pt x="1818040" y="104894"/>
                  <a:pt x="1816624" y="89885"/>
                </a:cubicBezTo>
                <a:cubicBezTo>
                  <a:pt x="1815294" y="105644"/>
                  <a:pt x="1802076" y="117737"/>
                  <a:pt x="1786265" y="117686"/>
                </a:cubicBezTo>
                <a:cubicBezTo>
                  <a:pt x="1769396" y="117686"/>
                  <a:pt x="1755735" y="104024"/>
                  <a:pt x="1755735" y="87156"/>
                </a:cubicBezTo>
                <a:cubicBezTo>
                  <a:pt x="1755735" y="87105"/>
                  <a:pt x="1755735" y="87037"/>
                  <a:pt x="1755735" y="86985"/>
                </a:cubicBezTo>
                <a:cubicBezTo>
                  <a:pt x="1755735" y="70118"/>
                  <a:pt x="1769396" y="56456"/>
                  <a:pt x="1786265" y="56456"/>
                </a:cubicBezTo>
                <a:cubicBezTo>
                  <a:pt x="1802058" y="56472"/>
                  <a:pt x="1815209" y="68531"/>
                  <a:pt x="1816624" y="84256"/>
                </a:cubicBezTo>
                <a:cubicBezTo>
                  <a:pt x="1818108" y="68190"/>
                  <a:pt x="1831531" y="55875"/>
                  <a:pt x="1847666" y="55773"/>
                </a:cubicBezTo>
                <a:cubicBezTo>
                  <a:pt x="1862454" y="55756"/>
                  <a:pt x="1875228" y="66058"/>
                  <a:pt x="1878367" y="80504"/>
                </a:cubicBezTo>
                <a:cubicBezTo>
                  <a:pt x="1881437" y="65989"/>
                  <a:pt x="1894228" y="55602"/>
                  <a:pt x="1909067" y="55602"/>
                </a:cubicBezTo>
                <a:close/>
                <a:moveTo>
                  <a:pt x="5628" y="21319"/>
                </a:moveTo>
                <a:cubicBezTo>
                  <a:pt x="5747" y="21319"/>
                  <a:pt x="5867" y="21319"/>
                  <a:pt x="5969" y="21319"/>
                </a:cubicBezTo>
                <a:cubicBezTo>
                  <a:pt x="8323" y="21423"/>
                  <a:pt x="10165" y="23401"/>
                  <a:pt x="10062" y="25755"/>
                </a:cubicBezTo>
                <a:cubicBezTo>
                  <a:pt x="10062" y="28210"/>
                  <a:pt x="8084" y="30189"/>
                  <a:pt x="5628" y="30189"/>
                </a:cubicBezTo>
                <a:cubicBezTo>
                  <a:pt x="3172" y="30189"/>
                  <a:pt x="1194" y="28210"/>
                  <a:pt x="1194" y="25755"/>
                </a:cubicBezTo>
                <a:cubicBezTo>
                  <a:pt x="1194" y="23299"/>
                  <a:pt x="3172" y="21319"/>
                  <a:pt x="5628" y="21319"/>
                </a:cubicBezTo>
                <a:close/>
                <a:moveTo>
                  <a:pt x="67029" y="19614"/>
                </a:moveTo>
                <a:cubicBezTo>
                  <a:pt x="70424" y="19614"/>
                  <a:pt x="73170" y="22360"/>
                  <a:pt x="73170" y="25756"/>
                </a:cubicBezTo>
                <a:cubicBezTo>
                  <a:pt x="73170" y="29149"/>
                  <a:pt x="70424" y="31894"/>
                  <a:pt x="67029" y="31894"/>
                </a:cubicBezTo>
                <a:cubicBezTo>
                  <a:pt x="63636" y="31894"/>
                  <a:pt x="60890" y="29149"/>
                  <a:pt x="60890" y="25756"/>
                </a:cubicBezTo>
                <a:cubicBezTo>
                  <a:pt x="60890" y="22360"/>
                  <a:pt x="63636" y="19614"/>
                  <a:pt x="67029" y="19614"/>
                </a:cubicBezTo>
                <a:close/>
                <a:moveTo>
                  <a:pt x="129113" y="18932"/>
                </a:moveTo>
                <a:cubicBezTo>
                  <a:pt x="132882" y="18932"/>
                  <a:pt x="135935" y="21985"/>
                  <a:pt x="135935" y="25756"/>
                </a:cubicBezTo>
                <a:cubicBezTo>
                  <a:pt x="135935" y="29524"/>
                  <a:pt x="132882" y="32577"/>
                  <a:pt x="129113" y="32577"/>
                </a:cubicBezTo>
                <a:cubicBezTo>
                  <a:pt x="125343" y="32577"/>
                  <a:pt x="122291" y="29524"/>
                  <a:pt x="122291" y="25756"/>
                </a:cubicBezTo>
                <a:cubicBezTo>
                  <a:pt x="122291" y="21985"/>
                  <a:pt x="125343" y="18932"/>
                  <a:pt x="129113" y="18932"/>
                </a:cubicBezTo>
                <a:close/>
                <a:moveTo>
                  <a:pt x="189832" y="18249"/>
                </a:moveTo>
                <a:cubicBezTo>
                  <a:pt x="189951" y="18249"/>
                  <a:pt x="190054" y="18249"/>
                  <a:pt x="190173" y="18249"/>
                </a:cubicBezTo>
                <a:cubicBezTo>
                  <a:pt x="194233" y="18352"/>
                  <a:pt x="197439" y="21712"/>
                  <a:pt x="197337" y="25755"/>
                </a:cubicBezTo>
                <a:cubicBezTo>
                  <a:pt x="197337" y="29900"/>
                  <a:pt x="193977" y="33258"/>
                  <a:pt x="189832" y="33258"/>
                </a:cubicBezTo>
                <a:cubicBezTo>
                  <a:pt x="185687" y="33258"/>
                  <a:pt x="182328" y="29900"/>
                  <a:pt x="182328" y="25755"/>
                </a:cubicBezTo>
                <a:cubicBezTo>
                  <a:pt x="182328" y="21609"/>
                  <a:pt x="185687" y="18249"/>
                  <a:pt x="189832" y="18249"/>
                </a:cubicBezTo>
                <a:close/>
                <a:moveTo>
                  <a:pt x="251234" y="17567"/>
                </a:moveTo>
                <a:cubicBezTo>
                  <a:pt x="251353" y="17567"/>
                  <a:pt x="251455" y="17567"/>
                  <a:pt x="251575" y="17567"/>
                </a:cubicBezTo>
                <a:cubicBezTo>
                  <a:pt x="256009" y="17670"/>
                  <a:pt x="259523" y="21337"/>
                  <a:pt x="259421" y="25755"/>
                </a:cubicBezTo>
                <a:cubicBezTo>
                  <a:pt x="259421" y="30274"/>
                  <a:pt x="255753" y="33942"/>
                  <a:pt x="251234" y="33942"/>
                </a:cubicBezTo>
                <a:cubicBezTo>
                  <a:pt x="246748" y="33856"/>
                  <a:pt x="243132" y="30240"/>
                  <a:pt x="243047" y="25755"/>
                </a:cubicBezTo>
                <a:cubicBezTo>
                  <a:pt x="243047" y="21234"/>
                  <a:pt x="246714" y="17567"/>
                  <a:pt x="251234" y="17567"/>
                </a:cubicBezTo>
                <a:close/>
                <a:moveTo>
                  <a:pt x="313001" y="16751"/>
                </a:moveTo>
                <a:cubicBezTo>
                  <a:pt x="317899" y="16751"/>
                  <a:pt x="321870" y="20723"/>
                  <a:pt x="321870" y="25620"/>
                </a:cubicBezTo>
                <a:cubicBezTo>
                  <a:pt x="321870" y="30518"/>
                  <a:pt x="317899" y="34489"/>
                  <a:pt x="313001" y="34489"/>
                </a:cubicBezTo>
                <a:cubicBezTo>
                  <a:pt x="308103" y="34489"/>
                  <a:pt x="304132" y="30518"/>
                  <a:pt x="304132" y="25620"/>
                </a:cubicBezTo>
                <a:cubicBezTo>
                  <a:pt x="304132" y="20723"/>
                  <a:pt x="308103" y="16751"/>
                  <a:pt x="313001" y="16751"/>
                </a:cubicBezTo>
                <a:close/>
                <a:moveTo>
                  <a:pt x="374036" y="16203"/>
                </a:moveTo>
                <a:cubicBezTo>
                  <a:pt x="379306" y="16203"/>
                  <a:pt x="383588" y="20485"/>
                  <a:pt x="383588" y="25756"/>
                </a:cubicBezTo>
                <a:cubicBezTo>
                  <a:pt x="383588" y="31025"/>
                  <a:pt x="379306" y="35307"/>
                  <a:pt x="374036" y="35307"/>
                </a:cubicBezTo>
                <a:cubicBezTo>
                  <a:pt x="368766" y="35307"/>
                  <a:pt x="364485" y="31025"/>
                  <a:pt x="364485" y="25756"/>
                </a:cubicBezTo>
                <a:cubicBezTo>
                  <a:pt x="364485" y="20485"/>
                  <a:pt x="368766" y="16203"/>
                  <a:pt x="374036" y="16203"/>
                </a:cubicBezTo>
                <a:close/>
                <a:moveTo>
                  <a:pt x="436119" y="15520"/>
                </a:moveTo>
                <a:cubicBezTo>
                  <a:pt x="441765" y="15520"/>
                  <a:pt x="446353" y="20109"/>
                  <a:pt x="446353" y="25755"/>
                </a:cubicBezTo>
                <a:cubicBezTo>
                  <a:pt x="446353" y="31399"/>
                  <a:pt x="441765" y="35987"/>
                  <a:pt x="436119" y="35987"/>
                </a:cubicBezTo>
                <a:cubicBezTo>
                  <a:pt x="430474" y="35987"/>
                  <a:pt x="425886" y="31399"/>
                  <a:pt x="425886" y="25755"/>
                </a:cubicBezTo>
                <a:cubicBezTo>
                  <a:pt x="425886" y="20109"/>
                  <a:pt x="430474" y="15520"/>
                  <a:pt x="436119" y="15520"/>
                </a:cubicBezTo>
                <a:close/>
                <a:moveTo>
                  <a:pt x="497205" y="14875"/>
                </a:moveTo>
                <a:cubicBezTo>
                  <a:pt x="503140" y="14875"/>
                  <a:pt x="507950" y="19687"/>
                  <a:pt x="507950" y="25620"/>
                </a:cubicBezTo>
                <a:cubicBezTo>
                  <a:pt x="507950" y="31556"/>
                  <a:pt x="503140" y="36366"/>
                  <a:pt x="497205" y="36366"/>
                </a:cubicBezTo>
                <a:cubicBezTo>
                  <a:pt x="491271" y="36366"/>
                  <a:pt x="486460" y="31556"/>
                  <a:pt x="486460" y="25620"/>
                </a:cubicBezTo>
                <a:cubicBezTo>
                  <a:pt x="486460" y="19687"/>
                  <a:pt x="491271" y="14875"/>
                  <a:pt x="497205" y="14875"/>
                </a:cubicBezTo>
                <a:close/>
                <a:moveTo>
                  <a:pt x="558240" y="14327"/>
                </a:moveTo>
                <a:cubicBezTo>
                  <a:pt x="564551" y="14327"/>
                  <a:pt x="569667" y="19443"/>
                  <a:pt x="569667" y="25755"/>
                </a:cubicBezTo>
                <a:cubicBezTo>
                  <a:pt x="569667" y="32066"/>
                  <a:pt x="564551" y="37183"/>
                  <a:pt x="558240" y="37183"/>
                </a:cubicBezTo>
                <a:cubicBezTo>
                  <a:pt x="551930" y="37183"/>
                  <a:pt x="546813" y="32066"/>
                  <a:pt x="546813" y="25755"/>
                </a:cubicBezTo>
                <a:cubicBezTo>
                  <a:pt x="546813" y="19443"/>
                  <a:pt x="551930" y="14327"/>
                  <a:pt x="558240" y="14327"/>
                </a:cubicBezTo>
                <a:close/>
                <a:moveTo>
                  <a:pt x="619642" y="13645"/>
                </a:moveTo>
                <a:cubicBezTo>
                  <a:pt x="626328" y="13645"/>
                  <a:pt x="631751" y="19068"/>
                  <a:pt x="631751" y="25755"/>
                </a:cubicBezTo>
                <a:cubicBezTo>
                  <a:pt x="631751" y="32440"/>
                  <a:pt x="626328" y="37865"/>
                  <a:pt x="619642" y="37865"/>
                </a:cubicBezTo>
                <a:cubicBezTo>
                  <a:pt x="612956" y="37865"/>
                  <a:pt x="607532" y="32440"/>
                  <a:pt x="607532" y="25755"/>
                </a:cubicBezTo>
                <a:cubicBezTo>
                  <a:pt x="607532" y="19068"/>
                  <a:pt x="612956" y="13645"/>
                  <a:pt x="619642" y="13645"/>
                </a:cubicBezTo>
                <a:close/>
                <a:moveTo>
                  <a:pt x="681409" y="12828"/>
                </a:moveTo>
                <a:cubicBezTo>
                  <a:pt x="688474" y="12828"/>
                  <a:pt x="694201" y="18555"/>
                  <a:pt x="694201" y="25620"/>
                </a:cubicBezTo>
                <a:cubicBezTo>
                  <a:pt x="694201" y="32685"/>
                  <a:pt x="688474" y="38412"/>
                  <a:pt x="681409" y="38412"/>
                </a:cubicBezTo>
                <a:cubicBezTo>
                  <a:pt x="674344" y="38412"/>
                  <a:pt x="668617" y="32685"/>
                  <a:pt x="668617" y="25620"/>
                </a:cubicBezTo>
                <a:cubicBezTo>
                  <a:pt x="668617" y="18555"/>
                  <a:pt x="674344" y="12828"/>
                  <a:pt x="681409" y="12828"/>
                </a:cubicBezTo>
                <a:close/>
                <a:moveTo>
                  <a:pt x="743126" y="12281"/>
                </a:moveTo>
                <a:cubicBezTo>
                  <a:pt x="750562" y="12281"/>
                  <a:pt x="756600" y="18319"/>
                  <a:pt x="756600" y="25756"/>
                </a:cubicBezTo>
                <a:cubicBezTo>
                  <a:pt x="756600" y="33191"/>
                  <a:pt x="750562" y="39229"/>
                  <a:pt x="743126" y="39229"/>
                </a:cubicBezTo>
                <a:cubicBezTo>
                  <a:pt x="735724" y="39143"/>
                  <a:pt x="729737" y="33158"/>
                  <a:pt x="729652" y="25756"/>
                </a:cubicBezTo>
                <a:cubicBezTo>
                  <a:pt x="729652" y="18319"/>
                  <a:pt x="735689" y="12281"/>
                  <a:pt x="743126" y="12281"/>
                </a:cubicBezTo>
                <a:close/>
                <a:moveTo>
                  <a:pt x="803845" y="11598"/>
                </a:moveTo>
                <a:cubicBezTo>
                  <a:pt x="811656" y="11598"/>
                  <a:pt x="818001" y="17943"/>
                  <a:pt x="818001" y="25756"/>
                </a:cubicBezTo>
                <a:cubicBezTo>
                  <a:pt x="818001" y="33566"/>
                  <a:pt x="811656" y="39911"/>
                  <a:pt x="803845" y="39911"/>
                </a:cubicBezTo>
                <a:cubicBezTo>
                  <a:pt x="796067" y="39826"/>
                  <a:pt x="789773" y="33533"/>
                  <a:pt x="789689" y="25756"/>
                </a:cubicBezTo>
                <a:cubicBezTo>
                  <a:pt x="789689" y="17943"/>
                  <a:pt x="796033" y="11598"/>
                  <a:pt x="803845" y="11598"/>
                </a:cubicBezTo>
                <a:close/>
                <a:moveTo>
                  <a:pt x="865246" y="10915"/>
                </a:moveTo>
                <a:cubicBezTo>
                  <a:pt x="873433" y="10915"/>
                  <a:pt x="880085" y="17567"/>
                  <a:pt x="880085" y="25755"/>
                </a:cubicBezTo>
                <a:cubicBezTo>
                  <a:pt x="880085" y="33942"/>
                  <a:pt x="873450" y="40593"/>
                  <a:pt x="865246" y="40593"/>
                </a:cubicBezTo>
                <a:cubicBezTo>
                  <a:pt x="857059" y="40593"/>
                  <a:pt x="850408" y="33942"/>
                  <a:pt x="850408" y="25755"/>
                </a:cubicBezTo>
                <a:cubicBezTo>
                  <a:pt x="850408" y="17567"/>
                  <a:pt x="857059" y="10915"/>
                  <a:pt x="865246" y="10915"/>
                </a:cubicBezTo>
                <a:close/>
                <a:moveTo>
                  <a:pt x="926648" y="10745"/>
                </a:moveTo>
                <a:cubicBezTo>
                  <a:pt x="935226" y="10745"/>
                  <a:pt x="942168" y="17688"/>
                  <a:pt x="942168" y="26266"/>
                </a:cubicBezTo>
                <a:cubicBezTo>
                  <a:pt x="942168" y="26317"/>
                  <a:pt x="942168" y="26387"/>
                  <a:pt x="942168" y="26438"/>
                </a:cubicBezTo>
                <a:cubicBezTo>
                  <a:pt x="942066" y="34914"/>
                  <a:pt x="935124" y="41720"/>
                  <a:pt x="926648" y="41617"/>
                </a:cubicBezTo>
                <a:cubicBezTo>
                  <a:pt x="926596" y="41617"/>
                  <a:pt x="926528" y="41617"/>
                  <a:pt x="926477" y="41617"/>
                </a:cubicBezTo>
                <a:cubicBezTo>
                  <a:pt x="918000" y="41617"/>
                  <a:pt x="911127" y="34743"/>
                  <a:pt x="911127" y="26266"/>
                </a:cubicBezTo>
                <a:cubicBezTo>
                  <a:pt x="911127" y="17688"/>
                  <a:pt x="918068" y="10745"/>
                  <a:pt x="926648" y="10745"/>
                </a:cubicBezTo>
                <a:close/>
                <a:moveTo>
                  <a:pt x="988048" y="9380"/>
                </a:moveTo>
                <a:cubicBezTo>
                  <a:pt x="988168" y="9380"/>
                  <a:pt x="988270" y="9380"/>
                  <a:pt x="988390" y="9380"/>
                </a:cubicBezTo>
                <a:cubicBezTo>
                  <a:pt x="997242" y="9483"/>
                  <a:pt x="1004354" y="16732"/>
                  <a:pt x="1004252" y="25584"/>
                </a:cubicBezTo>
                <a:cubicBezTo>
                  <a:pt x="1004252" y="25635"/>
                  <a:pt x="1004252" y="25703"/>
                  <a:pt x="1004252" y="25755"/>
                </a:cubicBezTo>
                <a:cubicBezTo>
                  <a:pt x="1004149" y="34606"/>
                  <a:pt x="996901" y="41718"/>
                  <a:pt x="988048" y="41617"/>
                </a:cubicBezTo>
                <a:cubicBezTo>
                  <a:pt x="979350" y="41190"/>
                  <a:pt x="972357" y="34283"/>
                  <a:pt x="971846" y="25584"/>
                </a:cubicBezTo>
                <a:cubicBezTo>
                  <a:pt x="972272" y="16817"/>
                  <a:pt x="979282" y="9808"/>
                  <a:pt x="988048" y="9380"/>
                </a:cubicBezTo>
                <a:close/>
                <a:moveTo>
                  <a:pt x="1110851" y="8869"/>
                </a:moveTo>
                <a:cubicBezTo>
                  <a:pt x="1120266" y="8869"/>
                  <a:pt x="1127907" y="16510"/>
                  <a:pt x="1127907" y="25925"/>
                </a:cubicBezTo>
                <a:cubicBezTo>
                  <a:pt x="1127907" y="35340"/>
                  <a:pt x="1120266" y="42981"/>
                  <a:pt x="1110851" y="42981"/>
                </a:cubicBezTo>
                <a:cubicBezTo>
                  <a:pt x="1101437" y="42981"/>
                  <a:pt x="1093796" y="35340"/>
                  <a:pt x="1093796" y="25925"/>
                </a:cubicBezTo>
                <a:cubicBezTo>
                  <a:pt x="1093796" y="16510"/>
                  <a:pt x="1101437" y="8869"/>
                  <a:pt x="1110851" y="8869"/>
                </a:cubicBezTo>
                <a:close/>
                <a:moveTo>
                  <a:pt x="1172253" y="7676"/>
                </a:moveTo>
                <a:cubicBezTo>
                  <a:pt x="1172372" y="7676"/>
                  <a:pt x="1172475" y="7676"/>
                  <a:pt x="1172594" y="7676"/>
                </a:cubicBezTo>
                <a:cubicBezTo>
                  <a:pt x="1182486" y="7778"/>
                  <a:pt x="1190435" y="15863"/>
                  <a:pt x="1190332" y="25756"/>
                </a:cubicBezTo>
                <a:cubicBezTo>
                  <a:pt x="1190332" y="25806"/>
                  <a:pt x="1190332" y="25874"/>
                  <a:pt x="1190332" y="25925"/>
                </a:cubicBezTo>
                <a:cubicBezTo>
                  <a:pt x="1190229" y="35819"/>
                  <a:pt x="1182145" y="43766"/>
                  <a:pt x="1172253" y="43663"/>
                </a:cubicBezTo>
                <a:cubicBezTo>
                  <a:pt x="1162326" y="43663"/>
                  <a:pt x="1154259" y="35682"/>
                  <a:pt x="1154174" y="25756"/>
                </a:cubicBezTo>
                <a:cubicBezTo>
                  <a:pt x="1154174" y="15777"/>
                  <a:pt x="1162275" y="7676"/>
                  <a:pt x="1172253" y="7676"/>
                </a:cubicBezTo>
                <a:close/>
                <a:moveTo>
                  <a:pt x="1050132" y="7505"/>
                </a:moveTo>
                <a:cubicBezTo>
                  <a:pt x="1059547" y="7505"/>
                  <a:pt x="1067188" y="15145"/>
                  <a:pt x="1067188" y="24560"/>
                </a:cubicBezTo>
                <a:cubicBezTo>
                  <a:pt x="1067188" y="33975"/>
                  <a:pt x="1059547" y="41617"/>
                  <a:pt x="1050132" y="41617"/>
                </a:cubicBezTo>
                <a:cubicBezTo>
                  <a:pt x="1040718" y="41617"/>
                  <a:pt x="1033077" y="33975"/>
                  <a:pt x="1033077" y="24560"/>
                </a:cubicBezTo>
                <a:cubicBezTo>
                  <a:pt x="1033077" y="15145"/>
                  <a:pt x="1040718" y="7505"/>
                  <a:pt x="1050132" y="7505"/>
                </a:cubicBezTo>
                <a:close/>
                <a:moveTo>
                  <a:pt x="1234021" y="6859"/>
                </a:moveTo>
                <a:cubicBezTo>
                  <a:pt x="1244382" y="6859"/>
                  <a:pt x="1252782" y="15259"/>
                  <a:pt x="1252782" y="25619"/>
                </a:cubicBezTo>
                <a:cubicBezTo>
                  <a:pt x="1252782" y="35981"/>
                  <a:pt x="1244382" y="44382"/>
                  <a:pt x="1234021" y="44382"/>
                </a:cubicBezTo>
                <a:cubicBezTo>
                  <a:pt x="1223659" y="44382"/>
                  <a:pt x="1215259" y="35981"/>
                  <a:pt x="1215259" y="25619"/>
                </a:cubicBezTo>
                <a:cubicBezTo>
                  <a:pt x="1215259" y="15259"/>
                  <a:pt x="1223659" y="6859"/>
                  <a:pt x="1234021" y="6859"/>
                </a:cubicBezTo>
                <a:close/>
                <a:moveTo>
                  <a:pt x="1295055" y="6311"/>
                </a:moveTo>
                <a:cubicBezTo>
                  <a:pt x="1305800" y="6311"/>
                  <a:pt x="1314499" y="15010"/>
                  <a:pt x="1314499" y="25755"/>
                </a:cubicBezTo>
                <a:cubicBezTo>
                  <a:pt x="1314499" y="25806"/>
                  <a:pt x="1314499" y="25874"/>
                  <a:pt x="1314499" y="25925"/>
                </a:cubicBezTo>
                <a:cubicBezTo>
                  <a:pt x="1314396" y="36569"/>
                  <a:pt x="1305698" y="45130"/>
                  <a:pt x="1295055" y="45027"/>
                </a:cubicBezTo>
                <a:cubicBezTo>
                  <a:pt x="1295004" y="45027"/>
                  <a:pt x="1294936" y="45027"/>
                  <a:pt x="1294885" y="45027"/>
                </a:cubicBezTo>
                <a:cubicBezTo>
                  <a:pt x="1284242" y="45027"/>
                  <a:pt x="1275612" y="36397"/>
                  <a:pt x="1275612" y="25755"/>
                </a:cubicBezTo>
                <a:cubicBezTo>
                  <a:pt x="1275612" y="15010"/>
                  <a:pt x="1284310" y="6311"/>
                  <a:pt x="1295055" y="6311"/>
                </a:cubicBezTo>
                <a:close/>
                <a:moveTo>
                  <a:pt x="1357138" y="5628"/>
                </a:moveTo>
                <a:cubicBezTo>
                  <a:pt x="1368259" y="5628"/>
                  <a:pt x="1377264" y="14634"/>
                  <a:pt x="1377264" y="25756"/>
                </a:cubicBezTo>
                <a:cubicBezTo>
                  <a:pt x="1377264" y="25806"/>
                  <a:pt x="1377264" y="25874"/>
                  <a:pt x="1377264" y="25925"/>
                </a:cubicBezTo>
                <a:cubicBezTo>
                  <a:pt x="1377162" y="36943"/>
                  <a:pt x="1368156" y="45813"/>
                  <a:pt x="1357138" y="45710"/>
                </a:cubicBezTo>
                <a:cubicBezTo>
                  <a:pt x="1357087" y="45710"/>
                  <a:pt x="1357019" y="45710"/>
                  <a:pt x="1356968" y="45710"/>
                </a:cubicBezTo>
                <a:cubicBezTo>
                  <a:pt x="1345950" y="45710"/>
                  <a:pt x="1337013" y="36774"/>
                  <a:pt x="1337013" y="25756"/>
                </a:cubicBezTo>
                <a:cubicBezTo>
                  <a:pt x="1337013" y="14634"/>
                  <a:pt x="1346018" y="5628"/>
                  <a:pt x="1357138" y="5628"/>
                </a:cubicBezTo>
                <a:close/>
                <a:moveTo>
                  <a:pt x="1417858" y="4947"/>
                </a:moveTo>
                <a:cubicBezTo>
                  <a:pt x="1417977" y="4947"/>
                  <a:pt x="1418080" y="4947"/>
                  <a:pt x="1418199" y="4947"/>
                </a:cubicBezTo>
                <a:cubicBezTo>
                  <a:pt x="1429592" y="5049"/>
                  <a:pt x="1438769" y="14361"/>
                  <a:pt x="1438666" y="25756"/>
                </a:cubicBezTo>
                <a:cubicBezTo>
                  <a:pt x="1438666" y="25806"/>
                  <a:pt x="1438666" y="25874"/>
                  <a:pt x="1438666" y="25925"/>
                </a:cubicBezTo>
                <a:cubicBezTo>
                  <a:pt x="1438563" y="37319"/>
                  <a:pt x="1429251" y="46494"/>
                  <a:pt x="1417858" y="46393"/>
                </a:cubicBezTo>
                <a:cubicBezTo>
                  <a:pt x="1406431" y="46393"/>
                  <a:pt x="1397135" y="37183"/>
                  <a:pt x="1397050" y="25756"/>
                </a:cubicBezTo>
                <a:cubicBezTo>
                  <a:pt x="1397050" y="14260"/>
                  <a:pt x="1406362" y="4947"/>
                  <a:pt x="1417858" y="4947"/>
                </a:cubicBezTo>
                <a:close/>
                <a:moveTo>
                  <a:pt x="1479259" y="4435"/>
                </a:moveTo>
                <a:cubicBezTo>
                  <a:pt x="1491027" y="4435"/>
                  <a:pt x="1500578" y="13987"/>
                  <a:pt x="1500578" y="25755"/>
                </a:cubicBezTo>
                <a:cubicBezTo>
                  <a:pt x="1500578" y="25806"/>
                  <a:pt x="1500578" y="25874"/>
                  <a:pt x="1500578" y="25925"/>
                </a:cubicBezTo>
                <a:cubicBezTo>
                  <a:pt x="1500476" y="37608"/>
                  <a:pt x="1490942" y="47006"/>
                  <a:pt x="1479259" y="46903"/>
                </a:cubicBezTo>
                <a:cubicBezTo>
                  <a:pt x="1479139" y="46903"/>
                  <a:pt x="1479037" y="46903"/>
                  <a:pt x="1478918" y="46903"/>
                </a:cubicBezTo>
                <a:cubicBezTo>
                  <a:pt x="1467336" y="46801"/>
                  <a:pt x="1458007" y="37336"/>
                  <a:pt x="1458109" y="25755"/>
                </a:cubicBezTo>
                <a:cubicBezTo>
                  <a:pt x="1458109" y="25703"/>
                  <a:pt x="1458109" y="25635"/>
                  <a:pt x="1458109" y="25584"/>
                </a:cubicBezTo>
                <a:cubicBezTo>
                  <a:pt x="1458109" y="13900"/>
                  <a:pt x="1467575" y="4435"/>
                  <a:pt x="1479259" y="4435"/>
                </a:cubicBezTo>
                <a:close/>
                <a:moveTo>
                  <a:pt x="1971151" y="3923"/>
                </a:moveTo>
                <a:cubicBezTo>
                  <a:pt x="1983210" y="3923"/>
                  <a:pt x="1992983" y="13697"/>
                  <a:pt x="1992983" y="25755"/>
                </a:cubicBezTo>
                <a:cubicBezTo>
                  <a:pt x="1992983" y="25806"/>
                  <a:pt x="1992983" y="25873"/>
                  <a:pt x="1992983" y="25925"/>
                </a:cubicBezTo>
                <a:cubicBezTo>
                  <a:pt x="1992880" y="37881"/>
                  <a:pt x="1983107" y="47517"/>
                  <a:pt x="1971151" y="47415"/>
                </a:cubicBezTo>
                <a:cubicBezTo>
                  <a:pt x="1959195" y="47415"/>
                  <a:pt x="1949491" y="37710"/>
                  <a:pt x="1949491" y="25755"/>
                </a:cubicBezTo>
                <a:cubicBezTo>
                  <a:pt x="1949491" y="25703"/>
                  <a:pt x="1949491" y="25635"/>
                  <a:pt x="1949491" y="25584"/>
                </a:cubicBezTo>
                <a:cubicBezTo>
                  <a:pt x="1949491" y="13628"/>
                  <a:pt x="1959195" y="3923"/>
                  <a:pt x="1971151" y="3923"/>
                </a:cubicBezTo>
                <a:close/>
                <a:moveTo>
                  <a:pt x="1540660" y="3753"/>
                </a:moveTo>
                <a:cubicBezTo>
                  <a:pt x="1552803" y="3753"/>
                  <a:pt x="1562662" y="13611"/>
                  <a:pt x="1562662" y="25756"/>
                </a:cubicBezTo>
                <a:cubicBezTo>
                  <a:pt x="1562662" y="25806"/>
                  <a:pt x="1562662" y="25874"/>
                  <a:pt x="1562662" y="25925"/>
                </a:cubicBezTo>
                <a:cubicBezTo>
                  <a:pt x="1562560" y="37984"/>
                  <a:pt x="1552719" y="47689"/>
                  <a:pt x="1540660" y="47586"/>
                </a:cubicBezTo>
                <a:cubicBezTo>
                  <a:pt x="1528602" y="47586"/>
                  <a:pt x="1518829" y="37814"/>
                  <a:pt x="1518829" y="25756"/>
                </a:cubicBezTo>
                <a:cubicBezTo>
                  <a:pt x="1518829" y="25703"/>
                  <a:pt x="1518829" y="25635"/>
                  <a:pt x="1518829" y="25584"/>
                </a:cubicBezTo>
                <a:cubicBezTo>
                  <a:pt x="1518829" y="13525"/>
                  <a:pt x="1528602" y="3753"/>
                  <a:pt x="1540660" y="3753"/>
                </a:cubicBezTo>
                <a:close/>
                <a:moveTo>
                  <a:pt x="1602427" y="2937"/>
                </a:moveTo>
                <a:cubicBezTo>
                  <a:pt x="1614956" y="2937"/>
                  <a:pt x="1625112" y="13093"/>
                  <a:pt x="1625112" y="25620"/>
                </a:cubicBezTo>
                <a:cubicBezTo>
                  <a:pt x="1625112" y="38149"/>
                  <a:pt x="1614956" y="48305"/>
                  <a:pt x="1602427" y="48305"/>
                </a:cubicBezTo>
                <a:cubicBezTo>
                  <a:pt x="1589899" y="48305"/>
                  <a:pt x="1579743" y="38149"/>
                  <a:pt x="1579743" y="25620"/>
                </a:cubicBezTo>
                <a:cubicBezTo>
                  <a:pt x="1579743" y="13093"/>
                  <a:pt x="1589899" y="2937"/>
                  <a:pt x="1602427" y="2937"/>
                </a:cubicBezTo>
                <a:close/>
                <a:moveTo>
                  <a:pt x="1664144" y="2388"/>
                </a:moveTo>
                <a:cubicBezTo>
                  <a:pt x="1677055" y="2388"/>
                  <a:pt x="1687511" y="12843"/>
                  <a:pt x="1687511" y="25755"/>
                </a:cubicBezTo>
                <a:cubicBezTo>
                  <a:pt x="1687511" y="25806"/>
                  <a:pt x="1687511" y="25873"/>
                  <a:pt x="1687511" y="25925"/>
                </a:cubicBezTo>
                <a:cubicBezTo>
                  <a:pt x="1687409" y="38735"/>
                  <a:pt x="1676953" y="49054"/>
                  <a:pt x="1664144" y="48951"/>
                </a:cubicBezTo>
                <a:cubicBezTo>
                  <a:pt x="1651335" y="48951"/>
                  <a:pt x="1640949" y="38563"/>
                  <a:pt x="1640949" y="25755"/>
                </a:cubicBezTo>
                <a:cubicBezTo>
                  <a:pt x="1640949" y="25703"/>
                  <a:pt x="1640949" y="25635"/>
                  <a:pt x="1640949" y="25584"/>
                </a:cubicBezTo>
                <a:cubicBezTo>
                  <a:pt x="1640949" y="12776"/>
                  <a:pt x="1651335" y="2388"/>
                  <a:pt x="1664144" y="2388"/>
                </a:cubicBezTo>
                <a:close/>
                <a:moveTo>
                  <a:pt x="1724864" y="1706"/>
                </a:moveTo>
                <a:cubicBezTo>
                  <a:pt x="1738150" y="1706"/>
                  <a:pt x="1748913" y="12469"/>
                  <a:pt x="1748913" y="25755"/>
                </a:cubicBezTo>
                <a:cubicBezTo>
                  <a:pt x="1748827" y="38973"/>
                  <a:pt x="1738082" y="49633"/>
                  <a:pt x="1724864" y="49633"/>
                </a:cubicBezTo>
                <a:cubicBezTo>
                  <a:pt x="1711679" y="49633"/>
                  <a:pt x="1700986" y="38939"/>
                  <a:pt x="1700986" y="25755"/>
                </a:cubicBezTo>
                <a:cubicBezTo>
                  <a:pt x="1700986" y="12537"/>
                  <a:pt x="1711646" y="1792"/>
                  <a:pt x="1724864" y="1706"/>
                </a:cubicBezTo>
                <a:close/>
                <a:moveTo>
                  <a:pt x="1786265" y="1023"/>
                </a:moveTo>
                <a:cubicBezTo>
                  <a:pt x="1799927" y="1023"/>
                  <a:pt x="1810996" y="12093"/>
                  <a:pt x="1810996" y="25756"/>
                </a:cubicBezTo>
                <a:cubicBezTo>
                  <a:pt x="1810996" y="25806"/>
                  <a:pt x="1810996" y="25874"/>
                  <a:pt x="1810996" y="25925"/>
                </a:cubicBezTo>
                <a:cubicBezTo>
                  <a:pt x="1810894" y="39485"/>
                  <a:pt x="1799824" y="50418"/>
                  <a:pt x="1786265" y="50315"/>
                </a:cubicBezTo>
                <a:cubicBezTo>
                  <a:pt x="1786146" y="50315"/>
                  <a:pt x="1786043" y="50315"/>
                  <a:pt x="1785924" y="50315"/>
                </a:cubicBezTo>
                <a:cubicBezTo>
                  <a:pt x="1772450" y="50213"/>
                  <a:pt x="1761602" y="39229"/>
                  <a:pt x="1761704" y="25756"/>
                </a:cubicBezTo>
                <a:cubicBezTo>
                  <a:pt x="1761704" y="25703"/>
                  <a:pt x="1761704" y="25635"/>
                  <a:pt x="1761704" y="25584"/>
                </a:cubicBezTo>
                <a:cubicBezTo>
                  <a:pt x="1761704" y="12026"/>
                  <a:pt x="1772705" y="1023"/>
                  <a:pt x="1786265" y="1023"/>
                </a:cubicBezTo>
                <a:close/>
                <a:moveTo>
                  <a:pt x="1847667" y="511"/>
                </a:moveTo>
                <a:cubicBezTo>
                  <a:pt x="1861601" y="511"/>
                  <a:pt x="1872909" y="11820"/>
                  <a:pt x="1872909" y="25755"/>
                </a:cubicBezTo>
                <a:cubicBezTo>
                  <a:pt x="1872909" y="25806"/>
                  <a:pt x="1872909" y="25874"/>
                  <a:pt x="1872909" y="25925"/>
                </a:cubicBezTo>
                <a:cubicBezTo>
                  <a:pt x="1872807" y="39775"/>
                  <a:pt x="1861516" y="50930"/>
                  <a:pt x="1847667" y="50826"/>
                </a:cubicBezTo>
                <a:cubicBezTo>
                  <a:pt x="1833817" y="50826"/>
                  <a:pt x="1822595" y="39604"/>
                  <a:pt x="1822595" y="25755"/>
                </a:cubicBezTo>
                <a:cubicBezTo>
                  <a:pt x="1822595" y="25703"/>
                  <a:pt x="1822595" y="25635"/>
                  <a:pt x="1822595" y="25584"/>
                </a:cubicBezTo>
                <a:cubicBezTo>
                  <a:pt x="1822595" y="11734"/>
                  <a:pt x="1833817" y="511"/>
                  <a:pt x="1847667" y="511"/>
                </a:cubicBezTo>
                <a:close/>
                <a:moveTo>
                  <a:pt x="1909067" y="0"/>
                </a:moveTo>
                <a:cubicBezTo>
                  <a:pt x="1909187" y="0"/>
                  <a:pt x="1909289" y="0"/>
                  <a:pt x="1909409" y="0"/>
                </a:cubicBezTo>
                <a:cubicBezTo>
                  <a:pt x="1923531" y="103"/>
                  <a:pt x="1934925" y="11634"/>
                  <a:pt x="1934822" y="25756"/>
                </a:cubicBezTo>
                <a:cubicBezTo>
                  <a:pt x="1934822" y="25806"/>
                  <a:pt x="1934822" y="25874"/>
                  <a:pt x="1934822" y="25925"/>
                </a:cubicBezTo>
                <a:cubicBezTo>
                  <a:pt x="1934720" y="40048"/>
                  <a:pt x="1923190" y="51442"/>
                  <a:pt x="1909067" y="51339"/>
                </a:cubicBezTo>
                <a:cubicBezTo>
                  <a:pt x="1894946" y="51339"/>
                  <a:pt x="1883484" y="39877"/>
                  <a:pt x="1883484" y="25756"/>
                </a:cubicBezTo>
                <a:cubicBezTo>
                  <a:pt x="1883484" y="25704"/>
                  <a:pt x="1883484" y="25636"/>
                  <a:pt x="1883484" y="25584"/>
                </a:cubicBezTo>
                <a:cubicBezTo>
                  <a:pt x="1883484" y="11462"/>
                  <a:pt x="1894946" y="0"/>
                  <a:pt x="1909067" y="0"/>
                </a:cubicBezTo>
                <a:close/>
              </a:path>
            </a:pathLst>
          </a:custGeom>
          <a:solidFill>
            <a:schemeClr val="accent1"/>
          </a:solidFill>
          <a:ln w="1701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0"/>
          </a:p>
        </p:txBody>
      </p:sp>
      <p:sp>
        <p:nvSpPr>
          <p:cNvPr id="71" name="矩形 70"/>
          <p:cNvSpPr/>
          <p:nvPr/>
        </p:nvSpPr>
        <p:spPr>
          <a:xfrm>
            <a:off x="-40217" y="6664960"/>
            <a:ext cx="12241953" cy="206587"/>
          </a:xfrm>
          <a:prstGeom prst="rect">
            <a:avLst/>
          </a:prstGeom>
          <a:solidFill>
            <a:srgbClr val="C951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3500000" algn="br" rotWithShape="0">
              <a:srgbClr val="ED5A00">
                <a:alpha val="40000"/>
              </a:srgb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227647" y="52407"/>
            <a:ext cx="3110204" cy="778087"/>
            <a:chOff x="1239837" y="3810942"/>
            <a:chExt cx="2332653" cy="583565"/>
          </a:xfrm>
        </p:grpSpPr>
        <p:sp>
          <p:nvSpPr>
            <p:cNvPr id="132" name="任意多边形: 形状 12"/>
            <p:cNvSpPr/>
            <p:nvPr/>
          </p:nvSpPr>
          <p:spPr>
            <a:xfrm>
              <a:off x="1239838" y="3866355"/>
              <a:ext cx="238919" cy="326730"/>
            </a:xfrm>
            <a:custGeom>
              <a:avLst/>
              <a:gdLst>
                <a:gd name="connsiteX0" fmla="*/ 0 w 238919"/>
                <a:gd name="connsiteY0" fmla="*/ 0 h 326730"/>
                <a:gd name="connsiteX1" fmla="*/ 238919 w 238919"/>
                <a:gd name="connsiteY1" fmla="*/ 0 h 326730"/>
                <a:gd name="connsiteX2" fmla="*/ 133424 w 238919"/>
                <a:gd name="connsiteY2" fmla="*/ 326730 h 326730"/>
                <a:gd name="connsiteX3" fmla="*/ 0 w 238919"/>
                <a:gd name="connsiteY3" fmla="*/ 326730 h 32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919" h="326730">
                  <a:moveTo>
                    <a:pt x="0" y="0"/>
                  </a:moveTo>
                  <a:lnTo>
                    <a:pt x="238919" y="0"/>
                  </a:lnTo>
                  <a:lnTo>
                    <a:pt x="133424" y="326730"/>
                  </a:lnTo>
                  <a:lnTo>
                    <a:pt x="0" y="326730"/>
                  </a:lnTo>
                  <a:close/>
                </a:path>
              </a:pathLst>
            </a:custGeom>
            <a:solidFill>
              <a:srgbClr val="D82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libaba Sans"/>
                <a:cs typeface="+mn-cs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1239837" y="3810942"/>
              <a:ext cx="2332653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1" u="none" strike="noStrike" kern="1200" cap="none" spc="30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pic>
        <p:nvPicPr>
          <p:cNvPr id="100" name="图片 99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053205" y="1581362"/>
            <a:ext cx="1216660" cy="425027"/>
          </a:xfrm>
          <a:prstGeom prst="rect">
            <a:avLst/>
          </a:prstGeom>
          <a:noFill/>
        </p:spPr>
      </p:pic>
      <p:sp>
        <p:nvSpPr>
          <p:cNvPr id="103" name="文本框 102"/>
          <p:cNvSpPr txBox="1"/>
          <p:nvPr/>
        </p:nvSpPr>
        <p:spPr>
          <a:xfrm>
            <a:off x="1052407" y="4008543"/>
            <a:ext cx="1524000" cy="502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335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ED5A00"/>
                    </a:gs>
                    <a:gs pos="98000">
                      <a:schemeClr val="accent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0"/>
                </a:gradFill>
                <a:latin typeface="MiSans Medium" panose="00000600000000000000" charset="-122"/>
                <a:ea typeface="MiSans Medium" panose="00000600000000000000" charset="-122"/>
                <a:cs typeface="MiSans Medium" panose="00000600000000000000" charset="-122"/>
                <a:sym typeface="+mn-ea"/>
              </a:rPr>
              <a:t>PPT</a:t>
            </a:r>
            <a:r>
              <a:rPr lang="zh-CN" altLang="en-US" sz="1335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ED5A00"/>
                    </a:gs>
                    <a:gs pos="98000">
                      <a:schemeClr val="accent1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0"/>
                </a:gradFill>
                <a:latin typeface="MiSans Medium" panose="00000600000000000000" charset="-122"/>
                <a:ea typeface="MiSans Medium" panose="00000600000000000000" charset="-122"/>
                <a:cs typeface="MiSans Medium" panose="00000600000000000000" charset="-122"/>
                <a:sym typeface="+mn-ea"/>
              </a:rPr>
              <a:t>爱好者建设交流学习社区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1022562" y="4598035"/>
            <a:ext cx="1115060" cy="502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335" dirty="0">
                <a:latin typeface="+mn-ea"/>
                <a:ea typeface="+mn-ea"/>
                <a:sym typeface="+mn-ea"/>
              </a:rPr>
              <a:t>汇集全球优秀</a:t>
            </a:r>
            <a:r>
              <a:rPr lang="en-US" altLang="zh-CN" sz="1335" dirty="0" err="1">
                <a:latin typeface="+mn-ea"/>
                <a:ea typeface="+mn-ea"/>
                <a:sym typeface="+mn-ea"/>
              </a:rPr>
              <a:t>PPTer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1019598" y="5116830"/>
            <a:ext cx="1325033" cy="502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335" dirty="0">
                <a:latin typeface="+mn-ea"/>
                <a:ea typeface="+mn-ea"/>
                <a:sym typeface="+mn-ea"/>
              </a:rPr>
              <a:t>拥有优质</a:t>
            </a:r>
            <a:r>
              <a:rPr lang="en-US" altLang="zh-CN" sz="1335" dirty="0">
                <a:latin typeface="+mn-ea"/>
                <a:ea typeface="+mn-ea"/>
                <a:sym typeface="+mn-ea"/>
              </a:rPr>
              <a:t>PPT</a:t>
            </a:r>
            <a:r>
              <a:rPr lang="zh-CN" altLang="en-US" sz="1335" dirty="0">
                <a:latin typeface="+mn-ea"/>
                <a:ea typeface="+mn-ea"/>
                <a:sym typeface="+mn-ea"/>
              </a:rPr>
              <a:t>模板素材</a:t>
            </a:r>
          </a:p>
        </p:txBody>
      </p:sp>
      <p:pic>
        <p:nvPicPr>
          <p:cNvPr id="135" name="图片 134"/>
          <p:cNvPicPr>
            <a:picLocks noChangeAspect="1"/>
          </p:cNvPicPr>
          <p:nvPr/>
        </p:nvPicPr>
        <p:blipFill>
          <a:blip r:embed="rId12">
            <a:alphaModFix amt="12000"/>
          </a:blip>
          <a:stretch>
            <a:fillRect/>
          </a:stretch>
        </p:blipFill>
        <p:spPr>
          <a:xfrm>
            <a:off x="-41910" y="4524798"/>
            <a:ext cx="12252960" cy="2280920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4933527" y="6328833"/>
            <a:ext cx="3513667" cy="297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35" b="1" dirty="0">
                <a:solidFill>
                  <a:schemeClr val="accent2"/>
                </a:solidFill>
                <a:latin typeface="+mn-ea"/>
                <a:ea typeface="+mn-ea"/>
              </a:rPr>
              <a:t>职场</a:t>
            </a:r>
            <a:r>
              <a:rPr lang="en-US" altLang="zh-CN" sz="1335" b="1" dirty="0">
                <a:solidFill>
                  <a:schemeClr val="accent2"/>
                </a:solidFill>
                <a:latin typeface="+mn-ea"/>
                <a:ea typeface="+mn-ea"/>
              </a:rPr>
              <a:t>PPT</a:t>
            </a:r>
            <a:r>
              <a:rPr lang="zh-CN" altLang="en-US" sz="1335" b="1" dirty="0">
                <a:solidFill>
                  <a:schemeClr val="accent2"/>
                </a:solidFill>
                <a:latin typeface="+mn-ea"/>
                <a:ea typeface="+mn-ea"/>
              </a:rPr>
              <a:t>类赛事活动</a:t>
            </a:r>
            <a:r>
              <a:rPr lang="en-US" altLang="zh-CN" sz="1335" b="1" dirty="0">
                <a:solidFill>
                  <a:schemeClr val="accent2"/>
                </a:solidFill>
                <a:latin typeface="+mn-ea"/>
                <a:ea typeface="+mn-ea"/>
              </a:rPr>
              <a:t>PPT</a:t>
            </a:r>
            <a:r>
              <a:rPr lang="zh-CN" altLang="en-US" sz="1335" b="1" dirty="0">
                <a:solidFill>
                  <a:schemeClr val="accent2"/>
                </a:solidFill>
                <a:latin typeface="+mn-ea"/>
                <a:ea typeface="+mn-ea"/>
              </a:rPr>
              <a:t>竞技场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4825153" y="4882727"/>
            <a:ext cx="2667847" cy="1495213"/>
            <a:chOff x="2877530" y="-4131205"/>
            <a:chExt cx="6241020" cy="3712205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1" name="TextBox 82"/>
            <p:cNvSpPr txBox="1"/>
            <p:nvPr>
              <p:custDataLst>
                <p:tags r:id="rId1"/>
              </p:custDataLst>
            </p:nvPr>
          </p:nvSpPr>
          <p:spPr>
            <a:xfrm>
              <a:off x="2877530" y="-2510528"/>
              <a:ext cx="1840064" cy="2020449"/>
            </a:xfrm>
            <a:custGeom>
              <a:avLst/>
              <a:gdLst/>
              <a:ahLst/>
              <a:cxnLst/>
              <a:rect l="l" t="t" r="r" b="b"/>
              <a:pathLst>
                <a:path w="151806" h="166688">
                  <a:moveTo>
                    <a:pt x="117426" y="149"/>
                  </a:moveTo>
                  <a:cubicBezTo>
                    <a:pt x="119212" y="447"/>
                    <a:pt x="120701" y="745"/>
                    <a:pt x="121891" y="1042"/>
                  </a:cubicBezTo>
                  <a:cubicBezTo>
                    <a:pt x="123975" y="1638"/>
                    <a:pt x="126505" y="2233"/>
                    <a:pt x="129481" y="2828"/>
                  </a:cubicBezTo>
                  <a:cubicBezTo>
                    <a:pt x="132458" y="3126"/>
                    <a:pt x="134616" y="3647"/>
                    <a:pt x="135955" y="4391"/>
                  </a:cubicBezTo>
                  <a:cubicBezTo>
                    <a:pt x="137295" y="5135"/>
                    <a:pt x="137965" y="5805"/>
                    <a:pt x="137965" y="6400"/>
                  </a:cubicBezTo>
                  <a:cubicBezTo>
                    <a:pt x="137965" y="7293"/>
                    <a:pt x="138262" y="8335"/>
                    <a:pt x="138858" y="9525"/>
                  </a:cubicBezTo>
                  <a:cubicBezTo>
                    <a:pt x="139453" y="10716"/>
                    <a:pt x="140048" y="11907"/>
                    <a:pt x="140643" y="13097"/>
                  </a:cubicBezTo>
                  <a:cubicBezTo>
                    <a:pt x="141239" y="14288"/>
                    <a:pt x="141164" y="14883"/>
                    <a:pt x="140420" y="14883"/>
                  </a:cubicBezTo>
                  <a:cubicBezTo>
                    <a:pt x="139676" y="14883"/>
                    <a:pt x="139304" y="15032"/>
                    <a:pt x="139304" y="15330"/>
                  </a:cubicBezTo>
                  <a:cubicBezTo>
                    <a:pt x="139304" y="15627"/>
                    <a:pt x="138411" y="15776"/>
                    <a:pt x="136625" y="15776"/>
                  </a:cubicBezTo>
                  <a:cubicBezTo>
                    <a:pt x="135137" y="15479"/>
                    <a:pt x="133946" y="15479"/>
                    <a:pt x="133053" y="15776"/>
                  </a:cubicBezTo>
                  <a:cubicBezTo>
                    <a:pt x="131863" y="16371"/>
                    <a:pt x="130970" y="17116"/>
                    <a:pt x="130374" y="18009"/>
                  </a:cubicBezTo>
                  <a:cubicBezTo>
                    <a:pt x="129184" y="18902"/>
                    <a:pt x="128440" y="19646"/>
                    <a:pt x="128142" y="20241"/>
                  </a:cubicBezTo>
                  <a:cubicBezTo>
                    <a:pt x="127547" y="21134"/>
                    <a:pt x="126579" y="22771"/>
                    <a:pt x="125240" y="25152"/>
                  </a:cubicBezTo>
                  <a:cubicBezTo>
                    <a:pt x="123900" y="27534"/>
                    <a:pt x="122784" y="29320"/>
                    <a:pt x="121891" y="30510"/>
                  </a:cubicBezTo>
                  <a:cubicBezTo>
                    <a:pt x="120701" y="32594"/>
                    <a:pt x="119510" y="34677"/>
                    <a:pt x="118319" y="36761"/>
                  </a:cubicBezTo>
                  <a:cubicBezTo>
                    <a:pt x="117724" y="37356"/>
                    <a:pt x="114599" y="42416"/>
                    <a:pt x="108943" y="51941"/>
                  </a:cubicBezTo>
                  <a:cubicBezTo>
                    <a:pt x="105074" y="58788"/>
                    <a:pt x="102395" y="63550"/>
                    <a:pt x="100906" y="66229"/>
                  </a:cubicBezTo>
                  <a:cubicBezTo>
                    <a:pt x="99418" y="68313"/>
                    <a:pt x="98525" y="69354"/>
                    <a:pt x="98227" y="69354"/>
                  </a:cubicBezTo>
                  <a:cubicBezTo>
                    <a:pt x="97930" y="69950"/>
                    <a:pt x="98079" y="70247"/>
                    <a:pt x="98674" y="70247"/>
                  </a:cubicBezTo>
                  <a:cubicBezTo>
                    <a:pt x="99269" y="70247"/>
                    <a:pt x="99865" y="69950"/>
                    <a:pt x="100460" y="69354"/>
                  </a:cubicBezTo>
                  <a:cubicBezTo>
                    <a:pt x="101055" y="68759"/>
                    <a:pt x="102395" y="67866"/>
                    <a:pt x="104478" y="66675"/>
                  </a:cubicBezTo>
                  <a:cubicBezTo>
                    <a:pt x="106264" y="65782"/>
                    <a:pt x="108199" y="65038"/>
                    <a:pt x="110283" y="64443"/>
                  </a:cubicBezTo>
                  <a:cubicBezTo>
                    <a:pt x="111771" y="63848"/>
                    <a:pt x="113408" y="63252"/>
                    <a:pt x="115194" y="62657"/>
                  </a:cubicBezTo>
                  <a:cubicBezTo>
                    <a:pt x="117873" y="61764"/>
                    <a:pt x="119510" y="61318"/>
                    <a:pt x="120105" y="61318"/>
                  </a:cubicBezTo>
                  <a:cubicBezTo>
                    <a:pt x="121593" y="60722"/>
                    <a:pt x="123975" y="60425"/>
                    <a:pt x="127249" y="60425"/>
                  </a:cubicBezTo>
                  <a:cubicBezTo>
                    <a:pt x="130226" y="60425"/>
                    <a:pt x="132309" y="60797"/>
                    <a:pt x="133500" y="61541"/>
                  </a:cubicBezTo>
                  <a:cubicBezTo>
                    <a:pt x="134690" y="62285"/>
                    <a:pt x="135732" y="62657"/>
                    <a:pt x="136625" y="62657"/>
                  </a:cubicBezTo>
                  <a:cubicBezTo>
                    <a:pt x="137518" y="62657"/>
                    <a:pt x="139155" y="63252"/>
                    <a:pt x="141536" y="64443"/>
                  </a:cubicBezTo>
                  <a:cubicBezTo>
                    <a:pt x="143918" y="65336"/>
                    <a:pt x="145852" y="66229"/>
                    <a:pt x="147341" y="67122"/>
                  </a:cubicBezTo>
                  <a:cubicBezTo>
                    <a:pt x="148531" y="68313"/>
                    <a:pt x="149573" y="69354"/>
                    <a:pt x="150466" y="70247"/>
                  </a:cubicBezTo>
                  <a:cubicBezTo>
                    <a:pt x="151359" y="71140"/>
                    <a:pt x="151806" y="72033"/>
                    <a:pt x="151806" y="72926"/>
                  </a:cubicBezTo>
                  <a:cubicBezTo>
                    <a:pt x="151806" y="73819"/>
                    <a:pt x="151359" y="75307"/>
                    <a:pt x="150466" y="77391"/>
                  </a:cubicBezTo>
                  <a:cubicBezTo>
                    <a:pt x="149871" y="79772"/>
                    <a:pt x="149201" y="81484"/>
                    <a:pt x="148457" y="82526"/>
                  </a:cubicBezTo>
                  <a:cubicBezTo>
                    <a:pt x="147713" y="83567"/>
                    <a:pt x="146597" y="84237"/>
                    <a:pt x="145108" y="84535"/>
                  </a:cubicBezTo>
                  <a:cubicBezTo>
                    <a:pt x="143918" y="84535"/>
                    <a:pt x="142876" y="84386"/>
                    <a:pt x="141983" y="84088"/>
                  </a:cubicBezTo>
                  <a:cubicBezTo>
                    <a:pt x="141090" y="83493"/>
                    <a:pt x="140048" y="83195"/>
                    <a:pt x="138858" y="83195"/>
                  </a:cubicBezTo>
                  <a:cubicBezTo>
                    <a:pt x="137369" y="83195"/>
                    <a:pt x="136551" y="83493"/>
                    <a:pt x="136402" y="84088"/>
                  </a:cubicBezTo>
                  <a:cubicBezTo>
                    <a:pt x="136253" y="84684"/>
                    <a:pt x="135955" y="84981"/>
                    <a:pt x="135509" y="84981"/>
                  </a:cubicBezTo>
                  <a:cubicBezTo>
                    <a:pt x="135062" y="84981"/>
                    <a:pt x="134839" y="84609"/>
                    <a:pt x="134839" y="83865"/>
                  </a:cubicBezTo>
                  <a:cubicBezTo>
                    <a:pt x="134839" y="83121"/>
                    <a:pt x="133946" y="83195"/>
                    <a:pt x="132160" y="84088"/>
                  </a:cubicBezTo>
                  <a:cubicBezTo>
                    <a:pt x="130672" y="84684"/>
                    <a:pt x="129481" y="84981"/>
                    <a:pt x="128588" y="84981"/>
                  </a:cubicBezTo>
                  <a:cubicBezTo>
                    <a:pt x="127695" y="84981"/>
                    <a:pt x="126207" y="86023"/>
                    <a:pt x="124124" y="88107"/>
                  </a:cubicBezTo>
                  <a:cubicBezTo>
                    <a:pt x="122338" y="89595"/>
                    <a:pt x="120701" y="90786"/>
                    <a:pt x="119212" y="91679"/>
                  </a:cubicBezTo>
                  <a:cubicBezTo>
                    <a:pt x="118022" y="92274"/>
                    <a:pt x="116533" y="93464"/>
                    <a:pt x="114747" y="95250"/>
                  </a:cubicBezTo>
                  <a:cubicBezTo>
                    <a:pt x="112961" y="96739"/>
                    <a:pt x="111622" y="97706"/>
                    <a:pt x="110729" y="98153"/>
                  </a:cubicBezTo>
                  <a:cubicBezTo>
                    <a:pt x="109836" y="98599"/>
                    <a:pt x="109390" y="98822"/>
                    <a:pt x="109390" y="98822"/>
                  </a:cubicBezTo>
                  <a:cubicBezTo>
                    <a:pt x="109390" y="98525"/>
                    <a:pt x="109985" y="97632"/>
                    <a:pt x="111176" y="96143"/>
                  </a:cubicBezTo>
                  <a:cubicBezTo>
                    <a:pt x="112961" y="93762"/>
                    <a:pt x="115045" y="91083"/>
                    <a:pt x="117426" y="88107"/>
                  </a:cubicBezTo>
                  <a:cubicBezTo>
                    <a:pt x="120701" y="83939"/>
                    <a:pt x="122933" y="80814"/>
                    <a:pt x="124124" y="78730"/>
                  </a:cubicBezTo>
                  <a:cubicBezTo>
                    <a:pt x="125314" y="76647"/>
                    <a:pt x="125612" y="75382"/>
                    <a:pt x="125017" y="74935"/>
                  </a:cubicBezTo>
                  <a:cubicBezTo>
                    <a:pt x="124421" y="74489"/>
                    <a:pt x="122635" y="74191"/>
                    <a:pt x="119659" y="74042"/>
                  </a:cubicBezTo>
                  <a:cubicBezTo>
                    <a:pt x="116682" y="73894"/>
                    <a:pt x="114450" y="73819"/>
                    <a:pt x="112961" y="73819"/>
                  </a:cubicBezTo>
                  <a:cubicBezTo>
                    <a:pt x="111473" y="74117"/>
                    <a:pt x="109390" y="74638"/>
                    <a:pt x="106711" y="75382"/>
                  </a:cubicBezTo>
                  <a:cubicBezTo>
                    <a:pt x="104032" y="76126"/>
                    <a:pt x="101353" y="77391"/>
                    <a:pt x="98674" y="79177"/>
                  </a:cubicBezTo>
                  <a:cubicBezTo>
                    <a:pt x="95697" y="80665"/>
                    <a:pt x="93242" y="82079"/>
                    <a:pt x="91307" y="83419"/>
                  </a:cubicBezTo>
                  <a:cubicBezTo>
                    <a:pt x="89372" y="84758"/>
                    <a:pt x="88107" y="86172"/>
                    <a:pt x="87512" y="87660"/>
                  </a:cubicBezTo>
                  <a:lnTo>
                    <a:pt x="86172" y="89893"/>
                  </a:lnTo>
                  <a:lnTo>
                    <a:pt x="89298" y="93018"/>
                  </a:lnTo>
                  <a:cubicBezTo>
                    <a:pt x="91381" y="95399"/>
                    <a:pt x="93018" y="97334"/>
                    <a:pt x="94209" y="98822"/>
                  </a:cubicBezTo>
                  <a:cubicBezTo>
                    <a:pt x="95400" y="100906"/>
                    <a:pt x="96442" y="102692"/>
                    <a:pt x="97334" y="104180"/>
                  </a:cubicBezTo>
                  <a:cubicBezTo>
                    <a:pt x="98227" y="106264"/>
                    <a:pt x="98897" y="108347"/>
                    <a:pt x="99344" y="110431"/>
                  </a:cubicBezTo>
                  <a:cubicBezTo>
                    <a:pt x="99790" y="112514"/>
                    <a:pt x="100162" y="115491"/>
                    <a:pt x="100460" y="119361"/>
                  </a:cubicBezTo>
                  <a:cubicBezTo>
                    <a:pt x="100758" y="123230"/>
                    <a:pt x="100758" y="127546"/>
                    <a:pt x="100460" y="132309"/>
                  </a:cubicBezTo>
                  <a:cubicBezTo>
                    <a:pt x="100460" y="132309"/>
                    <a:pt x="100013" y="136476"/>
                    <a:pt x="99120" y="144810"/>
                  </a:cubicBezTo>
                  <a:cubicBezTo>
                    <a:pt x="98823" y="148382"/>
                    <a:pt x="97781" y="151879"/>
                    <a:pt x="95995" y="155303"/>
                  </a:cubicBezTo>
                  <a:cubicBezTo>
                    <a:pt x="94209" y="158726"/>
                    <a:pt x="93316" y="160735"/>
                    <a:pt x="93316" y="161330"/>
                  </a:cubicBezTo>
                  <a:cubicBezTo>
                    <a:pt x="93316" y="161628"/>
                    <a:pt x="93018" y="162074"/>
                    <a:pt x="92423" y="162670"/>
                  </a:cubicBezTo>
                  <a:cubicBezTo>
                    <a:pt x="91828" y="163265"/>
                    <a:pt x="91158" y="164083"/>
                    <a:pt x="90414" y="165125"/>
                  </a:cubicBezTo>
                  <a:cubicBezTo>
                    <a:pt x="89670" y="166167"/>
                    <a:pt x="89000" y="166688"/>
                    <a:pt x="88405" y="166688"/>
                  </a:cubicBezTo>
                  <a:cubicBezTo>
                    <a:pt x="87809" y="166688"/>
                    <a:pt x="87586" y="166390"/>
                    <a:pt x="87735" y="165795"/>
                  </a:cubicBezTo>
                  <a:cubicBezTo>
                    <a:pt x="87884" y="165200"/>
                    <a:pt x="87363" y="164158"/>
                    <a:pt x="86172" y="162670"/>
                  </a:cubicBezTo>
                  <a:cubicBezTo>
                    <a:pt x="84684" y="161479"/>
                    <a:pt x="83940" y="160437"/>
                    <a:pt x="83940" y="159544"/>
                  </a:cubicBezTo>
                  <a:cubicBezTo>
                    <a:pt x="83940" y="159246"/>
                    <a:pt x="82824" y="158502"/>
                    <a:pt x="80591" y="157312"/>
                  </a:cubicBezTo>
                  <a:cubicBezTo>
                    <a:pt x="78359" y="156121"/>
                    <a:pt x="76871" y="154856"/>
                    <a:pt x="76126" y="153517"/>
                  </a:cubicBezTo>
                  <a:cubicBezTo>
                    <a:pt x="75382" y="152177"/>
                    <a:pt x="75010" y="151359"/>
                    <a:pt x="75010" y="151061"/>
                  </a:cubicBezTo>
                  <a:cubicBezTo>
                    <a:pt x="75010" y="150466"/>
                    <a:pt x="74415" y="149126"/>
                    <a:pt x="73224" y="147043"/>
                  </a:cubicBezTo>
                  <a:cubicBezTo>
                    <a:pt x="72034" y="144959"/>
                    <a:pt x="71438" y="142875"/>
                    <a:pt x="71438" y="140792"/>
                  </a:cubicBezTo>
                  <a:cubicBezTo>
                    <a:pt x="71438" y="139006"/>
                    <a:pt x="71141" y="137369"/>
                    <a:pt x="70545" y="135880"/>
                  </a:cubicBezTo>
                  <a:cubicBezTo>
                    <a:pt x="70545" y="134690"/>
                    <a:pt x="70545" y="134095"/>
                    <a:pt x="70545" y="134095"/>
                  </a:cubicBezTo>
                  <a:cubicBezTo>
                    <a:pt x="71141" y="134392"/>
                    <a:pt x="71438" y="134392"/>
                    <a:pt x="71438" y="134095"/>
                  </a:cubicBezTo>
                  <a:cubicBezTo>
                    <a:pt x="71438" y="133797"/>
                    <a:pt x="71438" y="133202"/>
                    <a:pt x="71438" y="132309"/>
                  </a:cubicBezTo>
                  <a:cubicBezTo>
                    <a:pt x="71438" y="130820"/>
                    <a:pt x="71141" y="129779"/>
                    <a:pt x="70545" y="129183"/>
                  </a:cubicBezTo>
                  <a:cubicBezTo>
                    <a:pt x="70248" y="128290"/>
                    <a:pt x="70099" y="127695"/>
                    <a:pt x="70099" y="127397"/>
                  </a:cubicBezTo>
                  <a:cubicBezTo>
                    <a:pt x="70099" y="127100"/>
                    <a:pt x="70322" y="127323"/>
                    <a:pt x="70769" y="128067"/>
                  </a:cubicBezTo>
                  <a:cubicBezTo>
                    <a:pt x="71215" y="128811"/>
                    <a:pt x="71736" y="129183"/>
                    <a:pt x="72331" y="129183"/>
                  </a:cubicBezTo>
                  <a:cubicBezTo>
                    <a:pt x="72927" y="129183"/>
                    <a:pt x="73224" y="128886"/>
                    <a:pt x="73224" y="128290"/>
                  </a:cubicBezTo>
                  <a:cubicBezTo>
                    <a:pt x="73224" y="127695"/>
                    <a:pt x="73968" y="128141"/>
                    <a:pt x="75457" y="129630"/>
                  </a:cubicBezTo>
                  <a:cubicBezTo>
                    <a:pt x="76945" y="131118"/>
                    <a:pt x="77838" y="131416"/>
                    <a:pt x="78136" y="130523"/>
                  </a:cubicBezTo>
                  <a:cubicBezTo>
                    <a:pt x="78433" y="129630"/>
                    <a:pt x="78731" y="126951"/>
                    <a:pt x="79029" y="122486"/>
                  </a:cubicBezTo>
                  <a:cubicBezTo>
                    <a:pt x="79326" y="118914"/>
                    <a:pt x="79624" y="114449"/>
                    <a:pt x="79922" y="109091"/>
                  </a:cubicBezTo>
                  <a:cubicBezTo>
                    <a:pt x="80219" y="104627"/>
                    <a:pt x="80219" y="102096"/>
                    <a:pt x="79922" y="101501"/>
                  </a:cubicBezTo>
                  <a:cubicBezTo>
                    <a:pt x="79326" y="100906"/>
                    <a:pt x="78136" y="101799"/>
                    <a:pt x="76350" y="104180"/>
                  </a:cubicBezTo>
                  <a:cubicBezTo>
                    <a:pt x="74564" y="106561"/>
                    <a:pt x="73373" y="108347"/>
                    <a:pt x="72778" y="109538"/>
                  </a:cubicBezTo>
                  <a:cubicBezTo>
                    <a:pt x="72480" y="110729"/>
                    <a:pt x="71885" y="111547"/>
                    <a:pt x="70992" y="111994"/>
                  </a:cubicBezTo>
                  <a:cubicBezTo>
                    <a:pt x="70099" y="112440"/>
                    <a:pt x="69801" y="112812"/>
                    <a:pt x="70099" y="113110"/>
                  </a:cubicBezTo>
                  <a:cubicBezTo>
                    <a:pt x="70397" y="113407"/>
                    <a:pt x="69950" y="114077"/>
                    <a:pt x="68759" y="115119"/>
                  </a:cubicBezTo>
                  <a:cubicBezTo>
                    <a:pt x="67569" y="116161"/>
                    <a:pt x="66974" y="116979"/>
                    <a:pt x="66974" y="117575"/>
                  </a:cubicBezTo>
                  <a:cubicBezTo>
                    <a:pt x="66974" y="117872"/>
                    <a:pt x="66378" y="118468"/>
                    <a:pt x="65188" y="119361"/>
                  </a:cubicBezTo>
                  <a:cubicBezTo>
                    <a:pt x="63997" y="120551"/>
                    <a:pt x="63253" y="121146"/>
                    <a:pt x="62955" y="121146"/>
                  </a:cubicBezTo>
                  <a:cubicBezTo>
                    <a:pt x="62658" y="121146"/>
                    <a:pt x="62211" y="121742"/>
                    <a:pt x="61616" y="122932"/>
                  </a:cubicBezTo>
                  <a:cubicBezTo>
                    <a:pt x="61020" y="124123"/>
                    <a:pt x="60053" y="125463"/>
                    <a:pt x="58714" y="126951"/>
                  </a:cubicBezTo>
                  <a:cubicBezTo>
                    <a:pt x="57374" y="128439"/>
                    <a:pt x="56556" y="129183"/>
                    <a:pt x="56258" y="129183"/>
                  </a:cubicBezTo>
                  <a:cubicBezTo>
                    <a:pt x="55960" y="128886"/>
                    <a:pt x="55737" y="128811"/>
                    <a:pt x="55588" y="128960"/>
                  </a:cubicBezTo>
                  <a:cubicBezTo>
                    <a:pt x="55439" y="129109"/>
                    <a:pt x="55365" y="129332"/>
                    <a:pt x="55365" y="129630"/>
                  </a:cubicBezTo>
                  <a:cubicBezTo>
                    <a:pt x="55365" y="130225"/>
                    <a:pt x="54770" y="130969"/>
                    <a:pt x="53579" y="131862"/>
                  </a:cubicBezTo>
                  <a:cubicBezTo>
                    <a:pt x="51793" y="133053"/>
                    <a:pt x="50602" y="134095"/>
                    <a:pt x="50007" y="134988"/>
                  </a:cubicBezTo>
                  <a:cubicBezTo>
                    <a:pt x="49114" y="135880"/>
                    <a:pt x="48519" y="136327"/>
                    <a:pt x="48221" y="136327"/>
                  </a:cubicBezTo>
                  <a:cubicBezTo>
                    <a:pt x="47924" y="136327"/>
                    <a:pt x="47105" y="136922"/>
                    <a:pt x="45766" y="138113"/>
                  </a:cubicBezTo>
                  <a:cubicBezTo>
                    <a:pt x="44426" y="139304"/>
                    <a:pt x="43012" y="140494"/>
                    <a:pt x="41524" y="141685"/>
                  </a:cubicBezTo>
                  <a:cubicBezTo>
                    <a:pt x="39738" y="142578"/>
                    <a:pt x="38250" y="143024"/>
                    <a:pt x="37059" y="143024"/>
                  </a:cubicBezTo>
                  <a:cubicBezTo>
                    <a:pt x="35868" y="143024"/>
                    <a:pt x="34529" y="143322"/>
                    <a:pt x="33041" y="143917"/>
                  </a:cubicBezTo>
                  <a:cubicBezTo>
                    <a:pt x="31552" y="144513"/>
                    <a:pt x="30511" y="144810"/>
                    <a:pt x="29915" y="144810"/>
                  </a:cubicBezTo>
                  <a:cubicBezTo>
                    <a:pt x="29320" y="144810"/>
                    <a:pt x="27534" y="145703"/>
                    <a:pt x="24558" y="147489"/>
                  </a:cubicBezTo>
                  <a:cubicBezTo>
                    <a:pt x="21581" y="148977"/>
                    <a:pt x="19795" y="149721"/>
                    <a:pt x="19200" y="149721"/>
                  </a:cubicBezTo>
                  <a:cubicBezTo>
                    <a:pt x="18902" y="149424"/>
                    <a:pt x="18009" y="149721"/>
                    <a:pt x="16521" y="150614"/>
                  </a:cubicBezTo>
                  <a:cubicBezTo>
                    <a:pt x="15033" y="151210"/>
                    <a:pt x="13693" y="151954"/>
                    <a:pt x="12502" y="152847"/>
                  </a:cubicBezTo>
                  <a:cubicBezTo>
                    <a:pt x="11014" y="153740"/>
                    <a:pt x="9526" y="154261"/>
                    <a:pt x="8038" y="154410"/>
                  </a:cubicBezTo>
                  <a:cubicBezTo>
                    <a:pt x="6549" y="154558"/>
                    <a:pt x="5210" y="154038"/>
                    <a:pt x="4019" y="152847"/>
                  </a:cubicBezTo>
                  <a:cubicBezTo>
                    <a:pt x="2829" y="151656"/>
                    <a:pt x="2084" y="151061"/>
                    <a:pt x="1787" y="151061"/>
                  </a:cubicBezTo>
                  <a:cubicBezTo>
                    <a:pt x="1489" y="151061"/>
                    <a:pt x="1043" y="150689"/>
                    <a:pt x="447" y="149945"/>
                  </a:cubicBezTo>
                  <a:cubicBezTo>
                    <a:pt x="-148" y="149201"/>
                    <a:pt x="-148" y="148010"/>
                    <a:pt x="447" y="146373"/>
                  </a:cubicBezTo>
                  <a:cubicBezTo>
                    <a:pt x="1043" y="144736"/>
                    <a:pt x="1340" y="143620"/>
                    <a:pt x="1340" y="143024"/>
                  </a:cubicBezTo>
                  <a:cubicBezTo>
                    <a:pt x="1340" y="142429"/>
                    <a:pt x="1861" y="142131"/>
                    <a:pt x="2903" y="142131"/>
                  </a:cubicBezTo>
                  <a:cubicBezTo>
                    <a:pt x="3945" y="142131"/>
                    <a:pt x="4763" y="141834"/>
                    <a:pt x="5359" y="141238"/>
                  </a:cubicBezTo>
                  <a:cubicBezTo>
                    <a:pt x="5656" y="140941"/>
                    <a:pt x="6401" y="140494"/>
                    <a:pt x="7591" y="139899"/>
                  </a:cubicBezTo>
                  <a:cubicBezTo>
                    <a:pt x="8484" y="139304"/>
                    <a:pt x="10419" y="137815"/>
                    <a:pt x="13395" y="135434"/>
                  </a:cubicBezTo>
                  <a:cubicBezTo>
                    <a:pt x="16670" y="132457"/>
                    <a:pt x="18307" y="130969"/>
                    <a:pt x="18307" y="130969"/>
                  </a:cubicBezTo>
                  <a:cubicBezTo>
                    <a:pt x="19200" y="130374"/>
                    <a:pt x="19795" y="130076"/>
                    <a:pt x="20093" y="130076"/>
                  </a:cubicBezTo>
                  <a:cubicBezTo>
                    <a:pt x="20390" y="130076"/>
                    <a:pt x="20986" y="129630"/>
                    <a:pt x="21879" y="128737"/>
                  </a:cubicBezTo>
                  <a:cubicBezTo>
                    <a:pt x="22772" y="127844"/>
                    <a:pt x="23516" y="127100"/>
                    <a:pt x="24111" y="126504"/>
                  </a:cubicBezTo>
                  <a:cubicBezTo>
                    <a:pt x="24706" y="126207"/>
                    <a:pt x="27088" y="124123"/>
                    <a:pt x="31255" y="120254"/>
                  </a:cubicBezTo>
                  <a:cubicBezTo>
                    <a:pt x="36613" y="115193"/>
                    <a:pt x="39589" y="112514"/>
                    <a:pt x="40184" y="112217"/>
                  </a:cubicBezTo>
                  <a:cubicBezTo>
                    <a:pt x="41673" y="110729"/>
                    <a:pt x="44203" y="108050"/>
                    <a:pt x="47775" y="104180"/>
                  </a:cubicBezTo>
                  <a:cubicBezTo>
                    <a:pt x="51049" y="100608"/>
                    <a:pt x="53133" y="97929"/>
                    <a:pt x="54026" y="96143"/>
                  </a:cubicBezTo>
                  <a:cubicBezTo>
                    <a:pt x="54918" y="94953"/>
                    <a:pt x="56704" y="92869"/>
                    <a:pt x="59383" y="89893"/>
                  </a:cubicBezTo>
                  <a:cubicBezTo>
                    <a:pt x="61467" y="87214"/>
                    <a:pt x="62434" y="85577"/>
                    <a:pt x="62285" y="84981"/>
                  </a:cubicBezTo>
                  <a:cubicBezTo>
                    <a:pt x="62137" y="84386"/>
                    <a:pt x="62509" y="83939"/>
                    <a:pt x="63402" y="83642"/>
                  </a:cubicBezTo>
                  <a:cubicBezTo>
                    <a:pt x="64295" y="83344"/>
                    <a:pt x="65932" y="81558"/>
                    <a:pt x="68313" y="78284"/>
                  </a:cubicBezTo>
                  <a:cubicBezTo>
                    <a:pt x="71290" y="74414"/>
                    <a:pt x="73373" y="71587"/>
                    <a:pt x="74564" y="69801"/>
                  </a:cubicBezTo>
                  <a:cubicBezTo>
                    <a:pt x="76350" y="67122"/>
                    <a:pt x="77540" y="65187"/>
                    <a:pt x="78136" y="63996"/>
                  </a:cubicBezTo>
                  <a:cubicBezTo>
                    <a:pt x="78731" y="62806"/>
                    <a:pt x="79475" y="61764"/>
                    <a:pt x="80368" y="60871"/>
                  </a:cubicBezTo>
                  <a:cubicBezTo>
                    <a:pt x="81261" y="59978"/>
                    <a:pt x="81708" y="59234"/>
                    <a:pt x="81708" y="58639"/>
                  </a:cubicBezTo>
                  <a:cubicBezTo>
                    <a:pt x="81708" y="58043"/>
                    <a:pt x="82005" y="57597"/>
                    <a:pt x="82601" y="57299"/>
                  </a:cubicBezTo>
                  <a:cubicBezTo>
                    <a:pt x="83196" y="56704"/>
                    <a:pt x="83940" y="55662"/>
                    <a:pt x="84833" y="54174"/>
                  </a:cubicBezTo>
                  <a:cubicBezTo>
                    <a:pt x="85428" y="52983"/>
                    <a:pt x="86024" y="51793"/>
                    <a:pt x="86619" y="50602"/>
                  </a:cubicBezTo>
                  <a:cubicBezTo>
                    <a:pt x="86917" y="50007"/>
                    <a:pt x="87512" y="48816"/>
                    <a:pt x="88405" y="47030"/>
                  </a:cubicBezTo>
                  <a:cubicBezTo>
                    <a:pt x="89000" y="45542"/>
                    <a:pt x="89447" y="44500"/>
                    <a:pt x="89744" y="43905"/>
                  </a:cubicBezTo>
                  <a:cubicBezTo>
                    <a:pt x="90042" y="43607"/>
                    <a:pt x="89968" y="43458"/>
                    <a:pt x="89521" y="43458"/>
                  </a:cubicBezTo>
                  <a:cubicBezTo>
                    <a:pt x="89075" y="43458"/>
                    <a:pt x="88851" y="43756"/>
                    <a:pt x="88851" y="44351"/>
                  </a:cubicBezTo>
                  <a:cubicBezTo>
                    <a:pt x="88851" y="44946"/>
                    <a:pt x="88405" y="45244"/>
                    <a:pt x="87512" y="45244"/>
                  </a:cubicBezTo>
                  <a:cubicBezTo>
                    <a:pt x="86619" y="45244"/>
                    <a:pt x="85726" y="45467"/>
                    <a:pt x="84833" y="45914"/>
                  </a:cubicBezTo>
                  <a:cubicBezTo>
                    <a:pt x="83940" y="46360"/>
                    <a:pt x="83047" y="46732"/>
                    <a:pt x="82154" y="47030"/>
                  </a:cubicBezTo>
                  <a:cubicBezTo>
                    <a:pt x="81261" y="47030"/>
                    <a:pt x="80815" y="47179"/>
                    <a:pt x="80815" y="47477"/>
                  </a:cubicBezTo>
                  <a:cubicBezTo>
                    <a:pt x="80815" y="47774"/>
                    <a:pt x="80517" y="47923"/>
                    <a:pt x="79922" y="47923"/>
                  </a:cubicBezTo>
                  <a:cubicBezTo>
                    <a:pt x="79922" y="48221"/>
                    <a:pt x="77987" y="48965"/>
                    <a:pt x="74117" y="50155"/>
                  </a:cubicBezTo>
                  <a:cubicBezTo>
                    <a:pt x="71141" y="51048"/>
                    <a:pt x="68462" y="51941"/>
                    <a:pt x="66081" y="52834"/>
                  </a:cubicBezTo>
                  <a:cubicBezTo>
                    <a:pt x="63997" y="53430"/>
                    <a:pt x="61467" y="53727"/>
                    <a:pt x="58490" y="53727"/>
                  </a:cubicBezTo>
                  <a:cubicBezTo>
                    <a:pt x="55811" y="53727"/>
                    <a:pt x="53653" y="53579"/>
                    <a:pt x="52016" y="53281"/>
                  </a:cubicBezTo>
                  <a:cubicBezTo>
                    <a:pt x="50379" y="52983"/>
                    <a:pt x="48370" y="52090"/>
                    <a:pt x="45989" y="50602"/>
                  </a:cubicBezTo>
                  <a:cubicBezTo>
                    <a:pt x="43608" y="49411"/>
                    <a:pt x="41077" y="47477"/>
                    <a:pt x="38399" y="44798"/>
                  </a:cubicBezTo>
                  <a:cubicBezTo>
                    <a:pt x="36017" y="42416"/>
                    <a:pt x="33785" y="39142"/>
                    <a:pt x="31701" y="34975"/>
                  </a:cubicBezTo>
                  <a:cubicBezTo>
                    <a:pt x="29618" y="30808"/>
                    <a:pt x="28725" y="28724"/>
                    <a:pt x="29022" y="28724"/>
                  </a:cubicBezTo>
                  <a:cubicBezTo>
                    <a:pt x="29022" y="28427"/>
                    <a:pt x="29469" y="28427"/>
                    <a:pt x="30362" y="28724"/>
                  </a:cubicBezTo>
                  <a:cubicBezTo>
                    <a:pt x="31255" y="29022"/>
                    <a:pt x="31850" y="29171"/>
                    <a:pt x="32148" y="29171"/>
                  </a:cubicBezTo>
                  <a:cubicBezTo>
                    <a:pt x="32743" y="29171"/>
                    <a:pt x="33636" y="29171"/>
                    <a:pt x="34827" y="29171"/>
                  </a:cubicBezTo>
                  <a:cubicBezTo>
                    <a:pt x="36017" y="29468"/>
                    <a:pt x="37506" y="30510"/>
                    <a:pt x="39292" y="32296"/>
                  </a:cubicBezTo>
                  <a:cubicBezTo>
                    <a:pt x="41375" y="34677"/>
                    <a:pt x="42715" y="36314"/>
                    <a:pt x="43310" y="37207"/>
                  </a:cubicBezTo>
                  <a:cubicBezTo>
                    <a:pt x="44501" y="38696"/>
                    <a:pt x="45393" y="39663"/>
                    <a:pt x="45989" y="40110"/>
                  </a:cubicBezTo>
                  <a:cubicBezTo>
                    <a:pt x="46584" y="40556"/>
                    <a:pt x="47775" y="40482"/>
                    <a:pt x="49561" y="39886"/>
                  </a:cubicBezTo>
                  <a:cubicBezTo>
                    <a:pt x="51644" y="39291"/>
                    <a:pt x="53579" y="38547"/>
                    <a:pt x="55365" y="37654"/>
                  </a:cubicBezTo>
                  <a:cubicBezTo>
                    <a:pt x="58044" y="36463"/>
                    <a:pt x="60425" y="35421"/>
                    <a:pt x="62509" y="34529"/>
                  </a:cubicBezTo>
                  <a:cubicBezTo>
                    <a:pt x="65188" y="33338"/>
                    <a:pt x="67718" y="32147"/>
                    <a:pt x="70099" y="30957"/>
                  </a:cubicBezTo>
                  <a:cubicBezTo>
                    <a:pt x="70397" y="30659"/>
                    <a:pt x="71066" y="30213"/>
                    <a:pt x="72108" y="29617"/>
                  </a:cubicBezTo>
                  <a:cubicBezTo>
                    <a:pt x="73150" y="29022"/>
                    <a:pt x="74117" y="28427"/>
                    <a:pt x="75010" y="27831"/>
                  </a:cubicBezTo>
                  <a:cubicBezTo>
                    <a:pt x="75903" y="27236"/>
                    <a:pt x="76647" y="26789"/>
                    <a:pt x="77243" y="26492"/>
                  </a:cubicBezTo>
                  <a:cubicBezTo>
                    <a:pt x="80517" y="24408"/>
                    <a:pt x="82303" y="23218"/>
                    <a:pt x="82601" y="22920"/>
                  </a:cubicBezTo>
                  <a:cubicBezTo>
                    <a:pt x="84386" y="22027"/>
                    <a:pt x="86172" y="20985"/>
                    <a:pt x="87958" y="19795"/>
                  </a:cubicBezTo>
                  <a:cubicBezTo>
                    <a:pt x="91828" y="17413"/>
                    <a:pt x="94060" y="16074"/>
                    <a:pt x="94656" y="15776"/>
                  </a:cubicBezTo>
                  <a:cubicBezTo>
                    <a:pt x="97037" y="13990"/>
                    <a:pt x="99269" y="12502"/>
                    <a:pt x="101353" y="11311"/>
                  </a:cubicBezTo>
                  <a:cubicBezTo>
                    <a:pt x="104627" y="8930"/>
                    <a:pt x="106413" y="7739"/>
                    <a:pt x="106711" y="7739"/>
                  </a:cubicBezTo>
                  <a:cubicBezTo>
                    <a:pt x="107008" y="7739"/>
                    <a:pt x="107455" y="7442"/>
                    <a:pt x="108050" y="6846"/>
                  </a:cubicBezTo>
                  <a:cubicBezTo>
                    <a:pt x="108645" y="6251"/>
                    <a:pt x="108943" y="5507"/>
                    <a:pt x="108943" y="4614"/>
                  </a:cubicBezTo>
                  <a:cubicBezTo>
                    <a:pt x="109241" y="3721"/>
                    <a:pt x="109762" y="2903"/>
                    <a:pt x="110506" y="2158"/>
                  </a:cubicBezTo>
                  <a:cubicBezTo>
                    <a:pt x="111250" y="1414"/>
                    <a:pt x="111920" y="1117"/>
                    <a:pt x="112515" y="1265"/>
                  </a:cubicBezTo>
                  <a:cubicBezTo>
                    <a:pt x="113110" y="1414"/>
                    <a:pt x="113854" y="1191"/>
                    <a:pt x="114747" y="596"/>
                  </a:cubicBezTo>
                  <a:cubicBezTo>
                    <a:pt x="115640" y="0"/>
                    <a:pt x="116533" y="-148"/>
                    <a:pt x="117426" y="14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00" dirty="0">
                <a:solidFill>
                  <a:schemeClr val="accent2"/>
                </a:solidFill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43" name="TextBox 83"/>
            <p:cNvSpPr txBox="1"/>
            <p:nvPr>
              <p:custDataLst>
                <p:tags r:id="rId2"/>
              </p:custDataLst>
            </p:nvPr>
          </p:nvSpPr>
          <p:spPr>
            <a:xfrm>
              <a:off x="4460823" y="-1979595"/>
              <a:ext cx="1377359" cy="1375497"/>
            </a:xfrm>
            <a:custGeom>
              <a:avLst/>
              <a:gdLst/>
              <a:ahLst/>
              <a:cxnLst/>
              <a:rect l="l" t="t" r="r" b="b"/>
              <a:pathLst>
                <a:path w="166539" h="166314">
                  <a:moveTo>
                    <a:pt x="78582" y="125462"/>
                  </a:moveTo>
                  <a:cubicBezTo>
                    <a:pt x="79772" y="125462"/>
                    <a:pt x="81707" y="125908"/>
                    <a:pt x="84386" y="126801"/>
                  </a:cubicBezTo>
                  <a:cubicBezTo>
                    <a:pt x="86767" y="127397"/>
                    <a:pt x="88553" y="128141"/>
                    <a:pt x="89744" y="129034"/>
                  </a:cubicBezTo>
                  <a:cubicBezTo>
                    <a:pt x="90041" y="129034"/>
                    <a:pt x="90562" y="129183"/>
                    <a:pt x="91306" y="129480"/>
                  </a:cubicBezTo>
                  <a:cubicBezTo>
                    <a:pt x="92051" y="129778"/>
                    <a:pt x="92795" y="130076"/>
                    <a:pt x="93539" y="130373"/>
                  </a:cubicBezTo>
                  <a:cubicBezTo>
                    <a:pt x="94283" y="130671"/>
                    <a:pt x="94953" y="130968"/>
                    <a:pt x="95548" y="131266"/>
                  </a:cubicBezTo>
                  <a:cubicBezTo>
                    <a:pt x="98525" y="132457"/>
                    <a:pt x="100162" y="132903"/>
                    <a:pt x="100459" y="132606"/>
                  </a:cubicBezTo>
                  <a:cubicBezTo>
                    <a:pt x="100757" y="132606"/>
                    <a:pt x="101055" y="132754"/>
                    <a:pt x="101352" y="133052"/>
                  </a:cubicBezTo>
                  <a:cubicBezTo>
                    <a:pt x="101650" y="133350"/>
                    <a:pt x="102097" y="133499"/>
                    <a:pt x="102692" y="133499"/>
                  </a:cubicBezTo>
                  <a:cubicBezTo>
                    <a:pt x="103287" y="133499"/>
                    <a:pt x="104329" y="134392"/>
                    <a:pt x="105817" y="136177"/>
                  </a:cubicBezTo>
                  <a:cubicBezTo>
                    <a:pt x="107603" y="137963"/>
                    <a:pt x="108496" y="139005"/>
                    <a:pt x="108496" y="139303"/>
                  </a:cubicBezTo>
                  <a:cubicBezTo>
                    <a:pt x="108496" y="139601"/>
                    <a:pt x="109091" y="140196"/>
                    <a:pt x="110282" y="141089"/>
                  </a:cubicBezTo>
                  <a:cubicBezTo>
                    <a:pt x="111770" y="141982"/>
                    <a:pt x="112812" y="143024"/>
                    <a:pt x="113407" y="144214"/>
                  </a:cubicBezTo>
                  <a:cubicBezTo>
                    <a:pt x="114003" y="145107"/>
                    <a:pt x="114300" y="146075"/>
                    <a:pt x="114300" y="147116"/>
                  </a:cubicBezTo>
                  <a:cubicBezTo>
                    <a:pt x="114300" y="148158"/>
                    <a:pt x="113631" y="148977"/>
                    <a:pt x="112291" y="149572"/>
                  </a:cubicBezTo>
                  <a:cubicBezTo>
                    <a:pt x="110952" y="150167"/>
                    <a:pt x="110282" y="150614"/>
                    <a:pt x="110282" y="150911"/>
                  </a:cubicBezTo>
                  <a:cubicBezTo>
                    <a:pt x="110282" y="151209"/>
                    <a:pt x="109984" y="151358"/>
                    <a:pt x="109389" y="151358"/>
                  </a:cubicBezTo>
                  <a:cubicBezTo>
                    <a:pt x="108794" y="151358"/>
                    <a:pt x="108273" y="151656"/>
                    <a:pt x="107826" y="152251"/>
                  </a:cubicBezTo>
                  <a:cubicBezTo>
                    <a:pt x="107380" y="152846"/>
                    <a:pt x="107008" y="153144"/>
                    <a:pt x="106710" y="153144"/>
                  </a:cubicBezTo>
                  <a:cubicBezTo>
                    <a:pt x="106413" y="153144"/>
                    <a:pt x="105743" y="152623"/>
                    <a:pt x="104701" y="151581"/>
                  </a:cubicBezTo>
                  <a:cubicBezTo>
                    <a:pt x="103659" y="150539"/>
                    <a:pt x="102692" y="150167"/>
                    <a:pt x="101799" y="150465"/>
                  </a:cubicBezTo>
                  <a:cubicBezTo>
                    <a:pt x="101204" y="150763"/>
                    <a:pt x="100311" y="151060"/>
                    <a:pt x="99120" y="151358"/>
                  </a:cubicBezTo>
                  <a:cubicBezTo>
                    <a:pt x="97929" y="151358"/>
                    <a:pt x="96739" y="150911"/>
                    <a:pt x="95548" y="150018"/>
                  </a:cubicBezTo>
                  <a:cubicBezTo>
                    <a:pt x="94060" y="149126"/>
                    <a:pt x="91976" y="147637"/>
                    <a:pt x="89297" y="145554"/>
                  </a:cubicBezTo>
                  <a:cubicBezTo>
                    <a:pt x="86916" y="143470"/>
                    <a:pt x="84684" y="141089"/>
                    <a:pt x="82600" y="138410"/>
                  </a:cubicBezTo>
                  <a:cubicBezTo>
                    <a:pt x="80516" y="136029"/>
                    <a:pt x="78656" y="134466"/>
                    <a:pt x="77019" y="133722"/>
                  </a:cubicBezTo>
                  <a:cubicBezTo>
                    <a:pt x="75382" y="132978"/>
                    <a:pt x="74414" y="132010"/>
                    <a:pt x="74117" y="130820"/>
                  </a:cubicBezTo>
                  <a:cubicBezTo>
                    <a:pt x="73819" y="129629"/>
                    <a:pt x="74117" y="128438"/>
                    <a:pt x="75010" y="127248"/>
                  </a:cubicBezTo>
                  <a:cubicBezTo>
                    <a:pt x="75903" y="126057"/>
                    <a:pt x="77093" y="125462"/>
                    <a:pt x="78582" y="125462"/>
                  </a:cubicBezTo>
                  <a:close/>
                  <a:moveTo>
                    <a:pt x="83493" y="123229"/>
                  </a:moveTo>
                  <a:lnTo>
                    <a:pt x="84386" y="123676"/>
                  </a:lnTo>
                  <a:cubicBezTo>
                    <a:pt x="84088" y="123974"/>
                    <a:pt x="83642" y="123974"/>
                    <a:pt x="83047" y="123676"/>
                  </a:cubicBezTo>
                  <a:close/>
                  <a:moveTo>
                    <a:pt x="120105" y="114746"/>
                  </a:moveTo>
                  <a:cubicBezTo>
                    <a:pt x="120998" y="114449"/>
                    <a:pt x="121742" y="114449"/>
                    <a:pt x="122337" y="114746"/>
                  </a:cubicBezTo>
                  <a:cubicBezTo>
                    <a:pt x="123230" y="114746"/>
                    <a:pt x="124421" y="115193"/>
                    <a:pt x="125909" y="116086"/>
                  </a:cubicBezTo>
                  <a:cubicBezTo>
                    <a:pt x="127695" y="116681"/>
                    <a:pt x="129927" y="117276"/>
                    <a:pt x="132606" y="117872"/>
                  </a:cubicBezTo>
                  <a:cubicBezTo>
                    <a:pt x="135583" y="118467"/>
                    <a:pt x="137964" y="119211"/>
                    <a:pt x="139750" y="120104"/>
                  </a:cubicBezTo>
                  <a:cubicBezTo>
                    <a:pt x="141536" y="120997"/>
                    <a:pt x="144066" y="122039"/>
                    <a:pt x="147340" y="123229"/>
                  </a:cubicBezTo>
                  <a:cubicBezTo>
                    <a:pt x="150317" y="124122"/>
                    <a:pt x="152698" y="125462"/>
                    <a:pt x="154484" y="127248"/>
                  </a:cubicBezTo>
                  <a:cubicBezTo>
                    <a:pt x="155972" y="129034"/>
                    <a:pt x="156865" y="130596"/>
                    <a:pt x="157163" y="131936"/>
                  </a:cubicBezTo>
                  <a:cubicBezTo>
                    <a:pt x="157461" y="133275"/>
                    <a:pt x="157609" y="134838"/>
                    <a:pt x="157609" y="136624"/>
                  </a:cubicBezTo>
                  <a:cubicBezTo>
                    <a:pt x="157609" y="138410"/>
                    <a:pt x="157312" y="140047"/>
                    <a:pt x="156716" y="141535"/>
                  </a:cubicBezTo>
                  <a:cubicBezTo>
                    <a:pt x="155823" y="143024"/>
                    <a:pt x="155154" y="143991"/>
                    <a:pt x="154707" y="144437"/>
                  </a:cubicBezTo>
                  <a:cubicBezTo>
                    <a:pt x="154261" y="144884"/>
                    <a:pt x="152624" y="145330"/>
                    <a:pt x="149796" y="145777"/>
                  </a:cubicBezTo>
                  <a:cubicBezTo>
                    <a:pt x="146968" y="146223"/>
                    <a:pt x="145554" y="146595"/>
                    <a:pt x="145554" y="146893"/>
                  </a:cubicBezTo>
                  <a:cubicBezTo>
                    <a:pt x="145554" y="147191"/>
                    <a:pt x="145257" y="147414"/>
                    <a:pt x="144661" y="147563"/>
                  </a:cubicBezTo>
                  <a:cubicBezTo>
                    <a:pt x="144066" y="147712"/>
                    <a:pt x="143173" y="147488"/>
                    <a:pt x="141982" y="146893"/>
                  </a:cubicBezTo>
                  <a:cubicBezTo>
                    <a:pt x="140792" y="146298"/>
                    <a:pt x="139973" y="146372"/>
                    <a:pt x="139527" y="147116"/>
                  </a:cubicBezTo>
                  <a:cubicBezTo>
                    <a:pt x="139080" y="147860"/>
                    <a:pt x="138559" y="147935"/>
                    <a:pt x="137964" y="147340"/>
                  </a:cubicBezTo>
                  <a:cubicBezTo>
                    <a:pt x="137666" y="147042"/>
                    <a:pt x="137220" y="146893"/>
                    <a:pt x="136625" y="146893"/>
                  </a:cubicBezTo>
                  <a:cubicBezTo>
                    <a:pt x="136029" y="146893"/>
                    <a:pt x="135136" y="146595"/>
                    <a:pt x="133946" y="146000"/>
                  </a:cubicBezTo>
                  <a:cubicBezTo>
                    <a:pt x="132755" y="145405"/>
                    <a:pt x="131862" y="145256"/>
                    <a:pt x="131267" y="145554"/>
                  </a:cubicBezTo>
                  <a:cubicBezTo>
                    <a:pt x="130672" y="145554"/>
                    <a:pt x="129481" y="146595"/>
                    <a:pt x="127695" y="148679"/>
                  </a:cubicBezTo>
                  <a:cubicBezTo>
                    <a:pt x="126802" y="149870"/>
                    <a:pt x="125611" y="151507"/>
                    <a:pt x="124123" y="153590"/>
                  </a:cubicBezTo>
                  <a:cubicBezTo>
                    <a:pt x="123230" y="154781"/>
                    <a:pt x="122635" y="155376"/>
                    <a:pt x="122337" y="155376"/>
                  </a:cubicBezTo>
                  <a:cubicBezTo>
                    <a:pt x="122039" y="155376"/>
                    <a:pt x="121593" y="155227"/>
                    <a:pt x="120998" y="154930"/>
                  </a:cubicBezTo>
                  <a:cubicBezTo>
                    <a:pt x="120402" y="154632"/>
                    <a:pt x="120774" y="152474"/>
                    <a:pt x="122114" y="148456"/>
                  </a:cubicBezTo>
                  <a:cubicBezTo>
                    <a:pt x="123453" y="144437"/>
                    <a:pt x="124272" y="141238"/>
                    <a:pt x="124570" y="138856"/>
                  </a:cubicBezTo>
                  <a:cubicBezTo>
                    <a:pt x="124867" y="136773"/>
                    <a:pt x="125016" y="134094"/>
                    <a:pt x="125016" y="130820"/>
                  </a:cubicBezTo>
                  <a:cubicBezTo>
                    <a:pt x="125016" y="127545"/>
                    <a:pt x="124644" y="125611"/>
                    <a:pt x="123900" y="125015"/>
                  </a:cubicBezTo>
                  <a:cubicBezTo>
                    <a:pt x="123156" y="124420"/>
                    <a:pt x="122039" y="123378"/>
                    <a:pt x="120551" y="121890"/>
                  </a:cubicBezTo>
                  <a:cubicBezTo>
                    <a:pt x="119063" y="120699"/>
                    <a:pt x="118319" y="119509"/>
                    <a:pt x="118319" y="118318"/>
                  </a:cubicBezTo>
                  <a:cubicBezTo>
                    <a:pt x="118319" y="117425"/>
                    <a:pt x="118468" y="116755"/>
                    <a:pt x="118765" y="116309"/>
                  </a:cubicBezTo>
                  <a:cubicBezTo>
                    <a:pt x="119063" y="115862"/>
                    <a:pt x="119509" y="115342"/>
                    <a:pt x="120105" y="114746"/>
                  </a:cubicBezTo>
                  <a:close/>
                  <a:moveTo>
                    <a:pt x="105817" y="89743"/>
                  </a:moveTo>
                  <a:cubicBezTo>
                    <a:pt x="105520" y="89148"/>
                    <a:pt x="104627" y="89445"/>
                    <a:pt x="103138" y="90636"/>
                  </a:cubicBezTo>
                  <a:cubicBezTo>
                    <a:pt x="102841" y="90934"/>
                    <a:pt x="100311" y="92868"/>
                    <a:pt x="95548" y="96440"/>
                  </a:cubicBezTo>
                  <a:cubicBezTo>
                    <a:pt x="91381" y="99715"/>
                    <a:pt x="88255" y="102096"/>
                    <a:pt x="86172" y="103584"/>
                  </a:cubicBezTo>
                  <a:cubicBezTo>
                    <a:pt x="84088" y="105072"/>
                    <a:pt x="82154" y="106412"/>
                    <a:pt x="80368" y="107602"/>
                  </a:cubicBezTo>
                  <a:cubicBezTo>
                    <a:pt x="79177" y="108495"/>
                    <a:pt x="77391" y="109984"/>
                    <a:pt x="75010" y="112067"/>
                  </a:cubicBezTo>
                  <a:cubicBezTo>
                    <a:pt x="72926" y="114151"/>
                    <a:pt x="72033" y="115342"/>
                    <a:pt x="72331" y="115639"/>
                  </a:cubicBezTo>
                  <a:cubicBezTo>
                    <a:pt x="72629" y="115937"/>
                    <a:pt x="75382" y="115044"/>
                    <a:pt x="80591" y="112960"/>
                  </a:cubicBezTo>
                  <a:cubicBezTo>
                    <a:pt x="85800" y="110877"/>
                    <a:pt x="89595" y="109388"/>
                    <a:pt x="91976" y="108495"/>
                  </a:cubicBezTo>
                  <a:cubicBezTo>
                    <a:pt x="94655" y="107305"/>
                    <a:pt x="98078" y="105817"/>
                    <a:pt x="102245" y="104031"/>
                  </a:cubicBezTo>
                  <a:cubicBezTo>
                    <a:pt x="106710" y="102245"/>
                    <a:pt x="109836" y="101054"/>
                    <a:pt x="111622" y="100459"/>
                  </a:cubicBezTo>
                  <a:cubicBezTo>
                    <a:pt x="113407" y="100161"/>
                    <a:pt x="114300" y="99863"/>
                    <a:pt x="114300" y="99566"/>
                  </a:cubicBezTo>
                  <a:cubicBezTo>
                    <a:pt x="114300" y="99268"/>
                    <a:pt x="114003" y="98970"/>
                    <a:pt x="113407" y="98673"/>
                  </a:cubicBezTo>
                  <a:cubicBezTo>
                    <a:pt x="113110" y="98077"/>
                    <a:pt x="111919" y="96589"/>
                    <a:pt x="109836" y="94208"/>
                  </a:cubicBezTo>
                  <a:cubicBezTo>
                    <a:pt x="107752" y="91529"/>
                    <a:pt x="106413" y="90041"/>
                    <a:pt x="105817" y="89743"/>
                  </a:cubicBezTo>
                  <a:close/>
                  <a:moveTo>
                    <a:pt x="120551" y="64740"/>
                  </a:moveTo>
                  <a:cubicBezTo>
                    <a:pt x="120254" y="64740"/>
                    <a:pt x="119881" y="65038"/>
                    <a:pt x="119435" y="65633"/>
                  </a:cubicBezTo>
                  <a:cubicBezTo>
                    <a:pt x="118989" y="66228"/>
                    <a:pt x="118542" y="66526"/>
                    <a:pt x="118096" y="66526"/>
                  </a:cubicBezTo>
                  <a:cubicBezTo>
                    <a:pt x="117649" y="66526"/>
                    <a:pt x="116831" y="67047"/>
                    <a:pt x="115640" y="68089"/>
                  </a:cubicBezTo>
                  <a:cubicBezTo>
                    <a:pt x="114449" y="69130"/>
                    <a:pt x="113705" y="69651"/>
                    <a:pt x="113407" y="69651"/>
                  </a:cubicBezTo>
                  <a:cubicBezTo>
                    <a:pt x="113110" y="69651"/>
                    <a:pt x="112068" y="70247"/>
                    <a:pt x="110282" y="71437"/>
                  </a:cubicBezTo>
                  <a:cubicBezTo>
                    <a:pt x="107901" y="72926"/>
                    <a:pt x="105966" y="74116"/>
                    <a:pt x="104478" y="75009"/>
                  </a:cubicBezTo>
                  <a:lnTo>
                    <a:pt x="101352" y="76795"/>
                  </a:lnTo>
                  <a:lnTo>
                    <a:pt x="100459" y="82153"/>
                  </a:lnTo>
                  <a:cubicBezTo>
                    <a:pt x="100162" y="85427"/>
                    <a:pt x="100013" y="87064"/>
                    <a:pt x="100013" y="87064"/>
                  </a:cubicBezTo>
                  <a:cubicBezTo>
                    <a:pt x="100311" y="87362"/>
                    <a:pt x="101278" y="86767"/>
                    <a:pt x="102915" y="85278"/>
                  </a:cubicBezTo>
                  <a:cubicBezTo>
                    <a:pt x="104552" y="83790"/>
                    <a:pt x="105371" y="82897"/>
                    <a:pt x="105371" y="82599"/>
                  </a:cubicBezTo>
                  <a:cubicBezTo>
                    <a:pt x="105371" y="82302"/>
                    <a:pt x="104999" y="81781"/>
                    <a:pt x="104255" y="81037"/>
                  </a:cubicBezTo>
                  <a:cubicBezTo>
                    <a:pt x="103510" y="80293"/>
                    <a:pt x="103138" y="79772"/>
                    <a:pt x="103138" y="79474"/>
                  </a:cubicBezTo>
                  <a:cubicBezTo>
                    <a:pt x="103436" y="79176"/>
                    <a:pt x="104329" y="79325"/>
                    <a:pt x="105817" y="79920"/>
                  </a:cubicBezTo>
                  <a:lnTo>
                    <a:pt x="107603" y="81260"/>
                  </a:lnTo>
                  <a:lnTo>
                    <a:pt x="113407" y="75902"/>
                  </a:lnTo>
                  <a:cubicBezTo>
                    <a:pt x="116979" y="72628"/>
                    <a:pt x="119212" y="70544"/>
                    <a:pt x="120105" y="69651"/>
                  </a:cubicBezTo>
                  <a:cubicBezTo>
                    <a:pt x="120700" y="68461"/>
                    <a:pt x="120998" y="67419"/>
                    <a:pt x="120998" y="66526"/>
                  </a:cubicBezTo>
                  <a:cubicBezTo>
                    <a:pt x="120998" y="65335"/>
                    <a:pt x="120849" y="64740"/>
                    <a:pt x="120551" y="64740"/>
                  </a:cubicBezTo>
                  <a:close/>
                  <a:moveTo>
                    <a:pt x="113854" y="49560"/>
                  </a:moveTo>
                  <a:cubicBezTo>
                    <a:pt x="113854" y="49262"/>
                    <a:pt x="112961" y="49560"/>
                    <a:pt x="111175" y="50452"/>
                  </a:cubicBezTo>
                  <a:cubicBezTo>
                    <a:pt x="108794" y="51643"/>
                    <a:pt x="106561" y="52834"/>
                    <a:pt x="104478" y="54024"/>
                  </a:cubicBezTo>
                  <a:cubicBezTo>
                    <a:pt x="101501" y="55810"/>
                    <a:pt x="99864" y="56703"/>
                    <a:pt x="99566" y="56703"/>
                  </a:cubicBezTo>
                  <a:cubicBezTo>
                    <a:pt x="98673" y="57299"/>
                    <a:pt x="97632" y="57894"/>
                    <a:pt x="96441" y="58489"/>
                  </a:cubicBezTo>
                  <a:lnTo>
                    <a:pt x="95102" y="59829"/>
                  </a:lnTo>
                  <a:lnTo>
                    <a:pt x="96441" y="62508"/>
                  </a:lnTo>
                  <a:cubicBezTo>
                    <a:pt x="97334" y="64591"/>
                    <a:pt x="97929" y="65633"/>
                    <a:pt x="98227" y="65633"/>
                  </a:cubicBezTo>
                  <a:cubicBezTo>
                    <a:pt x="98822" y="65335"/>
                    <a:pt x="99418" y="65038"/>
                    <a:pt x="100013" y="64740"/>
                  </a:cubicBezTo>
                  <a:cubicBezTo>
                    <a:pt x="100906" y="64145"/>
                    <a:pt x="102543" y="62805"/>
                    <a:pt x="104924" y="60722"/>
                  </a:cubicBezTo>
                  <a:cubicBezTo>
                    <a:pt x="107305" y="58340"/>
                    <a:pt x="109463" y="55959"/>
                    <a:pt x="111398" y="53578"/>
                  </a:cubicBezTo>
                  <a:cubicBezTo>
                    <a:pt x="113333" y="51197"/>
                    <a:pt x="114152" y="49857"/>
                    <a:pt x="113854" y="49560"/>
                  </a:cubicBezTo>
                  <a:close/>
                  <a:moveTo>
                    <a:pt x="122784" y="29468"/>
                  </a:moveTo>
                  <a:cubicBezTo>
                    <a:pt x="121891" y="29468"/>
                    <a:pt x="119807" y="30212"/>
                    <a:pt x="116533" y="31700"/>
                  </a:cubicBezTo>
                  <a:cubicBezTo>
                    <a:pt x="113259" y="33486"/>
                    <a:pt x="111175" y="34528"/>
                    <a:pt x="110282" y="34826"/>
                  </a:cubicBezTo>
                  <a:cubicBezTo>
                    <a:pt x="109389" y="35123"/>
                    <a:pt x="106413" y="36463"/>
                    <a:pt x="101352" y="38844"/>
                  </a:cubicBezTo>
                  <a:lnTo>
                    <a:pt x="93762" y="42416"/>
                  </a:lnTo>
                  <a:lnTo>
                    <a:pt x="92869" y="45541"/>
                  </a:lnTo>
                  <a:cubicBezTo>
                    <a:pt x="92274" y="47625"/>
                    <a:pt x="91976" y="49039"/>
                    <a:pt x="91976" y="49783"/>
                  </a:cubicBezTo>
                  <a:cubicBezTo>
                    <a:pt x="91976" y="50527"/>
                    <a:pt x="92125" y="51048"/>
                    <a:pt x="92423" y="51345"/>
                  </a:cubicBezTo>
                  <a:cubicBezTo>
                    <a:pt x="92720" y="51643"/>
                    <a:pt x="94060" y="51048"/>
                    <a:pt x="96441" y="49560"/>
                  </a:cubicBezTo>
                  <a:cubicBezTo>
                    <a:pt x="97929" y="48667"/>
                    <a:pt x="101055" y="47029"/>
                    <a:pt x="105817" y="44648"/>
                  </a:cubicBezTo>
                  <a:cubicBezTo>
                    <a:pt x="109389" y="43160"/>
                    <a:pt x="112961" y="41672"/>
                    <a:pt x="116533" y="40183"/>
                  </a:cubicBezTo>
                  <a:cubicBezTo>
                    <a:pt x="120105" y="38695"/>
                    <a:pt x="122039" y="37802"/>
                    <a:pt x="122337" y="37504"/>
                  </a:cubicBezTo>
                  <a:cubicBezTo>
                    <a:pt x="122932" y="37504"/>
                    <a:pt x="123230" y="36165"/>
                    <a:pt x="123230" y="33486"/>
                  </a:cubicBezTo>
                  <a:cubicBezTo>
                    <a:pt x="123230" y="30807"/>
                    <a:pt x="123081" y="29468"/>
                    <a:pt x="122784" y="29468"/>
                  </a:cubicBezTo>
                  <a:close/>
                  <a:moveTo>
                    <a:pt x="122114" y="13841"/>
                  </a:moveTo>
                  <a:cubicBezTo>
                    <a:pt x="121370" y="13841"/>
                    <a:pt x="120551" y="14436"/>
                    <a:pt x="119658" y="15627"/>
                  </a:cubicBezTo>
                  <a:cubicBezTo>
                    <a:pt x="118765" y="16817"/>
                    <a:pt x="117872" y="18157"/>
                    <a:pt x="116979" y="19645"/>
                  </a:cubicBezTo>
                  <a:cubicBezTo>
                    <a:pt x="116086" y="21431"/>
                    <a:pt x="115491" y="22473"/>
                    <a:pt x="115193" y="22770"/>
                  </a:cubicBezTo>
                  <a:lnTo>
                    <a:pt x="116086" y="22770"/>
                  </a:lnTo>
                  <a:cubicBezTo>
                    <a:pt x="116979" y="22770"/>
                    <a:pt x="118468" y="22622"/>
                    <a:pt x="120551" y="22324"/>
                  </a:cubicBezTo>
                  <a:cubicBezTo>
                    <a:pt x="122039" y="22026"/>
                    <a:pt x="122932" y="21729"/>
                    <a:pt x="123230" y="21431"/>
                  </a:cubicBezTo>
                  <a:cubicBezTo>
                    <a:pt x="123528" y="21133"/>
                    <a:pt x="123677" y="20538"/>
                    <a:pt x="123677" y="19645"/>
                  </a:cubicBezTo>
                  <a:cubicBezTo>
                    <a:pt x="123677" y="18752"/>
                    <a:pt x="123528" y="17561"/>
                    <a:pt x="123230" y="16073"/>
                  </a:cubicBezTo>
                  <a:cubicBezTo>
                    <a:pt x="123230" y="14585"/>
                    <a:pt x="122858" y="13841"/>
                    <a:pt x="122114" y="13841"/>
                  </a:cubicBezTo>
                  <a:close/>
                  <a:moveTo>
                    <a:pt x="119658" y="0"/>
                  </a:moveTo>
                  <a:lnTo>
                    <a:pt x="121891" y="446"/>
                  </a:lnTo>
                  <a:cubicBezTo>
                    <a:pt x="123379" y="744"/>
                    <a:pt x="124421" y="1042"/>
                    <a:pt x="125016" y="1339"/>
                  </a:cubicBezTo>
                  <a:cubicBezTo>
                    <a:pt x="125611" y="1935"/>
                    <a:pt x="126207" y="2232"/>
                    <a:pt x="126802" y="2232"/>
                  </a:cubicBezTo>
                  <a:cubicBezTo>
                    <a:pt x="127993" y="2232"/>
                    <a:pt x="129481" y="2679"/>
                    <a:pt x="131267" y="3572"/>
                  </a:cubicBezTo>
                  <a:cubicBezTo>
                    <a:pt x="133648" y="4465"/>
                    <a:pt x="134913" y="5060"/>
                    <a:pt x="135062" y="5358"/>
                  </a:cubicBezTo>
                  <a:cubicBezTo>
                    <a:pt x="135211" y="5655"/>
                    <a:pt x="135657" y="5804"/>
                    <a:pt x="136401" y="5804"/>
                  </a:cubicBezTo>
                  <a:cubicBezTo>
                    <a:pt x="137146" y="5804"/>
                    <a:pt x="138262" y="6251"/>
                    <a:pt x="139750" y="7143"/>
                  </a:cubicBezTo>
                  <a:cubicBezTo>
                    <a:pt x="140941" y="8036"/>
                    <a:pt x="141982" y="9227"/>
                    <a:pt x="142875" y="10715"/>
                  </a:cubicBezTo>
                  <a:cubicBezTo>
                    <a:pt x="144066" y="12501"/>
                    <a:pt x="144661" y="14734"/>
                    <a:pt x="144661" y="17413"/>
                  </a:cubicBezTo>
                  <a:cubicBezTo>
                    <a:pt x="144661" y="20092"/>
                    <a:pt x="144215" y="22175"/>
                    <a:pt x="143322" y="23663"/>
                  </a:cubicBezTo>
                  <a:cubicBezTo>
                    <a:pt x="142727" y="24854"/>
                    <a:pt x="142429" y="27086"/>
                    <a:pt x="142429" y="30361"/>
                  </a:cubicBezTo>
                  <a:cubicBezTo>
                    <a:pt x="142429" y="33337"/>
                    <a:pt x="142131" y="37653"/>
                    <a:pt x="141536" y="43309"/>
                  </a:cubicBezTo>
                  <a:cubicBezTo>
                    <a:pt x="141238" y="49262"/>
                    <a:pt x="140941" y="53280"/>
                    <a:pt x="140643" y="55364"/>
                  </a:cubicBezTo>
                  <a:cubicBezTo>
                    <a:pt x="140643" y="57447"/>
                    <a:pt x="140494" y="58638"/>
                    <a:pt x="140197" y="58936"/>
                  </a:cubicBezTo>
                  <a:cubicBezTo>
                    <a:pt x="139899" y="59233"/>
                    <a:pt x="139750" y="59977"/>
                    <a:pt x="139750" y="61168"/>
                  </a:cubicBezTo>
                  <a:cubicBezTo>
                    <a:pt x="139750" y="62359"/>
                    <a:pt x="139601" y="64889"/>
                    <a:pt x="139304" y="68758"/>
                  </a:cubicBezTo>
                  <a:cubicBezTo>
                    <a:pt x="138708" y="72330"/>
                    <a:pt x="138262" y="76646"/>
                    <a:pt x="137964" y="81706"/>
                  </a:cubicBezTo>
                  <a:cubicBezTo>
                    <a:pt x="137666" y="86767"/>
                    <a:pt x="137369" y="89445"/>
                    <a:pt x="137071" y="89743"/>
                  </a:cubicBezTo>
                  <a:cubicBezTo>
                    <a:pt x="137071" y="90041"/>
                    <a:pt x="137294" y="90190"/>
                    <a:pt x="137741" y="90190"/>
                  </a:cubicBezTo>
                  <a:cubicBezTo>
                    <a:pt x="138187" y="90190"/>
                    <a:pt x="138559" y="89669"/>
                    <a:pt x="138857" y="88627"/>
                  </a:cubicBezTo>
                  <a:cubicBezTo>
                    <a:pt x="139155" y="87585"/>
                    <a:pt x="139676" y="87064"/>
                    <a:pt x="140420" y="87064"/>
                  </a:cubicBezTo>
                  <a:cubicBezTo>
                    <a:pt x="141164" y="87064"/>
                    <a:pt x="141536" y="86692"/>
                    <a:pt x="141536" y="85948"/>
                  </a:cubicBezTo>
                  <a:cubicBezTo>
                    <a:pt x="141536" y="85204"/>
                    <a:pt x="141982" y="84534"/>
                    <a:pt x="142875" y="83939"/>
                  </a:cubicBezTo>
                  <a:cubicBezTo>
                    <a:pt x="143768" y="83343"/>
                    <a:pt x="144810" y="83195"/>
                    <a:pt x="146001" y="83492"/>
                  </a:cubicBezTo>
                  <a:cubicBezTo>
                    <a:pt x="147191" y="83492"/>
                    <a:pt x="147787" y="83790"/>
                    <a:pt x="147787" y="84385"/>
                  </a:cubicBezTo>
                  <a:cubicBezTo>
                    <a:pt x="148084" y="84683"/>
                    <a:pt x="148754" y="84832"/>
                    <a:pt x="149796" y="84832"/>
                  </a:cubicBezTo>
                  <a:cubicBezTo>
                    <a:pt x="150838" y="84832"/>
                    <a:pt x="152177" y="85129"/>
                    <a:pt x="153814" y="85725"/>
                  </a:cubicBezTo>
                  <a:cubicBezTo>
                    <a:pt x="155451" y="86320"/>
                    <a:pt x="156642" y="86618"/>
                    <a:pt x="157386" y="86618"/>
                  </a:cubicBezTo>
                  <a:cubicBezTo>
                    <a:pt x="158130" y="86618"/>
                    <a:pt x="159619" y="87139"/>
                    <a:pt x="161851" y="88180"/>
                  </a:cubicBezTo>
                  <a:cubicBezTo>
                    <a:pt x="164083" y="89222"/>
                    <a:pt x="165200" y="90041"/>
                    <a:pt x="165200" y="90636"/>
                  </a:cubicBezTo>
                  <a:cubicBezTo>
                    <a:pt x="165200" y="91231"/>
                    <a:pt x="165423" y="91752"/>
                    <a:pt x="165869" y="92199"/>
                  </a:cubicBezTo>
                  <a:cubicBezTo>
                    <a:pt x="166316" y="92645"/>
                    <a:pt x="166316" y="93315"/>
                    <a:pt x="165869" y="94208"/>
                  </a:cubicBezTo>
                  <a:cubicBezTo>
                    <a:pt x="165423" y="95101"/>
                    <a:pt x="165497" y="95919"/>
                    <a:pt x="166093" y="96664"/>
                  </a:cubicBezTo>
                  <a:cubicBezTo>
                    <a:pt x="166688" y="97408"/>
                    <a:pt x="166688" y="98003"/>
                    <a:pt x="166093" y="98450"/>
                  </a:cubicBezTo>
                  <a:cubicBezTo>
                    <a:pt x="165497" y="98896"/>
                    <a:pt x="164307" y="99268"/>
                    <a:pt x="162521" y="99566"/>
                  </a:cubicBezTo>
                  <a:cubicBezTo>
                    <a:pt x="161032" y="99863"/>
                    <a:pt x="159544" y="100310"/>
                    <a:pt x="158056" y="100905"/>
                  </a:cubicBezTo>
                  <a:cubicBezTo>
                    <a:pt x="156568" y="101798"/>
                    <a:pt x="155526" y="102096"/>
                    <a:pt x="154931" y="101798"/>
                  </a:cubicBezTo>
                  <a:cubicBezTo>
                    <a:pt x="154335" y="101203"/>
                    <a:pt x="153293" y="101203"/>
                    <a:pt x="151805" y="101798"/>
                  </a:cubicBezTo>
                  <a:cubicBezTo>
                    <a:pt x="150614" y="102393"/>
                    <a:pt x="148382" y="102840"/>
                    <a:pt x="145108" y="103138"/>
                  </a:cubicBezTo>
                  <a:cubicBezTo>
                    <a:pt x="142131" y="103138"/>
                    <a:pt x="140048" y="103435"/>
                    <a:pt x="138857" y="104031"/>
                  </a:cubicBezTo>
                  <a:cubicBezTo>
                    <a:pt x="137666" y="104626"/>
                    <a:pt x="136773" y="104924"/>
                    <a:pt x="136178" y="104924"/>
                  </a:cubicBezTo>
                  <a:cubicBezTo>
                    <a:pt x="135583" y="104924"/>
                    <a:pt x="134839" y="105370"/>
                    <a:pt x="133946" y="106263"/>
                  </a:cubicBezTo>
                  <a:cubicBezTo>
                    <a:pt x="133053" y="107156"/>
                    <a:pt x="132309" y="108495"/>
                    <a:pt x="131713" y="110281"/>
                  </a:cubicBezTo>
                  <a:cubicBezTo>
                    <a:pt x="131118" y="111770"/>
                    <a:pt x="130523" y="112886"/>
                    <a:pt x="129927" y="113630"/>
                  </a:cubicBezTo>
                  <a:cubicBezTo>
                    <a:pt x="129332" y="114374"/>
                    <a:pt x="128290" y="114746"/>
                    <a:pt x="126802" y="114746"/>
                  </a:cubicBezTo>
                  <a:cubicBezTo>
                    <a:pt x="125611" y="114746"/>
                    <a:pt x="124570" y="114300"/>
                    <a:pt x="123677" y="113407"/>
                  </a:cubicBezTo>
                  <a:lnTo>
                    <a:pt x="122784" y="112514"/>
                  </a:lnTo>
                  <a:lnTo>
                    <a:pt x="119658" y="113853"/>
                  </a:lnTo>
                  <a:cubicBezTo>
                    <a:pt x="117575" y="114746"/>
                    <a:pt x="116161" y="114895"/>
                    <a:pt x="115417" y="114300"/>
                  </a:cubicBezTo>
                  <a:cubicBezTo>
                    <a:pt x="114673" y="113704"/>
                    <a:pt x="114003" y="113556"/>
                    <a:pt x="113407" y="113853"/>
                  </a:cubicBezTo>
                  <a:lnTo>
                    <a:pt x="113407" y="113407"/>
                  </a:lnTo>
                  <a:cubicBezTo>
                    <a:pt x="114003" y="112811"/>
                    <a:pt x="114598" y="112514"/>
                    <a:pt x="115193" y="112514"/>
                  </a:cubicBezTo>
                  <a:cubicBezTo>
                    <a:pt x="115789" y="112514"/>
                    <a:pt x="116086" y="112291"/>
                    <a:pt x="116086" y="111844"/>
                  </a:cubicBezTo>
                  <a:cubicBezTo>
                    <a:pt x="116086" y="111398"/>
                    <a:pt x="115863" y="111174"/>
                    <a:pt x="115417" y="111174"/>
                  </a:cubicBezTo>
                  <a:cubicBezTo>
                    <a:pt x="114970" y="111174"/>
                    <a:pt x="114003" y="111546"/>
                    <a:pt x="112514" y="112291"/>
                  </a:cubicBezTo>
                  <a:cubicBezTo>
                    <a:pt x="111026" y="113035"/>
                    <a:pt x="109538" y="113556"/>
                    <a:pt x="108050" y="113853"/>
                  </a:cubicBezTo>
                  <a:cubicBezTo>
                    <a:pt x="107157" y="114151"/>
                    <a:pt x="105817" y="114597"/>
                    <a:pt x="104031" y="115193"/>
                  </a:cubicBezTo>
                  <a:cubicBezTo>
                    <a:pt x="102841" y="115788"/>
                    <a:pt x="100906" y="116681"/>
                    <a:pt x="98227" y="117872"/>
                  </a:cubicBezTo>
                  <a:cubicBezTo>
                    <a:pt x="95548" y="118765"/>
                    <a:pt x="93018" y="119806"/>
                    <a:pt x="90637" y="120997"/>
                  </a:cubicBezTo>
                  <a:cubicBezTo>
                    <a:pt x="87958" y="122188"/>
                    <a:pt x="86470" y="122783"/>
                    <a:pt x="86172" y="122783"/>
                  </a:cubicBezTo>
                  <a:lnTo>
                    <a:pt x="91083" y="120104"/>
                  </a:lnTo>
                  <a:cubicBezTo>
                    <a:pt x="94953" y="118318"/>
                    <a:pt x="97036" y="117276"/>
                    <a:pt x="97334" y="116979"/>
                  </a:cubicBezTo>
                  <a:lnTo>
                    <a:pt x="93316" y="117872"/>
                  </a:lnTo>
                  <a:cubicBezTo>
                    <a:pt x="90339" y="118765"/>
                    <a:pt x="87958" y="119658"/>
                    <a:pt x="86172" y="120551"/>
                  </a:cubicBezTo>
                  <a:cubicBezTo>
                    <a:pt x="84386" y="121443"/>
                    <a:pt x="82898" y="121890"/>
                    <a:pt x="81707" y="121890"/>
                  </a:cubicBezTo>
                  <a:cubicBezTo>
                    <a:pt x="80516" y="122485"/>
                    <a:pt x="79177" y="123081"/>
                    <a:pt x="77689" y="123676"/>
                  </a:cubicBezTo>
                  <a:cubicBezTo>
                    <a:pt x="76796" y="123974"/>
                    <a:pt x="74861" y="124569"/>
                    <a:pt x="71884" y="125462"/>
                  </a:cubicBezTo>
                  <a:cubicBezTo>
                    <a:pt x="69503" y="126355"/>
                    <a:pt x="67866" y="126950"/>
                    <a:pt x="66973" y="127248"/>
                  </a:cubicBezTo>
                  <a:cubicBezTo>
                    <a:pt x="66378" y="127545"/>
                    <a:pt x="65708" y="127694"/>
                    <a:pt x="64964" y="127694"/>
                  </a:cubicBezTo>
                  <a:cubicBezTo>
                    <a:pt x="64220" y="127694"/>
                    <a:pt x="63624" y="127992"/>
                    <a:pt x="63178" y="128587"/>
                  </a:cubicBezTo>
                  <a:cubicBezTo>
                    <a:pt x="62731" y="129183"/>
                    <a:pt x="61764" y="129480"/>
                    <a:pt x="60276" y="129480"/>
                  </a:cubicBezTo>
                  <a:cubicBezTo>
                    <a:pt x="58788" y="129480"/>
                    <a:pt x="57895" y="129183"/>
                    <a:pt x="57597" y="128587"/>
                  </a:cubicBezTo>
                  <a:cubicBezTo>
                    <a:pt x="57299" y="127992"/>
                    <a:pt x="57002" y="126652"/>
                    <a:pt x="56704" y="124569"/>
                  </a:cubicBezTo>
                  <a:lnTo>
                    <a:pt x="56704" y="126801"/>
                  </a:lnTo>
                  <a:cubicBezTo>
                    <a:pt x="56704" y="127992"/>
                    <a:pt x="56704" y="129480"/>
                    <a:pt x="56704" y="131266"/>
                  </a:cubicBezTo>
                  <a:cubicBezTo>
                    <a:pt x="56704" y="137219"/>
                    <a:pt x="57002" y="141833"/>
                    <a:pt x="57597" y="145107"/>
                  </a:cubicBezTo>
                  <a:cubicBezTo>
                    <a:pt x="57895" y="148084"/>
                    <a:pt x="58639" y="150614"/>
                    <a:pt x="59829" y="152697"/>
                  </a:cubicBezTo>
                  <a:cubicBezTo>
                    <a:pt x="61020" y="155079"/>
                    <a:pt x="61318" y="156641"/>
                    <a:pt x="60722" y="157385"/>
                  </a:cubicBezTo>
                  <a:cubicBezTo>
                    <a:pt x="60127" y="158130"/>
                    <a:pt x="59829" y="158799"/>
                    <a:pt x="59829" y="159395"/>
                  </a:cubicBezTo>
                  <a:cubicBezTo>
                    <a:pt x="59829" y="159395"/>
                    <a:pt x="59978" y="159543"/>
                    <a:pt x="60276" y="159841"/>
                  </a:cubicBezTo>
                  <a:cubicBezTo>
                    <a:pt x="60276" y="160734"/>
                    <a:pt x="60425" y="161329"/>
                    <a:pt x="60722" y="161627"/>
                  </a:cubicBezTo>
                  <a:cubicBezTo>
                    <a:pt x="61020" y="162818"/>
                    <a:pt x="60946" y="163487"/>
                    <a:pt x="60499" y="163636"/>
                  </a:cubicBezTo>
                  <a:cubicBezTo>
                    <a:pt x="60053" y="163785"/>
                    <a:pt x="59829" y="164455"/>
                    <a:pt x="59829" y="165645"/>
                  </a:cubicBezTo>
                  <a:cubicBezTo>
                    <a:pt x="59829" y="166538"/>
                    <a:pt x="59532" y="166538"/>
                    <a:pt x="58936" y="165645"/>
                  </a:cubicBezTo>
                  <a:cubicBezTo>
                    <a:pt x="58936" y="165348"/>
                    <a:pt x="58788" y="164752"/>
                    <a:pt x="58490" y="163860"/>
                  </a:cubicBezTo>
                  <a:cubicBezTo>
                    <a:pt x="57895" y="161776"/>
                    <a:pt x="57597" y="160734"/>
                    <a:pt x="57597" y="160734"/>
                  </a:cubicBezTo>
                  <a:cubicBezTo>
                    <a:pt x="57597" y="160734"/>
                    <a:pt x="57225" y="160734"/>
                    <a:pt x="56481" y="160734"/>
                  </a:cubicBezTo>
                  <a:cubicBezTo>
                    <a:pt x="55737" y="160734"/>
                    <a:pt x="55216" y="160883"/>
                    <a:pt x="54918" y="161181"/>
                  </a:cubicBezTo>
                  <a:cubicBezTo>
                    <a:pt x="54620" y="161478"/>
                    <a:pt x="53876" y="161925"/>
                    <a:pt x="52686" y="162520"/>
                  </a:cubicBezTo>
                  <a:cubicBezTo>
                    <a:pt x="51495" y="163115"/>
                    <a:pt x="50751" y="162967"/>
                    <a:pt x="50453" y="162074"/>
                  </a:cubicBezTo>
                  <a:cubicBezTo>
                    <a:pt x="50155" y="160883"/>
                    <a:pt x="49263" y="159692"/>
                    <a:pt x="47774" y="158502"/>
                  </a:cubicBezTo>
                  <a:cubicBezTo>
                    <a:pt x="46286" y="157311"/>
                    <a:pt x="45095" y="155823"/>
                    <a:pt x="44202" y="154037"/>
                  </a:cubicBezTo>
                  <a:cubicBezTo>
                    <a:pt x="43309" y="152251"/>
                    <a:pt x="42119" y="150465"/>
                    <a:pt x="40631" y="148679"/>
                  </a:cubicBezTo>
                  <a:cubicBezTo>
                    <a:pt x="39142" y="146298"/>
                    <a:pt x="38398" y="144810"/>
                    <a:pt x="38398" y="144214"/>
                  </a:cubicBezTo>
                  <a:cubicBezTo>
                    <a:pt x="38398" y="143619"/>
                    <a:pt x="37952" y="142875"/>
                    <a:pt x="37059" y="141982"/>
                  </a:cubicBezTo>
                  <a:cubicBezTo>
                    <a:pt x="36166" y="141089"/>
                    <a:pt x="35719" y="140270"/>
                    <a:pt x="35719" y="139526"/>
                  </a:cubicBezTo>
                  <a:cubicBezTo>
                    <a:pt x="35719" y="138782"/>
                    <a:pt x="35570" y="138261"/>
                    <a:pt x="35273" y="137963"/>
                  </a:cubicBezTo>
                  <a:cubicBezTo>
                    <a:pt x="34677" y="137666"/>
                    <a:pt x="34529" y="137070"/>
                    <a:pt x="34826" y="136177"/>
                  </a:cubicBezTo>
                  <a:cubicBezTo>
                    <a:pt x="34826" y="135582"/>
                    <a:pt x="34975" y="134912"/>
                    <a:pt x="35273" y="134168"/>
                  </a:cubicBezTo>
                  <a:cubicBezTo>
                    <a:pt x="35570" y="133424"/>
                    <a:pt x="35570" y="130820"/>
                    <a:pt x="35273" y="126355"/>
                  </a:cubicBezTo>
                  <a:cubicBezTo>
                    <a:pt x="34677" y="122485"/>
                    <a:pt x="34231" y="117723"/>
                    <a:pt x="33933" y="112067"/>
                  </a:cubicBezTo>
                  <a:cubicBezTo>
                    <a:pt x="33933" y="106412"/>
                    <a:pt x="34082" y="103733"/>
                    <a:pt x="34380" y="104031"/>
                  </a:cubicBezTo>
                  <a:cubicBezTo>
                    <a:pt x="34677" y="104328"/>
                    <a:pt x="34975" y="105072"/>
                    <a:pt x="35273" y="106263"/>
                  </a:cubicBezTo>
                  <a:cubicBezTo>
                    <a:pt x="35570" y="107156"/>
                    <a:pt x="36017" y="107900"/>
                    <a:pt x="36612" y="108495"/>
                  </a:cubicBezTo>
                  <a:cubicBezTo>
                    <a:pt x="37207" y="108793"/>
                    <a:pt x="37505" y="109240"/>
                    <a:pt x="37505" y="109835"/>
                  </a:cubicBezTo>
                  <a:cubicBezTo>
                    <a:pt x="37505" y="110430"/>
                    <a:pt x="38100" y="112067"/>
                    <a:pt x="39291" y="114746"/>
                  </a:cubicBezTo>
                  <a:lnTo>
                    <a:pt x="41077" y="117872"/>
                  </a:lnTo>
                  <a:lnTo>
                    <a:pt x="41523" y="117425"/>
                  </a:lnTo>
                  <a:cubicBezTo>
                    <a:pt x="41821" y="116532"/>
                    <a:pt x="41970" y="111323"/>
                    <a:pt x="41970" y="101798"/>
                  </a:cubicBezTo>
                  <a:lnTo>
                    <a:pt x="42416" y="87957"/>
                  </a:lnTo>
                  <a:lnTo>
                    <a:pt x="38845" y="84832"/>
                  </a:lnTo>
                  <a:cubicBezTo>
                    <a:pt x="36761" y="83046"/>
                    <a:pt x="35347" y="82004"/>
                    <a:pt x="34603" y="81706"/>
                  </a:cubicBezTo>
                  <a:cubicBezTo>
                    <a:pt x="33859" y="81409"/>
                    <a:pt x="32817" y="80367"/>
                    <a:pt x="31478" y="78581"/>
                  </a:cubicBezTo>
                  <a:cubicBezTo>
                    <a:pt x="30138" y="76795"/>
                    <a:pt x="28873" y="75456"/>
                    <a:pt x="27682" y="74563"/>
                  </a:cubicBezTo>
                  <a:cubicBezTo>
                    <a:pt x="26492" y="73372"/>
                    <a:pt x="25822" y="72777"/>
                    <a:pt x="25673" y="72777"/>
                  </a:cubicBezTo>
                  <a:cubicBezTo>
                    <a:pt x="25524" y="72777"/>
                    <a:pt x="25301" y="74860"/>
                    <a:pt x="25004" y="79027"/>
                  </a:cubicBezTo>
                  <a:cubicBezTo>
                    <a:pt x="24408" y="83195"/>
                    <a:pt x="24111" y="88701"/>
                    <a:pt x="24111" y="95547"/>
                  </a:cubicBezTo>
                  <a:cubicBezTo>
                    <a:pt x="24111" y="102393"/>
                    <a:pt x="23962" y="106114"/>
                    <a:pt x="23664" y="106710"/>
                  </a:cubicBezTo>
                  <a:cubicBezTo>
                    <a:pt x="23366" y="107305"/>
                    <a:pt x="23069" y="108049"/>
                    <a:pt x="22771" y="108942"/>
                  </a:cubicBezTo>
                  <a:cubicBezTo>
                    <a:pt x="22473" y="110133"/>
                    <a:pt x="22176" y="110728"/>
                    <a:pt x="21878" y="110728"/>
                  </a:cubicBezTo>
                  <a:cubicBezTo>
                    <a:pt x="21581" y="110728"/>
                    <a:pt x="21208" y="109835"/>
                    <a:pt x="20762" y="108049"/>
                  </a:cubicBezTo>
                  <a:cubicBezTo>
                    <a:pt x="20315" y="106263"/>
                    <a:pt x="19720" y="105296"/>
                    <a:pt x="18976" y="105147"/>
                  </a:cubicBezTo>
                  <a:cubicBezTo>
                    <a:pt x="18232" y="104998"/>
                    <a:pt x="17488" y="105296"/>
                    <a:pt x="16744" y="106040"/>
                  </a:cubicBezTo>
                  <a:cubicBezTo>
                    <a:pt x="15999" y="106784"/>
                    <a:pt x="15330" y="107305"/>
                    <a:pt x="14734" y="107602"/>
                  </a:cubicBezTo>
                  <a:cubicBezTo>
                    <a:pt x="13841" y="107900"/>
                    <a:pt x="12055" y="106635"/>
                    <a:pt x="9377" y="103807"/>
                  </a:cubicBezTo>
                  <a:cubicBezTo>
                    <a:pt x="6698" y="100980"/>
                    <a:pt x="5358" y="98822"/>
                    <a:pt x="5358" y="97333"/>
                  </a:cubicBezTo>
                  <a:cubicBezTo>
                    <a:pt x="5358" y="95845"/>
                    <a:pt x="4465" y="94208"/>
                    <a:pt x="2679" y="92422"/>
                  </a:cubicBezTo>
                  <a:cubicBezTo>
                    <a:pt x="893" y="90636"/>
                    <a:pt x="0" y="88999"/>
                    <a:pt x="0" y="87511"/>
                  </a:cubicBezTo>
                  <a:cubicBezTo>
                    <a:pt x="0" y="86022"/>
                    <a:pt x="224" y="85055"/>
                    <a:pt x="670" y="84609"/>
                  </a:cubicBezTo>
                  <a:cubicBezTo>
                    <a:pt x="1117" y="84162"/>
                    <a:pt x="2233" y="81111"/>
                    <a:pt x="4019" y="75456"/>
                  </a:cubicBezTo>
                  <a:cubicBezTo>
                    <a:pt x="5805" y="69800"/>
                    <a:pt x="7591" y="65038"/>
                    <a:pt x="9377" y="61168"/>
                  </a:cubicBezTo>
                  <a:cubicBezTo>
                    <a:pt x="11163" y="57596"/>
                    <a:pt x="12651" y="55215"/>
                    <a:pt x="13841" y="54024"/>
                  </a:cubicBezTo>
                  <a:lnTo>
                    <a:pt x="15627" y="51792"/>
                  </a:lnTo>
                  <a:lnTo>
                    <a:pt x="18753" y="54471"/>
                  </a:lnTo>
                  <a:lnTo>
                    <a:pt x="21432" y="57150"/>
                  </a:lnTo>
                  <a:lnTo>
                    <a:pt x="22325" y="55810"/>
                  </a:lnTo>
                  <a:cubicBezTo>
                    <a:pt x="23218" y="54620"/>
                    <a:pt x="24111" y="53429"/>
                    <a:pt x="25004" y="52238"/>
                  </a:cubicBezTo>
                  <a:lnTo>
                    <a:pt x="26343" y="50006"/>
                  </a:lnTo>
                  <a:cubicBezTo>
                    <a:pt x="26343" y="50304"/>
                    <a:pt x="26120" y="52015"/>
                    <a:pt x="25673" y="55141"/>
                  </a:cubicBezTo>
                  <a:cubicBezTo>
                    <a:pt x="25227" y="58266"/>
                    <a:pt x="25301" y="60870"/>
                    <a:pt x="25897" y="62954"/>
                  </a:cubicBezTo>
                  <a:cubicBezTo>
                    <a:pt x="26194" y="64740"/>
                    <a:pt x="26492" y="65782"/>
                    <a:pt x="26789" y="66079"/>
                  </a:cubicBezTo>
                  <a:cubicBezTo>
                    <a:pt x="27087" y="66377"/>
                    <a:pt x="27831" y="66675"/>
                    <a:pt x="29022" y="66972"/>
                  </a:cubicBezTo>
                  <a:cubicBezTo>
                    <a:pt x="30213" y="67270"/>
                    <a:pt x="31701" y="67717"/>
                    <a:pt x="33487" y="68312"/>
                  </a:cubicBezTo>
                  <a:cubicBezTo>
                    <a:pt x="34677" y="68907"/>
                    <a:pt x="36538" y="69428"/>
                    <a:pt x="39068" y="69875"/>
                  </a:cubicBezTo>
                  <a:cubicBezTo>
                    <a:pt x="41598" y="70321"/>
                    <a:pt x="43012" y="70544"/>
                    <a:pt x="43309" y="70544"/>
                  </a:cubicBezTo>
                  <a:cubicBezTo>
                    <a:pt x="43309" y="70544"/>
                    <a:pt x="43607" y="67419"/>
                    <a:pt x="44202" y="61168"/>
                  </a:cubicBezTo>
                  <a:cubicBezTo>
                    <a:pt x="44798" y="53429"/>
                    <a:pt x="45244" y="48518"/>
                    <a:pt x="45542" y="46434"/>
                  </a:cubicBezTo>
                  <a:cubicBezTo>
                    <a:pt x="46435" y="37504"/>
                    <a:pt x="46881" y="33040"/>
                    <a:pt x="46881" y="33040"/>
                  </a:cubicBezTo>
                  <a:cubicBezTo>
                    <a:pt x="47477" y="26491"/>
                    <a:pt x="47923" y="21133"/>
                    <a:pt x="48221" y="16966"/>
                  </a:cubicBezTo>
                  <a:cubicBezTo>
                    <a:pt x="48221" y="15478"/>
                    <a:pt x="48221" y="14287"/>
                    <a:pt x="48221" y="13394"/>
                  </a:cubicBezTo>
                  <a:cubicBezTo>
                    <a:pt x="48221" y="12501"/>
                    <a:pt x="48221" y="11757"/>
                    <a:pt x="48221" y="11162"/>
                  </a:cubicBezTo>
                  <a:cubicBezTo>
                    <a:pt x="48221" y="10567"/>
                    <a:pt x="48146" y="10194"/>
                    <a:pt x="47997" y="10046"/>
                  </a:cubicBezTo>
                  <a:cubicBezTo>
                    <a:pt x="47849" y="9897"/>
                    <a:pt x="47774" y="9822"/>
                    <a:pt x="47774" y="9822"/>
                  </a:cubicBezTo>
                  <a:cubicBezTo>
                    <a:pt x="47179" y="10120"/>
                    <a:pt x="46584" y="10120"/>
                    <a:pt x="45988" y="9822"/>
                  </a:cubicBezTo>
                  <a:cubicBezTo>
                    <a:pt x="45393" y="9227"/>
                    <a:pt x="44872" y="8483"/>
                    <a:pt x="44426" y="7590"/>
                  </a:cubicBezTo>
                  <a:cubicBezTo>
                    <a:pt x="43979" y="6697"/>
                    <a:pt x="43830" y="6176"/>
                    <a:pt x="43979" y="6027"/>
                  </a:cubicBezTo>
                  <a:cubicBezTo>
                    <a:pt x="44128" y="5878"/>
                    <a:pt x="43979" y="5432"/>
                    <a:pt x="43533" y="4688"/>
                  </a:cubicBezTo>
                  <a:cubicBezTo>
                    <a:pt x="43086" y="3944"/>
                    <a:pt x="43086" y="3274"/>
                    <a:pt x="43533" y="2679"/>
                  </a:cubicBezTo>
                  <a:cubicBezTo>
                    <a:pt x="43979" y="2083"/>
                    <a:pt x="46360" y="1711"/>
                    <a:pt x="50676" y="1562"/>
                  </a:cubicBezTo>
                  <a:cubicBezTo>
                    <a:pt x="54992" y="1414"/>
                    <a:pt x="57895" y="1786"/>
                    <a:pt x="59383" y="2679"/>
                  </a:cubicBezTo>
                  <a:cubicBezTo>
                    <a:pt x="60871" y="3572"/>
                    <a:pt x="62136" y="4985"/>
                    <a:pt x="63178" y="6920"/>
                  </a:cubicBezTo>
                  <a:cubicBezTo>
                    <a:pt x="64220" y="8855"/>
                    <a:pt x="64592" y="10418"/>
                    <a:pt x="64294" y="11608"/>
                  </a:cubicBezTo>
                  <a:cubicBezTo>
                    <a:pt x="63997" y="13097"/>
                    <a:pt x="63550" y="15776"/>
                    <a:pt x="62955" y="19645"/>
                  </a:cubicBezTo>
                  <a:cubicBezTo>
                    <a:pt x="62657" y="23812"/>
                    <a:pt x="62359" y="27682"/>
                    <a:pt x="62062" y="31254"/>
                  </a:cubicBezTo>
                  <a:cubicBezTo>
                    <a:pt x="61764" y="34826"/>
                    <a:pt x="61318" y="39588"/>
                    <a:pt x="60722" y="45541"/>
                  </a:cubicBezTo>
                  <a:cubicBezTo>
                    <a:pt x="60127" y="49113"/>
                    <a:pt x="59532" y="53280"/>
                    <a:pt x="58936" y="58043"/>
                  </a:cubicBezTo>
                  <a:cubicBezTo>
                    <a:pt x="58639" y="60424"/>
                    <a:pt x="58490" y="62359"/>
                    <a:pt x="58490" y="63847"/>
                  </a:cubicBezTo>
                  <a:cubicBezTo>
                    <a:pt x="58490" y="65038"/>
                    <a:pt x="58788" y="65484"/>
                    <a:pt x="59383" y="65186"/>
                  </a:cubicBezTo>
                  <a:cubicBezTo>
                    <a:pt x="59978" y="64889"/>
                    <a:pt x="61318" y="65484"/>
                    <a:pt x="63401" y="66972"/>
                  </a:cubicBezTo>
                  <a:cubicBezTo>
                    <a:pt x="65187" y="68758"/>
                    <a:pt x="66303" y="69651"/>
                    <a:pt x="66750" y="69651"/>
                  </a:cubicBezTo>
                  <a:cubicBezTo>
                    <a:pt x="67196" y="69651"/>
                    <a:pt x="67792" y="70098"/>
                    <a:pt x="68536" y="70991"/>
                  </a:cubicBezTo>
                  <a:cubicBezTo>
                    <a:pt x="69280" y="71884"/>
                    <a:pt x="69875" y="72330"/>
                    <a:pt x="70322" y="72330"/>
                  </a:cubicBezTo>
                  <a:cubicBezTo>
                    <a:pt x="70768" y="72330"/>
                    <a:pt x="71215" y="72777"/>
                    <a:pt x="71661" y="73670"/>
                  </a:cubicBezTo>
                  <a:cubicBezTo>
                    <a:pt x="72108" y="74563"/>
                    <a:pt x="73001" y="75530"/>
                    <a:pt x="74340" y="76572"/>
                  </a:cubicBezTo>
                  <a:cubicBezTo>
                    <a:pt x="75680" y="77614"/>
                    <a:pt x="76647" y="78730"/>
                    <a:pt x="77242" y="79920"/>
                  </a:cubicBezTo>
                  <a:cubicBezTo>
                    <a:pt x="77838" y="81111"/>
                    <a:pt x="77912" y="82078"/>
                    <a:pt x="77465" y="82823"/>
                  </a:cubicBezTo>
                  <a:cubicBezTo>
                    <a:pt x="77019" y="83567"/>
                    <a:pt x="77019" y="84385"/>
                    <a:pt x="77465" y="85278"/>
                  </a:cubicBezTo>
                  <a:cubicBezTo>
                    <a:pt x="77912" y="86171"/>
                    <a:pt x="77317" y="87436"/>
                    <a:pt x="75680" y="89073"/>
                  </a:cubicBezTo>
                  <a:cubicBezTo>
                    <a:pt x="74042" y="90710"/>
                    <a:pt x="72703" y="91380"/>
                    <a:pt x="71661" y="91083"/>
                  </a:cubicBezTo>
                  <a:cubicBezTo>
                    <a:pt x="70619" y="90785"/>
                    <a:pt x="69503" y="90636"/>
                    <a:pt x="68313" y="90636"/>
                  </a:cubicBezTo>
                  <a:cubicBezTo>
                    <a:pt x="66824" y="90636"/>
                    <a:pt x="65187" y="91083"/>
                    <a:pt x="63401" y="91976"/>
                  </a:cubicBezTo>
                  <a:cubicBezTo>
                    <a:pt x="61615" y="92571"/>
                    <a:pt x="60350" y="92868"/>
                    <a:pt x="59606" y="92868"/>
                  </a:cubicBezTo>
                  <a:cubicBezTo>
                    <a:pt x="58862" y="92868"/>
                    <a:pt x="58118" y="93241"/>
                    <a:pt x="57374" y="93985"/>
                  </a:cubicBezTo>
                  <a:cubicBezTo>
                    <a:pt x="56630" y="94729"/>
                    <a:pt x="56257" y="98970"/>
                    <a:pt x="56257" y="106710"/>
                  </a:cubicBezTo>
                  <a:cubicBezTo>
                    <a:pt x="56257" y="108793"/>
                    <a:pt x="56257" y="110579"/>
                    <a:pt x="56257" y="112067"/>
                  </a:cubicBezTo>
                  <a:cubicBezTo>
                    <a:pt x="56257" y="113556"/>
                    <a:pt x="56332" y="114746"/>
                    <a:pt x="56481" y="115639"/>
                  </a:cubicBezTo>
                  <a:cubicBezTo>
                    <a:pt x="56630" y="116532"/>
                    <a:pt x="56704" y="117202"/>
                    <a:pt x="56704" y="117648"/>
                  </a:cubicBezTo>
                  <a:cubicBezTo>
                    <a:pt x="56704" y="118095"/>
                    <a:pt x="56853" y="118169"/>
                    <a:pt x="57150" y="117872"/>
                  </a:cubicBezTo>
                  <a:cubicBezTo>
                    <a:pt x="57448" y="117872"/>
                    <a:pt x="57597" y="117500"/>
                    <a:pt x="57597" y="116755"/>
                  </a:cubicBezTo>
                  <a:cubicBezTo>
                    <a:pt x="57597" y="116011"/>
                    <a:pt x="58192" y="115490"/>
                    <a:pt x="59383" y="115193"/>
                  </a:cubicBezTo>
                  <a:cubicBezTo>
                    <a:pt x="60276" y="115193"/>
                    <a:pt x="62062" y="114300"/>
                    <a:pt x="64741" y="112514"/>
                  </a:cubicBezTo>
                  <a:cubicBezTo>
                    <a:pt x="65336" y="111918"/>
                    <a:pt x="66824" y="110802"/>
                    <a:pt x="69205" y="109165"/>
                  </a:cubicBezTo>
                  <a:cubicBezTo>
                    <a:pt x="71587" y="107528"/>
                    <a:pt x="73224" y="106263"/>
                    <a:pt x="74117" y="105370"/>
                  </a:cubicBezTo>
                  <a:cubicBezTo>
                    <a:pt x="78284" y="102393"/>
                    <a:pt x="80591" y="100905"/>
                    <a:pt x="81037" y="100905"/>
                  </a:cubicBezTo>
                  <a:cubicBezTo>
                    <a:pt x="81484" y="100905"/>
                    <a:pt x="81707" y="100756"/>
                    <a:pt x="81707" y="100459"/>
                  </a:cubicBezTo>
                  <a:cubicBezTo>
                    <a:pt x="81707" y="100161"/>
                    <a:pt x="82749" y="99417"/>
                    <a:pt x="84832" y="98226"/>
                  </a:cubicBezTo>
                  <a:cubicBezTo>
                    <a:pt x="87214" y="96738"/>
                    <a:pt x="88702" y="95696"/>
                    <a:pt x="89297" y="95101"/>
                  </a:cubicBezTo>
                  <a:cubicBezTo>
                    <a:pt x="89893" y="94506"/>
                    <a:pt x="90637" y="94059"/>
                    <a:pt x="91530" y="93761"/>
                  </a:cubicBezTo>
                  <a:cubicBezTo>
                    <a:pt x="92125" y="93464"/>
                    <a:pt x="92423" y="93017"/>
                    <a:pt x="92423" y="92422"/>
                  </a:cubicBezTo>
                  <a:cubicBezTo>
                    <a:pt x="92423" y="91827"/>
                    <a:pt x="92125" y="90785"/>
                    <a:pt x="91530" y="89297"/>
                  </a:cubicBezTo>
                  <a:cubicBezTo>
                    <a:pt x="90934" y="87808"/>
                    <a:pt x="90339" y="87064"/>
                    <a:pt x="89744" y="87064"/>
                  </a:cubicBezTo>
                  <a:cubicBezTo>
                    <a:pt x="89148" y="87064"/>
                    <a:pt x="88255" y="87883"/>
                    <a:pt x="87065" y="89520"/>
                  </a:cubicBezTo>
                  <a:cubicBezTo>
                    <a:pt x="85874" y="91157"/>
                    <a:pt x="84907" y="91976"/>
                    <a:pt x="84163" y="91976"/>
                  </a:cubicBezTo>
                  <a:cubicBezTo>
                    <a:pt x="83419" y="91976"/>
                    <a:pt x="83047" y="91306"/>
                    <a:pt x="83047" y="89966"/>
                  </a:cubicBezTo>
                  <a:cubicBezTo>
                    <a:pt x="83047" y="88627"/>
                    <a:pt x="82526" y="87139"/>
                    <a:pt x="81484" y="85501"/>
                  </a:cubicBezTo>
                  <a:cubicBezTo>
                    <a:pt x="80442" y="83864"/>
                    <a:pt x="79623" y="82153"/>
                    <a:pt x="79028" y="80367"/>
                  </a:cubicBezTo>
                  <a:cubicBezTo>
                    <a:pt x="78433" y="78581"/>
                    <a:pt x="77912" y="77688"/>
                    <a:pt x="77465" y="77688"/>
                  </a:cubicBezTo>
                  <a:cubicBezTo>
                    <a:pt x="77019" y="77688"/>
                    <a:pt x="76721" y="76869"/>
                    <a:pt x="76572" y="75232"/>
                  </a:cubicBezTo>
                  <a:cubicBezTo>
                    <a:pt x="76424" y="73595"/>
                    <a:pt x="75977" y="72628"/>
                    <a:pt x="75233" y="72330"/>
                  </a:cubicBezTo>
                  <a:cubicBezTo>
                    <a:pt x="74489" y="72033"/>
                    <a:pt x="74266" y="70395"/>
                    <a:pt x="74563" y="67419"/>
                  </a:cubicBezTo>
                  <a:cubicBezTo>
                    <a:pt x="74563" y="65038"/>
                    <a:pt x="74563" y="61019"/>
                    <a:pt x="74563" y="55364"/>
                  </a:cubicBezTo>
                  <a:cubicBezTo>
                    <a:pt x="74563" y="50601"/>
                    <a:pt x="74489" y="47774"/>
                    <a:pt x="74340" y="46881"/>
                  </a:cubicBezTo>
                  <a:cubicBezTo>
                    <a:pt x="74191" y="45988"/>
                    <a:pt x="73373" y="45318"/>
                    <a:pt x="71884" y="44871"/>
                  </a:cubicBezTo>
                  <a:cubicBezTo>
                    <a:pt x="70396" y="44425"/>
                    <a:pt x="69503" y="43755"/>
                    <a:pt x="69205" y="42862"/>
                  </a:cubicBezTo>
                  <a:cubicBezTo>
                    <a:pt x="68908" y="41969"/>
                    <a:pt x="69429" y="41002"/>
                    <a:pt x="70768" y="39960"/>
                  </a:cubicBezTo>
                  <a:cubicBezTo>
                    <a:pt x="72108" y="38918"/>
                    <a:pt x="73745" y="38397"/>
                    <a:pt x="75680" y="38397"/>
                  </a:cubicBezTo>
                  <a:cubicBezTo>
                    <a:pt x="77614" y="38397"/>
                    <a:pt x="79028" y="38695"/>
                    <a:pt x="79921" y="39290"/>
                  </a:cubicBezTo>
                  <a:cubicBezTo>
                    <a:pt x="80814" y="39886"/>
                    <a:pt x="81558" y="40183"/>
                    <a:pt x="82154" y="40183"/>
                  </a:cubicBezTo>
                  <a:cubicBezTo>
                    <a:pt x="82749" y="40183"/>
                    <a:pt x="83939" y="38844"/>
                    <a:pt x="85725" y="36165"/>
                  </a:cubicBezTo>
                  <a:cubicBezTo>
                    <a:pt x="87511" y="33188"/>
                    <a:pt x="89744" y="30510"/>
                    <a:pt x="92423" y="28128"/>
                  </a:cubicBezTo>
                  <a:cubicBezTo>
                    <a:pt x="95399" y="25152"/>
                    <a:pt x="97929" y="22770"/>
                    <a:pt x="100013" y="20985"/>
                  </a:cubicBezTo>
                  <a:cubicBezTo>
                    <a:pt x="102692" y="18603"/>
                    <a:pt x="104478" y="16966"/>
                    <a:pt x="105371" y="16073"/>
                  </a:cubicBezTo>
                  <a:cubicBezTo>
                    <a:pt x="106561" y="15180"/>
                    <a:pt x="107901" y="14138"/>
                    <a:pt x="109389" y="12948"/>
                  </a:cubicBezTo>
                  <a:cubicBezTo>
                    <a:pt x="111175" y="11460"/>
                    <a:pt x="112217" y="10567"/>
                    <a:pt x="112514" y="10269"/>
                  </a:cubicBezTo>
                  <a:cubicBezTo>
                    <a:pt x="112514" y="9971"/>
                    <a:pt x="112663" y="9822"/>
                    <a:pt x="112961" y="9822"/>
                  </a:cubicBezTo>
                  <a:cubicBezTo>
                    <a:pt x="113259" y="9822"/>
                    <a:pt x="114226" y="9301"/>
                    <a:pt x="115863" y="8260"/>
                  </a:cubicBezTo>
                  <a:cubicBezTo>
                    <a:pt x="117500" y="7218"/>
                    <a:pt x="118468" y="5655"/>
                    <a:pt x="118765" y="357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00" dirty="0">
                <a:solidFill>
                  <a:schemeClr val="accent2"/>
                </a:solidFill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44" name="TextBox 84"/>
            <p:cNvSpPr txBox="1"/>
            <p:nvPr>
              <p:custDataLst>
                <p:tags r:id="rId3"/>
              </p:custDataLst>
            </p:nvPr>
          </p:nvSpPr>
          <p:spPr>
            <a:xfrm>
              <a:off x="5627618" y="-1881937"/>
              <a:ext cx="1650869" cy="1228113"/>
            </a:xfrm>
            <a:custGeom>
              <a:avLst/>
              <a:gdLst/>
              <a:ahLst/>
              <a:cxnLst/>
              <a:rect l="l" t="t" r="r" b="b"/>
              <a:pathLst>
                <a:path w="212359" h="157978">
                  <a:moveTo>
                    <a:pt x="211913" y="97659"/>
                  </a:moveTo>
                  <a:cubicBezTo>
                    <a:pt x="212210" y="97659"/>
                    <a:pt x="212359" y="97807"/>
                    <a:pt x="212359" y="98105"/>
                  </a:cubicBezTo>
                  <a:cubicBezTo>
                    <a:pt x="212359" y="98403"/>
                    <a:pt x="212285" y="98552"/>
                    <a:pt x="212136" y="98552"/>
                  </a:cubicBezTo>
                  <a:cubicBezTo>
                    <a:pt x="211987" y="98552"/>
                    <a:pt x="211764" y="98403"/>
                    <a:pt x="211466" y="98105"/>
                  </a:cubicBezTo>
                  <a:cubicBezTo>
                    <a:pt x="211169" y="97807"/>
                    <a:pt x="211317" y="97659"/>
                    <a:pt x="211913" y="97659"/>
                  </a:cubicBezTo>
                  <a:close/>
                  <a:moveTo>
                    <a:pt x="99399" y="73549"/>
                  </a:moveTo>
                  <a:cubicBezTo>
                    <a:pt x="99101" y="73549"/>
                    <a:pt x="96571" y="76079"/>
                    <a:pt x="91808" y="81139"/>
                  </a:cubicBezTo>
                  <a:cubicBezTo>
                    <a:pt x="87046" y="85901"/>
                    <a:pt x="84069" y="89027"/>
                    <a:pt x="82879" y="90515"/>
                  </a:cubicBezTo>
                  <a:cubicBezTo>
                    <a:pt x="81391" y="91706"/>
                    <a:pt x="80944" y="92301"/>
                    <a:pt x="81539" y="92301"/>
                  </a:cubicBezTo>
                  <a:cubicBezTo>
                    <a:pt x="81837" y="92301"/>
                    <a:pt x="83549" y="91036"/>
                    <a:pt x="86674" y="88506"/>
                  </a:cubicBezTo>
                  <a:cubicBezTo>
                    <a:pt x="89799" y="85976"/>
                    <a:pt x="92701" y="82925"/>
                    <a:pt x="95380" y="79353"/>
                  </a:cubicBezTo>
                  <a:cubicBezTo>
                    <a:pt x="96571" y="77865"/>
                    <a:pt x="97538" y="76599"/>
                    <a:pt x="98283" y="75558"/>
                  </a:cubicBezTo>
                  <a:cubicBezTo>
                    <a:pt x="99027" y="74516"/>
                    <a:pt x="99399" y="73846"/>
                    <a:pt x="99399" y="73549"/>
                  </a:cubicBezTo>
                  <a:close/>
                  <a:moveTo>
                    <a:pt x="61671" y="325"/>
                  </a:moveTo>
                  <a:cubicBezTo>
                    <a:pt x="63308" y="920"/>
                    <a:pt x="65019" y="1813"/>
                    <a:pt x="66805" y="3004"/>
                  </a:cubicBezTo>
                  <a:cubicBezTo>
                    <a:pt x="68591" y="4195"/>
                    <a:pt x="69931" y="5385"/>
                    <a:pt x="70824" y="6576"/>
                  </a:cubicBezTo>
                  <a:cubicBezTo>
                    <a:pt x="72312" y="8064"/>
                    <a:pt x="73279" y="9255"/>
                    <a:pt x="73726" y="10148"/>
                  </a:cubicBezTo>
                  <a:cubicBezTo>
                    <a:pt x="74172" y="11041"/>
                    <a:pt x="74693" y="12231"/>
                    <a:pt x="75289" y="13720"/>
                  </a:cubicBezTo>
                  <a:cubicBezTo>
                    <a:pt x="75884" y="15208"/>
                    <a:pt x="76182" y="16696"/>
                    <a:pt x="76182" y="18184"/>
                  </a:cubicBezTo>
                  <a:lnTo>
                    <a:pt x="76182" y="20417"/>
                  </a:lnTo>
                  <a:lnTo>
                    <a:pt x="79753" y="21310"/>
                  </a:lnTo>
                  <a:cubicBezTo>
                    <a:pt x="82135" y="21607"/>
                    <a:pt x="83400" y="22277"/>
                    <a:pt x="83549" y="23319"/>
                  </a:cubicBezTo>
                  <a:cubicBezTo>
                    <a:pt x="83697" y="24361"/>
                    <a:pt x="83921" y="25179"/>
                    <a:pt x="84218" y="25775"/>
                  </a:cubicBezTo>
                  <a:cubicBezTo>
                    <a:pt x="84516" y="26072"/>
                    <a:pt x="84665" y="26891"/>
                    <a:pt x="84665" y="28230"/>
                  </a:cubicBezTo>
                  <a:cubicBezTo>
                    <a:pt x="84665" y="29570"/>
                    <a:pt x="84367" y="30537"/>
                    <a:pt x="83772" y="31132"/>
                  </a:cubicBezTo>
                  <a:cubicBezTo>
                    <a:pt x="83176" y="31728"/>
                    <a:pt x="83176" y="33514"/>
                    <a:pt x="83772" y="36490"/>
                  </a:cubicBezTo>
                  <a:cubicBezTo>
                    <a:pt x="84069" y="39169"/>
                    <a:pt x="83846" y="41253"/>
                    <a:pt x="83102" y="42741"/>
                  </a:cubicBezTo>
                  <a:cubicBezTo>
                    <a:pt x="82358" y="44229"/>
                    <a:pt x="80795" y="46313"/>
                    <a:pt x="78414" y="48992"/>
                  </a:cubicBezTo>
                  <a:lnTo>
                    <a:pt x="74842" y="53010"/>
                  </a:lnTo>
                  <a:lnTo>
                    <a:pt x="84665" y="53457"/>
                  </a:lnTo>
                  <a:cubicBezTo>
                    <a:pt x="90916" y="53754"/>
                    <a:pt x="95529" y="54052"/>
                    <a:pt x="98506" y="54350"/>
                  </a:cubicBezTo>
                  <a:cubicBezTo>
                    <a:pt x="100589" y="54945"/>
                    <a:pt x="102822" y="55391"/>
                    <a:pt x="105203" y="55689"/>
                  </a:cubicBezTo>
                  <a:cubicBezTo>
                    <a:pt x="106989" y="55987"/>
                    <a:pt x="107882" y="56136"/>
                    <a:pt x="107882" y="56136"/>
                  </a:cubicBezTo>
                  <a:cubicBezTo>
                    <a:pt x="107882" y="56136"/>
                    <a:pt x="108180" y="55094"/>
                    <a:pt x="108775" y="53010"/>
                  </a:cubicBezTo>
                  <a:cubicBezTo>
                    <a:pt x="109370" y="51224"/>
                    <a:pt x="109817" y="49587"/>
                    <a:pt x="110114" y="48099"/>
                  </a:cubicBezTo>
                  <a:cubicBezTo>
                    <a:pt x="110412" y="46611"/>
                    <a:pt x="110710" y="45718"/>
                    <a:pt x="111007" y="45420"/>
                  </a:cubicBezTo>
                  <a:lnTo>
                    <a:pt x="111454" y="46759"/>
                  </a:lnTo>
                  <a:cubicBezTo>
                    <a:pt x="111156" y="47950"/>
                    <a:pt x="111156" y="49885"/>
                    <a:pt x="111454" y="52564"/>
                  </a:cubicBezTo>
                  <a:lnTo>
                    <a:pt x="111900" y="56136"/>
                  </a:lnTo>
                  <a:lnTo>
                    <a:pt x="112347" y="55243"/>
                  </a:lnTo>
                  <a:cubicBezTo>
                    <a:pt x="112644" y="54052"/>
                    <a:pt x="112942" y="51075"/>
                    <a:pt x="113240" y="46313"/>
                  </a:cubicBezTo>
                  <a:cubicBezTo>
                    <a:pt x="113835" y="41253"/>
                    <a:pt x="113835" y="38723"/>
                    <a:pt x="113240" y="38723"/>
                  </a:cubicBezTo>
                  <a:cubicBezTo>
                    <a:pt x="112942" y="38425"/>
                    <a:pt x="112644" y="37830"/>
                    <a:pt x="112347" y="36937"/>
                  </a:cubicBezTo>
                  <a:cubicBezTo>
                    <a:pt x="112347" y="36639"/>
                    <a:pt x="112272" y="36118"/>
                    <a:pt x="112124" y="35374"/>
                  </a:cubicBezTo>
                  <a:cubicBezTo>
                    <a:pt x="111975" y="34630"/>
                    <a:pt x="111900" y="34258"/>
                    <a:pt x="111900" y="34258"/>
                  </a:cubicBezTo>
                  <a:cubicBezTo>
                    <a:pt x="111603" y="33365"/>
                    <a:pt x="111900" y="32918"/>
                    <a:pt x="112793" y="32918"/>
                  </a:cubicBezTo>
                  <a:cubicBezTo>
                    <a:pt x="113686" y="32918"/>
                    <a:pt x="114430" y="32621"/>
                    <a:pt x="115026" y="32025"/>
                  </a:cubicBezTo>
                  <a:cubicBezTo>
                    <a:pt x="115621" y="31430"/>
                    <a:pt x="117481" y="31356"/>
                    <a:pt x="120607" y="31802"/>
                  </a:cubicBezTo>
                  <a:cubicBezTo>
                    <a:pt x="123732" y="32249"/>
                    <a:pt x="125369" y="32621"/>
                    <a:pt x="125518" y="32918"/>
                  </a:cubicBezTo>
                  <a:cubicBezTo>
                    <a:pt x="125667" y="33216"/>
                    <a:pt x="125220" y="34407"/>
                    <a:pt x="124179" y="36490"/>
                  </a:cubicBezTo>
                  <a:cubicBezTo>
                    <a:pt x="123137" y="38574"/>
                    <a:pt x="122467" y="40211"/>
                    <a:pt x="122169" y="41402"/>
                  </a:cubicBezTo>
                  <a:cubicBezTo>
                    <a:pt x="122169" y="41699"/>
                    <a:pt x="122095" y="42071"/>
                    <a:pt x="121946" y="42518"/>
                  </a:cubicBezTo>
                  <a:cubicBezTo>
                    <a:pt x="121797" y="42964"/>
                    <a:pt x="121872" y="43188"/>
                    <a:pt x="122169" y="43188"/>
                  </a:cubicBezTo>
                  <a:cubicBezTo>
                    <a:pt x="122169" y="43188"/>
                    <a:pt x="123062" y="41550"/>
                    <a:pt x="124848" y="38276"/>
                  </a:cubicBezTo>
                  <a:cubicBezTo>
                    <a:pt x="126634" y="35300"/>
                    <a:pt x="128123" y="32918"/>
                    <a:pt x="129313" y="31132"/>
                  </a:cubicBezTo>
                  <a:cubicBezTo>
                    <a:pt x="130504" y="29644"/>
                    <a:pt x="131099" y="28528"/>
                    <a:pt x="131099" y="27784"/>
                  </a:cubicBezTo>
                  <a:cubicBezTo>
                    <a:pt x="131099" y="27040"/>
                    <a:pt x="131397" y="26370"/>
                    <a:pt x="131992" y="25775"/>
                  </a:cubicBezTo>
                  <a:cubicBezTo>
                    <a:pt x="132587" y="25179"/>
                    <a:pt x="133183" y="24435"/>
                    <a:pt x="133778" y="23542"/>
                  </a:cubicBezTo>
                  <a:cubicBezTo>
                    <a:pt x="134373" y="22649"/>
                    <a:pt x="135266" y="21980"/>
                    <a:pt x="136457" y="21533"/>
                  </a:cubicBezTo>
                  <a:cubicBezTo>
                    <a:pt x="137648" y="21087"/>
                    <a:pt x="139285" y="20863"/>
                    <a:pt x="141368" y="20863"/>
                  </a:cubicBezTo>
                  <a:cubicBezTo>
                    <a:pt x="143452" y="21161"/>
                    <a:pt x="144940" y="21533"/>
                    <a:pt x="145833" y="21980"/>
                  </a:cubicBezTo>
                  <a:cubicBezTo>
                    <a:pt x="146726" y="22426"/>
                    <a:pt x="147173" y="22947"/>
                    <a:pt x="147173" y="23542"/>
                  </a:cubicBezTo>
                  <a:cubicBezTo>
                    <a:pt x="147470" y="24138"/>
                    <a:pt x="147842" y="27189"/>
                    <a:pt x="148289" y="32695"/>
                  </a:cubicBezTo>
                  <a:cubicBezTo>
                    <a:pt x="148735" y="38202"/>
                    <a:pt x="148661" y="42592"/>
                    <a:pt x="148066" y="45866"/>
                  </a:cubicBezTo>
                  <a:cubicBezTo>
                    <a:pt x="147768" y="49438"/>
                    <a:pt x="146726" y="53606"/>
                    <a:pt x="144940" y="58368"/>
                  </a:cubicBezTo>
                  <a:cubicBezTo>
                    <a:pt x="143154" y="64024"/>
                    <a:pt x="141815" y="67744"/>
                    <a:pt x="140922" y="69530"/>
                  </a:cubicBezTo>
                  <a:cubicBezTo>
                    <a:pt x="140029" y="72507"/>
                    <a:pt x="139582" y="74144"/>
                    <a:pt x="139582" y="74441"/>
                  </a:cubicBezTo>
                  <a:cubicBezTo>
                    <a:pt x="139582" y="74739"/>
                    <a:pt x="140178" y="74293"/>
                    <a:pt x="141368" y="73102"/>
                  </a:cubicBezTo>
                  <a:cubicBezTo>
                    <a:pt x="141368" y="73102"/>
                    <a:pt x="143452" y="70572"/>
                    <a:pt x="147619" y="65512"/>
                  </a:cubicBezTo>
                  <a:cubicBezTo>
                    <a:pt x="151489" y="61345"/>
                    <a:pt x="154316" y="57922"/>
                    <a:pt x="156102" y="55243"/>
                  </a:cubicBezTo>
                  <a:cubicBezTo>
                    <a:pt x="158484" y="52266"/>
                    <a:pt x="160121" y="49587"/>
                    <a:pt x="161014" y="47206"/>
                  </a:cubicBezTo>
                  <a:cubicBezTo>
                    <a:pt x="161311" y="46611"/>
                    <a:pt x="161758" y="45718"/>
                    <a:pt x="162353" y="44527"/>
                  </a:cubicBezTo>
                  <a:cubicBezTo>
                    <a:pt x="162948" y="43336"/>
                    <a:pt x="163246" y="42592"/>
                    <a:pt x="163246" y="42295"/>
                  </a:cubicBezTo>
                  <a:cubicBezTo>
                    <a:pt x="163544" y="41997"/>
                    <a:pt x="164139" y="40509"/>
                    <a:pt x="165032" y="37830"/>
                  </a:cubicBezTo>
                  <a:cubicBezTo>
                    <a:pt x="165925" y="35449"/>
                    <a:pt x="166520" y="33811"/>
                    <a:pt x="166818" y="32918"/>
                  </a:cubicBezTo>
                  <a:cubicBezTo>
                    <a:pt x="167413" y="31728"/>
                    <a:pt x="168306" y="29347"/>
                    <a:pt x="169497" y="25775"/>
                  </a:cubicBezTo>
                  <a:cubicBezTo>
                    <a:pt x="170687" y="22500"/>
                    <a:pt x="171432" y="19375"/>
                    <a:pt x="171729" y="16399"/>
                  </a:cubicBezTo>
                  <a:cubicBezTo>
                    <a:pt x="171729" y="13720"/>
                    <a:pt x="172027" y="12380"/>
                    <a:pt x="172622" y="12380"/>
                  </a:cubicBezTo>
                  <a:cubicBezTo>
                    <a:pt x="172920" y="12082"/>
                    <a:pt x="173590" y="12157"/>
                    <a:pt x="174631" y="12603"/>
                  </a:cubicBezTo>
                  <a:cubicBezTo>
                    <a:pt x="175673" y="13050"/>
                    <a:pt x="176194" y="13720"/>
                    <a:pt x="176194" y="14613"/>
                  </a:cubicBezTo>
                  <a:cubicBezTo>
                    <a:pt x="176194" y="15506"/>
                    <a:pt x="176492" y="16175"/>
                    <a:pt x="177087" y="16622"/>
                  </a:cubicBezTo>
                  <a:cubicBezTo>
                    <a:pt x="177682" y="17068"/>
                    <a:pt x="177980" y="17589"/>
                    <a:pt x="177980" y="18184"/>
                  </a:cubicBezTo>
                  <a:cubicBezTo>
                    <a:pt x="177980" y="18780"/>
                    <a:pt x="178278" y="19524"/>
                    <a:pt x="178873" y="20417"/>
                  </a:cubicBezTo>
                  <a:cubicBezTo>
                    <a:pt x="179468" y="21607"/>
                    <a:pt x="179766" y="22500"/>
                    <a:pt x="179766" y="23096"/>
                  </a:cubicBezTo>
                  <a:cubicBezTo>
                    <a:pt x="179766" y="23691"/>
                    <a:pt x="179617" y="24138"/>
                    <a:pt x="179319" y="24435"/>
                  </a:cubicBezTo>
                  <a:cubicBezTo>
                    <a:pt x="179022" y="24733"/>
                    <a:pt x="178724" y="25626"/>
                    <a:pt x="178426" y="27114"/>
                  </a:cubicBezTo>
                  <a:cubicBezTo>
                    <a:pt x="178129" y="28602"/>
                    <a:pt x="177534" y="31132"/>
                    <a:pt x="176641" y="34704"/>
                  </a:cubicBezTo>
                  <a:cubicBezTo>
                    <a:pt x="175748" y="37979"/>
                    <a:pt x="175152" y="39913"/>
                    <a:pt x="174855" y="40509"/>
                  </a:cubicBezTo>
                  <a:cubicBezTo>
                    <a:pt x="174557" y="41104"/>
                    <a:pt x="174408" y="41625"/>
                    <a:pt x="174408" y="42071"/>
                  </a:cubicBezTo>
                  <a:cubicBezTo>
                    <a:pt x="174408" y="42518"/>
                    <a:pt x="174036" y="44155"/>
                    <a:pt x="173292" y="46983"/>
                  </a:cubicBezTo>
                  <a:cubicBezTo>
                    <a:pt x="172548" y="49810"/>
                    <a:pt x="172027" y="51224"/>
                    <a:pt x="171729" y="51224"/>
                  </a:cubicBezTo>
                  <a:cubicBezTo>
                    <a:pt x="171432" y="51224"/>
                    <a:pt x="171283" y="51596"/>
                    <a:pt x="171283" y="52340"/>
                  </a:cubicBezTo>
                  <a:cubicBezTo>
                    <a:pt x="171283" y="53085"/>
                    <a:pt x="170390" y="55243"/>
                    <a:pt x="168604" y="58815"/>
                  </a:cubicBezTo>
                  <a:cubicBezTo>
                    <a:pt x="166818" y="62386"/>
                    <a:pt x="165627" y="64321"/>
                    <a:pt x="165032" y="64619"/>
                  </a:cubicBezTo>
                  <a:cubicBezTo>
                    <a:pt x="164437" y="64916"/>
                    <a:pt x="164139" y="65214"/>
                    <a:pt x="164139" y="65512"/>
                  </a:cubicBezTo>
                  <a:cubicBezTo>
                    <a:pt x="164139" y="65809"/>
                    <a:pt x="163469" y="66926"/>
                    <a:pt x="162130" y="68860"/>
                  </a:cubicBezTo>
                  <a:cubicBezTo>
                    <a:pt x="160790" y="70795"/>
                    <a:pt x="159972" y="71763"/>
                    <a:pt x="159674" y="71763"/>
                  </a:cubicBezTo>
                  <a:cubicBezTo>
                    <a:pt x="159376" y="71763"/>
                    <a:pt x="158335" y="72656"/>
                    <a:pt x="156549" y="74441"/>
                  </a:cubicBezTo>
                  <a:cubicBezTo>
                    <a:pt x="154763" y="76227"/>
                    <a:pt x="153870" y="77269"/>
                    <a:pt x="153870" y="77567"/>
                  </a:cubicBezTo>
                  <a:cubicBezTo>
                    <a:pt x="153870" y="77865"/>
                    <a:pt x="154465" y="78162"/>
                    <a:pt x="155656" y="78460"/>
                  </a:cubicBezTo>
                  <a:cubicBezTo>
                    <a:pt x="157144" y="78757"/>
                    <a:pt x="158632" y="79204"/>
                    <a:pt x="160121" y="79799"/>
                  </a:cubicBezTo>
                  <a:cubicBezTo>
                    <a:pt x="162204" y="80692"/>
                    <a:pt x="163841" y="81585"/>
                    <a:pt x="165032" y="82478"/>
                  </a:cubicBezTo>
                  <a:cubicBezTo>
                    <a:pt x="166223" y="83371"/>
                    <a:pt x="168455" y="85306"/>
                    <a:pt x="171729" y="88282"/>
                  </a:cubicBezTo>
                  <a:cubicBezTo>
                    <a:pt x="174110" y="90664"/>
                    <a:pt x="175748" y="92450"/>
                    <a:pt x="176641" y="93640"/>
                  </a:cubicBezTo>
                  <a:cubicBezTo>
                    <a:pt x="176938" y="94831"/>
                    <a:pt x="176938" y="96170"/>
                    <a:pt x="176641" y="97659"/>
                  </a:cubicBezTo>
                  <a:cubicBezTo>
                    <a:pt x="176343" y="99147"/>
                    <a:pt x="175822" y="100040"/>
                    <a:pt x="175078" y="100338"/>
                  </a:cubicBezTo>
                  <a:cubicBezTo>
                    <a:pt x="174334" y="100635"/>
                    <a:pt x="174110" y="101231"/>
                    <a:pt x="174408" y="102124"/>
                  </a:cubicBezTo>
                  <a:cubicBezTo>
                    <a:pt x="174706" y="103016"/>
                    <a:pt x="174706" y="103463"/>
                    <a:pt x="174408" y="103463"/>
                  </a:cubicBezTo>
                  <a:cubicBezTo>
                    <a:pt x="174110" y="103463"/>
                    <a:pt x="173515" y="103165"/>
                    <a:pt x="172622" y="102570"/>
                  </a:cubicBezTo>
                  <a:cubicBezTo>
                    <a:pt x="172027" y="101975"/>
                    <a:pt x="171506" y="102049"/>
                    <a:pt x="171059" y="102793"/>
                  </a:cubicBezTo>
                  <a:cubicBezTo>
                    <a:pt x="170613" y="103537"/>
                    <a:pt x="170092" y="103909"/>
                    <a:pt x="169497" y="103909"/>
                  </a:cubicBezTo>
                  <a:cubicBezTo>
                    <a:pt x="169199" y="103909"/>
                    <a:pt x="168455" y="104505"/>
                    <a:pt x="167264" y="105695"/>
                  </a:cubicBezTo>
                  <a:cubicBezTo>
                    <a:pt x="166074" y="106886"/>
                    <a:pt x="164511" y="107184"/>
                    <a:pt x="162576" y="106588"/>
                  </a:cubicBezTo>
                  <a:cubicBezTo>
                    <a:pt x="160642" y="105993"/>
                    <a:pt x="158930" y="105100"/>
                    <a:pt x="157442" y="103909"/>
                  </a:cubicBezTo>
                  <a:cubicBezTo>
                    <a:pt x="155953" y="102719"/>
                    <a:pt x="154986" y="102124"/>
                    <a:pt x="154540" y="102124"/>
                  </a:cubicBezTo>
                  <a:cubicBezTo>
                    <a:pt x="154093" y="102124"/>
                    <a:pt x="153126" y="101528"/>
                    <a:pt x="151637" y="100338"/>
                  </a:cubicBezTo>
                  <a:cubicBezTo>
                    <a:pt x="149851" y="98849"/>
                    <a:pt x="146875" y="97063"/>
                    <a:pt x="142708" y="94980"/>
                  </a:cubicBezTo>
                  <a:cubicBezTo>
                    <a:pt x="138541" y="92896"/>
                    <a:pt x="136159" y="91854"/>
                    <a:pt x="135564" y="91854"/>
                  </a:cubicBezTo>
                  <a:cubicBezTo>
                    <a:pt x="134969" y="92152"/>
                    <a:pt x="134448" y="93268"/>
                    <a:pt x="134001" y="95203"/>
                  </a:cubicBezTo>
                  <a:cubicBezTo>
                    <a:pt x="133555" y="97138"/>
                    <a:pt x="133034" y="100040"/>
                    <a:pt x="132439" y="103909"/>
                  </a:cubicBezTo>
                  <a:cubicBezTo>
                    <a:pt x="131546" y="107779"/>
                    <a:pt x="130801" y="111946"/>
                    <a:pt x="130206" y="116411"/>
                  </a:cubicBezTo>
                  <a:cubicBezTo>
                    <a:pt x="129908" y="120281"/>
                    <a:pt x="129908" y="122364"/>
                    <a:pt x="130206" y="122662"/>
                  </a:cubicBezTo>
                  <a:cubicBezTo>
                    <a:pt x="130206" y="122959"/>
                    <a:pt x="132141" y="122811"/>
                    <a:pt x="136010" y="122215"/>
                  </a:cubicBezTo>
                  <a:cubicBezTo>
                    <a:pt x="139880" y="121918"/>
                    <a:pt x="143898" y="121025"/>
                    <a:pt x="148066" y="119536"/>
                  </a:cubicBezTo>
                  <a:cubicBezTo>
                    <a:pt x="152233" y="118048"/>
                    <a:pt x="156102" y="116411"/>
                    <a:pt x="159674" y="114625"/>
                  </a:cubicBezTo>
                  <a:cubicBezTo>
                    <a:pt x="163544" y="112839"/>
                    <a:pt x="167116" y="110904"/>
                    <a:pt x="170390" y="108821"/>
                  </a:cubicBezTo>
                  <a:cubicBezTo>
                    <a:pt x="173962" y="106440"/>
                    <a:pt x="176492" y="104654"/>
                    <a:pt x="177980" y="103463"/>
                  </a:cubicBezTo>
                  <a:cubicBezTo>
                    <a:pt x="179468" y="102272"/>
                    <a:pt x="180659" y="100784"/>
                    <a:pt x="181552" y="98998"/>
                  </a:cubicBezTo>
                  <a:cubicBezTo>
                    <a:pt x="182147" y="97212"/>
                    <a:pt x="182742" y="95054"/>
                    <a:pt x="183338" y="92524"/>
                  </a:cubicBezTo>
                  <a:cubicBezTo>
                    <a:pt x="183933" y="89994"/>
                    <a:pt x="184231" y="86794"/>
                    <a:pt x="184231" y="82925"/>
                  </a:cubicBezTo>
                  <a:cubicBezTo>
                    <a:pt x="184231" y="79055"/>
                    <a:pt x="183338" y="73697"/>
                    <a:pt x="181552" y="66851"/>
                  </a:cubicBezTo>
                  <a:cubicBezTo>
                    <a:pt x="179766" y="59112"/>
                    <a:pt x="178724" y="54647"/>
                    <a:pt x="178426" y="53457"/>
                  </a:cubicBezTo>
                  <a:cubicBezTo>
                    <a:pt x="177831" y="51373"/>
                    <a:pt x="177236" y="50034"/>
                    <a:pt x="176641" y="49438"/>
                  </a:cubicBezTo>
                  <a:cubicBezTo>
                    <a:pt x="176343" y="49141"/>
                    <a:pt x="176492" y="48992"/>
                    <a:pt x="177087" y="48992"/>
                  </a:cubicBezTo>
                  <a:cubicBezTo>
                    <a:pt x="177682" y="48992"/>
                    <a:pt x="178203" y="49290"/>
                    <a:pt x="178650" y="49885"/>
                  </a:cubicBezTo>
                  <a:cubicBezTo>
                    <a:pt x="179096" y="50480"/>
                    <a:pt x="179989" y="51968"/>
                    <a:pt x="181329" y="54350"/>
                  </a:cubicBezTo>
                  <a:cubicBezTo>
                    <a:pt x="182668" y="56731"/>
                    <a:pt x="183635" y="58219"/>
                    <a:pt x="184231" y="58815"/>
                  </a:cubicBezTo>
                  <a:cubicBezTo>
                    <a:pt x="185124" y="59410"/>
                    <a:pt x="185570" y="59931"/>
                    <a:pt x="185570" y="60377"/>
                  </a:cubicBezTo>
                  <a:cubicBezTo>
                    <a:pt x="185570" y="60824"/>
                    <a:pt x="186017" y="61493"/>
                    <a:pt x="186910" y="62386"/>
                  </a:cubicBezTo>
                  <a:cubicBezTo>
                    <a:pt x="187803" y="63279"/>
                    <a:pt x="188249" y="64098"/>
                    <a:pt x="188249" y="64842"/>
                  </a:cubicBezTo>
                  <a:cubicBezTo>
                    <a:pt x="188249" y="65586"/>
                    <a:pt x="188547" y="66107"/>
                    <a:pt x="189142" y="66405"/>
                  </a:cubicBezTo>
                  <a:cubicBezTo>
                    <a:pt x="190035" y="66702"/>
                    <a:pt x="190630" y="67595"/>
                    <a:pt x="190928" y="69084"/>
                  </a:cubicBezTo>
                  <a:cubicBezTo>
                    <a:pt x="191523" y="70572"/>
                    <a:pt x="192267" y="71911"/>
                    <a:pt x="193160" y="73102"/>
                  </a:cubicBezTo>
                  <a:cubicBezTo>
                    <a:pt x="194053" y="74293"/>
                    <a:pt x="194500" y="75111"/>
                    <a:pt x="194500" y="75558"/>
                  </a:cubicBezTo>
                  <a:cubicBezTo>
                    <a:pt x="194500" y="76004"/>
                    <a:pt x="195244" y="76972"/>
                    <a:pt x="196732" y="78460"/>
                  </a:cubicBezTo>
                  <a:cubicBezTo>
                    <a:pt x="198221" y="79948"/>
                    <a:pt x="199114" y="80990"/>
                    <a:pt x="199411" y="81585"/>
                  </a:cubicBezTo>
                  <a:cubicBezTo>
                    <a:pt x="199709" y="81883"/>
                    <a:pt x="200453" y="83074"/>
                    <a:pt x="201644" y="85157"/>
                  </a:cubicBezTo>
                  <a:cubicBezTo>
                    <a:pt x="202239" y="86645"/>
                    <a:pt x="202834" y="88580"/>
                    <a:pt x="203430" y="90961"/>
                  </a:cubicBezTo>
                  <a:cubicBezTo>
                    <a:pt x="203727" y="93343"/>
                    <a:pt x="204025" y="95426"/>
                    <a:pt x="204323" y="97212"/>
                  </a:cubicBezTo>
                  <a:cubicBezTo>
                    <a:pt x="204918" y="99296"/>
                    <a:pt x="205216" y="101231"/>
                    <a:pt x="205216" y="103016"/>
                  </a:cubicBezTo>
                  <a:cubicBezTo>
                    <a:pt x="205216" y="104207"/>
                    <a:pt x="205290" y="104951"/>
                    <a:pt x="205439" y="105249"/>
                  </a:cubicBezTo>
                  <a:cubicBezTo>
                    <a:pt x="205588" y="105547"/>
                    <a:pt x="205960" y="105547"/>
                    <a:pt x="206555" y="105249"/>
                  </a:cubicBezTo>
                  <a:cubicBezTo>
                    <a:pt x="207150" y="105249"/>
                    <a:pt x="207448" y="104802"/>
                    <a:pt x="207448" y="103909"/>
                  </a:cubicBezTo>
                  <a:cubicBezTo>
                    <a:pt x="207150" y="103016"/>
                    <a:pt x="207225" y="102570"/>
                    <a:pt x="207671" y="102570"/>
                  </a:cubicBezTo>
                  <a:cubicBezTo>
                    <a:pt x="208118" y="102570"/>
                    <a:pt x="208341" y="103165"/>
                    <a:pt x="208341" y="104356"/>
                  </a:cubicBezTo>
                  <a:lnTo>
                    <a:pt x="208787" y="105695"/>
                  </a:lnTo>
                  <a:cubicBezTo>
                    <a:pt x="209085" y="105695"/>
                    <a:pt x="209383" y="104951"/>
                    <a:pt x="209680" y="103463"/>
                  </a:cubicBezTo>
                  <a:cubicBezTo>
                    <a:pt x="209978" y="102272"/>
                    <a:pt x="210276" y="101677"/>
                    <a:pt x="210573" y="101677"/>
                  </a:cubicBezTo>
                  <a:cubicBezTo>
                    <a:pt x="210871" y="101677"/>
                    <a:pt x="211169" y="101231"/>
                    <a:pt x="211466" y="100338"/>
                  </a:cubicBezTo>
                  <a:lnTo>
                    <a:pt x="211466" y="101677"/>
                  </a:lnTo>
                  <a:cubicBezTo>
                    <a:pt x="211764" y="103463"/>
                    <a:pt x="211615" y="105100"/>
                    <a:pt x="211020" y="106588"/>
                  </a:cubicBezTo>
                  <a:cubicBezTo>
                    <a:pt x="210425" y="108077"/>
                    <a:pt x="209383" y="109863"/>
                    <a:pt x="207894" y="111946"/>
                  </a:cubicBezTo>
                  <a:cubicBezTo>
                    <a:pt x="206406" y="114030"/>
                    <a:pt x="205662" y="115816"/>
                    <a:pt x="205662" y="117304"/>
                  </a:cubicBezTo>
                  <a:cubicBezTo>
                    <a:pt x="205662" y="118792"/>
                    <a:pt x="205439" y="119611"/>
                    <a:pt x="204992" y="119760"/>
                  </a:cubicBezTo>
                  <a:cubicBezTo>
                    <a:pt x="204546" y="119908"/>
                    <a:pt x="204323" y="120281"/>
                    <a:pt x="204323" y="120876"/>
                  </a:cubicBezTo>
                  <a:cubicBezTo>
                    <a:pt x="204323" y="121471"/>
                    <a:pt x="203727" y="122587"/>
                    <a:pt x="202537" y="124224"/>
                  </a:cubicBezTo>
                  <a:cubicBezTo>
                    <a:pt x="201346" y="125862"/>
                    <a:pt x="200453" y="126829"/>
                    <a:pt x="199858" y="127127"/>
                  </a:cubicBezTo>
                  <a:cubicBezTo>
                    <a:pt x="199262" y="127424"/>
                    <a:pt x="198518" y="128020"/>
                    <a:pt x="197625" y="128913"/>
                  </a:cubicBezTo>
                  <a:cubicBezTo>
                    <a:pt x="197328" y="128913"/>
                    <a:pt x="196435" y="129657"/>
                    <a:pt x="194946" y="131145"/>
                  </a:cubicBezTo>
                  <a:cubicBezTo>
                    <a:pt x="193756" y="132038"/>
                    <a:pt x="192863" y="132484"/>
                    <a:pt x="192267" y="132484"/>
                  </a:cubicBezTo>
                  <a:cubicBezTo>
                    <a:pt x="191672" y="132484"/>
                    <a:pt x="190779" y="132931"/>
                    <a:pt x="189589" y="133824"/>
                  </a:cubicBezTo>
                  <a:cubicBezTo>
                    <a:pt x="188398" y="134717"/>
                    <a:pt x="187579" y="135163"/>
                    <a:pt x="187133" y="135163"/>
                  </a:cubicBezTo>
                  <a:cubicBezTo>
                    <a:pt x="186686" y="135163"/>
                    <a:pt x="186017" y="135610"/>
                    <a:pt x="185124" y="136503"/>
                  </a:cubicBezTo>
                  <a:cubicBezTo>
                    <a:pt x="183933" y="137396"/>
                    <a:pt x="182594" y="137991"/>
                    <a:pt x="181105" y="138289"/>
                  </a:cubicBezTo>
                  <a:cubicBezTo>
                    <a:pt x="179319" y="138884"/>
                    <a:pt x="177682" y="139479"/>
                    <a:pt x="176194" y="140075"/>
                  </a:cubicBezTo>
                  <a:cubicBezTo>
                    <a:pt x="174408" y="140968"/>
                    <a:pt x="172771" y="141712"/>
                    <a:pt x="171283" y="142307"/>
                  </a:cubicBezTo>
                  <a:cubicBezTo>
                    <a:pt x="169794" y="142902"/>
                    <a:pt x="167413" y="143795"/>
                    <a:pt x="164139" y="144986"/>
                  </a:cubicBezTo>
                  <a:cubicBezTo>
                    <a:pt x="160865" y="146177"/>
                    <a:pt x="156846" y="147070"/>
                    <a:pt x="152084" y="147665"/>
                  </a:cubicBezTo>
                  <a:cubicBezTo>
                    <a:pt x="147321" y="148260"/>
                    <a:pt x="143303" y="148558"/>
                    <a:pt x="140029" y="148558"/>
                  </a:cubicBezTo>
                  <a:cubicBezTo>
                    <a:pt x="136755" y="148558"/>
                    <a:pt x="134522" y="148037"/>
                    <a:pt x="133332" y="146995"/>
                  </a:cubicBezTo>
                  <a:cubicBezTo>
                    <a:pt x="132141" y="145953"/>
                    <a:pt x="131248" y="145432"/>
                    <a:pt x="130653" y="145432"/>
                  </a:cubicBezTo>
                  <a:cubicBezTo>
                    <a:pt x="130057" y="145432"/>
                    <a:pt x="129760" y="145284"/>
                    <a:pt x="129760" y="144986"/>
                  </a:cubicBezTo>
                  <a:cubicBezTo>
                    <a:pt x="129760" y="144688"/>
                    <a:pt x="128718" y="143795"/>
                    <a:pt x="126634" y="142307"/>
                  </a:cubicBezTo>
                  <a:cubicBezTo>
                    <a:pt x="124551" y="140819"/>
                    <a:pt x="122765" y="138735"/>
                    <a:pt x="121276" y="136056"/>
                  </a:cubicBezTo>
                  <a:lnTo>
                    <a:pt x="119491" y="132038"/>
                  </a:lnTo>
                  <a:lnTo>
                    <a:pt x="119491" y="124894"/>
                  </a:lnTo>
                  <a:cubicBezTo>
                    <a:pt x="119491" y="120132"/>
                    <a:pt x="120086" y="114923"/>
                    <a:pt x="121276" y="109267"/>
                  </a:cubicBezTo>
                  <a:cubicBezTo>
                    <a:pt x="122169" y="103612"/>
                    <a:pt x="122616" y="100635"/>
                    <a:pt x="122616" y="100338"/>
                  </a:cubicBezTo>
                  <a:cubicBezTo>
                    <a:pt x="122616" y="100338"/>
                    <a:pt x="121872" y="100635"/>
                    <a:pt x="120384" y="101231"/>
                  </a:cubicBezTo>
                  <a:cubicBezTo>
                    <a:pt x="118895" y="102124"/>
                    <a:pt x="117556" y="102868"/>
                    <a:pt x="116365" y="103463"/>
                  </a:cubicBezTo>
                  <a:cubicBezTo>
                    <a:pt x="115175" y="104356"/>
                    <a:pt x="114282" y="104802"/>
                    <a:pt x="113686" y="104802"/>
                  </a:cubicBezTo>
                  <a:cubicBezTo>
                    <a:pt x="112793" y="104802"/>
                    <a:pt x="112496" y="104356"/>
                    <a:pt x="112793" y="103463"/>
                  </a:cubicBezTo>
                  <a:cubicBezTo>
                    <a:pt x="113091" y="102570"/>
                    <a:pt x="113017" y="102049"/>
                    <a:pt x="112570" y="101900"/>
                  </a:cubicBezTo>
                  <a:cubicBezTo>
                    <a:pt x="112124" y="101751"/>
                    <a:pt x="113537" y="100338"/>
                    <a:pt x="116812" y="97659"/>
                  </a:cubicBezTo>
                  <a:cubicBezTo>
                    <a:pt x="120384" y="94682"/>
                    <a:pt x="122616" y="92747"/>
                    <a:pt x="123509" y="91854"/>
                  </a:cubicBezTo>
                  <a:cubicBezTo>
                    <a:pt x="124700" y="90664"/>
                    <a:pt x="125444" y="89175"/>
                    <a:pt x="125741" y="87390"/>
                  </a:cubicBezTo>
                  <a:cubicBezTo>
                    <a:pt x="126039" y="85306"/>
                    <a:pt x="126337" y="83371"/>
                    <a:pt x="126634" y="81585"/>
                  </a:cubicBezTo>
                  <a:cubicBezTo>
                    <a:pt x="127230" y="79204"/>
                    <a:pt x="127825" y="76823"/>
                    <a:pt x="128420" y="74441"/>
                  </a:cubicBezTo>
                  <a:cubicBezTo>
                    <a:pt x="129016" y="72358"/>
                    <a:pt x="130206" y="68191"/>
                    <a:pt x="131992" y="61940"/>
                  </a:cubicBezTo>
                  <a:cubicBezTo>
                    <a:pt x="133480" y="55987"/>
                    <a:pt x="134522" y="51671"/>
                    <a:pt x="135117" y="48992"/>
                  </a:cubicBezTo>
                  <a:cubicBezTo>
                    <a:pt x="135713" y="46908"/>
                    <a:pt x="136308" y="44081"/>
                    <a:pt x="136903" y="40509"/>
                  </a:cubicBezTo>
                  <a:cubicBezTo>
                    <a:pt x="137201" y="37532"/>
                    <a:pt x="137350" y="35151"/>
                    <a:pt x="137350" y="33365"/>
                  </a:cubicBezTo>
                  <a:cubicBezTo>
                    <a:pt x="137052" y="31281"/>
                    <a:pt x="136606" y="30091"/>
                    <a:pt x="136010" y="29793"/>
                  </a:cubicBezTo>
                  <a:cubicBezTo>
                    <a:pt x="135713" y="29495"/>
                    <a:pt x="135266" y="29644"/>
                    <a:pt x="134671" y="30240"/>
                  </a:cubicBezTo>
                  <a:cubicBezTo>
                    <a:pt x="133778" y="30835"/>
                    <a:pt x="132290" y="32770"/>
                    <a:pt x="130206" y="36044"/>
                  </a:cubicBezTo>
                  <a:cubicBezTo>
                    <a:pt x="128420" y="38723"/>
                    <a:pt x="126485" y="41848"/>
                    <a:pt x="124402" y="45420"/>
                  </a:cubicBezTo>
                  <a:cubicBezTo>
                    <a:pt x="122616" y="49290"/>
                    <a:pt x="121128" y="52415"/>
                    <a:pt x="119937" y="54796"/>
                  </a:cubicBezTo>
                  <a:cubicBezTo>
                    <a:pt x="119639" y="55689"/>
                    <a:pt x="119193" y="56954"/>
                    <a:pt x="118598" y="58591"/>
                  </a:cubicBezTo>
                  <a:cubicBezTo>
                    <a:pt x="118002" y="60228"/>
                    <a:pt x="117705" y="61196"/>
                    <a:pt x="117705" y="61493"/>
                  </a:cubicBezTo>
                  <a:cubicBezTo>
                    <a:pt x="117109" y="62684"/>
                    <a:pt x="116514" y="64321"/>
                    <a:pt x="115919" y="66405"/>
                  </a:cubicBezTo>
                  <a:cubicBezTo>
                    <a:pt x="115919" y="67298"/>
                    <a:pt x="115770" y="68712"/>
                    <a:pt x="115472" y="70646"/>
                  </a:cubicBezTo>
                  <a:cubicBezTo>
                    <a:pt x="115175" y="72581"/>
                    <a:pt x="114877" y="73846"/>
                    <a:pt x="114579" y="74441"/>
                  </a:cubicBezTo>
                  <a:cubicBezTo>
                    <a:pt x="113984" y="79799"/>
                    <a:pt x="113389" y="84115"/>
                    <a:pt x="112793" y="87390"/>
                  </a:cubicBezTo>
                  <a:cubicBezTo>
                    <a:pt x="112496" y="88878"/>
                    <a:pt x="112124" y="91333"/>
                    <a:pt x="111677" y="94757"/>
                  </a:cubicBezTo>
                  <a:cubicBezTo>
                    <a:pt x="111231" y="98180"/>
                    <a:pt x="110858" y="100486"/>
                    <a:pt x="110561" y="101677"/>
                  </a:cubicBezTo>
                  <a:cubicBezTo>
                    <a:pt x="109966" y="105844"/>
                    <a:pt x="109593" y="108077"/>
                    <a:pt x="109445" y="108374"/>
                  </a:cubicBezTo>
                  <a:cubicBezTo>
                    <a:pt x="109296" y="108672"/>
                    <a:pt x="108924" y="110904"/>
                    <a:pt x="108328" y="115072"/>
                  </a:cubicBezTo>
                  <a:cubicBezTo>
                    <a:pt x="107733" y="118941"/>
                    <a:pt x="107584" y="122066"/>
                    <a:pt x="107882" y="124448"/>
                  </a:cubicBezTo>
                  <a:cubicBezTo>
                    <a:pt x="108180" y="126531"/>
                    <a:pt x="107659" y="128615"/>
                    <a:pt x="106319" y="130699"/>
                  </a:cubicBezTo>
                  <a:cubicBezTo>
                    <a:pt x="104980" y="132782"/>
                    <a:pt x="104012" y="133824"/>
                    <a:pt x="103417" y="133824"/>
                  </a:cubicBezTo>
                  <a:cubicBezTo>
                    <a:pt x="102822" y="133824"/>
                    <a:pt x="102375" y="133526"/>
                    <a:pt x="102078" y="132931"/>
                  </a:cubicBezTo>
                  <a:cubicBezTo>
                    <a:pt x="101780" y="132336"/>
                    <a:pt x="101408" y="132038"/>
                    <a:pt x="100961" y="132038"/>
                  </a:cubicBezTo>
                  <a:cubicBezTo>
                    <a:pt x="100515" y="132038"/>
                    <a:pt x="99994" y="131294"/>
                    <a:pt x="99399" y="129806"/>
                  </a:cubicBezTo>
                  <a:cubicBezTo>
                    <a:pt x="99101" y="128317"/>
                    <a:pt x="98803" y="126680"/>
                    <a:pt x="98506" y="124894"/>
                  </a:cubicBezTo>
                  <a:cubicBezTo>
                    <a:pt x="98506" y="122811"/>
                    <a:pt x="98283" y="121546"/>
                    <a:pt x="97836" y="121099"/>
                  </a:cubicBezTo>
                  <a:cubicBezTo>
                    <a:pt x="97390" y="120653"/>
                    <a:pt x="97315" y="119983"/>
                    <a:pt x="97613" y="119090"/>
                  </a:cubicBezTo>
                  <a:cubicBezTo>
                    <a:pt x="97910" y="117006"/>
                    <a:pt x="98208" y="115072"/>
                    <a:pt x="98506" y="113286"/>
                  </a:cubicBezTo>
                  <a:cubicBezTo>
                    <a:pt x="98803" y="112690"/>
                    <a:pt x="99101" y="111649"/>
                    <a:pt x="99399" y="110160"/>
                  </a:cubicBezTo>
                  <a:cubicBezTo>
                    <a:pt x="99696" y="108672"/>
                    <a:pt x="99994" y="107779"/>
                    <a:pt x="100292" y="107481"/>
                  </a:cubicBezTo>
                  <a:cubicBezTo>
                    <a:pt x="100589" y="105993"/>
                    <a:pt x="101334" y="102868"/>
                    <a:pt x="102524" y="98105"/>
                  </a:cubicBezTo>
                  <a:cubicBezTo>
                    <a:pt x="103715" y="93343"/>
                    <a:pt x="104459" y="90366"/>
                    <a:pt x="104757" y="89175"/>
                  </a:cubicBezTo>
                  <a:cubicBezTo>
                    <a:pt x="104757" y="88580"/>
                    <a:pt x="105352" y="86645"/>
                    <a:pt x="106542" y="83371"/>
                  </a:cubicBezTo>
                  <a:cubicBezTo>
                    <a:pt x="107435" y="80097"/>
                    <a:pt x="108180" y="76972"/>
                    <a:pt x="108775" y="73995"/>
                  </a:cubicBezTo>
                  <a:cubicBezTo>
                    <a:pt x="109370" y="71018"/>
                    <a:pt x="109668" y="69084"/>
                    <a:pt x="109668" y="68191"/>
                  </a:cubicBezTo>
                  <a:lnTo>
                    <a:pt x="107882" y="71316"/>
                  </a:lnTo>
                  <a:cubicBezTo>
                    <a:pt x="106691" y="73697"/>
                    <a:pt x="105947" y="75186"/>
                    <a:pt x="105650" y="75781"/>
                  </a:cubicBezTo>
                  <a:cubicBezTo>
                    <a:pt x="105650" y="76376"/>
                    <a:pt x="105277" y="77120"/>
                    <a:pt x="104533" y="78013"/>
                  </a:cubicBezTo>
                  <a:cubicBezTo>
                    <a:pt x="103789" y="78906"/>
                    <a:pt x="103417" y="79725"/>
                    <a:pt x="103417" y="80469"/>
                  </a:cubicBezTo>
                  <a:cubicBezTo>
                    <a:pt x="103417" y="81213"/>
                    <a:pt x="102971" y="82478"/>
                    <a:pt x="102078" y="84264"/>
                  </a:cubicBezTo>
                  <a:cubicBezTo>
                    <a:pt x="100887" y="86645"/>
                    <a:pt x="100143" y="88134"/>
                    <a:pt x="99845" y="88729"/>
                  </a:cubicBezTo>
                  <a:cubicBezTo>
                    <a:pt x="99548" y="89622"/>
                    <a:pt x="98803" y="91110"/>
                    <a:pt x="97613" y="93194"/>
                  </a:cubicBezTo>
                  <a:cubicBezTo>
                    <a:pt x="96422" y="94980"/>
                    <a:pt x="95232" y="96915"/>
                    <a:pt x="94041" y="98998"/>
                  </a:cubicBezTo>
                  <a:cubicBezTo>
                    <a:pt x="93148" y="100486"/>
                    <a:pt x="91808" y="102570"/>
                    <a:pt x="90023" y="105249"/>
                  </a:cubicBezTo>
                  <a:cubicBezTo>
                    <a:pt x="88237" y="107630"/>
                    <a:pt x="86600" y="109714"/>
                    <a:pt x="85111" y="111500"/>
                  </a:cubicBezTo>
                  <a:cubicBezTo>
                    <a:pt x="83623" y="113286"/>
                    <a:pt x="82135" y="114923"/>
                    <a:pt x="80646" y="116411"/>
                  </a:cubicBezTo>
                  <a:cubicBezTo>
                    <a:pt x="78860" y="117899"/>
                    <a:pt x="77447" y="118941"/>
                    <a:pt x="76405" y="119536"/>
                  </a:cubicBezTo>
                  <a:cubicBezTo>
                    <a:pt x="75363" y="120132"/>
                    <a:pt x="74619" y="120429"/>
                    <a:pt x="74172" y="120429"/>
                  </a:cubicBezTo>
                  <a:cubicBezTo>
                    <a:pt x="73726" y="120429"/>
                    <a:pt x="72610" y="119834"/>
                    <a:pt x="70824" y="118643"/>
                  </a:cubicBezTo>
                  <a:cubicBezTo>
                    <a:pt x="69038" y="117453"/>
                    <a:pt x="67996" y="116411"/>
                    <a:pt x="67698" y="115518"/>
                  </a:cubicBezTo>
                  <a:cubicBezTo>
                    <a:pt x="67401" y="114030"/>
                    <a:pt x="67103" y="112393"/>
                    <a:pt x="66805" y="110607"/>
                  </a:cubicBezTo>
                  <a:cubicBezTo>
                    <a:pt x="66508" y="107928"/>
                    <a:pt x="65764" y="105993"/>
                    <a:pt x="64573" y="104802"/>
                  </a:cubicBezTo>
                  <a:cubicBezTo>
                    <a:pt x="63680" y="103314"/>
                    <a:pt x="63234" y="102272"/>
                    <a:pt x="63234" y="101677"/>
                  </a:cubicBezTo>
                  <a:cubicBezTo>
                    <a:pt x="63234" y="101082"/>
                    <a:pt x="63085" y="100561"/>
                    <a:pt x="62787" y="100114"/>
                  </a:cubicBezTo>
                  <a:cubicBezTo>
                    <a:pt x="62489" y="99668"/>
                    <a:pt x="62415" y="99147"/>
                    <a:pt x="62564" y="98552"/>
                  </a:cubicBezTo>
                  <a:cubicBezTo>
                    <a:pt x="62713" y="97956"/>
                    <a:pt x="63531" y="97212"/>
                    <a:pt x="65019" y="96319"/>
                  </a:cubicBezTo>
                  <a:cubicBezTo>
                    <a:pt x="66508" y="95426"/>
                    <a:pt x="67698" y="95129"/>
                    <a:pt x="68591" y="95426"/>
                  </a:cubicBezTo>
                  <a:cubicBezTo>
                    <a:pt x="69484" y="95724"/>
                    <a:pt x="70675" y="94980"/>
                    <a:pt x="72163" y="93194"/>
                  </a:cubicBezTo>
                  <a:cubicBezTo>
                    <a:pt x="73056" y="92301"/>
                    <a:pt x="75289" y="90068"/>
                    <a:pt x="78860" y="86497"/>
                  </a:cubicBezTo>
                  <a:cubicBezTo>
                    <a:pt x="81837" y="82925"/>
                    <a:pt x="84069" y="80097"/>
                    <a:pt x="85558" y="78013"/>
                  </a:cubicBezTo>
                  <a:cubicBezTo>
                    <a:pt x="87641" y="75334"/>
                    <a:pt x="89278" y="73102"/>
                    <a:pt x="90469" y="71316"/>
                  </a:cubicBezTo>
                  <a:lnTo>
                    <a:pt x="92255" y="68637"/>
                  </a:lnTo>
                  <a:lnTo>
                    <a:pt x="90916" y="67744"/>
                  </a:lnTo>
                  <a:cubicBezTo>
                    <a:pt x="90023" y="67149"/>
                    <a:pt x="88088" y="66107"/>
                    <a:pt x="85111" y="64619"/>
                  </a:cubicBezTo>
                  <a:cubicBezTo>
                    <a:pt x="81837" y="62833"/>
                    <a:pt x="79902" y="61940"/>
                    <a:pt x="79307" y="61940"/>
                  </a:cubicBezTo>
                  <a:cubicBezTo>
                    <a:pt x="78414" y="61345"/>
                    <a:pt x="77967" y="60749"/>
                    <a:pt x="77967" y="60154"/>
                  </a:cubicBezTo>
                  <a:cubicBezTo>
                    <a:pt x="77967" y="59559"/>
                    <a:pt x="77372" y="58740"/>
                    <a:pt x="76182" y="57698"/>
                  </a:cubicBezTo>
                  <a:cubicBezTo>
                    <a:pt x="74991" y="56657"/>
                    <a:pt x="74321" y="55838"/>
                    <a:pt x="74172" y="55243"/>
                  </a:cubicBezTo>
                  <a:cubicBezTo>
                    <a:pt x="74024" y="54647"/>
                    <a:pt x="73651" y="54647"/>
                    <a:pt x="73056" y="55243"/>
                  </a:cubicBezTo>
                  <a:cubicBezTo>
                    <a:pt x="72163" y="55838"/>
                    <a:pt x="70973" y="56880"/>
                    <a:pt x="69484" y="58368"/>
                  </a:cubicBezTo>
                  <a:cubicBezTo>
                    <a:pt x="67698" y="59559"/>
                    <a:pt x="66805" y="61047"/>
                    <a:pt x="66805" y="62833"/>
                  </a:cubicBezTo>
                  <a:cubicBezTo>
                    <a:pt x="66508" y="64321"/>
                    <a:pt x="65764" y="66702"/>
                    <a:pt x="64573" y="69977"/>
                  </a:cubicBezTo>
                  <a:cubicBezTo>
                    <a:pt x="63382" y="73251"/>
                    <a:pt x="62861" y="74962"/>
                    <a:pt x="63010" y="75111"/>
                  </a:cubicBezTo>
                  <a:cubicBezTo>
                    <a:pt x="63159" y="75260"/>
                    <a:pt x="64871" y="74739"/>
                    <a:pt x="68145" y="73549"/>
                  </a:cubicBezTo>
                  <a:cubicBezTo>
                    <a:pt x="70824" y="72656"/>
                    <a:pt x="73949" y="71465"/>
                    <a:pt x="77521" y="69977"/>
                  </a:cubicBezTo>
                  <a:cubicBezTo>
                    <a:pt x="80200" y="68786"/>
                    <a:pt x="82060" y="68191"/>
                    <a:pt x="83102" y="68191"/>
                  </a:cubicBezTo>
                  <a:cubicBezTo>
                    <a:pt x="84144" y="68191"/>
                    <a:pt x="84665" y="68488"/>
                    <a:pt x="84665" y="69084"/>
                  </a:cubicBezTo>
                  <a:cubicBezTo>
                    <a:pt x="84665" y="69679"/>
                    <a:pt x="83028" y="71018"/>
                    <a:pt x="79753" y="73102"/>
                  </a:cubicBezTo>
                  <a:cubicBezTo>
                    <a:pt x="76479" y="74888"/>
                    <a:pt x="74842" y="75930"/>
                    <a:pt x="74842" y="76227"/>
                  </a:cubicBezTo>
                  <a:cubicBezTo>
                    <a:pt x="74842" y="76525"/>
                    <a:pt x="73354" y="78162"/>
                    <a:pt x="70377" y="81139"/>
                  </a:cubicBezTo>
                  <a:cubicBezTo>
                    <a:pt x="67698" y="83818"/>
                    <a:pt x="65764" y="85455"/>
                    <a:pt x="64573" y="86050"/>
                  </a:cubicBezTo>
                  <a:cubicBezTo>
                    <a:pt x="63680" y="86645"/>
                    <a:pt x="63234" y="87241"/>
                    <a:pt x="63234" y="87836"/>
                  </a:cubicBezTo>
                  <a:cubicBezTo>
                    <a:pt x="63234" y="88134"/>
                    <a:pt x="62936" y="88580"/>
                    <a:pt x="62341" y="89175"/>
                  </a:cubicBezTo>
                  <a:cubicBezTo>
                    <a:pt x="62043" y="89771"/>
                    <a:pt x="61671" y="90589"/>
                    <a:pt x="61224" y="91631"/>
                  </a:cubicBezTo>
                  <a:cubicBezTo>
                    <a:pt x="60778" y="92673"/>
                    <a:pt x="60555" y="94533"/>
                    <a:pt x="60555" y="97212"/>
                  </a:cubicBezTo>
                  <a:cubicBezTo>
                    <a:pt x="60555" y="99593"/>
                    <a:pt x="60852" y="103612"/>
                    <a:pt x="61448" y="109267"/>
                  </a:cubicBezTo>
                  <a:cubicBezTo>
                    <a:pt x="62043" y="114327"/>
                    <a:pt x="62489" y="118197"/>
                    <a:pt x="62787" y="120876"/>
                  </a:cubicBezTo>
                  <a:cubicBezTo>
                    <a:pt x="63382" y="122959"/>
                    <a:pt x="63680" y="124597"/>
                    <a:pt x="63680" y="125787"/>
                  </a:cubicBezTo>
                  <a:cubicBezTo>
                    <a:pt x="63680" y="126382"/>
                    <a:pt x="63978" y="128466"/>
                    <a:pt x="64573" y="132038"/>
                  </a:cubicBezTo>
                  <a:cubicBezTo>
                    <a:pt x="64871" y="135312"/>
                    <a:pt x="65317" y="137619"/>
                    <a:pt x="65912" y="138958"/>
                  </a:cubicBezTo>
                  <a:cubicBezTo>
                    <a:pt x="66508" y="140298"/>
                    <a:pt x="67401" y="142009"/>
                    <a:pt x="68591" y="144093"/>
                  </a:cubicBezTo>
                  <a:cubicBezTo>
                    <a:pt x="69782" y="146474"/>
                    <a:pt x="70080" y="147888"/>
                    <a:pt x="69484" y="148335"/>
                  </a:cubicBezTo>
                  <a:cubicBezTo>
                    <a:pt x="68889" y="148781"/>
                    <a:pt x="68591" y="149376"/>
                    <a:pt x="68591" y="150121"/>
                  </a:cubicBezTo>
                  <a:cubicBezTo>
                    <a:pt x="68591" y="150865"/>
                    <a:pt x="67996" y="151683"/>
                    <a:pt x="66805" y="152576"/>
                  </a:cubicBezTo>
                  <a:cubicBezTo>
                    <a:pt x="65615" y="153767"/>
                    <a:pt x="64573" y="154213"/>
                    <a:pt x="63680" y="153916"/>
                  </a:cubicBezTo>
                  <a:cubicBezTo>
                    <a:pt x="62489" y="153916"/>
                    <a:pt x="61596" y="154213"/>
                    <a:pt x="61001" y="154809"/>
                  </a:cubicBezTo>
                  <a:cubicBezTo>
                    <a:pt x="60406" y="155404"/>
                    <a:pt x="59959" y="156074"/>
                    <a:pt x="59662" y="156818"/>
                  </a:cubicBezTo>
                  <a:cubicBezTo>
                    <a:pt x="59364" y="157562"/>
                    <a:pt x="58769" y="157934"/>
                    <a:pt x="57876" y="157934"/>
                  </a:cubicBezTo>
                  <a:cubicBezTo>
                    <a:pt x="56983" y="158232"/>
                    <a:pt x="55197" y="157041"/>
                    <a:pt x="52518" y="154362"/>
                  </a:cubicBezTo>
                  <a:cubicBezTo>
                    <a:pt x="49839" y="151683"/>
                    <a:pt x="48500" y="150046"/>
                    <a:pt x="48500" y="149451"/>
                  </a:cubicBezTo>
                  <a:cubicBezTo>
                    <a:pt x="48500" y="148856"/>
                    <a:pt x="48351" y="148558"/>
                    <a:pt x="48053" y="148558"/>
                  </a:cubicBezTo>
                  <a:cubicBezTo>
                    <a:pt x="47755" y="148558"/>
                    <a:pt x="47309" y="147814"/>
                    <a:pt x="46714" y="146325"/>
                  </a:cubicBezTo>
                  <a:cubicBezTo>
                    <a:pt x="46416" y="144837"/>
                    <a:pt x="45672" y="143721"/>
                    <a:pt x="44481" y="142977"/>
                  </a:cubicBezTo>
                  <a:cubicBezTo>
                    <a:pt x="43291" y="142233"/>
                    <a:pt x="42844" y="141637"/>
                    <a:pt x="43142" y="141191"/>
                  </a:cubicBezTo>
                  <a:cubicBezTo>
                    <a:pt x="43439" y="140744"/>
                    <a:pt x="43142" y="140075"/>
                    <a:pt x="42249" y="139182"/>
                  </a:cubicBezTo>
                  <a:cubicBezTo>
                    <a:pt x="41356" y="138586"/>
                    <a:pt x="40612" y="138289"/>
                    <a:pt x="40016" y="138289"/>
                  </a:cubicBezTo>
                  <a:cubicBezTo>
                    <a:pt x="39719" y="138289"/>
                    <a:pt x="39570" y="137619"/>
                    <a:pt x="39570" y="136280"/>
                  </a:cubicBezTo>
                  <a:cubicBezTo>
                    <a:pt x="39570" y="134940"/>
                    <a:pt x="39198" y="133973"/>
                    <a:pt x="38454" y="133377"/>
                  </a:cubicBezTo>
                  <a:cubicBezTo>
                    <a:pt x="37709" y="132782"/>
                    <a:pt x="37040" y="132484"/>
                    <a:pt x="36444" y="132484"/>
                  </a:cubicBezTo>
                  <a:cubicBezTo>
                    <a:pt x="35849" y="132484"/>
                    <a:pt x="34807" y="131889"/>
                    <a:pt x="33319" y="130699"/>
                  </a:cubicBezTo>
                  <a:cubicBezTo>
                    <a:pt x="31533" y="129508"/>
                    <a:pt x="29896" y="128764"/>
                    <a:pt x="28408" y="128466"/>
                  </a:cubicBezTo>
                  <a:cubicBezTo>
                    <a:pt x="26622" y="128168"/>
                    <a:pt x="25134" y="128020"/>
                    <a:pt x="23943" y="128020"/>
                  </a:cubicBezTo>
                  <a:cubicBezTo>
                    <a:pt x="23050" y="127722"/>
                    <a:pt x="22603" y="127424"/>
                    <a:pt x="22603" y="127127"/>
                  </a:cubicBezTo>
                  <a:cubicBezTo>
                    <a:pt x="22901" y="126829"/>
                    <a:pt x="23050" y="126308"/>
                    <a:pt x="23050" y="125564"/>
                  </a:cubicBezTo>
                  <a:cubicBezTo>
                    <a:pt x="23050" y="124820"/>
                    <a:pt x="22083" y="124150"/>
                    <a:pt x="20148" y="123555"/>
                  </a:cubicBezTo>
                  <a:cubicBezTo>
                    <a:pt x="18213" y="122959"/>
                    <a:pt x="16948" y="122513"/>
                    <a:pt x="16353" y="122215"/>
                  </a:cubicBezTo>
                  <a:cubicBezTo>
                    <a:pt x="15757" y="121918"/>
                    <a:pt x="15757" y="121769"/>
                    <a:pt x="16353" y="121769"/>
                  </a:cubicBezTo>
                  <a:cubicBezTo>
                    <a:pt x="16650" y="121769"/>
                    <a:pt x="17097" y="121769"/>
                    <a:pt x="17692" y="121769"/>
                  </a:cubicBezTo>
                  <a:cubicBezTo>
                    <a:pt x="19478" y="121769"/>
                    <a:pt x="21041" y="121546"/>
                    <a:pt x="22380" y="121099"/>
                  </a:cubicBezTo>
                  <a:cubicBezTo>
                    <a:pt x="23720" y="120653"/>
                    <a:pt x="25282" y="120429"/>
                    <a:pt x="27068" y="120429"/>
                  </a:cubicBezTo>
                  <a:cubicBezTo>
                    <a:pt x="28557" y="120132"/>
                    <a:pt x="29598" y="119834"/>
                    <a:pt x="30194" y="119536"/>
                  </a:cubicBezTo>
                  <a:cubicBezTo>
                    <a:pt x="30789" y="119239"/>
                    <a:pt x="32128" y="119090"/>
                    <a:pt x="34212" y="119090"/>
                  </a:cubicBezTo>
                  <a:cubicBezTo>
                    <a:pt x="36296" y="118792"/>
                    <a:pt x="39123" y="118495"/>
                    <a:pt x="42695" y="118197"/>
                  </a:cubicBezTo>
                  <a:lnTo>
                    <a:pt x="47607" y="117750"/>
                  </a:lnTo>
                  <a:lnTo>
                    <a:pt x="47607" y="115072"/>
                  </a:lnTo>
                  <a:cubicBezTo>
                    <a:pt x="47904" y="112988"/>
                    <a:pt x="47904" y="110160"/>
                    <a:pt x="47607" y="106588"/>
                  </a:cubicBezTo>
                  <a:lnTo>
                    <a:pt x="47160" y="101677"/>
                  </a:lnTo>
                  <a:lnTo>
                    <a:pt x="44481" y="103016"/>
                  </a:lnTo>
                  <a:cubicBezTo>
                    <a:pt x="42993" y="103909"/>
                    <a:pt x="41058" y="104951"/>
                    <a:pt x="38677" y="106142"/>
                  </a:cubicBezTo>
                  <a:cubicBezTo>
                    <a:pt x="35700" y="107332"/>
                    <a:pt x="33468" y="108225"/>
                    <a:pt x="31980" y="108821"/>
                  </a:cubicBezTo>
                  <a:cubicBezTo>
                    <a:pt x="30194" y="109714"/>
                    <a:pt x="27812" y="110607"/>
                    <a:pt x="24836" y="111500"/>
                  </a:cubicBezTo>
                  <a:cubicBezTo>
                    <a:pt x="22157" y="112095"/>
                    <a:pt x="18808" y="112467"/>
                    <a:pt x="14790" y="112616"/>
                  </a:cubicBezTo>
                  <a:cubicBezTo>
                    <a:pt x="10772" y="112765"/>
                    <a:pt x="8465" y="112839"/>
                    <a:pt x="7869" y="112839"/>
                  </a:cubicBezTo>
                  <a:cubicBezTo>
                    <a:pt x="6976" y="112541"/>
                    <a:pt x="6530" y="112169"/>
                    <a:pt x="6530" y="111723"/>
                  </a:cubicBezTo>
                  <a:cubicBezTo>
                    <a:pt x="6530" y="111276"/>
                    <a:pt x="5935" y="110458"/>
                    <a:pt x="4744" y="109267"/>
                  </a:cubicBezTo>
                  <a:cubicBezTo>
                    <a:pt x="3553" y="108077"/>
                    <a:pt x="2660" y="107332"/>
                    <a:pt x="2065" y="107035"/>
                  </a:cubicBezTo>
                  <a:cubicBezTo>
                    <a:pt x="1470" y="106737"/>
                    <a:pt x="1172" y="106142"/>
                    <a:pt x="1172" y="105249"/>
                  </a:cubicBezTo>
                  <a:cubicBezTo>
                    <a:pt x="1172" y="104356"/>
                    <a:pt x="949" y="103761"/>
                    <a:pt x="502" y="103463"/>
                  </a:cubicBezTo>
                  <a:cubicBezTo>
                    <a:pt x="56" y="103165"/>
                    <a:pt x="-93" y="102793"/>
                    <a:pt x="56" y="102347"/>
                  </a:cubicBezTo>
                  <a:cubicBezTo>
                    <a:pt x="205" y="101900"/>
                    <a:pt x="1023" y="101751"/>
                    <a:pt x="2512" y="101900"/>
                  </a:cubicBezTo>
                  <a:cubicBezTo>
                    <a:pt x="4000" y="102049"/>
                    <a:pt x="6232" y="101528"/>
                    <a:pt x="9209" y="100338"/>
                  </a:cubicBezTo>
                  <a:cubicBezTo>
                    <a:pt x="12185" y="99147"/>
                    <a:pt x="17394" y="96617"/>
                    <a:pt x="24836" y="92747"/>
                  </a:cubicBezTo>
                  <a:cubicBezTo>
                    <a:pt x="30789" y="89771"/>
                    <a:pt x="36593" y="86943"/>
                    <a:pt x="42249" y="84264"/>
                  </a:cubicBezTo>
                  <a:cubicBezTo>
                    <a:pt x="44928" y="82776"/>
                    <a:pt x="46565" y="81808"/>
                    <a:pt x="47160" y="81362"/>
                  </a:cubicBezTo>
                  <a:cubicBezTo>
                    <a:pt x="47755" y="80915"/>
                    <a:pt x="48053" y="80246"/>
                    <a:pt x="48053" y="79353"/>
                  </a:cubicBezTo>
                  <a:cubicBezTo>
                    <a:pt x="48053" y="77865"/>
                    <a:pt x="48351" y="75483"/>
                    <a:pt x="48946" y="72209"/>
                  </a:cubicBezTo>
                  <a:cubicBezTo>
                    <a:pt x="49541" y="68637"/>
                    <a:pt x="49839" y="66256"/>
                    <a:pt x="49839" y="65065"/>
                  </a:cubicBezTo>
                  <a:cubicBezTo>
                    <a:pt x="49839" y="63875"/>
                    <a:pt x="49392" y="63279"/>
                    <a:pt x="48500" y="63279"/>
                  </a:cubicBezTo>
                  <a:cubicBezTo>
                    <a:pt x="47607" y="63279"/>
                    <a:pt x="46862" y="62982"/>
                    <a:pt x="46267" y="62386"/>
                  </a:cubicBezTo>
                  <a:cubicBezTo>
                    <a:pt x="45672" y="62089"/>
                    <a:pt x="43886" y="61345"/>
                    <a:pt x="40909" y="60154"/>
                  </a:cubicBezTo>
                  <a:cubicBezTo>
                    <a:pt x="37635" y="58963"/>
                    <a:pt x="35924" y="58368"/>
                    <a:pt x="35775" y="58368"/>
                  </a:cubicBezTo>
                  <a:cubicBezTo>
                    <a:pt x="35626" y="58368"/>
                    <a:pt x="34361" y="57922"/>
                    <a:pt x="31980" y="57029"/>
                  </a:cubicBezTo>
                  <a:cubicBezTo>
                    <a:pt x="29301" y="55838"/>
                    <a:pt x="27812" y="55094"/>
                    <a:pt x="27515" y="54796"/>
                  </a:cubicBezTo>
                  <a:cubicBezTo>
                    <a:pt x="26622" y="54499"/>
                    <a:pt x="24910" y="52936"/>
                    <a:pt x="22380" y="50108"/>
                  </a:cubicBezTo>
                  <a:cubicBezTo>
                    <a:pt x="19850" y="47280"/>
                    <a:pt x="18585" y="45718"/>
                    <a:pt x="18585" y="45420"/>
                  </a:cubicBezTo>
                  <a:cubicBezTo>
                    <a:pt x="18585" y="45122"/>
                    <a:pt x="18808" y="44453"/>
                    <a:pt x="19255" y="43411"/>
                  </a:cubicBezTo>
                  <a:cubicBezTo>
                    <a:pt x="19701" y="42369"/>
                    <a:pt x="20222" y="42071"/>
                    <a:pt x="20817" y="42518"/>
                  </a:cubicBezTo>
                  <a:cubicBezTo>
                    <a:pt x="21413" y="42964"/>
                    <a:pt x="22083" y="43113"/>
                    <a:pt x="22827" y="42964"/>
                  </a:cubicBezTo>
                  <a:cubicBezTo>
                    <a:pt x="23571" y="42815"/>
                    <a:pt x="24241" y="43262"/>
                    <a:pt x="24836" y="44304"/>
                  </a:cubicBezTo>
                  <a:cubicBezTo>
                    <a:pt x="25431" y="45346"/>
                    <a:pt x="26250" y="45866"/>
                    <a:pt x="27292" y="45866"/>
                  </a:cubicBezTo>
                  <a:cubicBezTo>
                    <a:pt x="28333" y="45866"/>
                    <a:pt x="30045" y="45569"/>
                    <a:pt x="32426" y="44974"/>
                  </a:cubicBezTo>
                  <a:cubicBezTo>
                    <a:pt x="34807" y="44081"/>
                    <a:pt x="36891" y="43039"/>
                    <a:pt x="38677" y="41848"/>
                  </a:cubicBezTo>
                  <a:cubicBezTo>
                    <a:pt x="40463" y="40657"/>
                    <a:pt x="42546" y="39095"/>
                    <a:pt x="44928" y="37160"/>
                  </a:cubicBezTo>
                  <a:cubicBezTo>
                    <a:pt x="47309" y="35225"/>
                    <a:pt x="49988" y="32770"/>
                    <a:pt x="52964" y="29793"/>
                  </a:cubicBezTo>
                  <a:lnTo>
                    <a:pt x="57429" y="25328"/>
                  </a:lnTo>
                  <a:lnTo>
                    <a:pt x="57429" y="20863"/>
                  </a:lnTo>
                  <a:cubicBezTo>
                    <a:pt x="57132" y="17589"/>
                    <a:pt x="56834" y="15208"/>
                    <a:pt x="56536" y="13720"/>
                  </a:cubicBezTo>
                  <a:cubicBezTo>
                    <a:pt x="56239" y="12231"/>
                    <a:pt x="55792" y="11041"/>
                    <a:pt x="55197" y="10148"/>
                  </a:cubicBezTo>
                  <a:cubicBezTo>
                    <a:pt x="54006" y="8957"/>
                    <a:pt x="53113" y="8064"/>
                    <a:pt x="52518" y="7469"/>
                  </a:cubicBezTo>
                  <a:cubicBezTo>
                    <a:pt x="51625" y="6278"/>
                    <a:pt x="50434" y="5385"/>
                    <a:pt x="48946" y="4790"/>
                  </a:cubicBezTo>
                  <a:cubicBezTo>
                    <a:pt x="47458" y="3897"/>
                    <a:pt x="46416" y="3450"/>
                    <a:pt x="45821" y="3450"/>
                  </a:cubicBezTo>
                  <a:cubicBezTo>
                    <a:pt x="45225" y="3450"/>
                    <a:pt x="44928" y="3302"/>
                    <a:pt x="44928" y="3004"/>
                  </a:cubicBezTo>
                  <a:cubicBezTo>
                    <a:pt x="44928" y="2706"/>
                    <a:pt x="47309" y="2037"/>
                    <a:pt x="52071" y="995"/>
                  </a:cubicBezTo>
                  <a:cubicBezTo>
                    <a:pt x="56834" y="-47"/>
                    <a:pt x="60034" y="-270"/>
                    <a:pt x="61671" y="32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00" dirty="0">
                <a:solidFill>
                  <a:schemeClr val="accent2"/>
                </a:solidFill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45" name="TextBox 85"/>
            <p:cNvSpPr txBox="1"/>
            <p:nvPr>
              <p:custDataLst>
                <p:tags r:id="rId4"/>
              </p:custDataLst>
            </p:nvPr>
          </p:nvSpPr>
          <p:spPr>
            <a:xfrm>
              <a:off x="6915915" y="-2823541"/>
              <a:ext cx="2202635" cy="2404541"/>
            </a:xfrm>
            <a:custGeom>
              <a:avLst/>
              <a:gdLst/>
              <a:ahLst/>
              <a:cxnLst/>
              <a:rect l="l" t="t" r="r" b="b"/>
              <a:pathLst>
                <a:path w="159098" h="173682">
                  <a:moveTo>
                    <a:pt x="59532" y="85725"/>
                  </a:moveTo>
                  <a:cubicBezTo>
                    <a:pt x="58639" y="86023"/>
                    <a:pt x="57597" y="86320"/>
                    <a:pt x="56407" y="86618"/>
                  </a:cubicBezTo>
                  <a:cubicBezTo>
                    <a:pt x="56109" y="86618"/>
                    <a:pt x="55291" y="86841"/>
                    <a:pt x="53951" y="87288"/>
                  </a:cubicBezTo>
                  <a:cubicBezTo>
                    <a:pt x="52612" y="87734"/>
                    <a:pt x="51495" y="87957"/>
                    <a:pt x="50603" y="87957"/>
                  </a:cubicBezTo>
                  <a:cubicBezTo>
                    <a:pt x="48519" y="88553"/>
                    <a:pt x="46882" y="89371"/>
                    <a:pt x="45691" y="90413"/>
                  </a:cubicBezTo>
                  <a:cubicBezTo>
                    <a:pt x="44501" y="91455"/>
                    <a:pt x="43533" y="91901"/>
                    <a:pt x="42789" y="91752"/>
                  </a:cubicBezTo>
                  <a:cubicBezTo>
                    <a:pt x="42045" y="91604"/>
                    <a:pt x="41078" y="91678"/>
                    <a:pt x="39887" y="91976"/>
                  </a:cubicBezTo>
                  <a:cubicBezTo>
                    <a:pt x="38696" y="92273"/>
                    <a:pt x="37803" y="92571"/>
                    <a:pt x="37208" y="92869"/>
                  </a:cubicBezTo>
                  <a:cubicBezTo>
                    <a:pt x="36613" y="93166"/>
                    <a:pt x="36166" y="92794"/>
                    <a:pt x="35869" y="91752"/>
                  </a:cubicBezTo>
                  <a:cubicBezTo>
                    <a:pt x="35571" y="90711"/>
                    <a:pt x="35720" y="89743"/>
                    <a:pt x="36315" y="88850"/>
                  </a:cubicBezTo>
                  <a:cubicBezTo>
                    <a:pt x="36613" y="87660"/>
                    <a:pt x="36687" y="86990"/>
                    <a:pt x="36538" y="86841"/>
                  </a:cubicBezTo>
                  <a:cubicBezTo>
                    <a:pt x="36389" y="86692"/>
                    <a:pt x="34827" y="87808"/>
                    <a:pt x="31850" y="90190"/>
                  </a:cubicBezTo>
                  <a:cubicBezTo>
                    <a:pt x="28874" y="92571"/>
                    <a:pt x="24706" y="96292"/>
                    <a:pt x="19349" y="101352"/>
                  </a:cubicBezTo>
                  <a:cubicBezTo>
                    <a:pt x="13991" y="106710"/>
                    <a:pt x="10642" y="110282"/>
                    <a:pt x="9303" y="112067"/>
                  </a:cubicBezTo>
                  <a:cubicBezTo>
                    <a:pt x="7963" y="113853"/>
                    <a:pt x="7070" y="115118"/>
                    <a:pt x="6624" y="115863"/>
                  </a:cubicBezTo>
                  <a:cubicBezTo>
                    <a:pt x="6177" y="116607"/>
                    <a:pt x="5954" y="117128"/>
                    <a:pt x="5954" y="117425"/>
                  </a:cubicBezTo>
                  <a:cubicBezTo>
                    <a:pt x="5954" y="117723"/>
                    <a:pt x="7963" y="117872"/>
                    <a:pt x="11982" y="117872"/>
                  </a:cubicBezTo>
                  <a:cubicBezTo>
                    <a:pt x="16000" y="117872"/>
                    <a:pt x="18307" y="117425"/>
                    <a:pt x="18902" y="116532"/>
                  </a:cubicBezTo>
                  <a:cubicBezTo>
                    <a:pt x="19497" y="115639"/>
                    <a:pt x="20390" y="113556"/>
                    <a:pt x="21581" y="110282"/>
                  </a:cubicBezTo>
                  <a:cubicBezTo>
                    <a:pt x="22772" y="107007"/>
                    <a:pt x="23665" y="105073"/>
                    <a:pt x="24260" y="104477"/>
                  </a:cubicBezTo>
                  <a:cubicBezTo>
                    <a:pt x="25153" y="103584"/>
                    <a:pt x="25748" y="103510"/>
                    <a:pt x="26046" y="104254"/>
                  </a:cubicBezTo>
                  <a:cubicBezTo>
                    <a:pt x="26344" y="104998"/>
                    <a:pt x="26641" y="105965"/>
                    <a:pt x="26939" y="107156"/>
                  </a:cubicBezTo>
                  <a:cubicBezTo>
                    <a:pt x="27237" y="108347"/>
                    <a:pt x="27385" y="110579"/>
                    <a:pt x="27385" y="113853"/>
                  </a:cubicBezTo>
                  <a:cubicBezTo>
                    <a:pt x="27683" y="117128"/>
                    <a:pt x="27906" y="119062"/>
                    <a:pt x="28055" y="119658"/>
                  </a:cubicBezTo>
                  <a:cubicBezTo>
                    <a:pt x="28204" y="120253"/>
                    <a:pt x="29320" y="120551"/>
                    <a:pt x="31404" y="120551"/>
                  </a:cubicBezTo>
                  <a:cubicBezTo>
                    <a:pt x="33190" y="120551"/>
                    <a:pt x="34380" y="120253"/>
                    <a:pt x="34976" y="119658"/>
                  </a:cubicBezTo>
                  <a:cubicBezTo>
                    <a:pt x="35571" y="118467"/>
                    <a:pt x="36464" y="117128"/>
                    <a:pt x="37654" y="115639"/>
                  </a:cubicBezTo>
                  <a:cubicBezTo>
                    <a:pt x="38547" y="115044"/>
                    <a:pt x="41078" y="112365"/>
                    <a:pt x="45245" y="107603"/>
                  </a:cubicBezTo>
                  <a:cubicBezTo>
                    <a:pt x="48519" y="103733"/>
                    <a:pt x="51347" y="100459"/>
                    <a:pt x="53728" y="97780"/>
                  </a:cubicBezTo>
                  <a:cubicBezTo>
                    <a:pt x="56109" y="95101"/>
                    <a:pt x="57746" y="92571"/>
                    <a:pt x="58639" y="90190"/>
                  </a:cubicBezTo>
                  <a:cubicBezTo>
                    <a:pt x="59830" y="88106"/>
                    <a:pt x="60276" y="86767"/>
                    <a:pt x="59979" y="86171"/>
                  </a:cubicBezTo>
                  <a:cubicBezTo>
                    <a:pt x="59979" y="85874"/>
                    <a:pt x="59830" y="85725"/>
                    <a:pt x="59532" y="85725"/>
                  </a:cubicBezTo>
                  <a:close/>
                  <a:moveTo>
                    <a:pt x="55067" y="53132"/>
                  </a:moveTo>
                  <a:cubicBezTo>
                    <a:pt x="54472" y="53132"/>
                    <a:pt x="53579" y="53578"/>
                    <a:pt x="52388" y="54471"/>
                  </a:cubicBezTo>
                  <a:cubicBezTo>
                    <a:pt x="49710" y="56555"/>
                    <a:pt x="48370" y="57596"/>
                    <a:pt x="48370" y="57596"/>
                  </a:cubicBezTo>
                  <a:cubicBezTo>
                    <a:pt x="47179" y="58489"/>
                    <a:pt x="46584" y="59457"/>
                    <a:pt x="46584" y="60498"/>
                  </a:cubicBezTo>
                  <a:cubicBezTo>
                    <a:pt x="46584" y="61540"/>
                    <a:pt x="46807" y="62061"/>
                    <a:pt x="47254" y="62061"/>
                  </a:cubicBezTo>
                  <a:cubicBezTo>
                    <a:pt x="47700" y="62061"/>
                    <a:pt x="48965" y="60871"/>
                    <a:pt x="51049" y="58489"/>
                  </a:cubicBezTo>
                  <a:cubicBezTo>
                    <a:pt x="53133" y="56108"/>
                    <a:pt x="54398" y="54620"/>
                    <a:pt x="54844" y="54024"/>
                  </a:cubicBezTo>
                  <a:cubicBezTo>
                    <a:pt x="55291" y="53429"/>
                    <a:pt x="55365" y="53132"/>
                    <a:pt x="55067" y="53132"/>
                  </a:cubicBezTo>
                  <a:close/>
                  <a:moveTo>
                    <a:pt x="57300" y="10939"/>
                  </a:moveTo>
                  <a:cubicBezTo>
                    <a:pt x="61169" y="11088"/>
                    <a:pt x="64146" y="11460"/>
                    <a:pt x="66229" y="12055"/>
                  </a:cubicBezTo>
                  <a:cubicBezTo>
                    <a:pt x="68313" y="12650"/>
                    <a:pt x="70992" y="13692"/>
                    <a:pt x="74266" y="15180"/>
                  </a:cubicBezTo>
                  <a:cubicBezTo>
                    <a:pt x="77243" y="16669"/>
                    <a:pt x="79922" y="18157"/>
                    <a:pt x="82303" y="19645"/>
                  </a:cubicBezTo>
                  <a:cubicBezTo>
                    <a:pt x="84386" y="20836"/>
                    <a:pt x="87214" y="22919"/>
                    <a:pt x="90786" y="25896"/>
                  </a:cubicBezTo>
                  <a:cubicBezTo>
                    <a:pt x="94656" y="28575"/>
                    <a:pt x="98228" y="31551"/>
                    <a:pt x="101502" y="34826"/>
                  </a:cubicBezTo>
                  <a:cubicBezTo>
                    <a:pt x="104776" y="38398"/>
                    <a:pt x="107306" y="41523"/>
                    <a:pt x="109092" y="44202"/>
                  </a:cubicBezTo>
                  <a:cubicBezTo>
                    <a:pt x="111176" y="46881"/>
                    <a:pt x="112441" y="48146"/>
                    <a:pt x="112887" y="47997"/>
                  </a:cubicBezTo>
                  <a:cubicBezTo>
                    <a:pt x="113334" y="47848"/>
                    <a:pt x="113557" y="46881"/>
                    <a:pt x="113557" y="45095"/>
                  </a:cubicBezTo>
                  <a:cubicBezTo>
                    <a:pt x="113557" y="43309"/>
                    <a:pt x="113036" y="41225"/>
                    <a:pt x="111994" y="38844"/>
                  </a:cubicBezTo>
                  <a:cubicBezTo>
                    <a:pt x="110952" y="36463"/>
                    <a:pt x="109241" y="34230"/>
                    <a:pt x="106860" y="32147"/>
                  </a:cubicBezTo>
                  <a:lnTo>
                    <a:pt x="103288" y="29021"/>
                  </a:lnTo>
                  <a:lnTo>
                    <a:pt x="108199" y="29468"/>
                  </a:lnTo>
                  <a:cubicBezTo>
                    <a:pt x="111473" y="29468"/>
                    <a:pt x="113780" y="29765"/>
                    <a:pt x="115120" y="30361"/>
                  </a:cubicBezTo>
                  <a:cubicBezTo>
                    <a:pt x="116459" y="30956"/>
                    <a:pt x="118319" y="32147"/>
                    <a:pt x="120701" y="33933"/>
                  </a:cubicBezTo>
                  <a:cubicBezTo>
                    <a:pt x="122784" y="35719"/>
                    <a:pt x="123975" y="36612"/>
                    <a:pt x="124272" y="36612"/>
                  </a:cubicBezTo>
                  <a:cubicBezTo>
                    <a:pt x="124570" y="36612"/>
                    <a:pt x="125165" y="36909"/>
                    <a:pt x="126058" y="37505"/>
                  </a:cubicBezTo>
                  <a:cubicBezTo>
                    <a:pt x="126951" y="38100"/>
                    <a:pt x="127844" y="39142"/>
                    <a:pt x="128737" y="40630"/>
                  </a:cubicBezTo>
                  <a:cubicBezTo>
                    <a:pt x="129630" y="42416"/>
                    <a:pt x="130374" y="43383"/>
                    <a:pt x="130970" y="43532"/>
                  </a:cubicBezTo>
                  <a:cubicBezTo>
                    <a:pt x="131565" y="43681"/>
                    <a:pt x="132309" y="44276"/>
                    <a:pt x="133202" y="45318"/>
                  </a:cubicBezTo>
                  <a:cubicBezTo>
                    <a:pt x="134095" y="46360"/>
                    <a:pt x="134542" y="47402"/>
                    <a:pt x="134542" y="48443"/>
                  </a:cubicBezTo>
                  <a:cubicBezTo>
                    <a:pt x="134542" y="49485"/>
                    <a:pt x="134095" y="50750"/>
                    <a:pt x="133202" y="52239"/>
                  </a:cubicBezTo>
                  <a:cubicBezTo>
                    <a:pt x="132012" y="54024"/>
                    <a:pt x="130821" y="55810"/>
                    <a:pt x="129630" y="57596"/>
                  </a:cubicBezTo>
                  <a:cubicBezTo>
                    <a:pt x="128440" y="59085"/>
                    <a:pt x="126654" y="61019"/>
                    <a:pt x="124272" y="63401"/>
                  </a:cubicBezTo>
                  <a:cubicBezTo>
                    <a:pt x="122189" y="65484"/>
                    <a:pt x="121147" y="67047"/>
                    <a:pt x="121147" y="68089"/>
                  </a:cubicBezTo>
                  <a:cubicBezTo>
                    <a:pt x="121147" y="69131"/>
                    <a:pt x="121445" y="70544"/>
                    <a:pt x="122040" y="72330"/>
                  </a:cubicBezTo>
                  <a:cubicBezTo>
                    <a:pt x="122338" y="74414"/>
                    <a:pt x="122635" y="75456"/>
                    <a:pt x="122933" y="75456"/>
                  </a:cubicBezTo>
                  <a:cubicBezTo>
                    <a:pt x="123231" y="75456"/>
                    <a:pt x="123975" y="74712"/>
                    <a:pt x="125165" y="73223"/>
                  </a:cubicBezTo>
                  <a:cubicBezTo>
                    <a:pt x="126654" y="71735"/>
                    <a:pt x="128291" y="70247"/>
                    <a:pt x="130077" y="68758"/>
                  </a:cubicBezTo>
                  <a:cubicBezTo>
                    <a:pt x="132458" y="66973"/>
                    <a:pt x="133797" y="66080"/>
                    <a:pt x="134095" y="66080"/>
                  </a:cubicBezTo>
                  <a:cubicBezTo>
                    <a:pt x="134393" y="65782"/>
                    <a:pt x="134690" y="65782"/>
                    <a:pt x="134988" y="66080"/>
                  </a:cubicBezTo>
                  <a:cubicBezTo>
                    <a:pt x="135286" y="66377"/>
                    <a:pt x="135583" y="66973"/>
                    <a:pt x="135881" y="67865"/>
                  </a:cubicBezTo>
                  <a:cubicBezTo>
                    <a:pt x="136774" y="69354"/>
                    <a:pt x="137518" y="70842"/>
                    <a:pt x="138113" y="72330"/>
                  </a:cubicBezTo>
                  <a:cubicBezTo>
                    <a:pt x="138709" y="73223"/>
                    <a:pt x="139304" y="74563"/>
                    <a:pt x="139899" y="76349"/>
                  </a:cubicBezTo>
                  <a:cubicBezTo>
                    <a:pt x="140495" y="77837"/>
                    <a:pt x="140792" y="80144"/>
                    <a:pt x="140792" y="83269"/>
                  </a:cubicBezTo>
                  <a:cubicBezTo>
                    <a:pt x="140792" y="86395"/>
                    <a:pt x="140495" y="88404"/>
                    <a:pt x="139899" y="89297"/>
                  </a:cubicBezTo>
                  <a:cubicBezTo>
                    <a:pt x="139602" y="90190"/>
                    <a:pt x="139230" y="90636"/>
                    <a:pt x="138783" y="90636"/>
                  </a:cubicBezTo>
                  <a:cubicBezTo>
                    <a:pt x="138337" y="90636"/>
                    <a:pt x="137220" y="91380"/>
                    <a:pt x="135435" y="92869"/>
                  </a:cubicBezTo>
                  <a:cubicBezTo>
                    <a:pt x="133649" y="94357"/>
                    <a:pt x="132681" y="95175"/>
                    <a:pt x="132532" y="95324"/>
                  </a:cubicBezTo>
                  <a:cubicBezTo>
                    <a:pt x="132384" y="95473"/>
                    <a:pt x="131416" y="96292"/>
                    <a:pt x="129630" y="97780"/>
                  </a:cubicBezTo>
                  <a:lnTo>
                    <a:pt x="126951" y="99566"/>
                  </a:lnTo>
                  <a:lnTo>
                    <a:pt x="126951" y="103138"/>
                  </a:lnTo>
                  <a:cubicBezTo>
                    <a:pt x="127249" y="104328"/>
                    <a:pt x="127844" y="108942"/>
                    <a:pt x="128737" y="116979"/>
                  </a:cubicBezTo>
                  <a:cubicBezTo>
                    <a:pt x="129333" y="122932"/>
                    <a:pt x="129928" y="129778"/>
                    <a:pt x="130523" y="137517"/>
                  </a:cubicBezTo>
                  <a:cubicBezTo>
                    <a:pt x="130821" y="144363"/>
                    <a:pt x="130523" y="149423"/>
                    <a:pt x="129630" y="152698"/>
                  </a:cubicBezTo>
                  <a:cubicBezTo>
                    <a:pt x="129035" y="155674"/>
                    <a:pt x="128291" y="158055"/>
                    <a:pt x="127398" y="159841"/>
                  </a:cubicBezTo>
                  <a:cubicBezTo>
                    <a:pt x="126803" y="161330"/>
                    <a:pt x="126505" y="162371"/>
                    <a:pt x="126505" y="162967"/>
                  </a:cubicBezTo>
                  <a:cubicBezTo>
                    <a:pt x="126505" y="163562"/>
                    <a:pt x="126282" y="163934"/>
                    <a:pt x="125835" y="164083"/>
                  </a:cubicBezTo>
                  <a:cubicBezTo>
                    <a:pt x="125389" y="164232"/>
                    <a:pt x="125017" y="165497"/>
                    <a:pt x="124719" y="167878"/>
                  </a:cubicBezTo>
                  <a:cubicBezTo>
                    <a:pt x="124719" y="169962"/>
                    <a:pt x="124421" y="171003"/>
                    <a:pt x="123826" y="171003"/>
                  </a:cubicBezTo>
                  <a:cubicBezTo>
                    <a:pt x="123528" y="171003"/>
                    <a:pt x="123231" y="170706"/>
                    <a:pt x="122933" y="170110"/>
                  </a:cubicBezTo>
                  <a:cubicBezTo>
                    <a:pt x="122635" y="169515"/>
                    <a:pt x="122338" y="169217"/>
                    <a:pt x="122040" y="169217"/>
                  </a:cubicBezTo>
                  <a:cubicBezTo>
                    <a:pt x="121445" y="169217"/>
                    <a:pt x="120998" y="169962"/>
                    <a:pt x="120701" y="171450"/>
                  </a:cubicBezTo>
                  <a:cubicBezTo>
                    <a:pt x="120105" y="172938"/>
                    <a:pt x="119584" y="173682"/>
                    <a:pt x="119138" y="173682"/>
                  </a:cubicBezTo>
                  <a:cubicBezTo>
                    <a:pt x="118691" y="173682"/>
                    <a:pt x="118468" y="173533"/>
                    <a:pt x="118468" y="173236"/>
                  </a:cubicBezTo>
                  <a:cubicBezTo>
                    <a:pt x="118468" y="172938"/>
                    <a:pt x="118022" y="172343"/>
                    <a:pt x="117129" y="171450"/>
                  </a:cubicBezTo>
                  <a:cubicBezTo>
                    <a:pt x="116236" y="170557"/>
                    <a:pt x="115789" y="169813"/>
                    <a:pt x="115789" y="169217"/>
                  </a:cubicBezTo>
                  <a:cubicBezTo>
                    <a:pt x="115492" y="168622"/>
                    <a:pt x="115343" y="168176"/>
                    <a:pt x="115343" y="167878"/>
                  </a:cubicBezTo>
                  <a:cubicBezTo>
                    <a:pt x="115343" y="167580"/>
                    <a:pt x="115120" y="167432"/>
                    <a:pt x="114673" y="167432"/>
                  </a:cubicBezTo>
                  <a:cubicBezTo>
                    <a:pt x="114227" y="167432"/>
                    <a:pt x="113557" y="166985"/>
                    <a:pt x="112664" y="166092"/>
                  </a:cubicBezTo>
                  <a:cubicBezTo>
                    <a:pt x="111771" y="165199"/>
                    <a:pt x="110878" y="164604"/>
                    <a:pt x="109985" y="164306"/>
                  </a:cubicBezTo>
                  <a:cubicBezTo>
                    <a:pt x="109390" y="164008"/>
                    <a:pt x="107976" y="162520"/>
                    <a:pt x="105743" y="159841"/>
                  </a:cubicBezTo>
                  <a:cubicBezTo>
                    <a:pt x="103511" y="157162"/>
                    <a:pt x="102246" y="155079"/>
                    <a:pt x="101948" y="153590"/>
                  </a:cubicBezTo>
                  <a:cubicBezTo>
                    <a:pt x="101651" y="152400"/>
                    <a:pt x="101204" y="150614"/>
                    <a:pt x="100609" y="148233"/>
                  </a:cubicBezTo>
                  <a:cubicBezTo>
                    <a:pt x="100311" y="146149"/>
                    <a:pt x="100162" y="144363"/>
                    <a:pt x="100162" y="142875"/>
                  </a:cubicBezTo>
                  <a:cubicBezTo>
                    <a:pt x="99865" y="141387"/>
                    <a:pt x="99567" y="139898"/>
                    <a:pt x="99269" y="138410"/>
                  </a:cubicBezTo>
                  <a:cubicBezTo>
                    <a:pt x="98376" y="136624"/>
                    <a:pt x="97930" y="135582"/>
                    <a:pt x="97930" y="135285"/>
                  </a:cubicBezTo>
                  <a:cubicBezTo>
                    <a:pt x="97632" y="134392"/>
                    <a:pt x="97335" y="133945"/>
                    <a:pt x="97037" y="133945"/>
                  </a:cubicBezTo>
                  <a:cubicBezTo>
                    <a:pt x="96739" y="133350"/>
                    <a:pt x="96293" y="132606"/>
                    <a:pt x="95697" y="131713"/>
                  </a:cubicBezTo>
                  <a:cubicBezTo>
                    <a:pt x="94804" y="130522"/>
                    <a:pt x="94209" y="129034"/>
                    <a:pt x="93912" y="127248"/>
                  </a:cubicBezTo>
                  <a:cubicBezTo>
                    <a:pt x="93614" y="125462"/>
                    <a:pt x="93167" y="123974"/>
                    <a:pt x="92572" y="122783"/>
                  </a:cubicBezTo>
                  <a:cubicBezTo>
                    <a:pt x="92572" y="122485"/>
                    <a:pt x="92423" y="122039"/>
                    <a:pt x="92126" y="121444"/>
                  </a:cubicBezTo>
                  <a:cubicBezTo>
                    <a:pt x="91530" y="120551"/>
                    <a:pt x="91233" y="119955"/>
                    <a:pt x="91233" y="119658"/>
                  </a:cubicBezTo>
                  <a:cubicBezTo>
                    <a:pt x="90935" y="119062"/>
                    <a:pt x="90861" y="118690"/>
                    <a:pt x="91009" y="118541"/>
                  </a:cubicBezTo>
                  <a:cubicBezTo>
                    <a:pt x="91158" y="118393"/>
                    <a:pt x="92870" y="119062"/>
                    <a:pt x="96144" y="120551"/>
                  </a:cubicBezTo>
                  <a:cubicBezTo>
                    <a:pt x="98823" y="122039"/>
                    <a:pt x="101799" y="123676"/>
                    <a:pt x="105074" y="125462"/>
                  </a:cubicBezTo>
                  <a:cubicBezTo>
                    <a:pt x="107753" y="126950"/>
                    <a:pt x="109241" y="127843"/>
                    <a:pt x="109538" y="128141"/>
                  </a:cubicBezTo>
                  <a:cubicBezTo>
                    <a:pt x="110134" y="128439"/>
                    <a:pt x="110506" y="128513"/>
                    <a:pt x="110655" y="128364"/>
                  </a:cubicBezTo>
                  <a:cubicBezTo>
                    <a:pt x="110804" y="128215"/>
                    <a:pt x="111027" y="126801"/>
                    <a:pt x="111324" y="124123"/>
                  </a:cubicBezTo>
                  <a:cubicBezTo>
                    <a:pt x="111622" y="121146"/>
                    <a:pt x="111920" y="118021"/>
                    <a:pt x="112217" y="114746"/>
                  </a:cubicBezTo>
                  <a:cubicBezTo>
                    <a:pt x="112217" y="111472"/>
                    <a:pt x="111622" y="109686"/>
                    <a:pt x="110431" y="109389"/>
                  </a:cubicBezTo>
                  <a:cubicBezTo>
                    <a:pt x="109538" y="109091"/>
                    <a:pt x="108794" y="109091"/>
                    <a:pt x="108199" y="109389"/>
                  </a:cubicBezTo>
                  <a:cubicBezTo>
                    <a:pt x="106115" y="110579"/>
                    <a:pt x="104181" y="111621"/>
                    <a:pt x="102395" y="112514"/>
                  </a:cubicBezTo>
                  <a:cubicBezTo>
                    <a:pt x="98823" y="114300"/>
                    <a:pt x="96590" y="115490"/>
                    <a:pt x="95697" y="116086"/>
                  </a:cubicBezTo>
                  <a:cubicBezTo>
                    <a:pt x="94209" y="116979"/>
                    <a:pt x="93242" y="117202"/>
                    <a:pt x="92795" y="116756"/>
                  </a:cubicBezTo>
                  <a:cubicBezTo>
                    <a:pt x="92349" y="116309"/>
                    <a:pt x="91530" y="116235"/>
                    <a:pt x="90340" y="116532"/>
                  </a:cubicBezTo>
                  <a:cubicBezTo>
                    <a:pt x="88851" y="116532"/>
                    <a:pt x="87810" y="116681"/>
                    <a:pt x="87214" y="116979"/>
                  </a:cubicBezTo>
                  <a:cubicBezTo>
                    <a:pt x="86917" y="117276"/>
                    <a:pt x="86321" y="117723"/>
                    <a:pt x="85428" y="118318"/>
                  </a:cubicBezTo>
                  <a:cubicBezTo>
                    <a:pt x="84833" y="118914"/>
                    <a:pt x="84089" y="119509"/>
                    <a:pt x="83196" y="120104"/>
                  </a:cubicBezTo>
                  <a:cubicBezTo>
                    <a:pt x="81708" y="120699"/>
                    <a:pt x="79029" y="122337"/>
                    <a:pt x="75159" y="125015"/>
                  </a:cubicBezTo>
                  <a:cubicBezTo>
                    <a:pt x="70992" y="127992"/>
                    <a:pt x="68462" y="129629"/>
                    <a:pt x="67569" y="129927"/>
                  </a:cubicBezTo>
                  <a:cubicBezTo>
                    <a:pt x="66378" y="130224"/>
                    <a:pt x="65783" y="130224"/>
                    <a:pt x="65783" y="129927"/>
                  </a:cubicBezTo>
                  <a:cubicBezTo>
                    <a:pt x="65485" y="129927"/>
                    <a:pt x="66825" y="128885"/>
                    <a:pt x="69801" y="126801"/>
                  </a:cubicBezTo>
                  <a:cubicBezTo>
                    <a:pt x="72480" y="124718"/>
                    <a:pt x="73820" y="123527"/>
                    <a:pt x="73820" y="123230"/>
                  </a:cubicBezTo>
                  <a:cubicBezTo>
                    <a:pt x="73820" y="122932"/>
                    <a:pt x="73671" y="122783"/>
                    <a:pt x="73373" y="122783"/>
                  </a:cubicBezTo>
                  <a:cubicBezTo>
                    <a:pt x="73076" y="122783"/>
                    <a:pt x="71736" y="123825"/>
                    <a:pt x="69355" y="125908"/>
                  </a:cubicBezTo>
                  <a:cubicBezTo>
                    <a:pt x="66974" y="127992"/>
                    <a:pt x="65634" y="129034"/>
                    <a:pt x="65336" y="129034"/>
                  </a:cubicBezTo>
                  <a:cubicBezTo>
                    <a:pt x="65039" y="129034"/>
                    <a:pt x="64964" y="128885"/>
                    <a:pt x="65113" y="128587"/>
                  </a:cubicBezTo>
                  <a:cubicBezTo>
                    <a:pt x="65262" y="128290"/>
                    <a:pt x="66974" y="126504"/>
                    <a:pt x="70248" y="123230"/>
                  </a:cubicBezTo>
                  <a:cubicBezTo>
                    <a:pt x="73820" y="120253"/>
                    <a:pt x="78880" y="115639"/>
                    <a:pt x="85428" y="109389"/>
                  </a:cubicBezTo>
                  <a:cubicBezTo>
                    <a:pt x="91977" y="102840"/>
                    <a:pt x="96888" y="98226"/>
                    <a:pt x="100162" y="95548"/>
                  </a:cubicBezTo>
                  <a:cubicBezTo>
                    <a:pt x="102246" y="93464"/>
                    <a:pt x="104776" y="91083"/>
                    <a:pt x="107753" y="88404"/>
                  </a:cubicBezTo>
                  <a:lnTo>
                    <a:pt x="110431" y="85725"/>
                  </a:lnTo>
                  <a:lnTo>
                    <a:pt x="109538" y="80814"/>
                  </a:lnTo>
                  <a:cubicBezTo>
                    <a:pt x="109241" y="77539"/>
                    <a:pt x="108869" y="75753"/>
                    <a:pt x="108422" y="75456"/>
                  </a:cubicBezTo>
                  <a:cubicBezTo>
                    <a:pt x="107976" y="75158"/>
                    <a:pt x="107083" y="75530"/>
                    <a:pt x="105743" y="76572"/>
                  </a:cubicBezTo>
                  <a:cubicBezTo>
                    <a:pt x="104404" y="77614"/>
                    <a:pt x="103436" y="78135"/>
                    <a:pt x="102841" y="78135"/>
                  </a:cubicBezTo>
                  <a:cubicBezTo>
                    <a:pt x="102246" y="78432"/>
                    <a:pt x="101353" y="79028"/>
                    <a:pt x="100162" y="79921"/>
                  </a:cubicBezTo>
                  <a:cubicBezTo>
                    <a:pt x="98972" y="80814"/>
                    <a:pt x="98079" y="81260"/>
                    <a:pt x="97483" y="81260"/>
                  </a:cubicBezTo>
                  <a:cubicBezTo>
                    <a:pt x="97483" y="81558"/>
                    <a:pt x="97260" y="81781"/>
                    <a:pt x="96814" y="81930"/>
                  </a:cubicBezTo>
                  <a:cubicBezTo>
                    <a:pt x="96367" y="82079"/>
                    <a:pt x="95846" y="82302"/>
                    <a:pt x="95251" y="82599"/>
                  </a:cubicBezTo>
                  <a:cubicBezTo>
                    <a:pt x="94656" y="82897"/>
                    <a:pt x="94209" y="83046"/>
                    <a:pt x="93912" y="83046"/>
                  </a:cubicBezTo>
                  <a:cubicBezTo>
                    <a:pt x="91828" y="83939"/>
                    <a:pt x="90712" y="84385"/>
                    <a:pt x="90563" y="84385"/>
                  </a:cubicBezTo>
                  <a:cubicBezTo>
                    <a:pt x="90414" y="84385"/>
                    <a:pt x="89744" y="84832"/>
                    <a:pt x="88554" y="85725"/>
                  </a:cubicBezTo>
                  <a:cubicBezTo>
                    <a:pt x="87363" y="86915"/>
                    <a:pt x="86321" y="87511"/>
                    <a:pt x="85428" y="87511"/>
                  </a:cubicBezTo>
                  <a:cubicBezTo>
                    <a:pt x="84238" y="87511"/>
                    <a:pt x="83196" y="87213"/>
                    <a:pt x="82303" y="86618"/>
                  </a:cubicBezTo>
                  <a:cubicBezTo>
                    <a:pt x="81112" y="86320"/>
                    <a:pt x="80219" y="85725"/>
                    <a:pt x="79624" y="84832"/>
                  </a:cubicBezTo>
                  <a:cubicBezTo>
                    <a:pt x="78731" y="84237"/>
                    <a:pt x="77689" y="83939"/>
                    <a:pt x="76499" y="83939"/>
                  </a:cubicBezTo>
                  <a:cubicBezTo>
                    <a:pt x="75308" y="83641"/>
                    <a:pt x="74564" y="83790"/>
                    <a:pt x="74266" y="84385"/>
                  </a:cubicBezTo>
                  <a:cubicBezTo>
                    <a:pt x="73969" y="84683"/>
                    <a:pt x="73671" y="85278"/>
                    <a:pt x="73373" y="86171"/>
                  </a:cubicBezTo>
                  <a:cubicBezTo>
                    <a:pt x="73076" y="86767"/>
                    <a:pt x="72778" y="87213"/>
                    <a:pt x="72480" y="87511"/>
                  </a:cubicBezTo>
                  <a:cubicBezTo>
                    <a:pt x="72183" y="88106"/>
                    <a:pt x="71438" y="89743"/>
                    <a:pt x="70248" y="92422"/>
                  </a:cubicBezTo>
                  <a:cubicBezTo>
                    <a:pt x="69355" y="94208"/>
                    <a:pt x="67867" y="96292"/>
                    <a:pt x="65783" y="98673"/>
                  </a:cubicBezTo>
                  <a:cubicBezTo>
                    <a:pt x="65485" y="98971"/>
                    <a:pt x="65039" y="99491"/>
                    <a:pt x="64444" y="100236"/>
                  </a:cubicBezTo>
                  <a:cubicBezTo>
                    <a:pt x="63848" y="100980"/>
                    <a:pt x="63402" y="101501"/>
                    <a:pt x="63104" y="101798"/>
                  </a:cubicBezTo>
                  <a:cubicBezTo>
                    <a:pt x="62806" y="102096"/>
                    <a:pt x="62658" y="102245"/>
                    <a:pt x="62658" y="102245"/>
                  </a:cubicBezTo>
                  <a:cubicBezTo>
                    <a:pt x="62360" y="102542"/>
                    <a:pt x="61913" y="103138"/>
                    <a:pt x="61318" y="104031"/>
                  </a:cubicBezTo>
                  <a:cubicBezTo>
                    <a:pt x="60723" y="104924"/>
                    <a:pt x="59830" y="106114"/>
                    <a:pt x="58639" y="107603"/>
                  </a:cubicBezTo>
                  <a:cubicBezTo>
                    <a:pt x="57746" y="108793"/>
                    <a:pt x="56704" y="110430"/>
                    <a:pt x="55514" y="112514"/>
                  </a:cubicBezTo>
                  <a:cubicBezTo>
                    <a:pt x="54621" y="114300"/>
                    <a:pt x="54174" y="115788"/>
                    <a:pt x="54174" y="116979"/>
                  </a:cubicBezTo>
                  <a:cubicBezTo>
                    <a:pt x="54174" y="117872"/>
                    <a:pt x="53430" y="119360"/>
                    <a:pt x="51942" y="121444"/>
                  </a:cubicBezTo>
                  <a:cubicBezTo>
                    <a:pt x="50751" y="123825"/>
                    <a:pt x="49561" y="125611"/>
                    <a:pt x="48370" y="126801"/>
                  </a:cubicBezTo>
                  <a:cubicBezTo>
                    <a:pt x="47179" y="127992"/>
                    <a:pt x="45468" y="130299"/>
                    <a:pt x="43236" y="133722"/>
                  </a:cubicBezTo>
                  <a:cubicBezTo>
                    <a:pt x="41003" y="137145"/>
                    <a:pt x="39738" y="139005"/>
                    <a:pt x="39440" y="139303"/>
                  </a:cubicBezTo>
                  <a:cubicBezTo>
                    <a:pt x="38547" y="140196"/>
                    <a:pt x="38101" y="140791"/>
                    <a:pt x="38101" y="141089"/>
                  </a:cubicBezTo>
                  <a:cubicBezTo>
                    <a:pt x="37506" y="141684"/>
                    <a:pt x="36464" y="141387"/>
                    <a:pt x="34976" y="140196"/>
                  </a:cubicBezTo>
                  <a:cubicBezTo>
                    <a:pt x="33190" y="139303"/>
                    <a:pt x="29915" y="136475"/>
                    <a:pt x="25153" y="131713"/>
                  </a:cubicBezTo>
                  <a:cubicBezTo>
                    <a:pt x="20390" y="126950"/>
                    <a:pt x="17637" y="124569"/>
                    <a:pt x="16893" y="124569"/>
                  </a:cubicBezTo>
                  <a:cubicBezTo>
                    <a:pt x="16149" y="124569"/>
                    <a:pt x="15628" y="124420"/>
                    <a:pt x="15330" y="124123"/>
                  </a:cubicBezTo>
                  <a:cubicBezTo>
                    <a:pt x="15033" y="123825"/>
                    <a:pt x="13693" y="123378"/>
                    <a:pt x="11312" y="122783"/>
                  </a:cubicBezTo>
                  <a:cubicBezTo>
                    <a:pt x="10717" y="122783"/>
                    <a:pt x="9600" y="122634"/>
                    <a:pt x="7963" y="122337"/>
                  </a:cubicBezTo>
                  <a:cubicBezTo>
                    <a:pt x="6326" y="122039"/>
                    <a:pt x="5210" y="121890"/>
                    <a:pt x="4615" y="121890"/>
                  </a:cubicBezTo>
                  <a:cubicBezTo>
                    <a:pt x="3126" y="121890"/>
                    <a:pt x="2085" y="121592"/>
                    <a:pt x="1489" y="120997"/>
                  </a:cubicBezTo>
                  <a:cubicBezTo>
                    <a:pt x="894" y="120402"/>
                    <a:pt x="447" y="119211"/>
                    <a:pt x="150" y="117425"/>
                  </a:cubicBezTo>
                  <a:cubicBezTo>
                    <a:pt x="-148" y="115937"/>
                    <a:pt x="1" y="114151"/>
                    <a:pt x="596" y="112067"/>
                  </a:cubicBezTo>
                  <a:cubicBezTo>
                    <a:pt x="894" y="110282"/>
                    <a:pt x="1936" y="108049"/>
                    <a:pt x="3722" y="105370"/>
                  </a:cubicBezTo>
                  <a:cubicBezTo>
                    <a:pt x="5805" y="102394"/>
                    <a:pt x="9079" y="98673"/>
                    <a:pt x="13544" y="94208"/>
                  </a:cubicBezTo>
                  <a:cubicBezTo>
                    <a:pt x="18604" y="89148"/>
                    <a:pt x="22325" y="85576"/>
                    <a:pt x="24706" y="83492"/>
                  </a:cubicBezTo>
                  <a:cubicBezTo>
                    <a:pt x="27385" y="80814"/>
                    <a:pt x="28725" y="79251"/>
                    <a:pt x="28725" y="78804"/>
                  </a:cubicBezTo>
                  <a:cubicBezTo>
                    <a:pt x="28725" y="78358"/>
                    <a:pt x="28204" y="77316"/>
                    <a:pt x="27162" y="75679"/>
                  </a:cubicBezTo>
                  <a:cubicBezTo>
                    <a:pt x="26120" y="74042"/>
                    <a:pt x="25599" y="72926"/>
                    <a:pt x="25599" y="72330"/>
                  </a:cubicBezTo>
                  <a:cubicBezTo>
                    <a:pt x="25599" y="71437"/>
                    <a:pt x="25227" y="70396"/>
                    <a:pt x="24483" y="69205"/>
                  </a:cubicBezTo>
                  <a:cubicBezTo>
                    <a:pt x="23739" y="68014"/>
                    <a:pt x="23367" y="66600"/>
                    <a:pt x="23367" y="64963"/>
                  </a:cubicBezTo>
                  <a:cubicBezTo>
                    <a:pt x="23367" y="63326"/>
                    <a:pt x="23590" y="62433"/>
                    <a:pt x="24037" y="62284"/>
                  </a:cubicBezTo>
                  <a:cubicBezTo>
                    <a:pt x="24483" y="62136"/>
                    <a:pt x="24855" y="61317"/>
                    <a:pt x="25153" y="59829"/>
                  </a:cubicBezTo>
                  <a:cubicBezTo>
                    <a:pt x="25451" y="58340"/>
                    <a:pt x="25302" y="55066"/>
                    <a:pt x="24706" y="50006"/>
                  </a:cubicBezTo>
                  <a:cubicBezTo>
                    <a:pt x="24111" y="44946"/>
                    <a:pt x="23367" y="40556"/>
                    <a:pt x="22474" y="36835"/>
                  </a:cubicBezTo>
                  <a:cubicBezTo>
                    <a:pt x="21581" y="33114"/>
                    <a:pt x="20688" y="30510"/>
                    <a:pt x="19795" y="29021"/>
                  </a:cubicBezTo>
                  <a:cubicBezTo>
                    <a:pt x="18902" y="27235"/>
                    <a:pt x="17712" y="25598"/>
                    <a:pt x="16223" y="24110"/>
                  </a:cubicBezTo>
                  <a:cubicBezTo>
                    <a:pt x="15330" y="23217"/>
                    <a:pt x="13991" y="21729"/>
                    <a:pt x="12205" y="19645"/>
                  </a:cubicBezTo>
                  <a:cubicBezTo>
                    <a:pt x="11312" y="18455"/>
                    <a:pt x="10568" y="17413"/>
                    <a:pt x="9972" y="16520"/>
                  </a:cubicBezTo>
                  <a:cubicBezTo>
                    <a:pt x="9377" y="15627"/>
                    <a:pt x="9303" y="14957"/>
                    <a:pt x="9749" y="14511"/>
                  </a:cubicBezTo>
                  <a:cubicBezTo>
                    <a:pt x="10196" y="14064"/>
                    <a:pt x="11535" y="13841"/>
                    <a:pt x="13768" y="13841"/>
                  </a:cubicBezTo>
                  <a:cubicBezTo>
                    <a:pt x="16000" y="13841"/>
                    <a:pt x="18158" y="14287"/>
                    <a:pt x="20242" y="15180"/>
                  </a:cubicBezTo>
                  <a:cubicBezTo>
                    <a:pt x="22028" y="15776"/>
                    <a:pt x="24111" y="16669"/>
                    <a:pt x="26492" y="17859"/>
                  </a:cubicBezTo>
                  <a:cubicBezTo>
                    <a:pt x="28576" y="18752"/>
                    <a:pt x="31106" y="20687"/>
                    <a:pt x="34083" y="23664"/>
                  </a:cubicBezTo>
                  <a:cubicBezTo>
                    <a:pt x="37059" y="26640"/>
                    <a:pt x="38994" y="29170"/>
                    <a:pt x="39887" y="31254"/>
                  </a:cubicBezTo>
                  <a:cubicBezTo>
                    <a:pt x="41078" y="33635"/>
                    <a:pt x="41970" y="36314"/>
                    <a:pt x="42566" y="39290"/>
                  </a:cubicBezTo>
                  <a:cubicBezTo>
                    <a:pt x="43459" y="42565"/>
                    <a:pt x="44054" y="44202"/>
                    <a:pt x="44352" y="44202"/>
                  </a:cubicBezTo>
                  <a:cubicBezTo>
                    <a:pt x="44352" y="44202"/>
                    <a:pt x="44575" y="44053"/>
                    <a:pt x="45021" y="43755"/>
                  </a:cubicBezTo>
                  <a:cubicBezTo>
                    <a:pt x="45468" y="43458"/>
                    <a:pt x="46138" y="43160"/>
                    <a:pt x="47031" y="42862"/>
                  </a:cubicBezTo>
                  <a:cubicBezTo>
                    <a:pt x="47924" y="42565"/>
                    <a:pt x="48817" y="42118"/>
                    <a:pt x="49710" y="41523"/>
                  </a:cubicBezTo>
                  <a:cubicBezTo>
                    <a:pt x="52984" y="40035"/>
                    <a:pt x="55812" y="39142"/>
                    <a:pt x="58193" y="38844"/>
                  </a:cubicBezTo>
                  <a:cubicBezTo>
                    <a:pt x="60574" y="38546"/>
                    <a:pt x="63104" y="38844"/>
                    <a:pt x="65783" y="39737"/>
                  </a:cubicBezTo>
                  <a:cubicBezTo>
                    <a:pt x="68462" y="40630"/>
                    <a:pt x="70397" y="41821"/>
                    <a:pt x="71587" y="43309"/>
                  </a:cubicBezTo>
                  <a:cubicBezTo>
                    <a:pt x="73076" y="44499"/>
                    <a:pt x="74043" y="45913"/>
                    <a:pt x="74489" y="47550"/>
                  </a:cubicBezTo>
                  <a:cubicBezTo>
                    <a:pt x="74936" y="49188"/>
                    <a:pt x="74713" y="50899"/>
                    <a:pt x="73820" y="52685"/>
                  </a:cubicBezTo>
                  <a:cubicBezTo>
                    <a:pt x="72927" y="54769"/>
                    <a:pt x="71811" y="56555"/>
                    <a:pt x="70471" y="58043"/>
                  </a:cubicBezTo>
                  <a:cubicBezTo>
                    <a:pt x="69132" y="59531"/>
                    <a:pt x="67420" y="61094"/>
                    <a:pt x="65336" y="62731"/>
                  </a:cubicBezTo>
                  <a:cubicBezTo>
                    <a:pt x="63253" y="64368"/>
                    <a:pt x="61616" y="65484"/>
                    <a:pt x="60425" y="66080"/>
                  </a:cubicBezTo>
                  <a:cubicBezTo>
                    <a:pt x="59830" y="66377"/>
                    <a:pt x="58342" y="67419"/>
                    <a:pt x="55960" y="69205"/>
                  </a:cubicBezTo>
                  <a:cubicBezTo>
                    <a:pt x="54174" y="70396"/>
                    <a:pt x="52388" y="71884"/>
                    <a:pt x="50603" y="73670"/>
                  </a:cubicBezTo>
                  <a:cubicBezTo>
                    <a:pt x="48817" y="75456"/>
                    <a:pt x="47924" y="76944"/>
                    <a:pt x="47924" y="78135"/>
                  </a:cubicBezTo>
                  <a:cubicBezTo>
                    <a:pt x="47924" y="79325"/>
                    <a:pt x="47998" y="79995"/>
                    <a:pt x="48147" y="80144"/>
                  </a:cubicBezTo>
                  <a:cubicBezTo>
                    <a:pt x="48296" y="80293"/>
                    <a:pt x="48668" y="80367"/>
                    <a:pt x="49263" y="80367"/>
                  </a:cubicBezTo>
                  <a:cubicBezTo>
                    <a:pt x="49858" y="80069"/>
                    <a:pt x="51793" y="79772"/>
                    <a:pt x="55067" y="79474"/>
                  </a:cubicBezTo>
                  <a:cubicBezTo>
                    <a:pt x="58342" y="79176"/>
                    <a:pt x="61020" y="79325"/>
                    <a:pt x="63104" y="79921"/>
                  </a:cubicBezTo>
                  <a:cubicBezTo>
                    <a:pt x="65485" y="80516"/>
                    <a:pt x="67122" y="81111"/>
                    <a:pt x="68015" y="81707"/>
                  </a:cubicBezTo>
                  <a:cubicBezTo>
                    <a:pt x="68908" y="82302"/>
                    <a:pt x="69727" y="82227"/>
                    <a:pt x="70471" y="81483"/>
                  </a:cubicBezTo>
                  <a:cubicBezTo>
                    <a:pt x="71215" y="80739"/>
                    <a:pt x="71438" y="79697"/>
                    <a:pt x="71141" y="78358"/>
                  </a:cubicBezTo>
                  <a:cubicBezTo>
                    <a:pt x="70843" y="77018"/>
                    <a:pt x="70992" y="76349"/>
                    <a:pt x="71587" y="76349"/>
                  </a:cubicBezTo>
                  <a:cubicBezTo>
                    <a:pt x="72480" y="76349"/>
                    <a:pt x="74117" y="75753"/>
                    <a:pt x="76499" y="74563"/>
                  </a:cubicBezTo>
                  <a:cubicBezTo>
                    <a:pt x="78880" y="73372"/>
                    <a:pt x="82452" y="71140"/>
                    <a:pt x="87214" y="67865"/>
                  </a:cubicBezTo>
                  <a:cubicBezTo>
                    <a:pt x="91679" y="64889"/>
                    <a:pt x="94656" y="62657"/>
                    <a:pt x="96144" y="61168"/>
                  </a:cubicBezTo>
                  <a:cubicBezTo>
                    <a:pt x="97037" y="60573"/>
                    <a:pt x="98525" y="59382"/>
                    <a:pt x="100609" y="57596"/>
                  </a:cubicBezTo>
                  <a:lnTo>
                    <a:pt x="102395" y="55810"/>
                  </a:lnTo>
                  <a:lnTo>
                    <a:pt x="100609" y="53132"/>
                  </a:lnTo>
                  <a:cubicBezTo>
                    <a:pt x="99418" y="51048"/>
                    <a:pt x="98525" y="49411"/>
                    <a:pt x="97930" y="48220"/>
                  </a:cubicBezTo>
                  <a:cubicBezTo>
                    <a:pt x="97037" y="47327"/>
                    <a:pt x="96144" y="46285"/>
                    <a:pt x="95251" y="45095"/>
                  </a:cubicBezTo>
                  <a:cubicBezTo>
                    <a:pt x="94358" y="43904"/>
                    <a:pt x="92721" y="42118"/>
                    <a:pt x="90340" y="39737"/>
                  </a:cubicBezTo>
                  <a:cubicBezTo>
                    <a:pt x="87661" y="37356"/>
                    <a:pt x="84833" y="34974"/>
                    <a:pt x="81856" y="32593"/>
                  </a:cubicBezTo>
                  <a:cubicBezTo>
                    <a:pt x="78880" y="30510"/>
                    <a:pt x="75903" y="28724"/>
                    <a:pt x="72927" y="27235"/>
                  </a:cubicBezTo>
                  <a:cubicBezTo>
                    <a:pt x="69950" y="25747"/>
                    <a:pt x="67122" y="24557"/>
                    <a:pt x="64444" y="23664"/>
                  </a:cubicBezTo>
                  <a:cubicBezTo>
                    <a:pt x="61765" y="23068"/>
                    <a:pt x="58342" y="22622"/>
                    <a:pt x="54174" y="22324"/>
                  </a:cubicBezTo>
                  <a:cubicBezTo>
                    <a:pt x="53281" y="22324"/>
                    <a:pt x="51793" y="22250"/>
                    <a:pt x="49710" y="22101"/>
                  </a:cubicBezTo>
                  <a:cubicBezTo>
                    <a:pt x="47626" y="21952"/>
                    <a:pt x="46435" y="21878"/>
                    <a:pt x="46138" y="21878"/>
                  </a:cubicBezTo>
                  <a:cubicBezTo>
                    <a:pt x="44054" y="21580"/>
                    <a:pt x="42417" y="21133"/>
                    <a:pt x="41226" y="20538"/>
                  </a:cubicBezTo>
                  <a:cubicBezTo>
                    <a:pt x="39738" y="19943"/>
                    <a:pt x="38696" y="19199"/>
                    <a:pt x="38101" y="18306"/>
                  </a:cubicBezTo>
                  <a:cubicBezTo>
                    <a:pt x="37506" y="17413"/>
                    <a:pt x="37729" y="16445"/>
                    <a:pt x="38771" y="15404"/>
                  </a:cubicBezTo>
                  <a:cubicBezTo>
                    <a:pt x="39812" y="14362"/>
                    <a:pt x="41078" y="13394"/>
                    <a:pt x="42566" y="12501"/>
                  </a:cubicBezTo>
                  <a:cubicBezTo>
                    <a:pt x="44352" y="11906"/>
                    <a:pt x="46286" y="11460"/>
                    <a:pt x="48370" y="11162"/>
                  </a:cubicBezTo>
                  <a:cubicBezTo>
                    <a:pt x="50454" y="10864"/>
                    <a:pt x="53430" y="10790"/>
                    <a:pt x="57300" y="10939"/>
                  </a:cubicBezTo>
                  <a:close/>
                  <a:moveTo>
                    <a:pt x="122486" y="0"/>
                  </a:moveTo>
                  <a:cubicBezTo>
                    <a:pt x="123975" y="0"/>
                    <a:pt x="126058" y="0"/>
                    <a:pt x="128737" y="0"/>
                  </a:cubicBezTo>
                  <a:cubicBezTo>
                    <a:pt x="131416" y="298"/>
                    <a:pt x="134244" y="446"/>
                    <a:pt x="137220" y="446"/>
                  </a:cubicBezTo>
                  <a:cubicBezTo>
                    <a:pt x="140197" y="1042"/>
                    <a:pt x="142281" y="1637"/>
                    <a:pt x="143471" y="2232"/>
                  </a:cubicBezTo>
                  <a:cubicBezTo>
                    <a:pt x="144364" y="3125"/>
                    <a:pt x="146448" y="4316"/>
                    <a:pt x="149722" y="5804"/>
                  </a:cubicBezTo>
                  <a:cubicBezTo>
                    <a:pt x="152699" y="7292"/>
                    <a:pt x="154782" y="9078"/>
                    <a:pt x="155973" y="11162"/>
                  </a:cubicBezTo>
                  <a:cubicBezTo>
                    <a:pt x="157163" y="12948"/>
                    <a:pt x="157759" y="14362"/>
                    <a:pt x="157759" y="15404"/>
                  </a:cubicBezTo>
                  <a:cubicBezTo>
                    <a:pt x="157759" y="16445"/>
                    <a:pt x="157982" y="17041"/>
                    <a:pt x="158428" y="17190"/>
                  </a:cubicBezTo>
                  <a:cubicBezTo>
                    <a:pt x="158875" y="17338"/>
                    <a:pt x="159098" y="18157"/>
                    <a:pt x="159098" y="19645"/>
                  </a:cubicBezTo>
                  <a:cubicBezTo>
                    <a:pt x="159098" y="20836"/>
                    <a:pt x="158503" y="22175"/>
                    <a:pt x="157312" y="23664"/>
                  </a:cubicBezTo>
                  <a:cubicBezTo>
                    <a:pt x="155824" y="25449"/>
                    <a:pt x="153889" y="26938"/>
                    <a:pt x="151508" y="28128"/>
                  </a:cubicBezTo>
                  <a:cubicBezTo>
                    <a:pt x="148829" y="29319"/>
                    <a:pt x="147043" y="29765"/>
                    <a:pt x="146150" y="29468"/>
                  </a:cubicBezTo>
                  <a:cubicBezTo>
                    <a:pt x="145257" y="29170"/>
                    <a:pt x="144067" y="29170"/>
                    <a:pt x="142578" y="29468"/>
                  </a:cubicBezTo>
                  <a:cubicBezTo>
                    <a:pt x="141388" y="29468"/>
                    <a:pt x="140792" y="29021"/>
                    <a:pt x="140792" y="28128"/>
                  </a:cubicBezTo>
                  <a:cubicBezTo>
                    <a:pt x="140792" y="27235"/>
                    <a:pt x="140495" y="26789"/>
                    <a:pt x="139899" y="26789"/>
                  </a:cubicBezTo>
                  <a:cubicBezTo>
                    <a:pt x="139304" y="26789"/>
                    <a:pt x="138411" y="27384"/>
                    <a:pt x="137220" y="28575"/>
                  </a:cubicBezTo>
                  <a:cubicBezTo>
                    <a:pt x="136328" y="29765"/>
                    <a:pt x="135583" y="30584"/>
                    <a:pt x="134988" y="31031"/>
                  </a:cubicBezTo>
                  <a:cubicBezTo>
                    <a:pt x="134393" y="31477"/>
                    <a:pt x="133649" y="31849"/>
                    <a:pt x="132756" y="32147"/>
                  </a:cubicBezTo>
                  <a:cubicBezTo>
                    <a:pt x="131863" y="32147"/>
                    <a:pt x="131267" y="31626"/>
                    <a:pt x="130970" y="30584"/>
                  </a:cubicBezTo>
                  <a:cubicBezTo>
                    <a:pt x="130672" y="29542"/>
                    <a:pt x="131044" y="27607"/>
                    <a:pt x="132086" y="24780"/>
                  </a:cubicBezTo>
                  <a:cubicBezTo>
                    <a:pt x="133128" y="21952"/>
                    <a:pt x="133649" y="20017"/>
                    <a:pt x="133649" y="18975"/>
                  </a:cubicBezTo>
                  <a:cubicBezTo>
                    <a:pt x="133649" y="17934"/>
                    <a:pt x="133202" y="17264"/>
                    <a:pt x="132309" y="16966"/>
                  </a:cubicBezTo>
                  <a:cubicBezTo>
                    <a:pt x="131119" y="16371"/>
                    <a:pt x="129630" y="15924"/>
                    <a:pt x="127844" y="15627"/>
                  </a:cubicBezTo>
                  <a:cubicBezTo>
                    <a:pt x="126058" y="15329"/>
                    <a:pt x="124719" y="14734"/>
                    <a:pt x="123826" y="13841"/>
                  </a:cubicBezTo>
                  <a:cubicBezTo>
                    <a:pt x="122635" y="12650"/>
                    <a:pt x="121445" y="11608"/>
                    <a:pt x="120254" y="10715"/>
                  </a:cubicBezTo>
                  <a:cubicBezTo>
                    <a:pt x="118468" y="9823"/>
                    <a:pt x="117426" y="9078"/>
                    <a:pt x="117129" y="8483"/>
                  </a:cubicBezTo>
                  <a:cubicBezTo>
                    <a:pt x="116831" y="7888"/>
                    <a:pt x="116385" y="7218"/>
                    <a:pt x="115789" y="6474"/>
                  </a:cubicBezTo>
                  <a:cubicBezTo>
                    <a:pt x="115194" y="5730"/>
                    <a:pt x="114896" y="4986"/>
                    <a:pt x="114896" y="4241"/>
                  </a:cubicBezTo>
                  <a:cubicBezTo>
                    <a:pt x="114896" y="3497"/>
                    <a:pt x="115640" y="2679"/>
                    <a:pt x="117129" y="1786"/>
                  </a:cubicBezTo>
                  <a:cubicBezTo>
                    <a:pt x="118915" y="893"/>
                    <a:pt x="120701" y="298"/>
                    <a:pt x="122486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00" dirty="0">
                <a:solidFill>
                  <a:schemeClr val="accent2"/>
                </a:solidFill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46" name="TextBox 114"/>
            <p:cNvSpPr txBox="1"/>
            <p:nvPr>
              <p:custDataLst>
                <p:tags r:id="rId5"/>
              </p:custDataLst>
            </p:nvPr>
          </p:nvSpPr>
          <p:spPr>
            <a:xfrm>
              <a:off x="4460823" y="-3104590"/>
              <a:ext cx="1306819" cy="1013153"/>
            </a:xfrm>
            <a:custGeom>
              <a:avLst/>
              <a:gdLst/>
              <a:ahLst/>
              <a:cxnLst/>
              <a:rect l="l" t="t" r="r" b="b"/>
              <a:pathLst>
                <a:path w="904019" h="700869">
                  <a:moveTo>
                    <a:pt x="765079" y="589862"/>
                  </a:moveTo>
                  <a:cubicBezTo>
                    <a:pt x="764354" y="588411"/>
                    <a:pt x="761089" y="590588"/>
                    <a:pt x="755285" y="596392"/>
                  </a:cubicBezTo>
                  <a:cubicBezTo>
                    <a:pt x="748029" y="602196"/>
                    <a:pt x="744402" y="606187"/>
                    <a:pt x="744402" y="608363"/>
                  </a:cubicBezTo>
                  <a:cubicBezTo>
                    <a:pt x="744402" y="610540"/>
                    <a:pt x="745853" y="610903"/>
                    <a:pt x="748755" y="609451"/>
                  </a:cubicBezTo>
                  <a:cubicBezTo>
                    <a:pt x="751657" y="609451"/>
                    <a:pt x="753834" y="609451"/>
                    <a:pt x="755285" y="609451"/>
                  </a:cubicBezTo>
                  <a:cubicBezTo>
                    <a:pt x="756736" y="609451"/>
                    <a:pt x="758912" y="606549"/>
                    <a:pt x="761814" y="600745"/>
                  </a:cubicBezTo>
                  <a:cubicBezTo>
                    <a:pt x="764717" y="594941"/>
                    <a:pt x="765805" y="591313"/>
                    <a:pt x="765079" y="589862"/>
                  </a:cubicBezTo>
                  <a:close/>
                  <a:moveTo>
                    <a:pt x="842349" y="531093"/>
                  </a:moveTo>
                  <a:cubicBezTo>
                    <a:pt x="842349" y="532545"/>
                    <a:pt x="841624" y="534721"/>
                    <a:pt x="840172" y="537623"/>
                  </a:cubicBezTo>
                  <a:lnTo>
                    <a:pt x="835819" y="537623"/>
                  </a:lnTo>
                  <a:cubicBezTo>
                    <a:pt x="835819" y="534721"/>
                    <a:pt x="836545" y="533270"/>
                    <a:pt x="837996" y="533270"/>
                  </a:cubicBezTo>
                  <a:cubicBezTo>
                    <a:pt x="839447" y="531819"/>
                    <a:pt x="840898" y="531093"/>
                    <a:pt x="842349" y="531093"/>
                  </a:cubicBezTo>
                  <a:close/>
                  <a:moveTo>
                    <a:pt x="868468" y="491914"/>
                  </a:moveTo>
                  <a:cubicBezTo>
                    <a:pt x="869919" y="491914"/>
                    <a:pt x="870645" y="492277"/>
                    <a:pt x="870645" y="493003"/>
                  </a:cubicBezTo>
                  <a:cubicBezTo>
                    <a:pt x="870645" y="493728"/>
                    <a:pt x="866292" y="499895"/>
                    <a:pt x="857585" y="511504"/>
                  </a:cubicBezTo>
                  <a:lnTo>
                    <a:pt x="844526" y="526740"/>
                  </a:lnTo>
                  <a:cubicBezTo>
                    <a:pt x="844526" y="523838"/>
                    <a:pt x="848153" y="517308"/>
                    <a:pt x="855409" y="507151"/>
                  </a:cubicBezTo>
                  <a:cubicBezTo>
                    <a:pt x="862664" y="496993"/>
                    <a:pt x="867017" y="491914"/>
                    <a:pt x="868468" y="491914"/>
                  </a:cubicBezTo>
                  <a:close/>
                  <a:moveTo>
                    <a:pt x="298196" y="489738"/>
                  </a:moveTo>
                  <a:cubicBezTo>
                    <a:pt x="301098" y="489738"/>
                    <a:pt x="303275" y="490463"/>
                    <a:pt x="304726" y="491914"/>
                  </a:cubicBezTo>
                  <a:lnTo>
                    <a:pt x="304726" y="494091"/>
                  </a:lnTo>
                  <a:cubicBezTo>
                    <a:pt x="303275" y="492640"/>
                    <a:pt x="301098" y="493003"/>
                    <a:pt x="298196" y="495179"/>
                  </a:cubicBezTo>
                  <a:cubicBezTo>
                    <a:pt x="295294" y="497356"/>
                    <a:pt x="293480" y="497719"/>
                    <a:pt x="292755" y="496268"/>
                  </a:cubicBezTo>
                  <a:cubicBezTo>
                    <a:pt x="292029" y="494817"/>
                    <a:pt x="292029" y="493366"/>
                    <a:pt x="292755" y="491914"/>
                  </a:cubicBezTo>
                  <a:cubicBezTo>
                    <a:pt x="293480" y="490463"/>
                    <a:pt x="295294" y="489738"/>
                    <a:pt x="298196" y="489738"/>
                  </a:cubicBezTo>
                  <a:close/>
                  <a:moveTo>
                    <a:pt x="883705" y="424984"/>
                  </a:moveTo>
                  <a:cubicBezTo>
                    <a:pt x="883342" y="424984"/>
                    <a:pt x="882979" y="425891"/>
                    <a:pt x="882616" y="427704"/>
                  </a:cubicBezTo>
                  <a:cubicBezTo>
                    <a:pt x="881891" y="431332"/>
                    <a:pt x="884430" y="438225"/>
                    <a:pt x="890234" y="448382"/>
                  </a:cubicBezTo>
                  <a:cubicBezTo>
                    <a:pt x="890234" y="449833"/>
                    <a:pt x="890234" y="450559"/>
                    <a:pt x="890234" y="450559"/>
                  </a:cubicBezTo>
                  <a:cubicBezTo>
                    <a:pt x="890234" y="450559"/>
                    <a:pt x="890960" y="450559"/>
                    <a:pt x="892411" y="450559"/>
                  </a:cubicBezTo>
                  <a:cubicBezTo>
                    <a:pt x="893862" y="450559"/>
                    <a:pt x="894588" y="449108"/>
                    <a:pt x="894588" y="446206"/>
                  </a:cubicBezTo>
                  <a:cubicBezTo>
                    <a:pt x="894588" y="443303"/>
                    <a:pt x="893137" y="440401"/>
                    <a:pt x="890234" y="437499"/>
                  </a:cubicBezTo>
                  <a:cubicBezTo>
                    <a:pt x="887332" y="434597"/>
                    <a:pt x="885519" y="431332"/>
                    <a:pt x="884793" y="427704"/>
                  </a:cubicBezTo>
                  <a:cubicBezTo>
                    <a:pt x="884430" y="425891"/>
                    <a:pt x="884067" y="424984"/>
                    <a:pt x="883705" y="424984"/>
                  </a:cubicBezTo>
                  <a:close/>
                  <a:moveTo>
                    <a:pt x="322683" y="14692"/>
                  </a:moveTo>
                  <a:cubicBezTo>
                    <a:pt x="324497" y="15055"/>
                    <a:pt x="327218" y="15962"/>
                    <a:pt x="330845" y="17413"/>
                  </a:cubicBezTo>
                  <a:cubicBezTo>
                    <a:pt x="338101" y="18864"/>
                    <a:pt x="342454" y="21041"/>
                    <a:pt x="343905" y="23943"/>
                  </a:cubicBezTo>
                  <a:cubicBezTo>
                    <a:pt x="343905" y="26845"/>
                    <a:pt x="341366" y="30836"/>
                    <a:pt x="336287" y="35914"/>
                  </a:cubicBezTo>
                  <a:cubicBezTo>
                    <a:pt x="331208" y="40993"/>
                    <a:pt x="328669" y="44984"/>
                    <a:pt x="328669" y="47886"/>
                  </a:cubicBezTo>
                  <a:cubicBezTo>
                    <a:pt x="328669" y="50788"/>
                    <a:pt x="321413" y="60220"/>
                    <a:pt x="306903" y="76182"/>
                  </a:cubicBezTo>
                  <a:cubicBezTo>
                    <a:pt x="298196" y="86339"/>
                    <a:pt x="289490" y="96497"/>
                    <a:pt x="280783" y="106654"/>
                  </a:cubicBezTo>
                  <a:cubicBezTo>
                    <a:pt x="279332" y="109556"/>
                    <a:pt x="274979" y="115361"/>
                    <a:pt x="267724" y="124067"/>
                  </a:cubicBezTo>
                  <a:cubicBezTo>
                    <a:pt x="261919" y="131323"/>
                    <a:pt x="259017" y="135676"/>
                    <a:pt x="259017" y="137127"/>
                  </a:cubicBezTo>
                  <a:cubicBezTo>
                    <a:pt x="256115" y="140029"/>
                    <a:pt x="251762" y="145108"/>
                    <a:pt x="245958" y="152363"/>
                  </a:cubicBezTo>
                  <a:cubicBezTo>
                    <a:pt x="237251" y="162521"/>
                    <a:pt x="232898" y="167599"/>
                    <a:pt x="232898" y="167599"/>
                  </a:cubicBezTo>
                  <a:cubicBezTo>
                    <a:pt x="229996" y="169050"/>
                    <a:pt x="224917" y="175580"/>
                    <a:pt x="217662" y="187189"/>
                  </a:cubicBezTo>
                  <a:cubicBezTo>
                    <a:pt x="208955" y="198797"/>
                    <a:pt x="203876" y="204602"/>
                    <a:pt x="202425" y="204602"/>
                  </a:cubicBezTo>
                  <a:cubicBezTo>
                    <a:pt x="202425" y="204602"/>
                    <a:pt x="203151" y="203513"/>
                    <a:pt x="204602" y="201337"/>
                  </a:cubicBezTo>
                  <a:cubicBezTo>
                    <a:pt x="206053" y="199160"/>
                    <a:pt x="208230" y="195170"/>
                    <a:pt x="211132" y="189365"/>
                  </a:cubicBezTo>
                  <a:cubicBezTo>
                    <a:pt x="215485" y="183561"/>
                    <a:pt x="226368" y="169776"/>
                    <a:pt x="243781" y="148010"/>
                  </a:cubicBezTo>
                  <a:cubicBezTo>
                    <a:pt x="258292" y="127695"/>
                    <a:pt x="268449" y="112459"/>
                    <a:pt x="274254" y="102301"/>
                  </a:cubicBezTo>
                  <a:cubicBezTo>
                    <a:pt x="280058" y="93595"/>
                    <a:pt x="282597" y="88516"/>
                    <a:pt x="281872" y="87065"/>
                  </a:cubicBezTo>
                  <a:cubicBezTo>
                    <a:pt x="281146" y="85614"/>
                    <a:pt x="277881" y="87790"/>
                    <a:pt x="272077" y="93595"/>
                  </a:cubicBezTo>
                  <a:cubicBezTo>
                    <a:pt x="267724" y="97948"/>
                    <a:pt x="263370" y="103027"/>
                    <a:pt x="259017" y="108831"/>
                  </a:cubicBezTo>
                  <a:cubicBezTo>
                    <a:pt x="254664" y="113184"/>
                    <a:pt x="251762" y="116086"/>
                    <a:pt x="250311" y="117537"/>
                  </a:cubicBezTo>
                  <a:cubicBezTo>
                    <a:pt x="247409" y="120439"/>
                    <a:pt x="243055" y="125518"/>
                    <a:pt x="237251" y="132774"/>
                  </a:cubicBezTo>
                  <a:cubicBezTo>
                    <a:pt x="231447" y="138578"/>
                    <a:pt x="221289" y="148010"/>
                    <a:pt x="206779" y="161070"/>
                  </a:cubicBezTo>
                  <a:cubicBezTo>
                    <a:pt x="192268" y="172678"/>
                    <a:pt x="182110" y="179208"/>
                    <a:pt x="176306" y="180659"/>
                  </a:cubicBezTo>
                  <a:cubicBezTo>
                    <a:pt x="171953" y="183561"/>
                    <a:pt x="168325" y="185738"/>
                    <a:pt x="165423" y="187189"/>
                  </a:cubicBezTo>
                  <a:cubicBezTo>
                    <a:pt x="162521" y="190091"/>
                    <a:pt x="154540" y="193719"/>
                    <a:pt x="141480" y="198072"/>
                  </a:cubicBezTo>
                  <a:cubicBezTo>
                    <a:pt x="128421" y="203876"/>
                    <a:pt x="116086" y="207504"/>
                    <a:pt x="104478" y="208955"/>
                  </a:cubicBezTo>
                  <a:cubicBezTo>
                    <a:pt x="94320" y="208955"/>
                    <a:pt x="86339" y="206053"/>
                    <a:pt x="80535" y="200249"/>
                  </a:cubicBezTo>
                  <a:cubicBezTo>
                    <a:pt x="76182" y="194444"/>
                    <a:pt x="73280" y="188640"/>
                    <a:pt x="71829" y="182836"/>
                  </a:cubicBezTo>
                  <a:cubicBezTo>
                    <a:pt x="70378" y="177031"/>
                    <a:pt x="66750" y="170139"/>
                    <a:pt x="60946" y="162158"/>
                  </a:cubicBezTo>
                  <a:cubicBezTo>
                    <a:pt x="55141" y="154177"/>
                    <a:pt x="53690" y="148010"/>
                    <a:pt x="56592" y="143657"/>
                  </a:cubicBezTo>
                  <a:cubicBezTo>
                    <a:pt x="59495" y="136401"/>
                    <a:pt x="61671" y="132048"/>
                    <a:pt x="63122" y="130597"/>
                  </a:cubicBezTo>
                  <a:cubicBezTo>
                    <a:pt x="66024" y="129146"/>
                    <a:pt x="72917" y="130597"/>
                    <a:pt x="83800" y="134950"/>
                  </a:cubicBezTo>
                  <a:cubicBezTo>
                    <a:pt x="94683" y="139303"/>
                    <a:pt x="104478" y="139303"/>
                    <a:pt x="113184" y="134950"/>
                  </a:cubicBezTo>
                  <a:cubicBezTo>
                    <a:pt x="121891" y="132048"/>
                    <a:pt x="137853" y="121891"/>
                    <a:pt x="161070" y="104478"/>
                  </a:cubicBezTo>
                  <a:cubicBezTo>
                    <a:pt x="179934" y="92869"/>
                    <a:pt x="201700" y="78358"/>
                    <a:pt x="226368" y="60945"/>
                  </a:cubicBezTo>
                  <a:cubicBezTo>
                    <a:pt x="245232" y="47886"/>
                    <a:pt x="259743" y="38454"/>
                    <a:pt x="269900" y="32649"/>
                  </a:cubicBezTo>
                  <a:cubicBezTo>
                    <a:pt x="281509" y="26845"/>
                    <a:pt x="292392" y="22492"/>
                    <a:pt x="302549" y="19590"/>
                  </a:cubicBezTo>
                  <a:cubicBezTo>
                    <a:pt x="312707" y="16688"/>
                    <a:pt x="318511" y="15237"/>
                    <a:pt x="319962" y="15237"/>
                  </a:cubicBezTo>
                  <a:cubicBezTo>
                    <a:pt x="319962" y="14511"/>
                    <a:pt x="320869" y="14330"/>
                    <a:pt x="322683" y="14692"/>
                  </a:cubicBezTo>
                  <a:close/>
                  <a:moveTo>
                    <a:pt x="639924" y="0"/>
                  </a:moveTo>
                  <a:cubicBezTo>
                    <a:pt x="660239" y="1451"/>
                    <a:pt x="672573" y="4354"/>
                    <a:pt x="676927" y="8707"/>
                  </a:cubicBezTo>
                  <a:lnTo>
                    <a:pt x="681280" y="17413"/>
                  </a:lnTo>
                  <a:lnTo>
                    <a:pt x="674750" y="21766"/>
                  </a:lnTo>
                  <a:cubicBezTo>
                    <a:pt x="670397" y="26120"/>
                    <a:pt x="668220" y="30110"/>
                    <a:pt x="668220" y="33738"/>
                  </a:cubicBezTo>
                  <a:cubicBezTo>
                    <a:pt x="668220" y="37365"/>
                    <a:pt x="671122" y="39179"/>
                    <a:pt x="676927" y="39179"/>
                  </a:cubicBezTo>
                  <a:cubicBezTo>
                    <a:pt x="682731" y="39179"/>
                    <a:pt x="685633" y="40630"/>
                    <a:pt x="685633" y="43533"/>
                  </a:cubicBezTo>
                  <a:cubicBezTo>
                    <a:pt x="685633" y="46435"/>
                    <a:pt x="684545" y="47886"/>
                    <a:pt x="682368" y="47886"/>
                  </a:cubicBezTo>
                  <a:cubicBezTo>
                    <a:pt x="680191" y="47886"/>
                    <a:pt x="675476" y="50788"/>
                    <a:pt x="668220" y="56592"/>
                  </a:cubicBezTo>
                  <a:cubicBezTo>
                    <a:pt x="660965" y="62396"/>
                    <a:pt x="657337" y="66387"/>
                    <a:pt x="657337" y="68564"/>
                  </a:cubicBezTo>
                  <a:cubicBezTo>
                    <a:pt x="657337" y="70740"/>
                    <a:pt x="653709" y="74731"/>
                    <a:pt x="646454" y="80535"/>
                  </a:cubicBezTo>
                  <a:cubicBezTo>
                    <a:pt x="640650" y="86339"/>
                    <a:pt x="634845" y="90692"/>
                    <a:pt x="629041" y="93595"/>
                  </a:cubicBezTo>
                  <a:cubicBezTo>
                    <a:pt x="624688" y="96497"/>
                    <a:pt x="616344" y="102301"/>
                    <a:pt x="604010" y="111007"/>
                  </a:cubicBezTo>
                  <a:cubicBezTo>
                    <a:pt x="591676" y="119714"/>
                    <a:pt x="572449" y="137852"/>
                    <a:pt x="546330" y="165423"/>
                  </a:cubicBezTo>
                  <a:cubicBezTo>
                    <a:pt x="518759" y="191542"/>
                    <a:pt x="501347" y="208955"/>
                    <a:pt x="494091" y="217661"/>
                  </a:cubicBezTo>
                  <a:cubicBezTo>
                    <a:pt x="483934" y="229270"/>
                    <a:pt x="473776" y="241604"/>
                    <a:pt x="463619" y="254664"/>
                  </a:cubicBezTo>
                  <a:cubicBezTo>
                    <a:pt x="450559" y="272077"/>
                    <a:pt x="438225" y="290215"/>
                    <a:pt x="426616" y="309079"/>
                  </a:cubicBezTo>
                  <a:cubicBezTo>
                    <a:pt x="415008" y="330845"/>
                    <a:pt x="409566" y="342091"/>
                    <a:pt x="410292" y="342817"/>
                  </a:cubicBezTo>
                  <a:cubicBezTo>
                    <a:pt x="411017" y="343542"/>
                    <a:pt x="420086" y="338826"/>
                    <a:pt x="437499" y="328669"/>
                  </a:cubicBezTo>
                  <a:cubicBezTo>
                    <a:pt x="454912" y="318511"/>
                    <a:pt x="464707" y="311981"/>
                    <a:pt x="466884" y="309079"/>
                  </a:cubicBezTo>
                  <a:cubicBezTo>
                    <a:pt x="469060" y="306177"/>
                    <a:pt x="470874" y="304726"/>
                    <a:pt x="472325" y="304726"/>
                  </a:cubicBezTo>
                  <a:cubicBezTo>
                    <a:pt x="473776" y="304726"/>
                    <a:pt x="485385" y="296745"/>
                    <a:pt x="507151" y="280783"/>
                  </a:cubicBezTo>
                  <a:cubicBezTo>
                    <a:pt x="533270" y="260468"/>
                    <a:pt x="548507" y="248860"/>
                    <a:pt x="552860" y="245957"/>
                  </a:cubicBezTo>
                  <a:cubicBezTo>
                    <a:pt x="560115" y="240153"/>
                    <a:pt x="576077" y="227819"/>
                    <a:pt x="600745" y="208955"/>
                  </a:cubicBezTo>
                  <a:cubicBezTo>
                    <a:pt x="622511" y="192993"/>
                    <a:pt x="634120" y="182836"/>
                    <a:pt x="635571" y="178482"/>
                  </a:cubicBezTo>
                  <a:cubicBezTo>
                    <a:pt x="637022" y="174129"/>
                    <a:pt x="639199" y="172678"/>
                    <a:pt x="642101" y="174129"/>
                  </a:cubicBezTo>
                  <a:cubicBezTo>
                    <a:pt x="645003" y="175580"/>
                    <a:pt x="646454" y="175218"/>
                    <a:pt x="646454" y="173041"/>
                  </a:cubicBezTo>
                  <a:cubicBezTo>
                    <a:pt x="646454" y="170864"/>
                    <a:pt x="648268" y="169776"/>
                    <a:pt x="651896" y="169776"/>
                  </a:cubicBezTo>
                  <a:cubicBezTo>
                    <a:pt x="655523" y="169776"/>
                    <a:pt x="660965" y="167599"/>
                    <a:pt x="668220" y="163246"/>
                  </a:cubicBezTo>
                  <a:cubicBezTo>
                    <a:pt x="676927" y="158893"/>
                    <a:pt x="685996" y="156716"/>
                    <a:pt x="695428" y="156716"/>
                  </a:cubicBezTo>
                  <a:cubicBezTo>
                    <a:pt x="704860" y="156716"/>
                    <a:pt x="709576" y="157805"/>
                    <a:pt x="709576" y="159981"/>
                  </a:cubicBezTo>
                  <a:cubicBezTo>
                    <a:pt x="709576" y="162158"/>
                    <a:pt x="706674" y="164697"/>
                    <a:pt x="700869" y="167599"/>
                  </a:cubicBezTo>
                  <a:cubicBezTo>
                    <a:pt x="695065" y="169050"/>
                    <a:pt x="689261" y="172678"/>
                    <a:pt x="683456" y="178482"/>
                  </a:cubicBezTo>
                  <a:cubicBezTo>
                    <a:pt x="677652" y="184287"/>
                    <a:pt x="674024" y="187189"/>
                    <a:pt x="672573" y="187189"/>
                  </a:cubicBezTo>
                  <a:cubicBezTo>
                    <a:pt x="671122" y="187189"/>
                    <a:pt x="661690" y="195895"/>
                    <a:pt x="644277" y="213308"/>
                  </a:cubicBezTo>
                  <a:cubicBezTo>
                    <a:pt x="626865" y="230721"/>
                    <a:pt x="618158" y="240879"/>
                    <a:pt x="618158" y="243781"/>
                  </a:cubicBezTo>
                  <a:cubicBezTo>
                    <a:pt x="618158" y="246683"/>
                    <a:pt x="617433" y="248134"/>
                    <a:pt x="615981" y="248134"/>
                  </a:cubicBezTo>
                  <a:cubicBezTo>
                    <a:pt x="614530" y="249585"/>
                    <a:pt x="605098" y="261919"/>
                    <a:pt x="587686" y="285136"/>
                  </a:cubicBezTo>
                  <a:cubicBezTo>
                    <a:pt x="584783" y="290941"/>
                    <a:pt x="580793" y="297833"/>
                    <a:pt x="575714" y="305814"/>
                  </a:cubicBezTo>
                  <a:cubicBezTo>
                    <a:pt x="570635" y="313795"/>
                    <a:pt x="565919" y="320325"/>
                    <a:pt x="561566" y="325404"/>
                  </a:cubicBezTo>
                  <a:cubicBezTo>
                    <a:pt x="557213" y="330482"/>
                    <a:pt x="554311" y="334473"/>
                    <a:pt x="552860" y="337375"/>
                  </a:cubicBezTo>
                  <a:cubicBezTo>
                    <a:pt x="548507" y="343179"/>
                    <a:pt x="537623" y="357690"/>
                    <a:pt x="520211" y="380907"/>
                  </a:cubicBezTo>
                  <a:cubicBezTo>
                    <a:pt x="515857" y="386712"/>
                    <a:pt x="512230" y="391790"/>
                    <a:pt x="509328" y="396144"/>
                  </a:cubicBezTo>
                  <a:cubicBezTo>
                    <a:pt x="506425" y="400497"/>
                    <a:pt x="503886" y="404124"/>
                    <a:pt x="501709" y="407027"/>
                  </a:cubicBezTo>
                  <a:cubicBezTo>
                    <a:pt x="499533" y="409929"/>
                    <a:pt x="498444" y="411380"/>
                    <a:pt x="498444" y="411380"/>
                  </a:cubicBezTo>
                  <a:cubicBezTo>
                    <a:pt x="499895" y="412831"/>
                    <a:pt x="503523" y="410654"/>
                    <a:pt x="509328" y="404850"/>
                  </a:cubicBezTo>
                  <a:cubicBezTo>
                    <a:pt x="515132" y="400497"/>
                    <a:pt x="520211" y="394692"/>
                    <a:pt x="524564" y="387437"/>
                  </a:cubicBezTo>
                  <a:cubicBezTo>
                    <a:pt x="527466" y="381633"/>
                    <a:pt x="538349" y="377280"/>
                    <a:pt x="557213" y="374377"/>
                  </a:cubicBezTo>
                  <a:cubicBezTo>
                    <a:pt x="573175" y="372926"/>
                    <a:pt x="586234" y="372201"/>
                    <a:pt x="596392" y="372201"/>
                  </a:cubicBezTo>
                  <a:cubicBezTo>
                    <a:pt x="603647" y="372201"/>
                    <a:pt x="609089" y="372926"/>
                    <a:pt x="612717" y="374377"/>
                  </a:cubicBezTo>
                  <a:cubicBezTo>
                    <a:pt x="616344" y="375829"/>
                    <a:pt x="618884" y="379819"/>
                    <a:pt x="620335" y="386349"/>
                  </a:cubicBezTo>
                  <a:cubicBezTo>
                    <a:pt x="621786" y="392879"/>
                    <a:pt x="619972" y="401222"/>
                    <a:pt x="614893" y="411380"/>
                  </a:cubicBezTo>
                  <a:cubicBezTo>
                    <a:pt x="609814" y="421537"/>
                    <a:pt x="607275" y="427342"/>
                    <a:pt x="607275" y="428793"/>
                  </a:cubicBezTo>
                  <a:cubicBezTo>
                    <a:pt x="607275" y="430244"/>
                    <a:pt x="605098" y="435323"/>
                    <a:pt x="600745" y="444029"/>
                  </a:cubicBezTo>
                  <a:cubicBezTo>
                    <a:pt x="596392" y="454187"/>
                    <a:pt x="592764" y="465070"/>
                    <a:pt x="589862" y="476678"/>
                  </a:cubicBezTo>
                  <a:cubicBezTo>
                    <a:pt x="588411" y="481031"/>
                    <a:pt x="586234" y="488650"/>
                    <a:pt x="583332" y="499533"/>
                  </a:cubicBezTo>
                  <a:cubicBezTo>
                    <a:pt x="580430" y="510416"/>
                    <a:pt x="578979" y="517308"/>
                    <a:pt x="578979" y="520210"/>
                  </a:cubicBezTo>
                  <a:cubicBezTo>
                    <a:pt x="574626" y="536172"/>
                    <a:pt x="571724" y="549232"/>
                    <a:pt x="570273" y="559389"/>
                  </a:cubicBezTo>
                  <a:lnTo>
                    <a:pt x="570273" y="574626"/>
                  </a:lnTo>
                  <a:lnTo>
                    <a:pt x="578979" y="574626"/>
                  </a:lnTo>
                  <a:cubicBezTo>
                    <a:pt x="584783" y="576077"/>
                    <a:pt x="592039" y="575351"/>
                    <a:pt x="600745" y="572449"/>
                  </a:cubicBezTo>
                  <a:cubicBezTo>
                    <a:pt x="610903" y="569547"/>
                    <a:pt x="620335" y="565919"/>
                    <a:pt x="629041" y="561566"/>
                  </a:cubicBezTo>
                  <a:cubicBezTo>
                    <a:pt x="636297" y="558664"/>
                    <a:pt x="644277" y="554311"/>
                    <a:pt x="652984" y="548506"/>
                  </a:cubicBezTo>
                  <a:cubicBezTo>
                    <a:pt x="660239" y="544153"/>
                    <a:pt x="671485" y="535084"/>
                    <a:pt x="686721" y="521299"/>
                  </a:cubicBezTo>
                  <a:cubicBezTo>
                    <a:pt x="701958" y="507514"/>
                    <a:pt x="713929" y="494091"/>
                    <a:pt x="722635" y="481031"/>
                  </a:cubicBezTo>
                  <a:cubicBezTo>
                    <a:pt x="731342" y="467972"/>
                    <a:pt x="738597" y="455638"/>
                    <a:pt x="744402" y="444029"/>
                  </a:cubicBezTo>
                  <a:cubicBezTo>
                    <a:pt x="750206" y="432420"/>
                    <a:pt x="755285" y="418635"/>
                    <a:pt x="759638" y="402673"/>
                  </a:cubicBezTo>
                  <a:cubicBezTo>
                    <a:pt x="763991" y="386712"/>
                    <a:pt x="766893" y="367122"/>
                    <a:pt x="768344" y="343905"/>
                  </a:cubicBezTo>
                  <a:cubicBezTo>
                    <a:pt x="769795" y="320688"/>
                    <a:pt x="769070" y="297471"/>
                    <a:pt x="766168" y="274253"/>
                  </a:cubicBezTo>
                  <a:cubicBezTo>
                    <a:pt x="760363" y="242330"/>
                    <a:pt x="756736" y="219838"/>
                    <a:pt x="755285" y="206778"/>
                  </a:cubicBezTo>
                  <a:cubicBezTo>
                    <a:pt x="752382" y="185012"/>
                    <a:pt x="750931" y="171227"/>
                    <a:pt x="750931" y="165423"/>
                  </a:cubicBezTo>
                  <a:cubicBezTo>
                    <a:pt x="750931" y="162521"/>
                    <a:pt x="751657" y="163246"/>
                    <a:pt x="753108" y="167599"/>
                  </a:cubicBezTo>
                  <a:cubicBezTo>
                    <a:pt x="753108" y="169050"/>
                    <a:pt x="753108" y="171227"/>
                    <a:pt x="753108" y="174129"/>
                  </a:cubicBezTo>
                  <a:cubicBezTo>
                    <a:pt x="754559" y="182836"/>
                    <a:pt x="756736" y="192993"/>
                    <a:pt x="759638" y="204602"/>
                  </a:cubicBezTo>
                  <a:cubicBezTo>
                    <a:pt x="761089" y="206053"/>
                    <a:pt x="762177" y="208229"/>
                    <a:pt x="762903" y="211132"/>
                  </a:cubicBezTo>
                  <a:cubicBezTo>
                    <a:pt x="763628" y="214034"/>
                    <a:pt x="764354" y="216573"/>
                    <a:pt x="765079" y="218750"/>
                  </a:cubicBezTo>
                  <a:cubicBezTo>
                    <a:pt x="765805" y="220926"/>
                    <a:pt x="766168" y="222740"/>
                    <a:pt x="766168" y="224191"/>
                  </a:cubicBezTo>
                  <a:cubicBezTo>
                    <a:pt x="767619" y="227093"/>
                    <a:pt x="769070" y="231447"/>
                    <a:pt x="770521" y="237251"/>
                  </a:cubicBezTo>
                  <a:cubicBezTo>
                    <a:pt x="770521" y="240153"/>
                    <a:pt x="771246" y="242330"/>
                    <a:pt x="772697" y="243781"/>
                  </a:cubicBezTo>
                  <a:cubicBezTo>
                    <a:pt x="774149" y="245232"/>
                    <a:pt x="775237" y="245595"/>
                    <a:pt x="775962" y="244869"/>
                  </a:cubicBezTo>
                  <a:cubicBezTo>
                    <a:pt x="776688" y="244144"/>
                    <a:pt x="777776" y="244869"/>
                    <a:pt x="779227" y="247046"/>
                  </a:cubicBezTo>
                  <a:cubicBezTo>
                    <a:pt x="780678" y="249222"/>
                    <a:pt x="782855" y="251762"/>
                    <a:pt x="785757" y="254664"/>
                  </a:cubicBezTo>
                  <a:cubicBezTo>
                    <a:pt x="788659" y="261919"/>
                    <a:pt x="791561" y="269900"/>
                    <a:pt x="794464" y="278607"/>
                  </a:cubicBezTo>
                  <a:cubicBezTo>
                    <a:pt x="797366" y="287313"/>
                    <a:pt x="800631" y="292029"/>
                    <a:pt x="804258" y="292755"/>
                  </a:cubicBezTo>
                  <a:cubicBezTo>
                    <a:pt x="807886" y="293480"/>
                    <a:pt x="808974" y="296019"/>
                    <a:pt x="807523" y="300373"/>
                  </a:cubicBezTo>
                  <a:cubicBezTo>
                    <a:pt x="806072" y="304726"/>
                    <a:pt x="806798" y="306903"/>
                    <a:pt x="809700" y="306903"/>
                  </a:cubicBezTo>
                  <a:cubicBezTo>
                    <a:pt x="812602" y="306903"/>
                    <a:pt x="814416" y="305814"/>
                    <a:pt x="815141" y="303638"/>
                  </a:cubicBezTo>
                  <a:cubicBezTo>
                    <a:pt x="815867" y="301461"/>
                    <a:pt x="819132" y="302187"/>
                    <a:pt x="824936" y="305814"/>
                  </a:cubicBezTo>
                  <a:cubicBezTo>
                    <a:pt x="830740" y="309442"/>
                    <a:pt x="833643" y="312707"/>
                    <a:pt x="833643" y="315609"/>
                  </a:cubicBezTo>
                  <a:cubicBezTo>
                    <a:pt x="833643" y="318511"/>
                    <a:pt x="835094" y="322864"/>
                    <a:pt x="837996" y="328669"/>
                  </a:cubicBezTo>
                  <a:cubicBezTo>
                    <a:pt x="840898" y="333022"/>
                    <a:pt x="845251" y="339552"/>
                    <a:pt x="851055" y="348258"/>
                  </a:cubicBezTo>
                  <a:cubicBezTo>
                    <a:pt x="856860" y="354062"/>
                    <a:pt x="860487" y="362043"/>
                    <a:pt x="861939" y="372201"/>
                  </a:cubicBezTo>
                  <a:cubicBezTo>
                    <a:pt x="863390" y="382358"/>
                    <a:pt x="865566" y="390339"/>
                    <a:pt x="868468" y="396144"/>
                  </a:cubicBezTo>
                  <a:cubicBezTo>
                    <a:pt x="871371" y="401948"/>
                    <a:pt x="873547" y="405576"/>
                    <a:pt x="874998" y="407027"/>
                  </a:cubicBezTo>
                  <a:cubicBezTo>
                    <a:pt x="876449" y="408478"/>
                    <a:pt x="876812" y="409929"/>
                    <a:pt x="876087" y="411380"/>
                  </a:cubicBezTo>
                  <a:cubicBezTo>
                    <a:pt x="875361" y="412831"/>
                    <a:pt x="875724" y="414282"/>
                    <a:pt x="877175" y="415733"/>
                  </a:cubicBezTo>
                  <a:cubicBezTo>
                    <a:pt x="878626" y="415733"/>
                    <a:pt x="879714" y="415370"/>
                    <a:pt x="880440" y="414645"/>
                  </a:cubicBezTo>
                  <a:cubicBezTo>
                    <a:pt x="881165" y="413919"/>
                    <a:pt x="881528" y="412105"/>
                    <a:pt x="881528" y="409203"/>
                  </a:cubicBezTo>
                  <a:cubicBezTo>
                    <a:pt x="881528" y="404850"/>
                    <a:pt x="882979" y="399771"/>
                    <a:pt x="885881" y="393967"/>
                  </a:cubicBezTo>
                  <a:lnTo>
                    <a:pt x="888058" y="383084"/>
                  </a:lnTo>
                  <a:lnTo>
                    <a:pt x="890234" y="398320"/>
                  </a:lnTo>
                  <a:lnTo>
                    <a:pt x="890234" y="411380"/>
                  </a:lnTo>
                  <a:cubicBezTo>
                    <a:pt x="891686" y="411380"/>
                    <a:pt x="892411" y="409929"/>
                    <a:pt x="892411" y="407027"/>
                  </a:cubicBezTo>
                  <a:cubicBezTo>
                    <a:pt x="895313" y="401222"/>
                    <a:pt x="896764" y="396144"/>
                    <a:pt x="896764" y="391790"/>
                  </a:cubicBezTo>
                  <a:lnTo>
                    <a:pt x="898941" y="383084"/>
                  </a:lnTo>
                  <a:lnTo>
                    <a:pt x="901118" y="391790"/>
                  </a:lnTo>
                  <a:cubicBezTo>
                    <a:pt x="904020" y="396144"/>
                    <a:pt x="904745" y="401222"/>
                    <a:pt x="903294" y="407027"/>
                  </a:cubicBezTo>
                  <a:cubicBezTo>
                    <a:pt x="901843" y="412831"/>
                    <a:pt x="900392" y="416459"/>
                    <a:pt x="898941" y="417910"/>
                  </a:cubicBezTo>
                  <a:cubicBezTo>
                    <a:pt x="896039" y="419361"/>
                    <a:pt x="896039" y="420812"/>
                    <a:pt x="898941" y="422263"/>
                  </a:cubicBezTo>
                  <a:cubicBezTo>
                    <a:pt x="901843" y="423714"/>
                    <a:pt x="903294" y="425891"/>
                    <a:pt x="903294" y="428793"/>
                  </a:cubicBezTo>
                  <a:cubicBezTo>
                    <a:pt x="903294" y="431695"/>
                    <a:pt x="902206" y="433146"/>
                    <a:pt x="900029" y="433146"/>
                  </a:cubicBezTo>
                  <a:cubicBezTo>
                    <a:pt x="897853" y="433146"/>
                    <a:pt x="898215" y="434597"/>
                    <a:pt x="901118" y="437499"/>
                  </a:cubicBezTo>
                  <a:cubicBezTo>
                    <a:pt x="902569" y="441852"/>
                    <a:pt x="903294" y="445117"/>
                    <a:pt x="903294" y="447294"/>
                  </a:cubicBezTo>
                  <a:cubicBezTo>
                    <a:pt x="903294" y="449471"/>
                    <a:pt x="902569" y="449833"/>
                    <a:pt x="901118" y="448382"/>
                  </a:cubicBezTo>
                  <a:lnTo>
                    <a:pt x="896764" y="452735"/>
                  </a:lnTo>
                  <a:cubicBezTo>
                    <a:pt x="896764" y="458540"/>
                    <a:pt x="896039" y="461442"/>
                    <a:pt x="894588" y="461442"/>
                  </a:cubicBezTo>
                  <a:cubicBezTo>
                    <a:pt x="893137" y="461442"/>
                    <a:pt x="893137" y="463619"/>
                    <a:pt x="894588" y="467972"/>
                  </a:cubicBezTo>
                  <a:lnTo>
                    <a:pt x="894588" y="470148"/>
                  </a:lnTo>
                  <a:cubicBezTo>
                    <a:pt x="893137" y="470148"/>
                    <a:pt x="891686" y="470874"/>
                    <a:pt x="890234" y="472325"/>
                  </a:cubicBezTo>
                  <a:cubicBezTo>
                    <a:pt x="888783" y="473776"/>
                    <a:pt x="888058" y="476678"/>
                    <a:pt x="888058" y="481031"/>
                  </a:cubicBezTo>
                  <a:cubicBezTo>
                    <a:pt x="886607" y="488287"/>
                    <a:pt x="885156" y="491914"/>
                    <a:pt x="883705" y="491914"/>
                  </a:cubicBezTo>
                  <a:cubicBezTo>
                    <a:pt x="882254" y="491914"/>
                    <a:pt x="878626" y="496993"/>
                    <a:pt x="872822" y="507151"/>
                  </a:cubicBezTo>
                  <a:cubicBezTo>
                    <a:pt x="868468" y="517308"/>
                    <a:pt x="864841" y="522387"/>
                    <a:pt x="861939" y="522387"/>
                  </a:cubicBezTo>
                  <a:cubicBezTo>
                    <a:pt x="859036" y="522387"/>
                    <a:pt x="857585" y="523475"/>
                    <a:pt x="857585" y="525652"/>
                  </a:cubicBezTo>
                  <a:cubicBezTo>
                    <a:pt x="857585" y="527829"/>
                    <a:pt x="854320" y="533633"/>
                    <a:pt x="847791" y="543065"/>
                  </a:cubicBezTo>
                  <a:cubicBezTo>
                    <a:pt x="841261" y="552497"/>
                    <a:pt x="835819" y="558301"/>
                    <a:pt x="831466" y="560478"/>
                  </a:cubicBezTo>
                  <a:cubicBezTo>
                    <a:pt x="827113" y="562654"/>
                    <a:pt x="824936" y="565194"/>
                    <a:pt x="824936" y="568096"/>
                  </a:cubicBezTo>
                  <a:cubicBezTo>
                    <a:pt x="824936" y="570998"/>
                    <a:pt x="822760" y="573175"/>
                    <a:pt x="818406" y="574626"/>
                  </a:cubicBezTo>
                  <a:cubicBezTo>
                    <a:pt x="814053" y="576077"/>
                    <a:pt x="811876" y="578979"/>
                    <a:pt x="811876" y="583332"/>
                  </a:cubicBezTo>
                  <a:cubicBezTo>
                    <a:pt x="811876" y="583332"/>
                    <a:pt x="811514" y="583695"/>
                    <a:pt x="810788" y="584420"/>
                  </a:cubicBezTo>
                  <a:cubicBezTo>
                    <a:pt x="810063" y="585146"/>
                    <a:pt x="808974" y="585509"/>
                    <a:pt x="807523" y="585509"/>
                  </a:cubicBezTo>
                  <a:cubicBezTo>
                    <a:pt x="806072" y="584058"/>
                    <a:pt x="803533" y="585872"/>
                    <a:pt x="799905" y="590950"/>
                  </a:cubicBezTo>
                  <a:cubicBezTo>
                    <a:pt x="796277" y="596029"/>
                    <a:pt x="793738" y="598568"/>
                    <a:pt x="792287" y="598568"/>
                  </a:cubicBezTo>
                  <a:cubicBezTo>
                    <a:pt x="790836" y="598568"/>
                    <a:pt x="788659" y="600019"/>
                    <a:pt x="785757" y="602922"/>
                  </a:cubicBezTo>
                  <a:cubicBezTo>
                    <a:pt x="781404" y="607275"/>
                    <a:pt x="779227" y="608726"/>
                    <a:pt x="779227" y="607275"/>
                  </a:cubicBezTo>
                  <a:cubicBezTo>
                    <a:pt x="777776" y="607275"/>
                    <a:pt x="786483" y="597843"/>
                    <a:pt x="805347" y="578979"/>
                  </a:cubicBezTo>
                  <a:cubicBezTo>
                    <a:pt x="827113" y="558664"/>
                    <a:pt x="841624" y="543428"/>
                    <a:pt x="848879" y="533270"/>
                  </a:cubicBezTo>
                  <a:cubicBezTo>
                    <a:pt x="856134" y="521661"/>
                    <a:pt x="862664" y="511504"/>
                    <a:pt x="868468" y="502798"/>
                  </a:cubicBezTo>
                  <a:cubicBezTo>
                    <a:pt x="872822" y="494091"/>
                    <a:pt x="874273" y="489738"/>
                    <a:pt x="872822" y="489738"/>
                  </a:cubicBezTo>
                  <a:cubicBezTo>
                    <a:pt x="871371" y="489738"/>
                    <a:pt x="870282" y="487561"/>
                    <a:pt x="869557" y="483208"/>
                  </a:cubicBezTo>
                  <a:cubicBezTo>
                    <a:pt x="868831" y="478855"/>
                    <a:pt x="862664" y="484659"/>
                    <a:pt x="851055" y="500621"/>
                  </a:cubicBezTo>
                  <a:cubicBezTo>
                    <a:pt x="840898" y="515132"/>
                    <a:pt x="834368" y="525289"/>
                    <a:pt x="831466" y="531093"/>
                  </a:cubicBezTo>
                  <a:cubicBezTo>
                    <a:pt x="828564" y="535447"/>
                    <a:pt x="827113" y="540525"/>
                    <a:pt x="827113" y="546330"/>
                  </a:cubicBezTo>
                  <a:cubicBezTo>
                    <a:pt x="825662" y="550683"/>
                    <a:pt x="815504" y="561929"/>
                    <a:pt x="796640" y="580067"/>
                  </a:cubicBezTo>
                  <a:cubicBezTo>
                    <a:pt x="777776" y="598206"/>
                    <a:pt x="769795" y="608000"/>
                    <a:pt x="772697" y="609451"/>
                  </a:cubicBezTo>
                  <a:cubicBezTo>
                    <a:pt x="775600" y="610903"/>
                    <a:pt x="775600" y="613079"/>
                    <a:pt x="772697" y="615981"/>
                  </a:cubicBezTo>
                  <a:cubicBezTo>
                    <a:pt x="769795" y="618883"/>
                    <a:pt x="767619" y="619609"/>
                    <a:pt x="766168" y="618158"/>
                  </a:cubicBezTo>
                  <a:cubicBezTo>
                    <a:pt x="764717" y="616707"/>
                    <a:pt x="762540" y="618158"/>
                    <a:pt x="759638" y="622511"/>
                  </a:cubicBezTo>
                  <a:cubicBezTo>
                    <a:pt x="756736" y="626864"/>
                    <a:pt x="753834" y="629041"/>
                    <a:pt x="750931" y="629041"/>
                  </a:cubicBezTo>
                  <a:cubicBezTo>
                    <a:pt x="748029" y="629041"/>
                    <a:pt x="746578" y="630129"/>
                    <a:pt x="746578" y="632306"/>
                  </a:cubicBezTo>
                  <a:cubicBezTo>
                    <a:pt x="746578" y="634483"/>
                    <a:pt x="745127" y="636296"/>
                    <a:pt x="742225" y="637747"/>
                  </a:cubicBezTo>
                  <a:cubicBezTo>
                    <a:pt x="739323" y="639199"/>
                    <a:pt x="737146" y="639199"/>
                    <a:pt x="735695" y="637747"/>
                  </a:cubicBezTo>
                  <a:cubicBezTo>
                    <a:pt x="735695" y="637747"/>
                    <a:pt x="735332" y="638110"/>
                    <a:pt x="734607" y="638836"/>
                  </a:cubicBezTo>
                  <a:cubicBezTo>
                    <a:pt x="733881" y="639561"/>
                    <a:pt x="732793" y="640650"/>
                    <a:pt x="731342" y="642101"/>
                  </a:cubicBezTo>
                  <a:cubicBezTo>
                    <a:pt x="731342" y="646454"/>
                    <a:pt x="729165" y="648631"/>
                    <a:pt x="724812" y="648631"/>
                  </a:cubicBezTo>
                  <a:cubicBezTo>
                    <a:pt x="720459" y="648631"/>
                    <a:pt x="716831" y="650082"/>
                    <a:pt x="713929" y="652984"/>
                  </a:cubicBezTo>
                  <a:cubicBezTo>
                    <a:pt x="712478" y="655886"/>
                    <a:pt x="710301" y="657337"/>
                    <a:pt x="707399" y="657337"/>
                  </a:cubicBezTo>
                  <a:cubicBezTo>
                    <a:pt x="704497" y="657337"/>
                    <a:pt x="699055" y="659876"/>
                    <a:pt x="691075" y="664955"/>
                  </a:cubicBezTo>
                  <a:cubicBezTo>
                    <a:pt x="683094" y="670034"/>
                    <a:pt x="678015" y="672573"/>
                    <a:pt x="675838" y="672573"/>
                  </a:cubicBezTo>
                  <a:cubicBezTo>
                    <a:pt x="673662" y="672573"/>
                    <a:pt x="671848" y="673299"/>
                    <a:pt x="670397" y="674750"/>
                  </a:cubicBezTo>
                  <a:cubicBezTo>
                    <a:pt x="670397" y="676201"/>
                    <a:pt x="666769" y="678378"/>
                    <a:pt x="659514" y="681280"/>
                  </a:cubicBezTo>
                  <a:cubicBezTo>
                    <a:pt x="652258" y="685633"/>
                    <a:pt x="647905" y="687810"/>
                    <a:pt x="646454" y="687810"/>
                  </a:cubicBezTo>
                  <a:lnTo>
                    <a:pt x="646454" y="683456"/>
                  </a:lnTo>
                  <a:cubicBezTo>
                    <a:pt x="647905" y="680554"/>
                    <a:pt x="648268" y="678378"/>
                    <a:pt x="647542" y="676926"/>
                  </a:cubicBezTo>
                  <a:cubicBezTo>
                    <a:pt x="646817" y="675475"/>
                    <a:pt x="642826" y="676201"/>
                    <a:pt x="635571" y="679103"/>
                  </a:cubicBezTo>
                  <a:cubicBezTo>
                    <a:pt x="626865" y="680554"/>
                    <a:pt x="609452" y="681280"/>
                    <a:pt x="583332" y="681280"/>
                  </a:cubicBezTo>
                  <a:cubicBezTo>
                    <a:pt x="555762" y="681280"/>
                    <a:pt x="537623" y="679103"/>
                    <a:pt x="528917" y="674750"/>
                  </a:cubicBezTo>
                  <a:cubicBezTo>
                    <a:pt x="521662" y="670397"/>
                    <a:pt x="515857" y="666043"/>
                    <a:pt x="511504" y="661690"/>
                  </a:cubicBezTo>
                  <a:cubicBezTo>
                    <a:pt x="507151" y="657337"/>
                    <a:pt x="502072" y="650082"/>
                    <a:pt x="496268" y="639924"/>
                  </a:cubicBezTo>
                  <a:cubicBezTo>
                    <a:pt x="491915" y="631218"/>
                    <a:pt x="489012" y="615981"/>
                    <a:pt x="487561" y="594215"/>
                  </a:cubicBezTo>
                  <a:cubicBezTo>
                    <a:pt x="487561" y="570998"/>
                    <a:pt x="491189" y="552860"/>
                    <a:pt x="498444" y="539800"/>
                  </a:cubicBezTo>
                  <a:cubicBezTo>
                    <a:pt x="505700" y="522387"/>
                    <a:pt x="510779" y="510778"/>
                    <a:pt x="513681" y="504974"/>
                  </a:cubicBezTo>
                  <a:cubicBezTo>
                    <a:pt x="518034" y="494817"/>
                    <a:pt x="522387" y="483208"/>
                    <a:pt x="526740" y="470148"/>
                  </a:cubicBezTo>
                  <a:cubicBezTo>
                    <a:pt x="529643" y="458540"/>
                    <a:pt x="531819" y="447657"/>
                    <a:pt x="533270" y="437499"/>
                  </a:cubicBezTo>
                  <a:cubicBezTo>
                    <a:pt x="534721" y="428793"/>
                    <a:pt x="533996" y="424440"/>
                    <a:pt x="531094" y="424440"/>
                  </a:cubicBezTo>
                  <a:cubicBezTo>
                    <a:pt x="528191" y="424440"/>
                    <a:pt x="518397" y="429881"/>
                    <a:pt x="501709" y="440764"/>
                  </a:cubicBezTo>
                  <a:cubicBezTo>
                    <a:pt x="485022" y="451647"/>
                    <a:pt x="470149" y="463619"/>
                    <a:pt x="457089" y="476678"/>
                  </a:cubicBezTo>
                  <a:cubicBezTo>
                    <a:pt x="444029" y="489738"/>
                    <a:pt x="436048" y="499170"/>
                    <a:pt x="433146" y="504974"/>
                  </a:cubicBezTo>
                  <a:cubicBezTo>
                    <a:pt x="430244" y="510778"/>
                    <a:pt x="422263" y="523113"/>
                    <a:pt x="409203" y="541977"/>
                  </a:cubicBezTo>
                  <a:cubicBezTo>
                    <a:pt x="394693" y="563743"/>
                    <a:pt x="382359" y="581881"/>
                    <a:pt x="372201" y="596392"/>
                  </a:cubicBezTo>
                  <a:cubicBezTo>
                    <a:pt x="359141" y="615256"/>
                    <a:pt x="346082" y="632669"/>
                    <a:pt x="333022" y="648631"/>
                  </a:cubicBezTo>
                  <a:cubicBezTo>
                    <a:pt x="321413" y="663141"/>
                    <a:pt x="311981" y="674024"/>
                    <a:pt x="304726" y="681280"/>
                  </a:cubicBezTo>
                  <a:cubicBezTo>
                    <a:pt x="298922" y="687084"/>
                    <a:pt x="290215" y="691437"/>
                    <a:pt x="278607" y="694339"/>
                  </a:cubicBezTo>
                  <a:cubicBezTo>
                    <a:pt x="266998" y="698693"/>
                    <a:pt x="260468" y="700869"/>
                    <a:pt x="259017" y="700869"/>
                  </a:cubicBezTo>
                  <a:cubicBezTo>
                    <a:pt x="257566" y="700869"/>
                    <a:pt x="256115" y="699055"/>
                    <a:pt x="254664" y="695428"/>
                  </a:cubicBezTo>
                  <a:cubicBezTo>
                    <a:pt x="253213" y="691800"/>
                    <a:pt x="251036" y="689986"/>
                    <a:pt x="248134" y="689986"/>
                  </a:cubicBezTo>
                  <a:cubicBezTo>
                    <a:pt x="243781" y="689986"/>
                    <a:pt x="239065" y="687810"/>
                    <a:pt x="233986" y="683456"/>
                  </a:cubicBezTo>
                  <a:cubicBezTo>
                    <a:pt x="228907" y="679103"/>
                    <a:pt x="226368" y="675475"/>
                    <a:pt x="226368" y="672573"/>
                  </a:cubicBezTo>
                  <a:cubicBezTo>
                    <a:pt x="226368" y="669671"/>
                    <a:pt x="227819" y="666769"/>
                    <a:pt x="230721" y="663867"/>
                  </a:cubicBezTo>
                  <a:cubicBezTo>
                    <a:pt x="233623" y="659514"/>
                    <a:pt x="235074" y="654072"/>
                    <a:pt x="235074" y="647542"/>
                  </a:cubicBezTo>
                  <a:cubicBezTo>
                    <a:pt x="235074" y="641012"/>
                    <a:pt x="238339" y="637385"/>
                    <a:pt x="244869" y="636659"/>
                  </a:cubicBezTo>
                  <a:cubicBezTo>
                    <a:pt x="251399" y="635934"/>
                    <a:pt x="254664" y="633031"/>
                    <a:pt x="254664" y="627953"/>
                  </a:cubicBezTo>
                  <a:cubicBezTo>
                    <a:pt x="254664" y="622874"/>
                    <a:pt x="256478" y="620335"/>
                    <a:pt x="260106" y="620335"/>
                  </a:cubicBezTo>
                  <a:cubicBezTo>
                    <a:pt x="263733" y="620335"/>
                    <a:pt x="268449" y="618158"/>
                    <a:pt x="274254" y="613805"/>
                  </a:cubicBezTo>
                  <a:cubicBezTo>
                    <a:pt x="280058" y="609451"/>
                    <a:pt x="290215" y="600019"/>
                    <a:pt x="304726" y="585509"/>
                  </a:cubicBezTo>
                  <a:cubicBezTo>
                    <a:pt x="316335" y="572449"/>
                    <a:pt x="329394" y="557938"/>
                    <a:pt x="343905" y="541977"/>
                  </a:cubicBezTo>
                  <a:cubicBezTo>
                    <a:pt x="355514" y="530368"/>
                    <a:pt x="370750" y="512230"/>
                    <a:pt x="389614" y="487561"/>
                  </a:cubicBezTo>
                  <a:cubicBezTo>
                    <a:pt x="415733" y="455638"/>
                    <a:pt x="434597" y="432420"/>
                    <a:pt x="446206" y="417910"/>
                  </a:cubicBezTo>
                  <a:cubicBezTo>
                    <a:pt x="465070" y="394692"/>
                    <a:pt x="473776" y="382358"/>
                    <a:pt x="472325" y="380907"/>
                  </a:cubicBezTo>
                  <a:cubicBezTo>
                    <a:pt x="472325" y="380907"/>
                    <a:pt x="470149" y="381996"/>
                    <a:pt x="465795" y="384172"/>
                  </a:cubicBezTo>
                  <a:cubicBezTo>
                    <a:pt x="461442" y="386349"/>
                    <a:pt x="456363" y="389614"/>
                    <a:pt x="450559" y="393967"/>
                  </a:cubicBezTo>
                  <a:cubicBezTo>
                    <a:pt x="434597" y="405576"/>
                    <a:pt x="422263" y="414282"/>
                    <a:pt x="413557" y="420086"/>
                  </a:cubicBezTo>
                  <a:cubicBezTo>
                    <a:pt x="403399" y="427342"/>
                    <a:pt x="393242" y="433871"/>
                    <a:pt x="383084" y="439676"/>
                  </a:cubicBezTo>
                  <a:cubicBezTo>
                    <a:pt x="374378" y="444029"/>
                    <a:pt x="368573" y="446206"/>
                    <a:pt x="365671" y="446206"/>
                  </a:cubicBezTo>
                  <a:cubicBezTo>
                    <a:pt x="362769" y="446206"/>
                    <a:pt x="358779" y="443666"/>
                    <a:pt x="353700" y="438587"/>
                  </a:cubicBezTo>
                  <a:cubicBezTo>
                    <a:pt x="348621" y="433509"/>
                    <a:pt x="344268" y="430244"/>
                    <a:pt x="340640" y="428793"/>
                  </a:cubicBezTo>
                  <a:cubicBezTo>
                    <a:pt x="337012" y="427342"/>
                    <a:pt x="335199" y="421537"/>
                    <a:pt x="335199" y="411380"/>
                  </a:cubicBezTo>
                  <a:cubicBezTo>
                    <a:pt x="335199" y="401222"/>
                    <a:pt x="334473" y="396144"/>
                    <a:pt x="333022" y="396144"/>
                  </a:cubicBezTo>
                  <a:cubicBezTo>
                    <a:pt x="331571" y="396144"/>
                    <a:pt x="329394" y="399771"/>
                    <a:pt x="326492" y="407027"/>
                  </a:cubicBezTo>
                  <a:cubicBezTo>
                    <a:pt x="323590" y="411380"/>
                    <a:pt x="321413" y="414282"/>
                    <a:pt x="319962" y="415733"/>
                  </a:cubicBezTo>
                  <a:lnTo>
                    <a:pt x="311256" y="422263"/>
                  </a:lnTo>
                  <a:cubicBezTo>
                    <a:pt x="308354" y="429518"/>
                    <a:pt x="308354" y="433871"/>
                    <a:pt x="311256" y="435323"/>
                  </a:cubicBezTo>
                  <a:cubicBezTo>
                    <a:pt x="314158" y="438225"/>
                    <a:pt x="315609" y="440401"/>
                    <a:pt x="315609" y="441852"/>
                  </a:cubicBezTo>
                  <a:cubicBezTo>
                    <a:pt x="315609" y="444755"/>
                    <a:pt x="314158" y="449108"/>
                    <a:pt x="311256" y="454912"/>
                  </a:cubicBezTo>
                  <a:cubicBezTo>
                    <a:pt x="308354" y="462167"/>
                    <a:pt x="304726" y="467972"/>
                    <a:pt x="300373" y="472325"/>
                  </a:cubicBezTo>
                  <a:cubicBezTo>
                    <a:pt x="297471" y="475227"/>
                    <a:pt x="290941" y="482482"/>
                    <a:pt x="280783" y="494091"/>
                  </a:cubicBezTo>
                  <a:cubicBezTo>
                    <a:pt x="272077" y="504249"/>
                    <a:pt x="269900" y="509327"/>
                    <a:pt x="274254" y="509327"/>
                  </a:cubicBezTo>
                  <a:cubicBezTo>
                    <a:pt x="278607" y="509327"/>
                    <a:pt x="281146" y="507514"/>
                    <a:pt x="281872" y="503886"/>
                  </a:cubicBezTo>
                  <a:cubicBezTo>
                    <a:pt x="282597" y="500258"/>
                    <a:pt x="284048" y="500621"/>
                    <a:pt x="286225" y="504974"/>
                  </a:cubicBezTo>
                  <a:cubicBezTo>
                    <a:pt x="288401" y="509327"/>
                    <a:pt x="287313" y="513681"/>
                    <a:pt x="282960" y="518034"/>
                  </a:cubicBezTo>
                  <a:cubicBezTo>
                    <a:pt x="281509" y="522387"/>
                    <a:pt x="279332" y="526740"/>
                    <a:pt x="276430" y="531093"/>
                  </a:cubicBezTo>
                  <a:cubicBezTo>
                    <a:pt x="273528" y="535447"/>
                    <a:pt x="270626" y="538349"/>
                    <a:pt x="267724" y="539800"/>
                  </a:cubicBezTo>
                  <a:cubicBezTo>
                    <a:pt x="264822" y="542702"/>
                    <a:pt x="263370" y="547418"/>
                    <a:pt x="263370" y="553948"/>
                  </a:cubicBezTo>
                  <a:cubicBezTo>
                    <a:pt x="263370" y="560478"/>
                    <a:pt x="261919" y="563743"/>
                    <a:pt x="259017" y="563743"/>
                  </a:cubicBezTo>
                  <a:cubicBezTo>
                    <a:pt x="256115" y="563743"/>
                    <a:pt x="254664" y="564831"/>
                    <a:pt x="254664" y="567008"/>
                  </a:cubicBezTo>
                  <a:cubicBezTo>
                    <a:pt x="254664" y="569184"/>
                    <a:pt x="251036" y="574626"/>
                    <a:pt x="243781" y="583332"/>
                  </a:cubicBezTo>
                  <a:cubicBezTo>
                    <a:pt x="235074" y="592039"/>
                    <a:pt x="226368" y="599657"/>
                    <a:pt x="217662" y="606187"/>
                  </a:cubicBezTo>
                  <a:cubicBezTo>
                    <a:pt x="208955" y="612716"/>
                    <a:pt x="197347" y="618158"/>
                    <a:pt x="182836" y="622511"/>
                  </a:cubicBezTo>
                  <a:cubicBezTo>
                    <a:pt x="168325" y="628315"/>
                    <a:pt x="156717" y="631943"/>
                    <a:pt x="148010" y="633394"/>
                  </a:cubicBezTo>
                  <a:cubicBezTo>
                    <a:pt x="139304" y="636296"/>
                    <a:pt x="120440" y="637747"/>
                    <a:pt x="91418" y="637747"/>
                  </a:cubicBezTo>
                  <a:lnTo>
                    <a:pt x="50063" y="637747"/>
                  </a:lnTo>
                  <a:lnTo>
                    <a:pt x="34826" y="629041"/>
                  </a:lnTo>
                  <a:cubicBezTo>
                    <a:pt x="24669" y="621786"/>
                    <a:pt x="18139" y="615981"/>
                    <a:pt x="15237" y="611628"/>
                  </a:cubicBezTo>
                  <a:cubicBezTo>
                    <a:pt x="13786" y="608726"/>
                    <a:pt x="10884" y="600745"/>
                    <a:pt x="6530" y="587685"/>
                  </a:cubicBezTo>
                  <a:cubicBezTo>
                    <a:pt x="2177" y="576077"/>
                    <a:pt x="0" y="567733"/>
                    <a:pt x="0" y="562654"/>
                  </a:cubicBezTo>
                  <a:cubicBezTo>
                    <a:pt x="0" y="557576"/>
                    <a:pt x="2903" y="552134"/>
                    <a:pt x="8707" y="546330"/>
                  </a:cubicBezTo>
                  <a:cubicBezTo>
                    <a:pt x="14511" y="540525"/>
                    <a:pt x="21767" y="535447"/>
                    <a:pt x="30473" y="531093"/>
                  </a:cubicBezTo>
                  <a:cubicBezTo>
                    <a:pt x="31924" y="531093"/>
                    <a:pt x="39179" y="527466"/>
                    <a:pt x="52239" y="520210"/>
                  </a:cubicBezTo>
                  <a:cubicBezTo>
                    <a:pt x="59495" y="517308"/>
                    <a:pt x="67838" y="516583"/>
                    <a:pt x="77270" y="518034"/>
                  </a:cubicBezTo>
                  <a:cubicBezTo>
                    <a:pt x="86702" y="519485"/>
                    <a:pt x="95771" y="518034"/>
                    <a:pt x="104478" y="513681"/>
                  </a:cubicBezTo>
                  <a:cubicBezTo>
                    <a:pt x="113184" y="510778"/>
                    <a:pt x="118989" y="504249"/>
                    <a:pt x="121891" y="494091"/>
                  </a:cubicBezTo>
                  <a:cubicBezTo>
                    <a:pt x="124793" y="483934"/>
                    <a:pt x="126969" y="474502"/>
                    <a:pt x="128421" y="465795"/>
                  </a:cubicBezTo>
                  <a:cubicBezTo>
                    <a:pt x="128421" y="459991"/>
                    <a:pt x="130597" y="450559"/>
                    <a:pt x="134950" y="437499"/>
                  </a:cubicBezTo>
                  <a:cubicBezTo>
                    <a:pt x="136401" y="428793"/>
                    <a:pt x="137127" y="422988"/>
                    <a:pt x="137127" y="420086"/>
                  </a:cubicBezTo>
                  <a:cubicBezTo>
                    <a:pt x="137127" y="417184"/>
                    <a:pt x="136401" y="415733"/>
                    <a:pt x="134950" y="415733"/>
                  </a:cubicBezTo>
                  <a:cubicBezTo>
                    <a:pt x="133499" y="415733"/>
                    <a:pt x="129872" y="420086"/>
                    <a:pt x="124067" y="428793"/>
                  </a:cubicBezTo>
                  <a:cubicBezTo>
                    <a:pt x="118263" y="437499"/>
                    <a:pt x="113910" y="443303"/>
                    <a:pt x="111008" y="446206"/>
                  </a:cubicBezTo>
                  <a:cubicBezTo>
                    <a:pt x="106654" y="450559"/>
                    <a:pt x="102301" y="452735"/>
                    <a:pt x="97948" y="452735"/>
                  </a:cubicBezTo>
                  <a:cubicBezTo>
                    <a:pt x="93595" y="455638"/>
                    <a:pt x="89242" y="456363"/>
                    <a:pt x="84888" y="454912"/>
                  </a:cubicBezTo>
                  <a:cubicBezTo>
                    <a:pt x="79084" y="454912"/>
                    <a:pt x="73280" y="453461"/>
                    <a:pt x="67475" y="450559"/>
                  </a:cubicBezTo>
                  <a:cubicBezTo>
                    <a:pt x="63122" y="446206"/>
                    <a:pt x="59495" y="441852"/>
                    <a:pt x="56592" y="437499"/>
                  </a:cubicBezTo>
                  <a:cubicBezTo>
                    <a:pt x="53690" y="433146"/>
                    <a:pt x="51151" y="425891"/>
                    <a:pt x="48974" y="415733"/>
                  </a:cubicBezTo>
                  <a:cubicBezTo>
                    <a:pt x="46798" y="405576"/>
                    <a:pt x="43533" y="398683"/>
                    <a:pt x="39179" y="395055"/>
                  </a:cubicBezTo>
                  <a:cubicBezTo>
                    <a:pt x="34826" y="391428"/>
                    <a:pt x="32650" y="388888"/>
                    <a:pt x="32650" y="387437"/>
                  </a:cubicBezTo>
                  <a:cubicBezTo>
                    <a:pt x="32650" y="385986"/>
                    <a:pt x="35189" y="383084"/>
                    <a:pt x="40268" y="378731"/>
                  </a:cubicBezTo>
                  <a:cubicBezTo>
                    <a:pt x="45347" y="374377"/>
                    <a:pt x="50425" y="371113"/>
                    <a:pt x="55504" y="368936"/>
                  </a:cubicBezTo>
                  <a:cubicBezTo>
                    <a:pt x="60583" y="366759"/>
                    <a:pt x="63122" y="364583"/>
                    <a:pt x="63122" y="362406"/>
                  </a:cubicBezTo>
                  <a:cubicBezTo>
                    <a:pt x="63122" y="360229"/>
                    <a:pt x="66387" y="358053"/>
                    <a:pt x="72917" y="355876"/>
                  </a:cubicBezTo>
                  <a:cubicBezTo>
                    <a:pt x="79447" y="353700"/>
                    <a:pt x="84888" y="352611"/>
                    <a:pt x="89242" y="352611"/>
                  </a:cubicBezTo>
                  <a:cubicBezTo>
                    <a:pt x="93595" y="352611"/>
                    <a:pt x="99399" y="346807"/>
                    <a:pt x="106654" y="335198"/>
                  </a:cubicBezTo>
                  <a:cubicBezTo>
                    <a:pt x="113910" y="323590"/>
                    <a:pt x="118263" y="317786"/>
                    <a:pt x="119714" y="317786"/>
                  </a:cubicBezTo>
                  <a:cubicBezTo>
                    <a:pt x="121165" y="317786"/>
                    <a:pt x="120440" y="319962"/>
                    <a:pt x="117538" y="324315"/>
                  </a:cubicBezTo>
                  <a:cubicBezTo>
                    <a:pt x="110282" y="335924"/>
                    <a:pt x="106654" y="341728"/>
                    <a:pt x="106654" y="341728"/>
                  </a:cubicBezTo>
                  <a:cubicBezTo>
                    <a:pt x="102301" y="348984"/>
                    <a:pt x="101576" y="352611"/>
                    <a:pt x="104478" y="352611"/>
                  </a:cubicBezTo>
                  <a:cubicBezTo>
                    <a:pt x="107380" y="352611"/>
                    <a:pt x="114635" y="347533"/>
                    <a:pt x="126244" y="337375"/>
                  </a:cubicBezTo>
                  <a:cubicBezTo>
                    <a:pt x="137853" y="328669"/>
                    <a:pt x="143657" y="321413"/>
                    <a:pt x="143657" y="315609"/>
                  </a:cubicBezTo>
                  <a:cubicBezTo>
                    <a:pt x="143657" y="312707"/>
                    <a:pt x="142931" y="304000"/>
                    <a:pt x="141480" y="289490"/>
                  </a:cubicBezTo>
                  <a:cubicBezTo>
                    <a:pt x="138578" y="274979"/>
                    <a:pt x="135676" y="261919"/>
                    <a:pt x="132774" y="250311"/>
                  </a:cubicBezTo>
                  <a:cubicBezTo>
                    <a:pt x="132774" y="247408"/>
                    <a:pt x="132411" y="243781"/>
                    <a:pt x="131685" y="239428"/>
                  </a:cubicBezTo>
                  <a:cubicBezTo>
                    <a:pt x="130960" y="235074"/>
                    <a:pt x="130234" y="231447"/>
                    <a:pt x="129509" y="228544"/>
                  </a:cubicBezTo>
                  <a:cubicBezTo>
                    <a:pt x="128783" y="225642"/>
                    <a:pt x="128421" y="222740"/>
                    <a:pt x="128421" y="219838"/>
                  </a:cubicBezTo>
                  <a:cubicBezTo>
                    <a:pt x="128421" y="215485"/>
                    <a:pt x="129146" y="213308"/>
                    <a:pt x="130597" y="213308"/>
                  </a:cubicBezTo>
                  <a:cubicBezTo>
                    <a:pt x="133499" y="214759"/>
                    <a:pt x="134950" y="214397"/>
                    <a:pt x="134950" y="212220"/>
                  </a:cubicBezTo>
                  <a:cubicBezTo>
                    <a:pt x="134950" y="210043"/>
                    <a:pt x="137853" y="208955"/>
                    <a:pt x="143657" y="208955"/>
                  </a:cubicBezTo>
                  <a:cubicBezTo>
                    <a:pt x="149461" y="208955"/>
                    <a:pt x="156717" y="211132"/>
                    <a:pt x="165423" y="215485"/>
                  </a:cubicBezTo>
                  <a:cubicBezTo>
                    <a:pt x="174129" y="219838"/>
                    <a:pt x="180659" y="225642"/>
                    <a:pt x="185012" y="232898"/>
                  </a:cubicBezTo>
                  <a:cubicBezTo>
                    <a:pt x="190817" y="238702"/>
                    <a:pt x="195170" y="245957"/>
                    <a:pt x="198072" y="254664"/>
                  </a:cubicBezTo>
                  <a:cubicBezTo>
                    <a:pt x="202425" y="263370"/>
                    <a:pt x="204965" y="267723"/>
                    <a:pt x="205690" y="267723"/>
                  </a:cubicBezTo>
                  <a:cubicBezTo>
                    <a:pt x="206416" y="267723"/>
                    <a:pt x="209681" y="265547"/>
                    <a:pt x="215485" y="261194"/>
                  </a:cubicBezTo>
                  <a:cubicBezTo>
                    <a:pt x="218387" y="258292"/>
                    <a:pt x="225643" y="251762"/>
                    <a:pt x="237251" y="241604"/>
                  </a:cubicBezTo>
                  <a:cubicBezTo>
                    <a:pt x="245958" y="232898"/>
                    <a:pt x="249948" y="227093"/>
                    <a:pt x="249222" y="224191"/>
                  </a:cubicBezTo>
                  <a:cubicBezTo>
                    <a:pt x="248497" y="221289"/>
                    <a:pt x="245232" y="218750"/>
                    <a:pt x="239428" y="216573"/>
                  </a:cubicBezTo>
                  <a:cubicBezTo>
                    <a:pt x="233623" y="214397"/>
                    <a:pt x="230721" y="212945"/>
                    <a:pt x="230721" y="212220"/>
                  </a:cubicBezTo>
                  <a:cubicBezTo>
                    <a:pt x="230721" y="211494"/>
                    <a:pt x="235074" y="211132"/>
                    <a:pt x="243781" y="211132"/>
                  </a:cubicBezTo>
                  <a:cubicBezTo>
                    <a:pt x="252487" y="211132"/>
                    <a:pt x="258292" y="208229"/>
                    <a:pt x="261194" y="202425"/>
                  </a:cubicBezTo>
                  <a:cubicBezTo>
                    <a:pt x="266998" y="198072"/>
                    <a:pt x="275342" y="195170"/>
                    <a:pt x="286225" y="193719"/>
                  </a:cubicBezTo>
                  <a:cubicBezTo>
                    <a:pt x="297108" y="192268"/>
                    <a:pt x="304001" y="192993"/>
                    <a:pt x="306903" y="195895"/>
                  </a:cubicBezTo>
                  <a:cubicBezTo>
                    <a:pt x="309805" y="198797"/>
                    <a:pt x="309805" y="204602"/>
                    <a:pt x="306903" y="213308"/>
                  </a:cubicBezTo>
                  <a:cubicBezTo>
                    <a:pt x="302549" y="220564"/>
                    <a:pt x="297108" y="227456"/>
                    <a:pt x="290578" y="233986"/>
                  </a:cubicBezTo>
                  <a:cubicBezTo>
                    <a:pt x="284048" y="240516"/>
                    <a:pt x="280783" y="244869"/>
                    <a:pt x="280783" y="247046"/>
                  </a:cubicBezTo>
                  <a:cubicBezTo>
                    <a:pt x="280783" y="249222"/>
                    <a:pt x="280058" y="250311"/>
                    <a:pt x="278607" y="250311"/>
                  </a:cubicBezTo>
                  <a:cubicBezTo>
                    <a:pt x="277156" y="250311"/>
                    <a:pt x="271351" y="256478"/>
                    <a:pt x="261194" y="268812"/>
                  </a:cubicBezTo>
                  <a:cubicBezTo>
                    <a:pt x="251036" y="281146"/>
                    <a:pt x="245958" y="288764"/>
                    <a:pt x="245958" y="291666"/>
                  </a:cubicBezTo>
                  <a:cubicBezTo>
                    <a:pt x="245958" y="294568"/>
                    <a:pt x="241604" y="301098"/>
                    <a:pt x="232898" y="311256"/>
                  </a:cubicBezTo>
                  <a:lnTo>
                    <a:pt x="219838" y="324315"/>
                  </a:lnTo>
                  <a:lnTo>
                    <a:pt x="222015" y="348258"/>
                  </a:lnTo>
                  <a:cubicBezTo>
                    <a:pt x="223466" y="364220"/>
                    <a:pt x="224191" y="385261"/>
                    <a:pt x="224191" y="411380"/>
                  </a:cubicBezTo>
                  <a:cubicBezTo>
                    <a:pt x="225643" y="438950"/>
                    <a:pt x="226731" y="452735"/>
                    <a:pt x="227456" y="452735"/>
                  </a:cubicBezTo>
                  <a:cubicBezTo>
                    <a:pt x="228182" y="452735"/>
                    <a:pt x="235800" y="446931"/>
                    <a:pt x="250311" y="435323"/>
                  </a:cubicBezTo>
                  <a:cubicBezTo>
                    <a:pt x="267724" y="420812"/>
                    <a:pt x="282234" y="407027"/>
                    <a:pt x="293843" y="393967"/>
                  </a:cubicBezTo>
                  <a:cubicBezTo>
                    <a:pt x="306903" y="379456"/>
                    <a:pt x="317786" y="367122"/>
                    <a:pt x="326492" y="356965"/>
                  </a:cubicBezTo>
                  <a:cubicBezTo>
                    <a:pt x="327943" y="355513"/>
                    <a:pt x="329757" y="353337"/>
                    <a:pt x="331934" y="350435"/>
                  </a:cubicBezTo>
                  <a:cubicBezTo>
                    <a:pt x="334110" y="347533"/>
                    <a:pt x="335924" y="344993"/>
                    <a:pt x="337375" y="342817"/>
                  </a:cubicBezTo>
                  <a:cubicBezTo>
                    <a:pt x="338826" y="340640"/>
                    <a:pt x="339552" y="339552"/>
                    <a:pt x="339552" y="339552"/>
                  </a:cubicBezTo>
                  <a:cubicBezTo>
                    <a:pt x="342454" y="338101"/>
                    <a:pt x="346807" y="331571"/>
                    <a:pt x="352612" y="319962"/>
                  </a:cubicBezTo>
                  <a:cubicBezTo>
                    <a:pt x="359867" y="306903"/>
                    <a:pt x="367122" y="293843"/>
                    <a:pt x="374378" y="280783"/>
                  </a:cubicBezTo>
                  <a:cubicBezTo>
                    <a:pt x="381633" y="266272"/>
                    <a:pt x="385986" y="259017"/>
                    <a:pt x="387437" y="259017"/>
                  </a:cubicBezTo>
                  <a:cubicBezTo>
                    <a:pt x="388888" y="257566"/>
                    <a:pt x="389614" y="257566"/>
                    <a:pt x="389614" y="259017"/>
                  </a:cubicBezTo>
                  <a:cubicBezTo>
                    <a:pt x="388163" y="260468"/>
                    <a:pt x="386712" y="263370"/>
                    <a:pt x="385261" y="267723"/>
                  </a:cubicBezTo>
                  <a:cubicBezTo>
                    <a:pt x="382359" y="272077"/>
                    <a:pt x="380907" y="276430"/>
                    <a:pt x="380907" y="280783"/>
                  </a:cubicBezTo>
                  <a:cubicBezTo>
                    <a:pt x="380907" y="285136"/>
                    <a:pt x="379094" y="290215"/>
                    <a:pt x="375466" y="296019"/>
                  </a:cubicBezTo>
                  <a:cubicBezTo>
                    <a:pt x="371838" y="301824"/>
                    <a:pt x="370024" y="307628"/>
                    <a:pt x="370024" y="313432"/>
                  </a:cubicBezTo>
                  <a:cubicBezTo>
                    <a:pt x="370024" y="317786"/>
                    <a:pt x="368573" y="322139"/>
                    <a:pt x="365671" y="326492"/>
                  </a:cubicBezTo>
                  <a:cubicBezTo>
                    <a:pt x="364220" y="330845"/>
                    <a:pt x="362406" y="334473"/>
                    <a:pt x="360230" y="337375"/>
                  </a:cubicBezTo>
                  <a:cubicBezTo>
                    <a:pt x="358053" y="340277"/>
                    <a:pt x="356239" y="343905"/>
                    <a:pt x="354788" y="348258"/>
                  </a:cubicBezTo>
                  <a:cubicBezTo>
                    <a:pt x="353337" y="352611"/>
                    <a:pt x="353700" y="354788"/>
                    <a:pt x="355876" y="354788"/>
                  </a:cubicBezTo>
                  <a:cubicBezTo>
                    <a:pt x="358053" y="354788"/>
                    <a:pt x="361318" y="352974"/>
                    <a:pt x="365671" y="349346"/>
                  </a:cubicBezTo>
                  <a:cubicBezTo>
                    <a:pt x="370024" y="345719"/>
                    <a:pt x="374378" y="343905"/>
                    <a:pt x="378731" y="343905"/>
                  </a:cubicBezTo>
                  <a:cubicBezTo>
                    <a:pt x="383084" y="343905"/>
                    <a:pt x="392516" y="334473"/>
                    <a:pt x="407027" y="315609"/>
                  </a:cubicBezTo>
                  <a:cubicBezTo>
                    <a:pt x="422989" y="295294"/>
                    <a:pt x="432421" y="282960"/>
                    <a:pt x="435323" y="278607"/>
                  </a:cubicBezTo>
                  <a:cubicBezTo>
                    <a:pt x="438225" y="275704"/>
                    <a:pt x="444029" y="268449"/>
                    <a:pt x="452736" y="256840"/>
                  </a:cubicBezTo>
                  <a:cubicBezTo>
                    <a:pt x="458540" y="249585"/>
                    <a:pt x="467972" y="238702"/>
                    <a:pt x="481032" y="224191"/>
                  </a:cubicBezTo>
                  <a:cubicBezTo>
                    <a:pt x="481032" y="222740"/>
                    <a:pt x="487561" y="215122"/>
                    <a:pt x="500621" y="201337"/>
                  </a:cubicBezTo>
                  <a:cubicBezTo>
                    <a:pt x="513681" y="187552"/>
                    <a:pt x="524564" y="176306"/>
                    <a:pt x="533270" y="167599"/>
                  </a:cubicBezTo>
                  <a:cubicBezTo>
                    <a:pt x="556487" y="141480"/>
                    <a:pt x="569184" y="126607"/>
                    <a:pt x="571361" y="122979"/>
                  </a:cubicBezTo>
                  <a:cubicBezTo>
                    <a:pt x="573538" y="119351"/>
                    <a:pt x="573175" y="117537"/>
                    <a:pt x="570273" y="117537"/>
                  </a:cubicBezTo>
                  <a:cubicBezTo>
                    <a:pt x="568822" y="117537"/>
                    <a:pt x="561566" y="118988"/>
                    <a:pt x="548507" y="121891"/>
                  </a:cubicBezTo>
                  <a:cubicBezTo>
                    <a:pt x="533996" y="126244"/>
                    <a:pt x="518034" y="129146"/>
                    <a:pt x="500621" y="130597"/>
                  </a:cubicBezTo>
                  <a:cubicBezTo>
                    <a:pt x="481757" y="133499"/>
                    <a:pt x="467972" y="134950"/>
                    <a:pt x="459265" y="134950"/>
                  </a:cubicBezTo>
                  <a:cubicBezTo>
                    <a:pt x="449108" y="136401"/>
                    <a:pt x="438588" y="136039"/>
                    <a:pt x="427705" y="133862"/>
                  </a:cubicBezTo>
                  <a:cubicBezTo>
                    <a:pt x="416822" y="131685"/>
                    <a:pt x="409929" y="129871"/>
                    <a:pt x="407027" y="128420"/>
                  </a:cubicBezTo>
                  <a:cubicBezTo>
                    <a:pt x="402674" y="125518"/>
                    <a:pt x="399046" y="120439"/>
                    <a:pt x="396144" y="113184"/>
                  </a:cubicBezTo>
                  <a:cubicBezTo>
                    <a:pt x="394693" y="111733"/>
                    <a:pt x="393242" y="109556"/>
                    <a:pt x="391791" y="106654"/>
                  </a:cubicBezTo>
                  <a:cubicBezTo>
                    <a:pt x="390339" y="103752"/>
                    <a:pt x="388888" y="100850"/>
                    <a:pt x="387437" y="97948"/>
                  </a:cubicBezTo>
                  <a:cubicBezTo>
                    <a:pt x="385986" y="95046"/>
                    <a:pt x="385261" y="92869"/>
                    <a:pt x="385261" y="91418"/>
                  </a:cubicBezTo>
                  <a:cubicBezTo>
                    <a:pt x="382359" y="85614"/>
                    <a:pt x="381270" y="77633"/>
                    <a:pt x="381996" y="67475"/>
                  </a:cubicBezTo>
                  <a:cubicBezTo>
                    <a:pt x="382721" y="57318"/>
                    <a:pt x="384535" y="52239"/>
                    <a:pt x="387437" y="52239"/>
                  </a:cubicBezTo>
                  <a:cubicBezTo>
                    <a:pt x="387437" y="52239"/>
                    <a:pt x="389614" y="54416"/>
                    <a:pt x="393967" y="58769"/>
                  </a:cubicBezTo>
                  <a:cubicBezTo>
                    <a:pt x="396869" y="63122"/>
                    <a:pt x="399771" y="64573"/>
                    <a:pt x="402674" y="63122"/>
                  </a:cubicBezTo>
                  <a:cubicBezTo>
                    <a:pt x="404125" y="61671"/>
                    <a:pt x="406664" y="62396"/>
                    <a:pt x="410292" y="65299"/>
                  </a:cubicBezTo>
                  <a:cubicBezTo>
                    <a:pt x="413919" y="68201"/>
                    <a:pt x="417184" y="69652"/>
                    <a:pt x="420086" y="69652"/>
                  </a:cubicBezTo>
                  <a:cubicBezTo>
                    <a:pt x="424440" y="69652"/>
                    <a:pt x="433146" y="67475"/>
                    <a:pt x="446206" y="63122"/>
                  </a:cubicBezTo>
                  <a:cubicBezTo>
                    <a:pt x="459265" y="58769"/>
                    <a:pt x="474502" y="52239"/>
                    <a:pt x="491915" y="43533"/>
                  </a:cubicBezTo>
                  <a:cubicBezTo>
                    <a:pt x="502072" y="39179"/>
                    <a:pt x="517308" y="31924"/>
                    <a:pt x="537623" y="21766"/>
                  </a:cubicBezTo>
                  <a:cubicBezTo>
                    <a:pt x="550683" y="15962"/>
                    <a:pt x="563017" y="11609"/>
                    <a:pt x="574626" y="8707"/>
                  </a:cubicBezTo>
                  <a:cubicBezTo>
                    <a:pt x="590588" y="4354"/>
                    <a:pt x="599294" y="2177"/>
                    <a:pt x="600745" y="2177"/>
                  </a:cubicBezTo>
                  <a:cubicBezTo>
                    <a:pt x="606549" y="726"/>
                    <a:pt x="619609" y="0"/>
                    <a:pt x="639924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noAutofit/>
            </a:bodyPr>
            <a:lstStyle/>
            <a:p>
              <a:pPr algn="ctr">
                <a:spcBef>
                  <a:spcPts val="2000"/>
                </a:spcBef>
              </a:pPr>
              <a:endParaRPr lang="zh-CN" altLang="en-US" sz="11735" dirty="0">
                <a:solidFill>
                  <a:schemeClr val="accent2"/>
                </a:solidFill>
                <a:latin typeface="演示少年行" panose="00000500000000000000" pitchFamily="2" charset="-122"/>
                <a:ea typeface="演示少年行" panose="00000500000000000000" pitchFamily="2" charset="-122"/>
                <a:cs typeface="阿里巴巴普惠体 2.0 45 Light" panose="00020600040101010101" pitchFamily="18" charset="-122"/>
              </a:endParaRPr>
            </a:p>
          </p:txBody>
        </p:sp>
        <p:sp>
          <p:nvSpPr>
            <p:cNvPr id="50" name="TextBox 115"/>
            <p:cNvSpPr txBox="1"/>
            <p:nvPr>
              <p:custDataLst>
                <p:tags r:id="rId6"/>
              </p:custDataLst>
            </p:nvPr>
          </p:nvSpPr>
          <p:spPr>
            <a:xfrm>
              <a:off x="5262509" y="-4131205"/>
              <a:ext cx="2076038" cy="2244278"/>
            </a:xfrm>
            <a:custGeom>
              <a:avLst/>
              <a:gdLst/>
              <a:ahLst/>
              <a:cxnLst/>
              <a:rect l="l" t="t" r="r" b="b"/>
              <a:pathLst>
                <a:path w="922157" h="996888">
                  <a:moveTo>
                    <a:pt x="665317" y="757460"/>
                  </a:moveTo>
                  <a:cubicBezTo>
                    <a:pt x="666768" y="757460"/>
                    <a:pt x="667131" y="758186"/>
                    <a:pt x="666405" y="759637"/>
                  </a:cubicBezTo>
                  <a:cubicBezTo>
                    <a:pt x="665680" y="761088"/>
                    <a:pt x="664229" y="761814"/>
                    <a:pt x="662052" y="761814"/>
                  </a:cubicBezTo>
                  <a:cubicBezTo>
                    <a:pt x="659876" y="761814"/>
                    <a:pt x="659513" y="761088"/>
                    <a:pt x="660964" y="759637"/>
                  </a:cubicBezTo>
                  <a:cubicBezTo>
                    <a:pt x="662415" y="758186"/>
                    <a:pt x="663866" y="757460"/>
                    <a:pt x="665317" y="757460"/>
                  </a:cubicBezTo>
                  <a:close/>
                  <a:moveTo>
                    <a:pt x="502071" y="652983"/>
                  </a:moveTo>
                  <a:cubicBezTo>
                    <a:pt x="500620" y="652983"/>
                    <a:pt x="496267" y="654434"/>
                    <a:pt x="489012" y="657336"/>
                  </a:cubicBezTo>
                  <a:cubicBezTo>
                    <a:pt x="481756" y="660239"/>
                    <a:pt x="475952" y="661690"/>
                    <a:pt x="471599" y="661690"/>
                  </a:cubicBezTo>
                  <a:cubicBezTo>
                    <a:pt x="465794" y="661690"/>
                    <a:pt x="462167" y="662415"/>
                    <a:pt x="460716" y="663866"/>
                  </a:cubicBezTo>
                  <a:cubicBezTo>
                    <a:pt x="459265" y="665317"/>
                    <a:pt x="455274" y="666406"/>
                    <a:pt x="448744" y="667131"/>
                  </a:cubicBezTo>
                  <a:cubicBezTo>
                    <a:pt x="442214" y="667857"/>
                    <a:pt x="435322" y="668945"/>
                    <a:pt x="428066" y="670396"/>
                  </a:cubicBezTo>
                  <a:cubicBezTo>
                    <a:pt x="419360" y="671847"/>
                    <a:pt x="409928" y="674024"/>
                    <a:pt x="399771" y="676926"/>
                  </a:cubicBezTo>
                  <a:cubicBezTo>
                    <a:pt x="392515" y="676926"/>
                    <a:pt x="380907" y="679102"/>
                    <a:pt x="364945" y="683456"/>
                  </a:cubicBezTo>
                  <a:cubicBezTo>
                    <a:pt x="350434" y="686358"/>
                    <a:pt x="341002" y="688534"/>
                    <a:pt x="336649" y="689986"/>
                  </a:cubicBezTo>
                  <a:cubicBezTo>
                    <a:pt x="333747" y="691437"/>
                    <a:pt x="324315" y="695790"/>
                    <a:pt x="308353" y="703045"/>
                  </a:cubicBezTo>
                  <a:cubicBezTo>
                    <a:pt x="295293" y="707398"/>
                    <a:pt x="288763" y="712477"/>
                    <a:pt x="288763" y="718281"/>
                  </a:cubicBezTo>
                  <a:cubicBezTo>
                    <a:pt x="288763" y="724086"/>
                    <a:pt x="290214" y="730616"/>
                    <a:pt x="293117" y="737871"/>
                  </a:cubicBezTo>
                  <a:cubicBezTo>
                    <a:pt x="296019" y="745126"/>
                    <a:pt x="297470" y="749480"/>
                    <a:pt x="297470" y="750931"/>
                  </a:cubicBezTo>
                  <a:cubicBezTo>
                    <a:pt x="298921" y="750931"/>
                    <a:pt x="309078" y="748754"/>
                    <a:pt x="327942" y="744401"/>
                  </a:cubicBezTo>
                  <a:cubicBezTo>
                    <a:pt x="359866" y="737145"/>
                    <a:pt x="378004" y="732792"/>
                    <a:pt x="382358" y="731341"/>
                  </a:cubicBezTo>
                  <a:cubicBezTo>
                    <a:pt x="401222" y="728439"/>
                    <a:pt x="420811" y="724811"/>
                    <a:pt x="441126" y="720458"/>
                  </a:cubicBezTo>
                  <a:cubicBezTo>
                    <a:pt x="464343" y="716105"/>
                    <a:pt x="478854" y="713928"/>
                    <a:pt x="484658" y="713928"/>
                  </a:cubicBezTo>
                  <a:cubicBezTo>
                    <a:pt x="491914" y="712477"/>
                    <a:pt x="496267" y="710301"/>
                    <a:pt x="497718" y="707398"/>
                  </a:cubicBezTo>
                  <a:cubicBezTo>
                    <a:pt x="499169" y="705947"/>
                    <a:pt x="500620" y="697241"/>
                    <a:pt x="502071" y="681279"/>
                  </a:cubicBezTo>
                  <a:cubicBezTo>
                    <a:pt x="504973" y="665317"/>
                    <a:pt x="505699" y="656611"/>
                    <a:pt x="504248" y="655160"/>
                  </a:cubicBezTo>
                  <a:cubicBezTo>
                    <a:pt x="502797" y="653709"/>
                    <a:pt x="502071" y="652983"/>
                    <a:pt x="502071" y="652983"/>
                  </a:cubicBezTo>
                  <a:close/>
                  <a:moveTo>
                    <a:pt x="384398" y="583059"/>
                  </a:moveTo>
                  <a:cubicBezTo>
                    <a:pt x="380861" y="583604"/>
                    <a:pt x="373651" y="586596"/>
                    <a:pt x="362768" y="592038"/>
                  </a:cubicBezTo>
                  <a:cubicBezTo>
                    <a:pt x="349708" y="597842"/>
                    <a:pt x="337374" y="604735"/>
                    <a:pt x="325766" y="612716"/>
                  </a:cubicBezTo>
                  <a:cubicBezTo>
                    <a:pt x="314157" y="620697"/>
                    <a:pt x="307265" y="627227"/>
                    <a:pt x="305088" y="632305"/>
                  </a:cubicBezTo>
                  <a:cubicBezTo>
                    <a:pt x="302911" y="637384"/>
                    <a:pt x="299646" y="641012"/>
                    <a:pt x="295293" y="643188"/>
                  </a:cubicBezTo>
                  <a:cubicBezTo>
                    <a:pt x="290940" y="645365"/>
                    <a:pt x="288763" y="646453"/>
                    <a:pt x="288763" y="646453"/>
                  </a:cubicBezTo>
                  <a:cubicBezTo>
                    <a:pt x="288763" y="646453"/>
                    <a:pt x="288038" y="648993"/>
                    <a:pt x="286587" y="654071"/>
                  </a:cubicBezTo>
                  <a:cubicBezTo>
                    <a:pt x="285136" y="659150"/>
                    <a:pt x="286224" y="661690"/>
                    <a:pt x="289852" y="661690"/>
                  </a:cubicBezTo>
                  <a:cubicBezTo>
                    <a:pt x="293479" y="661690"/>
                    <a:pt x="301097" y="656611"/>
                    <a:pt x="312706" y="646453"/>
                  </a:cubicBezTo>
                  <a:cubicBezTo>
                    <a:pt x="324315" y="637747"/>
                    <a:pt x="335198" y="629040"/>
                    <a:pt x="345355" y="620334"/>
                  </a:cubicBezTo>
                  <a:cubicBezTo>
                    <a:pt x="354062" y="614530"/>
                    <a:pt x="363494" y="606549"/>
                    <a:pt x="373651" y="596391"/>
                  </a:cubicBezTo>
                  <a:cubicBezTo>
                    <a:pt x="382358" y="587685"/>
                    <a:pt x="386711" y="583332"/>
                    <a:pt x="386711" y="583332"/>
                  </a:cubicBezTo>
                  <a:cubicBezTo>
                    <a:pt x="386348" y="582969"/>
                    <a:pt x="385577" y="582878"/>
                    <a:pt x="384398" y="583059"/>
                  </a:cubicBezTo>
                  <a:close/>
                  <a:moveTo>
                    <a:pt x="493365" y="315608"/>
                  </a:moveTo>
                  <a:cubicBezTo>
                    <a:pt x="491914" y="315608"/>
                    <a:pt x="486472" y="317422"/>
                    <a:pt x="477040" y="321050"/>
                  </a:cubicBezTo>
                  <a:cubicBezTo>
                    <a:pt x="467608" y="324678"/>
                    <a:pt x="458176" y="331570"/>
                    <a:pt x="448744" y="341728"/>
                  </a:cubicBezTo>
                  <a:cubicBezTo>
                    <a:pt x="439312" y="351885"/>
                    <a:pt x="432420" y="359866"/>
                    <a:pt x="428066" y="365670"/>
                  </a:cubicBezTo>
                  <a:cubicBezTo>
                    <a:pt x="423713" y="371475"/>
                    <a:pt x="416458" y="379456"/>
                    <a:pt x="406300" y="389613"/>
                  </a:cubicBezTo>
                  <a:cubicBezTo>
                    <a:pt x="396143" y="399771"/>
                    <a:pt x="386711" y="408477"/>
                    <a:pt x="378004" y="415732"/>
                  </a:cubicBezTo>
                  <a:cubicBezTo>
                    <a:pt x="369298" y="422988"/>
                    <a:pt x="361317" y="429518"/>
                    <a:pt x="354062" y="435322"/>
                  </a:cubicBezTo>
                  <a:cubicBezTo>
                    <a:pt x="346806" y="442577"/>
                    <a:pt x="340639" y="449833"/>
                    <a:pt x="335560" y="457088"/>
                  </a:cubicBezTo>
                  <a:cubicBezTo>
                    <a:pt x="330482" y="464343"/>
                    <a:pt x="325403" y="472687"/>
                    <a:pt x="320324" y="482119"/>
                  </a:cubicBezTo>
                  <a:cubicBezTo>
                    <a:pt x="315245" y="491551"/>
                    <a:pt x="313069" y="496993"/>
                    <a:pt x="313794" y="498444"/>
                  </a:cubicBezTo>
                  <a:cubicBezTo>
                    <a:pt x="314520" y="499895"/>
                    <a:pt x="322138" y="496267"/>
                    <a:pt x="336649" y="487561"/>
                  </a:cubicBezTo>
                  <a:cubicBezTo>
                    <a:pt x="358415" y="475952"/>
                    <a:pt x="370749" y="469422"/>
                    <a:pt x="373651" y="467971"/>
                  </a:cubicBezTo>
                  <a:cubicBezTo>
                    <a:pt x="379455" y="465069"/>
                    <a:pt x="394692" y="457088"/>
                    <a:pt x="419360" y="444028"/>
                  </a:cubicBezTo>
                  <a:cubicBezTo>
                    <a:pt x="441126" y="433871"/>
                    <a:pt x="458539" y="427341"/>
                    <a:pt x="471599" y="424439"/>
                  </a:cubicBezTo>
                  <a:cubicBezTo>
                    <a:pt x="484658" y="420086"/>
                    <a:pt x="492639" y="418635"/>
                    <a:pt x="495541" y="420086"/>
                  </a:cubicBezTo>
                  <a:cubicBezTo>
                    <a:pt x="498444" y="421537"/>
                    <a:pt x="501346" y="425890"/>
                    <a:pt x="504248" y="433145"/>
                  </a:cubicBezTo>
                  <a:cubicBezTo>
                    <a:pt x="505699" y="440401"/>
                    <a:pt x="504248" y="446205"/>
                    <a:pt x="499895" y="450558"/>
                  </a:cubicBezTo>
                  <a:cubicBezTo>
                    <a:pt x="492639" y="454912"/>
                    <a:pt x="486835" y="459265"/>
                    <a:pt x="482482" y="463618"/>
                  </a:cubicBezTo>
                  <a:cubicBezTo>
                    <a:pt x="476677" y="469422"/>
                    <a:pt x="465794" y="478129"/>
                    <a:pt x="449833" y="489737"/>
                  </a:cubicBezTo>
                  <a:cubicBezTo>
                    <a:pt x="435322" y="499895"/>
                    <a:pt x="423713" y="507150"/>
                    <a:pt x="415007" y="511503"/>
                  </a:cubicBezTo>
                  <a:cubicBezTo>
                    <a:pt x="407751" y="514406"/>
                    <a:pt x="402673" y="517308"/>
                    <a:pt x="399771" y="520210"/>
                  </a:cubicBezTo>
                  <a:cubicBezTo>
                    <a:pt x="398319" y="523112"/>
                    <a:pt x="396506" y="524563"/>
                    <a:pt x="394329" y="524563"/>
                  </a:cubicBezTo>
                  <a:cubicBezTo>
                    <a:pt x="392152" y="524563"/>
                    <a:pt x="392152" y="523112"/>
                    <a:pt x="394329" y="520210"/>
                  </a:cubicBezTo>
                  <a:cubicBezTo>
                    <a:pt x="396506" y="517308"/>
                    <a:pt x="403035" y="512229"/>
                    <a:pt x="413918" y="504974"/>
                  </a:cubicBezTo>
                  <a:cubicBezTo>
                    <a:pt x="424802" y="497718"/>
                    <a:pt x="433145" y="490826"/>
                    <a:pt x="438950" y="484296"/>
                  </a:cubicBezTo>
                  <a:cubicBezTo>
                    <a:pt x="444754" y="477766"/>
                    <a:pt x="447293" y="474138"/>
                    <a:pt x="446568" y="473413"/>
                  </a:cubicBezTo>
                  <a:cubicBezTo>
                    <a:pt x="445842" y="472687"/>
                    <a:pt x="438950" y="475227"/>
                    <a:pt x="425890" y="481031"/>
                  </a:cubicBezTo>
                  <a:cubicBezTo>
                    <a:pt x="411379" y="489737"/>
                    <a:pt x="399045" y="496993"/>
                    <a:pt x="388887" y="502797"/>
                  </a:cubicBezTo>
                  <a:cubicBezTo>
                    <a:pt x="380181" y="508601"/>
                    <a:pt x="370749" y="514406"/>
                    <a:pt x="360592" y="520210"/>
                  </a:cubicBezTo>
                  <a:cubicBezTo>
                    <a:pt x="356238" y="523112"/>
                    <a:pt x="347532" y="528191"/>
                    <a:pt x="334472" y="535446"/>
                  </a:cubicBezTo>
                  <a:cubicBezTo>
                    <a:pt x="324315" y="541250"/>
                    <a:pt x="315608" y="545604"/>
                    <a:pt x="308353" y="548506"/>
                  </a:cubicBezTo>
                  <a:cubicBezTo>
                    <a:pt x="301097" y="551408"/>
                    <a:pt x="296744" y="554310"/>
                    <a:pt x="295293" y="557212"/>
                  </a:cubicBezTo>
                  <a:cubicBezTo>
                    <a:pt x="295293" y="560114"/>
                    <a:pt x="294568" y="568821"/>
                    <a:pt x="293117" y="583332"/>
                  </a:cubicBezTo>
                  <a:lnTo>
                    <a:pt x="290940" y="605098"/>
                  </a:lnTo>
                  <a:lnTo>
                    <a:pt x="295293" y="598568"/>
                  </a:lnTo>
                  <a:cubicBezTo>
                    <a:pt x="299646" y="595666"/>
                    <a:pt x="302549" y="590950"/>
                    <a:pt x="304000" y="584420"/>
                  </a:cubicBezTo>
                  <a:cubicBezTo>
                    <a:pt x="305451" y="577890"/>
                    <a:pt x="308353" y="574988"/>
                    <a:pt x="312706" y="575713"/>
                  </a:cubicBezTo>
                  <a:cubicBezTo>
                    <a:pt x="317059" y="576439"/>
                    <a:pt x="322138" y="575351"/>
                    <a:pt x="327942" y="572449"/>
                  </a:cubicBezTo>
                  <a:lnTo>
                    <a:pt x="330119" y="574625"/>
                  </a:lnTo>
                  <a:cubicBezTo>
                    <a:pt x="328668" y="578978"/>
                    <a:pt x="327942" y="581518"/>
                    <a:pt x="327942" y="582243"/>
                  </a:cubicBezTo>
                  <a:cubicBezTo>
                    <a:pt x="327942" y="582969"/>
                    <a:pt x="330119" y="582606"/>
                    <a:pt x="334472" y="581155"/>
                  </a:cubicBezTo>
                  <a:cubicBezTo>
                    <a:pt x="335923" y="581155"/>
                    <a:pt x="339551" y="580429"/>
                    <a:pt x="345355" y="578978"/>
                  </a:cubicBezTo>
                  <a:cubicBezTo>
                    <a:pt x="346806" y="577527"/>
                    <a:pt x="355513" y="573900"/>
                    <a:pt x="371475" y="568095"/>
                  </a:cubicBezTo>
                  <a:cubicBezTo>
                    <a:pt x="385985" y="562291"/>
                    <a:pt x="396868" y="557938"/>
                    <a:pt x="404124" y="555036"/>
                  </a:cubicBezTo>
                  <a:cubicBezTo>
                    <a:pt x="412830" y="552133"/>
                    <a:pt x="418635" y="547055"/>
                    <a:pt x="421537" y="539799"/>
                  </a:cubicBezTo>
                  <a:cubicBezTo>
                    <a:pt x="424439" y="532544"/>
                    <a:pt x="428792" y="529279"/>
                    <a:pt x="434596" y="530005"/>
                  </a:cubicBezTo>
                  <a:cubicBezTo>
                    <a:pt x="440401" y="530730"/>
                    <a:pt x="444028" y="530367"/>
                    <a:pt x="445479" y="528916"/>
                  </a:cubicBezTo>
                  <a:cubicBezTo>
                    <a:pt x="446930" y="527465"/>
                    <a:pt x="454911" y="526740"/>
                    <a:pt x="469422" y="526740"/>
                  </a:cubicBezTo>
                  <a:cubicBezTo>
                    <a:pt x="483933" y="528191"/>
                    <a:pt x="492639" y="529642"/>
                    <a:pt x="495541" y="531093"/>
                  </a:cubicBezTo>
                  <a:cubicBezTo>
                    <a:pt x="498444" y="532544"/>
                    <a:pt x="499895" y="536172"/>
                    <a:pt x="499895" y="541976"/>
                  </a:cubicBezTo>
                  <a:cubicBezTo>
                    <a:pt x="499895" y="547780"/>
                    <a:pt x="499169" y="551045"/>
                    <a:pt x="497718" y="551771"/>
                  </a:cubicBezTo>
                  <a:cubicBezTo>
                    <a:pt x="496267" y="552496"/>
                    <a:pt x="495541" y="554673"/>
                    <a:pt x="495541" y="558301"/>
                  </a:cubicBezTo>
                  <a:cubicBezTo>
                    <a:pt x="495541" y="561928"/>
                    <a:pt x="491188" y="565193"/>
                    <a:pt x="482482" y="568095"/>
                  </a:cubicBezTo>
                  <a:cubicBezTo>
                    <a:pt x="473775" y="570997"/>
                    <a:pt x="465069" y="573900"/>
                    <a:pt x="456362" y="576802"/>
                  </a:cubicBezTo>
                  <a:cubicBezTo>
                    <a:pt x="447656" y="579704"/>
                    <a:pt x="438950" y="584057"/>
                    <a:pt x="430243" y="589861"/>
                  </a:cubicBezTo>
                  <a:cubicBezTo>
                    <a:pt x="422988" y="594215"/>
                    <a:pt x="412105" y="600744"/>
                    <a:pt x="397594" y="609451"/>
                  </a:cubicBezTo>
                  <a:cubicBezTo>
                    <a:pt x="394692" y="612353"/>
                    <a:pt x="390701" y="615618"/>
                    <a:pt x="385623" y="619246"/>
                  </a:cubicBezTo>
                  <a:cubicBezTo>
                    <a:pt x="380544" y="622873"/>
                    <a:pt x="377279" y="624687"/>
                    <a:pt x="375828" y="624687"/>
                  </a:cubicBezTo>
                  <a:cubicBezTo>
                    <a:pt x="375828" y="624687"/>
                    <a:pt x="367847" y="629766"/>
                    <a:pt x="351885" y="639923"/>
                  </a:cubicBezTo>
                  <a:cubicBezTo>
                    <a:pt x="340276" y="648630"/>
                    <a:pt x="333021" y="654434"/>
                    <a:pt x="330119" y="657336"/>
                  </a:cubicBezTo>
                  <a:cubicBezTo>
                    <a:pt x="327217" y="660239"/>
                    <a:pt x="327217" y="661690"/>
                    <a:pt x="330119" y="661690"/>
                  </a:cubicBezTo>
                  <a:cubicBezTo>
                    <a:pt x="333021" y="661690"/>
                    <a:pt x="343904" y="658062"/>
                    <a:pt x="362768" y="650807"/>
                  </a:cubicBezTo>
                  <a:cubicBezTo>
                    <a:pt x="378730" y="645002"/>
                    <a:pt x="392515" y="639923"/>
                    <a:pt x="404124" y="635570"/>
                  </a:cubicBezTo>
                  <a:cubicBezTo>
                    <a:pt x="412830" y="631217"/>
                    <a:pt x="422988" y="626864"/>
                    <a:pt x="434596" y="622511"/>
                  </a:cubicBezTo>
                  <a:cubicBezTo>
                    <a:pt x="444754" y="618157"/>
                    <a:pt x="459265" y="613079"/>
                    <a:pt x="478129" y="607274"/>
                  </a:cubicBezTo>
                  <a:lnTo>
                    <a:pt x="508601" y="596391"/>
                  </a:lnTo>
                  <a:lnTo>
                    <a:pt x="510778" y="565919"/>
                  </a:lnTo>
                  <a:cubicBezTo>
                    <a:pt x="512229" y="542701"/>
                    <a:pt x="512229" y="505699"/>
                    <a:pt x="510778" y="454912"/>
                  </a:cubicBezTo>
                  <a:cubicBezTo>
                    <a:pt x="509327" y="401222"/>
                    <a:pt x="506424" y="364945"/>
                    <a:pt x="502071" y="346081"/>
                  </a:cubicBezTo>
                  <a:cubicBezTo>
                    <a:pt x="499169" y="327217"/>
                    <a:pt x="496267" y="317059"/>
                    <a:pt x="493365" y="315608"/>
                  </a:cubicBezTo>
                  <a:close/>
                  <a:moveTo>
                    <a:pt x="393241" y="0"/>
                  </a:moveTo>
                  <a:cubicBezTo>
                    <a:pt x="404849" y="0"/>
                    <a:pt x="420086" y="725"/>
                    <a:pt x="438950" y="2176"/>
                  </a:cubicBezTo>
                  <a:cubicBezTo>
                    <a:pt x="456362" y="3627"/>
                    <a:pt x="470148" y="6530"/>
                    <a:pt x="480305" y="10883"/>
                  </a:cubicBezTo>
                  <a:cubicBezTo>
                    <a:pt x="490463" y="15236"/>
                    <a:pt x="495541" y="19589"/>
                    <a:pt x="495541" y="23942"/>
                  </a:cubicBezTo>
                  <a:cubicBezTo>
                    <a:pt x="495541" y="26845"/>
                    <a:pt x="496992" y="32649"/>
                    <a:pt x="499895" y="41355"/>
                  </a:cubicBezTo>
                  <a:cubicBezTo>
                    <a:pt x="504248" y="50062"/>
                    <a:pt x="507150" y="58043"/>
                    <a:pt x="508601" y="65298"/>
                  </a:cubicBezTo>
                  <a:cubicBezTo>
                    <a:pt x="508601" y="72553"/>
                    <a:pt x="507150" y="78358"/>
                    <a:pt x="504248" y="82711"/>
                  </a:cubicBezTo>
                  <a:cubicBezTo>
                    <a:pt x="499895" y="87064"/>
                    <a:pt x="494816" y="95045"/>
                    <a:pt x="489012" y="106654"/>
                  </a:cubicBezTo>
                  <a:cubicBezTo>
                    <a:pt x="484658" y="116811"/>
                    <a:pt x="478129" y="129145"/>
                    <a:pt x="469422" y="143656"/>
                  </a:cubicBezTo>
                  <a:cubicBezTo>
                    <a:pt x="462167" y="156716"/>
                    <a:pt x="458539" y="163971"/>
                    <a:pt x="458539" y="165422"/>
                  </a:cubicBezTo>
                  <a:cubicBezTo>
                    <a:pt x="458539" y="165422"/>
                    <a:pt x="460716" y="165059"/>
                    <a:pt x="465069" y="164334"/>
                  </a:cubicBezTo>
                  <a:cubicBezTo>
                    <a:pt x="469422" y="163608"/>
                    <a:pt x="475226" y="161794"/>
                    <a:pt x="482482" y="158892"/>
                  </a:cubicBezTo>
                  <a:cubicBezTo>
                    <a:pt x="489737" y="155990"/>
                    <a:pt x="497718" y="153088"/>
                    <a:pt x="506424" y="150186"/>
                  </a:cubicBezTo>
                  <a:cubicBezTo>
                    <a:pt x="538348" y="138577"/>
                    <a:pt x="557212" y="132047"/>
                    <a:pt x="563016" y="130596"/>
                  </a:cubicBezTo>
                  <a:cubicBezTo>
                    <a:pt x="570272" y="129145"/>
                    <a:pt x="576076" y="126243"/>
                    <a:pt x="580429" y="121890"/>
                  </a:cubicBezTo>
                  <a:cubicBezTo>
                    <a:pt x="586234" y="117537"/>
                    <a:pt x="592038" y="114635"/>
                    <a:pt x="597842" y="113184"/>
                  </a:cubicBezTo>
                  <a:cubicBezTo>
                    <a:pt x="603646" y="111732"/>
                    <a:pt x="616706" y="111007"/>
                    <a:pt x="637021" y="111007"/>
                  </a:cubicBezTo>
                  <a:cubicBezTo>
                    <a:pt x="657336" y="112458"/>
                    <a:pt x="671484" y="114272"/>
                    <a:pt x="679465" y="116448"/>
                  </a:cubicBezTo>
                  <a:cubicBezTo>
                    <a:pt x="687446" y="118625"/>
                    <a:pt x="693250" y="121890"/>
                    <a:pt x="696878" y="126243"/>
                  </a:cubicBezTo>
                  <a:cubicBezTo>
                    <a:pt x="700506" y="130596"/>
                    <a:pt x="703045" y="134950"/>
                    <a:pt x="704496" y="139303"/>
                  </a:cubicBezTo>
                  <a:cubicBezTo>
                    <a:pt x="705947" y="143656"/>
                    <a:pt x="709575" y="145833"/>
                    <a:pt x="715379" y="145833"/>
                  </a:cubicBezTo>
                  <a:lnTo>
                    <a:pt x="719732" y="148009"/>
                  </a:lnTo>
                  <a:cubicBezTo>
                    <a:pt x="718281" y="149460"/>
                    <a:pt x="714654" y="150911"/>
                    <a:pt x="708849" y="152363"/>
                  </a:cubicBezTo>
                  <a:cubicBezTo>
                    <a:pt x="705947" y="152363"/>
                    <a:pt x="703771" y="153088"/>
                    <a:pt x="702319" y="154539"/>
                  </a:cubicBezTo>
                  <a:cubicBezTo>
                    <a:pt x="700868" y="155990"/>
                    <a:pt x="700143" y="157441"/>
                    <a:pt x="700143" y="158892"/>
                  </a:cubicBezTo>
                  <a:cubicBezTo>
                    <a:pt x="701594" y="161794"/>
                    <a:pt x="701594" y="164697"/>
                    <a:pt x="700143" y="167599"/>
                  </a:cubicBezTo>
                  <a:cubicBezTo>
                    <a:pt x="698692" y="169050"/>
                    <a:pt x="698329" y="170501"/>
                    <a:pt x="699055" y="171952"/>
                  </a:cubicBezTo>
                  <a:cubicBezTo>
                    <a:pt x="699780" y="173403"/>
                    <a:pt x="703771" y="174854"/>
                    <a:pt x="711026" y="176305"/>
                  </a:cubicBezTo>
                  <a:cubicBezTo>
                    <a:pt x="719732" y="177756"/>
                    <a:pt x="727713" y="178482"/>
                    <a:pt x="734969" y="178482"/>
                  </a:cubicBezTo>
                  <a:cubicBezTo>
                    <a:pt x="742224" y="178482"/>
                    <a:pt x="745852" y="179207"/>
                    <a:pt x="745852" y="180658"/>
                  </a:cubicBezTo>
                  <a:cubicBezTo>
                    <a:pt x="745852" y="182110"/>
                    <a:pt x="743675" y="183561"/>
                    <a:pt x="739322" y="185012"/>
                  </a:cubicBezTo>
                  <a:cubicBezTo>
                    <a:pt x="734969" y="186463"/>
                    <a:pt x="729890" y="187914"/>
                    <a:pt x="724086" y="189365"/>
                  </a:cubicBezTo>
                  <a:cubicBezTo>
                    <a:pt x="719732" y="190816"/>
                    <a:pt x="715379" y="191542"/>
                    <a:pt x="711026" y="191542"/>
                  </a:cubicBezTo>
                  <a:cubicBezTo>
                    <a:pt x="706673" y="191542"/>
                    <a:pt x="703408" y="192993"/>
                    <a:pt x="701231" y="195895"/>
                  </a:cubicBezTo>
                  <a:cubicBezTo>
                    <a:pt x="699055" y="198797"/>
                    <a:pt x="696515" y="200248"/>
                    <a:pt x="693613" y="200248"/>
                  </a:cubicBezTo>
                  <a:cubicBezTo>
                    <a:pt x="690711" y="200248"/>
                    <a:pt x="687809" y="201336"/>
                    <a:pt x="684907" y="203513"/>
                  </a:cubicBezTo>
                  <a:cubicBezTo>
                    <a:pt x="682004" y="205689"/>
                    <a:pt x="668219" y="210405"/>
                    <a:pt x="643551" y="217661"/>
                  </a:cubicBezTo>
                  <a:cubicBezTo>
                    <a:pt x="620334" y="224916"/>
                    <a:pt x="605097" y="229995"/>
                    <a:pt x="597842" y="232897"/>
                  </a:cubicBezTo>
                  <a:cubicBezTo>
                    <a:pt x="583331" y="238701"/>
                    <a:pt x="573899" y="243055"/>
                    <a:pt x="569546" y="245957"/>
                  </a:cubicBezTo>
                  <a:cubicBezTo>
                    <a:pt x="556487" y="250310"/>
                    <a:pt x="545603" y="255389"/>
                    <a:pt x="536897" y="261193"/>
                  </a:cubicBezTo>
                  <a:cubicBezTo>
                    <a:pt x="535446" y="261193"/>
                    <a:pt x="532907" y="262281"/>
                    <a:pt x="529279" y="264458"/>
                  </a:cubicBezTo>
                  <a:cubicBezTo>
                    <a:pt x="525651" y="266635"/>
                    <a:pt x="522024" y="268811"/>
                    <a:pt x="518396" y="270988"/>
                  </a:cubicBezTo>
                  <a:cubicBezTo>
                    <a:pt x="514768" y="273164"/>
                    <a:pt x="511503" y="274978"/>
                    <a:pt x="508601" y="276429"/>
                  </a:cubicBezTo>
                  <a:cubicBezTo>
                    <a:pt x="496992" y="282234"/>
                    <a:pt x="491188" y="285499"/>
                    <a:pt x="491188" y="286224"/>
                  </a:cubicBezTo>
                  <a:cubicBezTo>
                    <a:pt x="491188" y="286950"/>
                    <a:pt x="495541" y="287312"/>
                    <a:pt x="504248" y="287312"/>
                  </a:cubicBezTo>
                  <a:cubicBezTo>
                    <a:pt x="512954" y="287312"/>
                    <a:pt x="520572" y="289852"/>
                    <a:pt x="527102" y="294931"/>
                  </a:cubicBezTo>
                  <a:cubicBezTo>
                    <a:pt x="533632" y="300009"/>
                    <a:pt x="539074" y="305451"/>
                    <a:pt x="543427" y="311255"/>
                  </a:cubicBezTo>
                  <a:cubicBezTo>
                    <a:pt x="547780" y="317059"/>
                    <a:pt x="551408" y="325766"/>
                    <a:pt x="554310" y="337374"/>
                  </a:cubicBezTo>
                  <a:cubicBezTo>
                    <a:pt x="555761" y="348983"/>
                    <a:pt x="557938" y="361317"/>
                    <a:pt x="560840" y="374377"/>
                  </a:cubicBezTo>
                  <a:cubicBezTo>
                    <a:pt x="565193" y="385985"/>
                    <a:pt x="567732" y="397957"/>
                    <a:pt x="568458" y="410291"/>
                  </a:cubicBezTo>
                  <a:cubicBezTo>
                    <a:pt x="569183" y="422625"/>
                    <a:pt x="571723" y="435322"/>
                    <a:pt x="576076" y="448382"/>
                  </a:cubicBezTo>
                  <a:cubicBezTo>
                    <a:pt x="578978" y="459990"/>
                    <a:pt x="583331" y="477403"/>
                    <a:pt x="589136" y="500620"/>
                  </a:cubicBezTo>
                  <a:cubicBezTo>
                    <a:pt x="589136" y="506425"/>
                    <a:pt x="589861" y="512954"/>
                    <a:pt x="591312" y="520210"/>
                  </a:cubicBezTo>
                  <a:cubicBezTo>
                    <a:pt x="592763" y="527465"/>
                    <a:pt x="594214" y="533632"/>
                    <a:pt x="595666" y="538711"/>
                  </a:cubicBezTo>
                  <a:cubicBezTo>
                    <a:pt x="597117" y="543790"/>
                    <a:pt x="597842" y="547055"/>
                    <a:pt x="597842" y="548506"/>
                  </a:cubicBezTo>
                  <a:cubicBezTo>
                    <a:pt x="600744" y="560114"/>
                    <a:pt x="602921" y="569546"/>
                    <a:pt x="604372" y="576802"/>
                  </a:cubicBezTo>
                  <a:cubicBezTo>
                    <a:pt x="605823" y="586959"/>
                    <a:pt x="606186" y="593126"/>
                    <a:pt x="605460" y="595303"/>
                  </a:cubicBezTo>
                  <a:cubicBezTo>
                    <a:pt x="604735" y="597480"/>
                    <a:pt x="605097" y="599293"/>
                    <a:pt x="606549" y="600744"/>
                  </a:cubicBezTo>
                  <a:cubicBezTo>
                    <a:pt x="608000" y="603647"/>
                    <a:pt x="609451" y="610176"/>
                    <a:pt x="610902" y="620334"/>
                  </a:cubicBezTo>
                  <a:cubicBezTo>
                    <a:pt x="613804" y="629040"/>
                    <a:pt x="615255" y="641375"/>
                    <a:pt x="615255" y="657336"/>
                  </a:cubicBezTo>
                  <a:cubicBezTo>
                    <a:pt x="616706" y="671847"/>
                    <a:pt x="617794" y="679465"/>
                    <a:pt x="618520" y="680191"/>
                  </a:cubicBezTo>
                  <a:cubicBezTo>
                    <a:pt x="619245" y="680916"/>
                    <a:pt x="628315" y="680554"/>
                    <a:pt x="645728" y="679102"/>
                  </a:cubicBezTo>
                  <a:cubicBezTo>
                    <a:pt x="668945" y="676200"/>
                    <a:pt x="683456" y="674024"/>
                    <a:pt x="689260" y="672573"/>
                  </a:cubicBezTo>
                  <a:cubicBezTo>
                    <a:pt x="699417" y="671122"/>
                    <a:pt x="716105" y="669670"/>
                    <a:pt x="739322" y="668219"/>
                  </a:cubicBezTo>
                  <a:cubicBezTo>
                    <a:pt x="763990" y="666768"/>
                    <a:pt x="777050" y="665317"/>
                    <a:pt x="778501" y="663866"/>
                  </a:cubicBezTo>
                  <a:cubicBezTo>
                    <a:pt x="781403" y="662415"/>
                    <a:pt x="785393" y="660964"/>
                    <a:pt x="790472" y="659513"/>
                  </a:cubicBezTo>
                  <a:cubicBezTo>
                    <a:pt x="795551" y="658062"/>
                    <a:pt x="803895" y="660239"/>
                    <a:pt x="815503" y="666043"/>
                  </a:cubicBezTo>
                  <a:cubicBezTo>
                    <a:pt x="827112" y="670396"/>
                    <a:pt x="840172" y="675475"/>
                    <a:pt x="854682" y="681279"/>
                  </a:cubicBezTo>
                  <a:cubicBezTo>
                    <a:pt x="869193" y="685632"/>
                    <a:pt x="877899" y="691437"/>
                    <a:pt x="880802" y="698692"/>
                  </a:cubicBezTo>
                  <a:cubicBezTo>
                    <a:pt x="883704" y="705947"/>
                    <a:pt x="886243" y="709575"/>
                    <a:pt x="888420" y="709575"/>
                  </a:cubicBezTo>
                  <a:cubicBezTo>
                    <a:pt x="890596" y="709575"/>
                    <a:pt x="891685" y="711752"/>
                    <a:pt x="891685" y="716105"/>
                  </a:cubicBezTo>
                  <a:cubicBezTo>
                    <a:pt x="890234" y="720458"/>
                    <a:pt x="890234" y="723723"/>
                    <a:pt x="891685" y="725900"/>
                  </a:cubicBezTo>
                  <a:cubicBezTo>
                    <a:pt x="893136" y="728076"/>
                    <a:pt x="896763" y="729890"/>
                    <a:pt x="902568" y="731341"/>
                  </a:cubicBezTo>
                  <a:cubicBezTo>
                    <a:pt x="908372" y="734243"/>
                    <a:pt x="913088" y="737145"/>
                    <a:pt x="916716" y="740048"/>
                  </a:cubicBezTo>
                  <a:cubicBezTo>
                    <a:pt x="920343" y="742950"/>
                    <a:pt x="922157" y="745126"/>
                    <a:pt x="922157" y="746577"/>
                  </a:cubicBezTo>
                  <a:cubicBezTo>
                    <a:pt x="922157" y="748028"/>
                    <a:pt x="920706" y="748754"/>
                    <a:pt x="917804" y="748754"/>
                  </a:cubicBezTo>
                  <a:cubicBezTo>
                    <a:pt x="914902" y="747303"/>
                    <a:pt x="911274" y="747303"/>
                    <a:pt x="906921" y="748754"/>
                  </a:cubicBezTo>
                  <a:cubicBezTo>
                    <a:pt x="902568" y="750205"/>
                    <a:pt x="898940" y="749480"/>
                    <a:pt x="896038" y="746577"/>
                  </a:cubicBezTo>
                  <a:cubicBezTo>
                    <a:pt x="893136" y="743675"/>
                    <a:pt x="888783" y="742224"/>
                    <a:pt x="882978" y="742224"/>
                  </a:cubicBezTo>
                  <a:cubicBezTo>
                    <a:pt x="878625" y="742224"/>
                    <a:pt x="875723" y="744401"/>
                    <a:pt x="874272" y="748754"/>
                  </a:cubicBezTo>
                  <a:cubicBezTo>
                    <a:pt x="872821" y="753107"/>
                    <a:pt x="867016" y="754558"/>
                    <a:pt x="856859" y="753107"/>
                  </a:cubicBezTo>
                  <a:cubicBezTo>
                    <a:pt x="846701" y="751656"/>
                    <a:pt x="841623" y="752019"/>
                    <a:pt x="841623" y="754196"/>
                  </a:cubicBezTo>
                  <a:cubicBezTo>
                    <a:pt x="841623" y="756372"/>
                    <a:pt x="836544" y="756735"/>
                    <a:pt x="826386" y="755284"/>
                  </a:cubicBezTo>
                  <a:cubicBezTo>
                    <a:pt x="816229" y="755284"/>
                    <a:pt x="807522" y="753833"/>
                    <a:pt x="800267" y="750931"/>
                  </a:cubicBezTo>
                  <a:cubicBezTo>
                    <a:pt x="790109" y="748028"/>
                    <a:pt x="784305" y="745852"/>
                    <a:pt x="782854" y="744401"/>
                  </a:cubicBezTo>
                  <a:cubicBezTo>
                    <a:pt x="778501" y="742950"/>
                    <a:pt x="773059" y="742224"/>
                    <a:pt x="766530" y="742224"/>
                  </a:cubicBezTo>
                  <a:cubicBezTo>
                    <a:pt x="760000" y="742224"/>
                    <a:pt x="754558" y="743675"/>
                    <a:pt x="750205" y="746577"/>
                  </a:cubicBezTo>
                  <a:cubicBezTo>
                    <a:pt x="745852" y="748028"/>
                    <a:pt x="740047" y="748754"/>
                    <a:pt x="732792" y="748754"/>
                  </a:cubicBezTo>
                  <a:cubicBezTo>
                    <a:pt x="726988" y="750205"/>
                    <a:pt x="720458" y="752382"/>
                    <a:pt x="713203" y="755284"/>
                  </a:cubicBezTo>
                  <a:cubicBezTo>
                    <a:pt x="710300" y="756735"/>
                    <a:pt x="705947" y="758912"/>
                    <a:pt x="700143" y="761814"/>
                  </a:cubicBezTo>
                  <a:cubicBezTo>
                    <a:pt x="694339" y="764716"/>
                    <a:pt x="690711" y="766892"/>
                    <a:pt x="689260" y="768344"/>
                  </a:cubicBezTo>
                  <a:cubicBezTo>
                    <a:pt x="680553" y="772697"/>
                    <a:pt x="675837" y="774148"/>
                    <a:pt x="675112" y="772697"/>
                  </a:cubicBezTo>
                  <a:cubicBezTo>
                    <a:pt x="674386" y="771246"/>
                    <a:pt x="673661" y="767981"/>
                    <a:pt x="672935" y="762902"/>
                  </a:cubicBezTo>
                  <a:cubicBezTo>
                    <a:pt x="672210" y="757823"/>
                    <a:pt x="674749" y="753470"/>
                    <a:pt x="680553" y="749842"/>
                  </a:cubicBezTo>
                  <a:cubicBezTo>
                    <a:pt x="686358" y="746215"/>
                    <a:pt x="687446" y="744038"/>
                    <a:pt x="683818" y="743313"/>
                  </a:cubicBezTo>
                  <a:cubicBezTo>
                    <a:pt x="680191" y="742587"/>
                    <a:pt x="675475" y="742950"/>
                    <a:pt x="669670" y="744401"/>
                  </a:cubicBezTo>
                  <a:cubicBezTo>
                    <a:pt x="663866" y="747303"/>
                    <a:pt x="654434" y="749480"/>
                    <a:pt x="641374" y="750931"/>
                  </a:cubicBezTo>
                  <a:cubicBezTo>
                    <a:pt x="628315" y="753833"/>
                    <a:pt x="620697" y="755647"/>
                    <a:pt x="618520" y="756372"/>
                  </a:cubicBezTo>
                  <a:cubicBezTo>
                    <a:pt x="616343" y="757098"/>
                    <a:pt x="614892" y="760000"/>
                    <a:pt x="614167" y="765079"/>
                  </a:cubicBezTo>
                  <a:cubicBezTo>
                    <a:pt x="613441" y="770157"/>
                    <a:pt x="617432" y="774873"/>
                    <a:pt x="626138" y="779227"/>
                  </a:cubicBezTo>
                  <a:cubicBezTo>
                    <a:pt x="634845" y="783580"/>
                    <a:pt x="639923" y="787208"/>
                    <a:pt x="641374" y="790110"/>
                  </a:cubicBezTo>
                  <a:cubicBezTo>
                    <a:pt x="642825" y="793012"/>
                    <a:pt x="645728" y="795914"/>
                    <a:pt x="650081" y="798816"/>
                  </a:cubicBezTo>
                  <a:cubicBezTo>
                    <a:pt x="654434" y="801718"/>
                    <a:pt x="659513" y="806797"/>
                    <a:pt x="665317" y="814052"/>
                  </a:cubicBezTo>
                  <a:cubicBezTo>
                    <a:pt x="671121" y="821308"/>
                    <a:pt x="675475" y="827112"/>
                    <a:pt x="678377" y="831465"/>
                  </a:cubicBezTo>
                  <a:cubicBezTo>
                    <a:pt x="681279" y="835819"/>
                    <a:pt x="682730" y="840172"/>
                    <a:pt x="682730" y="844525"/>
                  </a:cubicBezTo>
                  <a:cubicBezTo>
                    <a:pt x="682730" y="848878"/>
                    <a:pt x="685632" y="856134"/>
                    <a:pt x="691436" y="866291"/>
                  </a:cubicBezTo>
                  <a:cubicBezTo>
                    <a:pt x="695790" y="877900"/>
                    <a:pt x="697966" y="886243"/>
                    <a:pt x="697966" y="891322"/>
                  </a:cubicBezTo>
                  <a:cubicBezTo>
                    <a:pt x="697966" y="896401"/>
                    <a:pt x="699417" y="899303"/>
                    <a:pt x="702319" y="900029"/>
                  </a:cubicBezTo>
                  <a:cubicBezTo>
                    <a:pt x="705222" y="900754"/>
                    <a:pt x="705222" y="902568"/>
                    <a:pt x="702319" y="905470"/>
                  </a:cubicBezTo>
                  <a:cubicBezTo>
                    <a:pt x="699417" y="908372"/>
                    <a:pt x="697966" y="908372"/>
                    <a:pt x="697966" y="905470"/>
                  </a:cubicBezTo>
                  <a:cubicBezTo>
                    <a:pt x="697966" y="902568"/>
                    <a:pt x="695790" y="903293"/>
                    <a:pt x="691436" y="907647"/>
                  </a:cubicBezTo>
                  <a:cubicBezTo>
                    <a:pt x="687083" y="912000"/>
                    <a:pt x="684907" y="915265"/>
                    <a:pt x="684907" y="917441"/>
                  </a:cubicBezTo>
                  <a:cubicBezTo>
                    <a:pt x="684907" y="919618"/>
                    <a:pt x="680553" y="924334"/>
                    <a:pt x="671847" y="931589"/>
                  </a:cubicBezTo>
                  <a:cubicBezTo>
                    <a:pt x="666043" y="937394"/>
                    <a:pt x="657336" y="944649"/>
                    <a:pt x="645728" y="953356"/>
                  </a:cubicBezTo>
                  <a:cubicBezTo>
                    <a:pt x="637021" y="962062"/>
                    <a:pt x="631580" y="966415"/>
                    <a:pt x="629403" y="966415"/>
                  </a:cubicBezTo>
                  <a:cubicBezTo>
                    <a:pt x="627226" y="966415"/>
                    <a:pt x="625775" y="967504"/>
                    <a:pt x="625050" y="969680"/>
                  </a:cubicBezTo>
                  <a:cubicBezTo>
                    <a:pt x="624324" y="971857"/>
                    <a:pt x="621059" y="974396"/>
                    <a:pt x="615255" y="977298"/>
                  </a:cubicBezTo>
                  <a:lnTo>
                    <a:pt x="606549" y="983828"/>
                  </a:lnTo>
                  <a:lnTo>
                    <a:pt x="606549" y="977298"/>
                  </a:lnTo>
                  <a:cubicBezTo>
                    <a:pt x="606549" y="971494"/>
                    <a:pt x="607637" y="968229"/>
                    <a:pt x="609813" y="967504"/>
                  </a:cubicBezTo>
                  <a:cubicBezTo>
                    <a:pt x="611990" y="966778"/>
                    <a:pt x="613078" y="963513"/>
                    <a:pt x="613078" y="957709"/>
                  </a:cubicBezTo>
                  <a:cubicBezTo>
                    <a:pt x="613078" y="951904"/>
                    <a:pt x="611627" y="947551"/>
                    <a:pt x="608725" y="944649"/>
                  </a:cubicBezTo>
                  <a:cubicBezTo>
                    <a:pt x="608725" y="941747"/>
                    <a:pt x="604735" y="939933"/>
                    <a:pt x="596754" y="939208"/>
                  </a:cubicBezTo>
                  <a:cubicBezTo>
                    <a:pt x="588773" y="938482"/>
                    <a:pt x="581880" y="940296"/>
                    <a:pt x="576076" y="944649"/>
                  </a:cubicBezTo>
                  <a:cubicBezTo>
                    <a:pt x="571723" y="947551"/>
                    <a:pt x="568821" y="949002"/>
                    <a:pt x="567370" y="949002"/>
                  </a:cubicBezTo>
                  <a:cubicBezTo>
                    <a:pt x="565918" y="949002"/>
                    <a:pt x="565918" y="947551"/>
                    <a:pt x="567370" y="944649"/>
                  </a:cubicBezTo>
                  <a:cubicBezTo>
                    <a:pt x="568821" y="941747"/>
                    <a:pt x="568458" y="940296"/>
                    <a:pt x="566281" y="940296"/>
                  </a:cubicBezTo>
                  <a:cubicBezTo>
                    <a:pt x="564105" y="940296"/>
                    <a:pt x="560840" y="941747"/>
                    <a:pt x="556487" y="944649"/>
                  </a:cubicBezTo>
                  <a:cubicBezTo>
                    <a:pt x="552133" y="946100"/>
                    <a:pt x="539799" y="949728"/>
                    <a:pt x="519484" y="955532"/>
                  </a:cubicBezTo>
                  <a:cubicBezTo>
                    <a:pt x="499169" y="962788"/>
                    <a:pt x="488286" y="967141"/>
                    <a:pt x="486835" y="968592"/>
                  </a:cubicBezTo>
                  <a:cubicBezTo>
                    <a:pt x="482482" y="971494"/>
                    <a:pt x="478854" y="972219"/>
                    <a:pt x="475952" y="970768"/>
                  </a:cubicBezTo>
                  <a:cubicBezTo>
                    <a:pt x="473050" y="969317"/>
                    <a:pt x="469059" y="970406"/>
                    <a:pt x="463981" y="974033"/>
                  </a:cubicBezTo>
                  <a:cubicBezTo>
                    <a:pt x="458902" y="977661"/>
                    <a:pt x="449470" y="979838"/>
                    <a:pt x="435685" y="980563"/>
                  </a:cubicBezTo>
                  <a:cubicBezTo>
                    <a:pt x="421899" y="981289"/>
                    <a:pt x="415007" y="980926"/>
                    <a:pt x="415007" y="979475"/>
                  </a:cubicBezTo>
                  <a:cubicBezTo>
                    <a:pt x="415007" y="978024"/>
                    <a:pt x="417909" y="976573"/>
                    <a:pt x="423713" y="975122"/>
                  </a:cubicBezTo>
                  <a:cubicBezTo>
                    <a:pt x="432420" y="972219"/>
                    <a:pt x="438950" y="968592"/>
                    <a:pt x="443303" y="964239"/>
                  </a:cubicBezTo>
                  <a:cubicBezTo>
                    <a:pt x="449107" y="961336"/>
                    <a:pt x="454911" y="955532"/>
                    <a:pt x="460716" y="946826"/>
                  </a:cubicBezTo>
                  <a:cubicBezTo>
                    <a:pt x="465069" y="939570"/>
                    <a:pt x="471599" y="931589"/>
                    <a:pt x="480305" y="922883"/>
                  </a:cubicBezTo>
                  <a:cubicBezTo>
                    <a:pt x="486109" y="917079"/>
                    <a:pt x="493002" y="908735"/>
                    <a:pt x="500983" y="897852"/>
                  </a:cubicBezTo>
                  <a:cubicBezTo>
                    <a:pt x="508964" y="886969"/>
                    <a:pt x="515131" y="875723"/>
                    <a:pt x="519484" y="864114"/>
                  </a:cubicBezTo>
                  <a:cubicBezTo>
                    <a:pt x="523837" y="852506"/>
                    <a:pt x="526014" y="843437"/>
                    <a:pt x="526014" y="836907"/>
                  </a:cubicBezTo>
                  <a:cubicBezTo>
                    <a:pt x="526014" y="830377"/>
                    <a:pt x="523837" y="826387"/>
                    <a:pt x="519484" y="824935"/>
                  </a:cubicBezTo>
                  <a:cubicBezTo>
                    <a:pt x="515131" y="823484"/>
                    <a:pt x="512592" y="820945"/>
                    <a:pt x="511866" y="817317"/>
                  </a:cubicBezTo>
                  <a:cubicBezTo>
                    <a:pt x="511140" y="813690"/>
                    <a:pt x="505699" y="810425"/>
                    <a:pt x="495541" y="807523"/>
                  </a:cubicBezTo>
                  <a:cubicBezTo>
                    <a:pt x="485384" y="806071"/>
                    <a:pt x="476677" y="802444"/>
                    <a:pt x="469422" y="796640"/>
                  </a:cubicBezTo>
                  <a:cubicBezTo>
                    <a:pt x="463618" y="792286"/>
                    <a:pt x="456362" y="790110"/>
                    <a:pt x="447656" y="790110"/>
                  </a:cubicBezTo>
                  <a:cubicBezTo>
                    <a:pt x="440401" y="790110"/>
                    <a:pt x="425164" y="792286"/>
                    <a:pt x="401947" y="796640"/>
                  </a:cubicBezTo>
                  <a:cubicBezTo>
                    <a:pt x="396143" y="798091"/>
                    <a:pt x="384171" y="801356"/>
                    <a:pt x="366033" y="806434"/>
                  </a:cubicBezTo>
                  <a:cubicBezTo>
                    <a:pt x="347895" y="811513"/>
                    <a:pt x="336649" y="814052"/>
                    <a:pt x="332296" y="814052"/>
                  </a:cubicBezTo>
                  <a:cubicBezTo>
                    <a:pt x="306176" y="821308"/>
                    <a:pt x="285861" y="827112"/>
                    <a:pt x="271350" y="831465"/>
                  </a:cubicBezTo>
                  <a:cubicBezTo>
                    <a:pt x="253938" y="835819"/>
                    <a:pt x="239427" y="839446"/>
                    <a:pt x="227818" y="842348"/>
                  </a:cubicBezTo>
                  <a:cubicBezTo>
                    <a:pt x="213307" y="845250"/>
                    <a:pt x="205327" y="847427"/>
                    <a:pt x="203876" y="848878"/>
                  </a:cubicBezTo>
                  <a:lnTo>
                    <a:pt x="212582" y="855408"/>
                  </a:lnTo>
                  <a:cubicBezTo>
                    <a:pt x="215484" y="855408"/>
                    <a:pt x="219837" y="856134"/>
                    <a:pt x="225642" y="857585"/>
                  </a:cubicBezTo>
                  <a:cubicBezTo>
                    <a:pt x="231446" y="859036"/>
                    <a:pt x="235799" y="860487"/>
                    <a:pt x="238701" y="861938"/>
                  </a:cubicBezTo>
                  <a:cubicBezTo>
                    <a:pt x="247408" y="863389"/>
                    <a:pt x="259742" y="866291"/>
                    <a:pt x="275704" y="870644"/>
                  </a:cubicBezTo>
                  <a:cubicBezTo>
                    <a:pt x="291665" y="873546"/>
                    <a:pt x="302186" y="876449"/>
                    <a:pt x="307265" y="879351"/>
                  </a:cubicBezTo>
                  <a:cubicBezTo>
                    <a:pt x="312343" y="882253"/>
                    <a:pt x="318148" y="884792"/>
                    <a:pt x="324677" y="886969"/>
                  </a:cubicBezTo>
                  <a:cubicBezTo>
                    <a:pt x="331207" y="889145"/>
                    <a:pt x="339551" y="888783"/>
                    <a:pt x="349708" y="885881"/>
                  </a:cubicBezTo>
                  <a:cubicBezTo>
                    <a:pt x="359866" y="881527"/>
                    <a:pt x="368572" y="875723"/>
                    <a:pt x="375828" y="868468"/>
                  </a:cubicBezTo>
                  <a:cubicBezTo>
                    <a:pt x="383083" y="861212"/>
                    <a:pt x="387074" y="857947"/>
                    <a:pt x="387799" y="858673"/>
                  </a:cubicBezTo>
                  <a:cubicBezTo>
                    <a:pt x="388525" y="859398"/>
                    <a:pt x="388162" y="861212"/>
                    <a:pt x="386711" y="864114"/>
                  </a:cubicBezTo>
                  <a:cubicBezTo>
                    <a:pt x="385260" y="867017"/>
                    <a:pt x="384534" y="872095"/>
                    <a:pt x="384534" y="879351"/>
                  </a:cubicBezTo>
                  <a:cubicBezTo>
                    <a:pt x="385985" y="886606"/>
                    <a:pt x="384534" y="894587"/>
                    <a:pt x="380181" y="903293"/>
                  </a:cubicBezTo>
                  <a:cubicBezTo>
                    <a:pt x="377279" y="910549"/>
                    <a:pt x="372926" y="916353"/>
                    <a:pt x="367121" y="920706"/>
                  </a:cubicBezTo>
                  <a:cubicBezTo>
                    <a:pt x="362768" y="923609"/>
                    <a:pt x="360592" y="926873"/>
                    <a:pt x="360592" y="930501"/>
                  </a:cubicBezTo>
                  <a:cubicBezTo>
                    <a:pt x="360592" y="934129"/>
                    <a:pt x="365670" y="938482"/>
                    <a:pt x="375828" y="943561"/>
                  </a:cubicBezTo>
                  <a:cubicBezTo>
                    <a:pt x="385985" y="948640"/>
                    <a:pt x="391064" y="951542"/>
                    <a:pt x="391064" y="952267"/>
                  </a:cubicBezTo>
                  <a:cubicBezTo>
                    <a:pt x="391064" y="952993"/>
                    <a:pt x="386711" y="953356"/>
                    <a:pt x="378004" y="953356"/>
                  </a:cubicBezTo>
                  <a:cubicBezTo>
                    <a:pt x="370749" y="953356"/>
                    <a:pt x="366396" y="953718"/>
                    <a:pt x="364945" y="954444"/>
                  </a:cubicBezTo>
                  <a:cubicBezTo>
                    <a:pt x="363494" y="955169"/>
                    <a:pt x="362768" y="956983"/>
                    <a:pt x="362768" y="959885"/>
                  </a:cubicBezTo>
                  <a:cubicBezTo>
                    <a:pt x="364219" y="962788"/>
                    <a:pt x="366759" y="966415"/>
                    <a:pt x="370386" y="970768"/>
                  </a:cubicBezTo>
                  <a:cubicBezTo>
                    <a:pt x="374014" y="975122"/>
                    <a:pt x="375102" y="978387"/>
                    <a:pt x="373651" y="980563"/>
                  </a:cubicBezTo>
                  <a:cubicBezTo>
                    <a:pt x="372200" y="982740"/>
                    <a:pt x="368210" y="983828"/>
                    <a:pt x="361680" y="983828"/>
                  </a:cubicBezTo>
                  <a:cubicBezTo>
                    <a:pt x="355150" y="983828"/>
                    <a:pt x="351522" y="984554"/>
                    <a:pt x="350797" y="986005"/>
                  </a:cubicBezTo>
                  <a:cubicBezTo>
                    <a:pt x="350071" y="987456"/>
                    <a:pt x="346806" y="987456"/>
                    <a:pt x="341002" y="986005"/>
                  </a:cubicBezTo>
                  <a:cubicBezTo>
                    <a:pt x="336649" y="986005"/>
                    <a:pt x="334109" y="986005"/>
                    <a:pt x="333384" y="986005"/>
                  </a:cubicBezTo>
                  <a:cubicBezTo>
                    <a:pt x="332658" y="986005"/>
                    <a:pt x="333021" y="987456"/>
                    <a:pt x="334472" y="990358"/>
                  </a:cubicBezTo>
                  <a:cubicBezTo>
                    <a:pt x="335923" y="993260"/>
                    <a:pt x="335198" y="995437"/>
                    <a:pt x="332296" y="996888"/>
                  </a:cubicBezTo>
                  <a:cubicBezTo>
                    <a:pt x="329393" y="996888"/>
                    <a:pt x="321775" y="994711"/>
                    <a:pt x="309441" y="990358"/>
                  </a:cubicBezTo>
                  <a:cubicBezTo>
                    <a:pt x="297107" y="986005"/>
                    <a:pt x="286587" y="980200"/>
                    <a:pt x="277880" y="972945"/>
                  </a:cubicBezTo>
                  <a:cubicBezTo>
                    <a:pt x="270625" y="967141"/>
                    <a:pt x="259742" y="957709"/>
                    <a:pt x="245231" y="944649"/>
                  </a:cubicBezTo>
                  <a:cubicBezTo>
                    <a:pt x="230720" y="931589"/>
                    <a:pt x="222014" y="922157"/>
                    <a:pt x="219112" y="916353"/>
                  </a:cubicBezTo>
                  <a:cubicBezTo>
                    <a:pt x="216210" y="910549"/>
                    <a:pt x="213307" y="904019"/>
                    <a:pt x="210405" y="896764"/>
                  </a:cubicBezTo>
                  <a:cubicBezTo>
                    <a:pt x="208954" y="893861"/>
                    <a:pt x="207140" y="889145"/>
                    <a:pt x="204964" y="882616"/>
                  </a:cubicBezTo>
                  <a:cubicBezTo>
                    <a:pt x="202787" y="876086"/>
                    <a:pt x="201699" y="872095"/>
                    <a:pt x="201699" y="870644"/>
                  </a:cubicBezTo>
                  <a:cubicBezTo>
                    <a:pt x="198797" y="861938"/>
                    <a:pt x="196257" y="856496"/>
                    <a:pt x="194081" y="854320"/>
                  </a:cubicBezTo>
                  <a:cubicBezTo>
                    <a:pt x="191904" y="852143"/>
                    <a:pt x="184286" y="852506"/>
                    <a:pt x="171226" y="855408"/>
                  </a:cubicBezTo>
                  <a:cubicBezTo>
                    <a:pt x="156716" y="856859"/>
                    <a:pt x="138577" y="857585"/>
                    <a:pt x="116811" y="857585"/>
                  </a:cubicBezTo>
                  <a:cubicBezTo>
                    <a:pt x="90692" y="857585"/>
                    <a:pt x="73279" y="857585"/>
                    <a:pt x="64572" y="857585"/>
                  </a:cubicBezTo>
                  <a:cubicBezTo>
                    <a:pt x="51513" y="856134"/>
                    <a:pt x="44983" y="854682"/>
                    <a:pt x="44983" y="853231"/>
                  </a:cubicBezTo>
                  <a:cubicBezTo>
                    <a:pt x="44983" y="851780"/>
                    <a:pt x="39904" y="848153"/>
                    <a:pt x="29747" y="842348"/>
                  </a:cubicBezTo>
                  <a:cubicBezTo>
                    <a:pt x="19589" y="835093"/>
                    <a:pt x="11608" y="828563"/>
                    <a:pt x="5804" y="822759"/>
                  </a:cubicBezTo>
                  <a:cubicBezTo>
                    <a:pt x="0" y="815503"/>
                    <a:pt x="-1451" y="810425"/>
                    <a:pt x="1451" y="807523"/>
                  </a:cubicBezTo>
                  <a:cubicBezTo>
                    <a:pt x="2902" y="803169"/>
                    <a:pt x="13785" y="800630"/>
                    <a:pt x="34100" y="799904"/>
                  </a:cubicBezTo>
                  <a:cubicBezTo>
                    <a:pt x="54415" y="799179"/>
                    <a:pt x="76181" y="797365"/>
                    <a:pt x="99398" y="794463"/>
                  </a:cubicBezTo>
                  <a:cubicBezTo>
                    <a:pt x="124066" y="791561"/>
                    <a:pt x="145833" y="787933"/>
                    <a:pt x="164697" y="783580"/>
                  </a:cubicBezTo>
                  <a:cubicBezTo>
                    <a:pt x="189365" y="777776"/>
                    <a:pt x="212582" y="772697"/>
                    <a:pt x="234348" y="768344"/>
                  </a:cubicBezTo>
                  <a:lnTo>
                    <a:pt x="266997" y="757460"/>
                  </a:lnTo>
                  <a:lnTo>
                    <a:pt x="262644" y="755284"/>
                  </a:lnTo>
                  <a:cubicBezTo>
                    <a:pt x="258291" y="750931"/>
                    <a:pt x="251761" y="745126"/>
                    <a:pt x="243054" y="737871"/>
                  </a:cubicBezTo>
                  <a:cubicBezTo>
                    <a:pt x="234348" y="727713"/>
                    <a:pt x="227093" y="716830"/>
                    <a:pt x="221288" y="705222"/>
                  </a:cubicBezTo>
                  <a:cubicBezTo>
                    <a:pt x="214033" y="692162"/>
                    <a:pt x="211131" y="682005"/>
                    <a:pt x="212582" y="674749"/>
                  </a:cubicBezTo>
                  <a:cubicBezTo>
                    <a:pt x="214033" y="668945"/>
                    <a:pt x="214033" y="663866"/>
                    <a:pt x="212582" y="659513"/>
                  </a:cubicBezTo>
                  <a:cubicBezTo>
                    <a:pt x="211131" y="655160"/>
                    <a:pt x="214033" y="648993"/>
                    <a:pt x="221288" y="641012"/>
                  </a:cubicBezTo>
                  <a:cubicBezTo>
                    <a:pt x="228544" y="633031"/>
                    <a:pt x="234348" y="618883"/>
                    <a:pt x="238701" y="598568"/>
                  </a:cubicBezTo>
                  <a:cubicBezTo>
                    <a:pt x="244506" y="578253"/>
                    <a:pt x="248859" y="564468"/>
                    <a:pt x="251761" y="557212"/>
                  </a:cubicBezTo>
                  <a:cubicBezTo>
                    <a:pt x="253212" y="549957"/>
                    <a:pt x="253212" y="544515"/>
                    <a:pt x="251761" y="540888"/>
                  </a:cubicBezTo>
                  <a:cubicBezTo>
                    <a:pt x="250310" y="537260"/>
                    <a:pt x="251035" y="534358"/>
                    <a:pt x="253938" y="532181"/>
                  </a:cubicBezTo>
                  <a:cubicBezTo>
                    <a:pt x="256840" y="530005"/>
                    <a:pt x="256840" y="526740"/>
                    <a:pt x="253938" y="522386"/>
                  </a:cubicBezTo>
                  <a:cubicBezTo>
                    <a:pt x="251035" y="519484"/>
                    <a:pt x="249584" y="517308"/>
                    <a:pt x="249584" y="515857"/>
                  </a:cubicBezTo>
                  <a:cubicBezTo>
                    <a:pt x="249584" y="514406"/>
                    <a:pt x="252486" y="513680"/>
                    <a:pt x="258291" y="513680"/>
                  </a:cubicBezTo>
                  <a:cubicBezTo>
                    <a:pt x="262644" y="515131"/>
                    <a:pt x="265546" y="514768"/>
                    <a:pt x="266997" y="512592"/>
                  </a:cubicBezTo>
                  <a:cubicBezTo>
                    <a:pt x="268448" y="510415"/>
                    <a:pt x="270625" y="503522"/>
                    <a:pt x="273527" y="491914"/>
                  </a:cubicBezTo>
                  <a:cubicBezTo>
                    <a:pt x="279331" y="478854"/>
                    <a:pt x="286587" y="460716"/>
                    <a:pt x="295293" y="437499"/>
                  </a:cubicBezTo>
                  <a:cubicBezTo>
                    <a:pt x="304000" y="417184"/>
                    <a:pt x="310529" y="401947"/>
                    <a:pt x="314883" y="391790"/>
                  </a:cubicBezTo>
                  <a:lnTo>
                    <a:pt x="321413" y="378730"/>
                  </a:lnTo>
                  <a:lnTo>
                    <a:pt x="323589" y="383083"/>
                  </a:lnTo>
                  <a:cubicBezTo>
                    <a:pt x="325040" y="387437"/>
                    <a:pt x="325040" y="395780"/>
                    <a:pt x="323589" y="408114"/>
                  </a:cubicBezTo>
                  <a:cubicBezTo>
                    <a:pt x="322138" y="420448"/>
                    <a:pt x="322138" y="426616"/>
                    <a:pt x="323589" y="426616"/>
                  </a:cubicBezTo>
                  <a:cubicBezTo>
                    <a:pt x="325040" y="426616"/>
                    <a:pt x="330119" y="421537"/>
                    <a:pt x="338825" y="411379"/>
                  </a:cubicBezTo>
                  <a:cubicBezTo>
                    <a:pt x="348983" y="399771"/>
                    <a:pt x="364945" y="383083"/>
                    <a:pt x="386711" y="361317"/>
                  </a:cubicBezTo>
                  <a:cubicBezTo>
                    <a:pt x="408477" y="339551"/>
                    <a:pt x="425890" y="324315"/>
                    <a:pt x="438950" y="315608"/>
                  </a:cubicBezTo>
                  <a:cubicBezTo>
                    <a:pt x="441852" y="314157"/>
                    <a:pt x="444754" y="312343"/>
                    <a:pt x="447656" y="310167"/>
                  </a:cubicBezTo>
                  <a:cubicBezTo>
                    <a:pt x="450558" y="307990"/>
                    <a:pt x="452735" y="306176"/>
                    <a:pt x="454186" y="304725"/>
                  </a:cubicBezTo>
                  <a:cubicBezTo>
                    <a:pt x="455637" y="303274"/>
                    <a:pt x="455637" y="302549"/>
                    <a:pt x="454186" y="302549"/>
                  </a:cubicBezTo>
                  <a:cubicBezTo>
                    <a:pt x="454186" y="301098"/>
                    <a:pt x="451284" y="301823"/>
                    <a:pt x="445479" y="304725"/>
                  </a:cubicBezTo>
                  <a:cubicBezTo>
                    <a:pt x="438224" y="307628"/>
                    <a:pt x="429518" y="311255"/>
                    <a:pt x="419360" y="315608"/>
                  </a:cubicBezTo>
                  <a:cubicBezTo>
                    <a:pt x="399045" y="322864"/>
                    <a:pt x="385985" y="327217"/>
                    <a:pt x="380181" y="328668"/>
                  </a:cubicBezTo>
                  <a:cubicBezTo>
                    <a:pt x="367121" y="333021"/>
                    <a:pt x="356964" y="335923"/>
                    <a:pt x="349708" y="337374"/>
                  </a:cubicBezTo>
                  <a:cubicBezTo>
                    <a:pt x="342453" y="337374"/>
                    <a:pt x="331570" y="338100"/>
                    <a:pt x="317059" y="339551"/>
                  </a:cubicBezTo>
                  <a:cubicBezTo>
                    <a:pt x="302549" y="341002"/>
                    <a:pt x="286587" y="339551"/>
                    <a:pt x="269174" y="335198"/>
                  </a:cubicBezTo>
                  <a:cubicBezTo>
                    <a:pt x="251761" y="330845"/>
                    <a:pt x="237250" y="325766"/>
                    <a:pt x="225642" y="319962"/>
                  </a:cubicBezTo>
                  <a:cubicBezTo>
                    <a:pt x="214033" y="314157"/>
                    <a:pt x="202424" y="305451"/>
                    <a:pt x="190816" y="293842"/>
                  </a:cubicBezTo>
                  <a:cubicBezTo>
                    <a:pt x="179207" y="282234"/>
                    <a:pt x="170501" y="270625"/>
                    <a:pt x="164697" y="259016"/>
                  </a:cubicBezTo>
                  <a:cubicBezTo>
                    <a:pt x="157441" y="245957"/>
                    <a:pt x="153813" y="237613"/>
                    <a:pt x="153813" y="233985"/>
                  </a:cubicBezTo>
                  <a:cubicBezTo>
                    <a:pt x="153813" y="230358"/>
                    <a:pt x="155990" y="229269"/>
                    <a:pt x="160343" y="230721"/>
                  </a:cubicBezTo>
                  <a:cubicBezTo>
                    <a:pt x="164697" y="232172"/>
                    <a:pt x="168324" y="234348"/>
                    <a:pt x="171226" y="237250"/>
                  </a:cubicBezTo>
                  <a:cubicBezTo>
                    <a:pt x="174128" y="238701"/>
                    <a:pt x="180296" y="240515"/>
                    <a:pt x="189728" y="242692"/>
                  </a:cubicBezTo>
                  <a:cubicBezTo>
                    <a:pt x="199160" y="244869"/>
                    <a:pt x="213307" y="245231"/>
                    <a:pt x="232171" y="243780"/>
                  </a:cubicBezTo>
                  <a:cubicBezTo>
                    <a:pt x="249584" y="243780"/>
                    <a:pt x="266272" y="240878"/>
                    <a:pt x="282234" y="235074"/>
                  </a:cubicBezTo>
                  <a:cubicBezTo>
                    <a:pt x="296744" y="230721"/>
                    <a:pt x="311981" y="225642"/>
                    <a:pt x="327942" y="219837"/>
                  </a:cubicBezTo>
                  <a:cubicBezTo>
                    <a:pt x="345355" y="212582"/>
                    <a:pt x="354062" y="208954"/>
                    <a:pt x="354062" y="208954"/>
                  </a:cubicBezTo>
                  <a:cubicBezTo>
                    <a:pt x="358415" y="207503"/>
                    <a:pt x="364219" y="205327"/>
                    <a:pt x="371475" y="202425"/>
                  </a:cubicBezTo>
                  <a:cubicBezTo>
                    <a:pt x="378730" y="199522"/>
                    <a:pt x="385260" y="196620"/>
                    <a:pt x="391064" y="193718"/>
                  </a:cubicBezTo>
                  <a:cubicBezTo>
                    <a:pt x="395417" y="192267"/>
                    <a:pt x="397594" y="190090"/>
                    <a:pt x="397594" y="187188"/>
                  </a:cubicBezTo>
                  <a:cubicBezTo>
                    <a:pt x="399045" y="185737"/>
                    <a:pt x="401222" y="171952"/>
                    <a:pt x="404124" y="145833"/>
                  </a:cubicBezTo>
                  <a:cubicBezTo>
                    <a:pt x="405575" y="121164"/>
                    <a:pt x="406300" y="100849"/>
                    <a:pt x="406300" y="84888"/>
                  </a:cubicBezTo>
                  <a:cubicBezTo>
                    <a:pt x="406300" y="68926"/>
                    <a:pt x="404487" y="56954"/>
                    <a:pt x="400859" y="48973"/>
                  </a:cubicBezTo>
                  <a:cubicBezTo>
                    <a:pt x="397231" y="40993"/>
                    <a:pt x="390339" y="32286"/>
                    <a:pt x="380181" y="22854"/>
                  </a:cubicBezTo>
                  <a:cubicBezTo>
                    <a:pt x="370023" y="13422"/>
                    <a:pt x="366759" y="7255"/>
                    <a:pt x="370386" y="4353"/>
                  </a:cubicBezTo>
                  <a:cubicBezTo>
                    <a:pt x="374014" y="1451"/>
                    <a:pt x="381632" y="0"/>
                    <a:pt x="39324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noAutofit/>
            </a:bodyPr>
            <a:lstStyle/>
            <a:p>
              <a:pPr algn="ctr">
                <a:spcBef>
                  <a:spcPts val="2000"/>
                </a:spcBef>
              </a:pPr>
              <a:endParaRPr lang="zh-CN" altLang="en-US" sz="11735" dirty="0">
                <a:solidFill>
                  <a:schemeClr val="accent2"/>
                </a:solidFill>
                <a:latin typeface="演示少年行" panose="00000500000000000000" pitchFamily="2" charset="-122"/>
                <a:ea typeface="演示少年行" panose="00000500000000000000" pitchFamily="2" charset="-122"/>
                <a:cs typeface="阿里巴巴普惠体 2.0 45 Light" panose="00020600040101010101" pitchFamily="18" charset="-122"/>
              </a:endParaRPr>
            </a:p>
          </p:txBody>
        </p:sp>
        <p:sp>
          <p:nvSpPr>
            <p:cNvPr id="51" name="TextBox 116"/>
            <p:cNvSpPr txBox="1"/>
            <p:nvPr>
              <p:custDataLst>
                <p:tags r:id="rId7"/>
              </p:custDataLst>
            </p:nvPr>
          </p:nvSpPr>
          <p:spPr>
            <a:xfrm>
              <a:off x="6785124" y="-3657030"/>
              <a:ext cx="940556" cy="1013154"/>
            </a:xfrm>
            <a:custGeom>
              <a:avLst/>
              <a:gdLst/>
              <a:ahLst/>
              <a:cxnLst/>
              <a:rect l="l" t="t" r="r" b="b"/>
              <a:pathLst>
                <a:path w="756529" h="814924">
                  <a:moveTo>
                    <a:pt x="150342" y="599440"/>
                  </a:moveTo>
                  <a:cubicBezTo>
                    <a:pt x="148166" y="599440"/>
                    <a:pt x="147077" y="600891"/>
                    <a:pt x="147077" y="603793"/>
                  </a:cubicBezTo>
                  <a:cubicBezTo>
                    <a:pt x="147077" y="606695"/>
                    <a:pt x="148166" y="607420"/>
                    <a:pt x="150342" y="605969"/>
                  </a:cubicBezTo>
                  <a:cubicBezTo>
                    <a:pt x="152519" y="604518"/>
                    <a:pt x="153607" y="603067"/>
                    <a:pt x="153607" y="601616"/>
                  </a:cubicBezTo>
                  <a:cubicBezTo>
                    <a:pt x="153607" y="600165"/>
                    <a:pt x="152519" y="599440"/>
                    <a:pt x="150342" y="599440"/>
                  </a:cubicBezTo>
                  <a:close/>
                  <a:moveTo>
                    <a:pt x="210199" y="494962"/>
                  </a:moveTo>
                  <a:cubicBezTo>
                    <a:pt x="208748" y="496413"/>
                    <a:pt x="204032" y="498953"/>
                    <a:pt x="196051" y="502580"/>
                  </a:cubicBezTo>
                  <a:cubicBezTo>
                    <a:pt x="188070" y="506208"/>
                    <a:pt x="178276" y="513463"/>
                    <a:pt x="166667" y="524346"/>
                  </a:cubicBezTo>
                  <a:cubicBezTo>
                    <a:pt x="155058" y="535229"/>
                    <a:pt x="149254" y="542485"/>
                    <a:pt x="149254" y="546113"/>
                  </a:cubicBezTo>
                  <a:cubicBezTo>
                    <a:pt x="149254" y="549740"/>
                    <a:pt x="154333" y="553731"/>
                    <a:pt x="164490" y="558084"/>
                  </a:cubicBezTo>
                  <a:cubicBezTo>
                    <a:pt x="174648" y="562437"/>
                    <a:pt x="181178" y="563163"/>
                    <a:pt x="184080" y="560261"/>
                  </a:cubicBezTo>
                  <a:cubicBezTo>
                    <a:pt x="185531" y="557358"/>
                    <a:pt x="191335" y="546475"/>
                    <a:pt x="201493" y="527611"/>
                  </a:cubicBezTo>
                  <a:cubicBezTo>
                    <a:pt x="210199" y="510198"/>
                    <a:pt x="213827" y="500404"/>
                    <a:pt x="212376" y="498227"/>
                  </a:cubicBezTo>
                  <a:cubicBezTo>
                    <a:pt x="210925" y="496050"/>
                    <a:pt x="210199" y="494962"/>
                    <a:pt x="210199" y="494962"/>
                  </a:cubicBezTo>
                  <a:close/>
                  <a:moveTo>
                    <a:pt x="239311" y="398103"/>
                  </a:moveTo>
                  <a:cubicBezTo>
                    <a:pt x="238042" y="398103"/>
                    <a:pt x="236319" y="398466"/>
                    <a:pt x="234142" y="399191"/>
                  </a:cubicBezTo>
                  <a:cubicBezTo>
                    <a:pt x="229789" y="400642"/>
                    <a:pt x="227612" y="402093"/>
                    <a:pt x="227612" y="403545"/>
                  </a:cubicBezTo>
                  <a:cubicBezTo>
                    <a:pt x="227612" y="404996"/>
                    <a:pt x="226887" y="405721"/>
                    <a:pt x="225435" y="405721"/>
                  </a:cubicBezTo>
                  <a:cubicBezTo>
                    <a:pt x="223984" y="405721"/>
                    <a:pt x="218906" y="409349"/>
                    <a:pt x="210199" y="416604"/>
                  </a:cubicBezTo>
                  <a:cubicBezTo>
                    <a:pt x="204395" y="420957"/>
                    <a:pt x="198591" y="426036"/>
                    <a:pt x="192786" y="431840"/>
                  </a:cubicBezTo>
                  <a:cubicBezTo>
                    <a:pt x="189884" y="433292"/>
                    <a:pt x="187708" y="434017"/>
                    <a:pt x="186256" y="434017"/>
                  </a:cubicBezTo>
                  <a:cubicBezTo>
                    <a:pt x="184805" y="434017"/>
                    <a:pt x="178276" y="440547"/>
                    <a:pt x="166667" y="453607"/>
                  </a:cubicBezTo>
                  <a:cubicBezTo>
                    <a:pt x="155058" y="466666"/>
                    <a:pt x="149254" y="476098"/>
                    <a:pt x="149254" y="481903"/>
                  </a:cubicBezTo>
                  <a:cubicBezTo>
                    <a:pt x="149254" y="487707"/>
                    <a:pt x="149617" y="490609"/>
                    <a:pt x="150342" y="490609"/>
                  </a:cubicBezTo>
                  <a:cubicBezTo>
                    <a:pt x="151068" y="490609"/>
                    <a:pt x="156872" y="487344"/>
                    <a:pt x="167755" y="480814"/>
                  </a:cubicBezTo>
                  <a:cubicBezTo>
                    <a:pt x="178638" y="474284"/>
                    <a:pt x="185531" y="471019"/>
                    <a:pt x="188433" y="471019"/>
                  </a:cubicBezTo>
                  <a:cubicBezTo>
                    <a:pt x="191335" y="471019"/>
                    <a:pt x="194237" y="469931"/>
                    <a:pt x="197140" y="467755"/>
                  </a:cubicBezTo>
                  <a:cubicBezTo>
                    <a:pt x="200042" y="465578"/>
                    <a:pt x="207297" y="464490"/>
                    <a:pt x="218906" y="464490"/>
                  </a:cubicBezTo>
                  <a:lnTo>
                    <a:pt x="238495" y="464490"/>
                  </a:lnTo>
                  <a:lnTo>
                    <a:pt x="240672" y="431840"/>
                  </a:lnTo>
                  <a:cubicBezTo>
                    <a:pt x="242123" y="411525"/>
                    <a:pt x="242486" y="400642"/>
                    <a:pt x="241760" y="399191"/>
                  </a:cubicBezTo>
                  <a:cubicBezTo>
                    <a:pt x="241397" y="398466"/>
                    <a:pt x="240581" y="398103"/>
                    <a:pt x="239311" y="398103"/>
                  </a:cubicBezTo>
                  <a:close/>
                  <a:moveTo>
                    <a:pt x="440920" y="146704"/>
                  </a:moveTo>
                  <a:cubicBezTo>
                    <a:pt x="443822" y="146704"/>
                    <a:pt x="448175" y="149607"/>
                    <a:pt x="453980" y="155411"/>
                  </a:cubicBezTo>
                  <a:cubicBezTo>
                    <a:pt x="461235" y="161215"/>
                    <a:pt x="466314" y="168470"/>
                    <a:pt x="469216" y="177177"/>
                  </a:cubicBezTo>
                  <a:cubicBezTo>
                    <a:pt x="470667" y="185883"/>
                    <a:pt x="471030" y="196041"/>
                    <a:pt x="470304" y="207649"/>
                  </a:cubicBezTo>
                  <a:cubicBezTo>
                    <a:pt x="469579" y="219258"/>
                    <a:pt x="467765" y="229416"/>
                    <a:pt x="464863" y="238122"/>
                  </a:cubicBezTo>
                  <a:cubicBezTo>
                    <a:pt x="464863" y="239573"/>
                    <a:pt x="464500" y="242112"/>
                    <a:pt x="463774" y="245740"/>
                  </a:cubicBezTo>
                  <a:cubicBezTo>
                    <a:pt x="463049" y="249368"/>
                    <a:pt x="462323" y="253358"/>
                    <a:pt x="461598" y="257712"/>
                  </a:cubicBezTo>
                  <a:cubicBezTo>
                    <a:pt x="460872" y="262065"/>
                    <a:pt x="459784" y="265692"/>
                    <a:pt x="458333" y="268595"/>
                  </a:cubicBezTo>
                  <a:cubicBezTo>
                    <a:pt x="455431" y="283105"/>
                    <a:pt x="450352" y="299793"/>
                    <a:pt x="443097" y="318657"/>
                  </a:cubicBezTo>
                  <a:cubicBezTo>
                    <a:pt x="434390" y="340423"/>
                    <a:pt x="426409" y="358561"/>
                    <a:pt x="419154" y="373072"/>
                  </a:cubicBezTo>
                  <a:cubicBezTo>
                    <a:pt x="411898" y="389034"/>
                    <a:pt x="408634" y="397377"/>
                    <a:pt x="409359" y="398103"/>
                  </a:cubicBezTo>
                  <a:cubicBezTo>
                    <a:pt x="410085" y="398829"/>
                    <a:pt x="412624" y="397015"/>
                    <a:pt x="416977" y="392661"/>
                  </a:cubicBezTo>
                  <a:cubicBezTo>
                    <a:pt x="416977" y="392661"/>
                    <a:pt x="420968" y="389397"/>
                    <a:pt x="428949" y="382867"/>
                  </a:cubicBezTo>
                  <a:cubicBezTo>
                    <a:pt x="436930" y="376337"/>
                    <a:pt x="443822" y="370895"/>
                    <a:pt x="449626" y="366542"/>
                  </a:cubicBezTo>
                  <a:cubicBezTo>
                    <a:pt x="453980" y="362189"/>
                    <a:pt x="458333" y="358198"/>
                    <a:pt x="462686" y="354571"/>
                  </a:cubicBezTo>
                  <a:cubicBezTo>
                    <a:pt x="467039" y="350943"/>
                    <a:pt x="471030" y="347678"/>
                    <a:pt x="474657" y="344776"/>
                  </a:cubicBezTo>
                  <a:cubicBezTo>
                    <a:pt x="478285" y="341874"/>
                    <a:pt x="480099" y="340423"/>
                    <a:pt x="480099" y="340423"/>
                  </a:cubicBezTo>
                  <a:cubicBezTo>
                    <a:pt x="483001" y="337521"/>
                    <a:pt x="492433" y="330265"/>
                    <a:pt x="508395" y="318657"/>
                  </a:cubicBezTo>
                  <a:cubicBezTo>
                    <a:pt x="517101" y="312852"/>
                    <a:pt x="533063" y="301244"/>
                    <a:pt x="556280" y="283831"/>
                  </a:cubicBezTo>
                  <a:cubicBezTo>
                    <a:pt x="572242" y="272222"/>
                    <a:pt x="587478" y="262790"/>
                    <a:pt x="601989" y="255535"/>
                  </a:cubicBezTo>
                  <a:cubicBezTo>
                    <a:pt x="615049" y="248280"/>
                    <a:pt x="628109" y="242475"/>
                    <a:pt x="641168" y="238122"/>
                  </a:cubicBezTo>
                  <a:cubicBezTo>
                    <a:pt x="655679" y="232318"/>
                    <a:pt x="663660" y="228690"/>
                    <a:pt x="665111" y="227239"/>
                  </a:cubicBezTo>
                  <a:cubicBezTo>
                    <a:pt x="665111" y="225788"/>
                    <a:pt x="667288" y="225062"/>
                    <a:pt x="671641" y="225062"/>
                  </a:cubicBezTo>
                  <a:cubicBezTo>
                    <a:pt x="674543" y="225062"/>
                    <a:pt x="679622" y="224337"/>
                    <a:pt x="686877" y="222886"/>
                  </a:cubicBezTo>
                  <a:cubicBezTo>
                    <a:pt x="692681" y="222886"/>
                    <a:pt x="695583" y="223611"/>
                    <a:pt x="695583" y="225062"/>
                  </a:cubicBezTo>
                  <a:cubicBezTo>
                    <a:pt x="695583" y="227965"/>
                    <a:pt x="697035" y="230867"/>
                    <a:pt x="699937" y="233769"/>
                  </a:cubicBezTo>
                  <a:cubicBezTo>
                    <a:pt x="702839" y="236671"/>
                    <a:pt x="706104" y="238122"/>
                    <a:pt x="709731" y="238122"/>
                  </a:cubicBezTo>
                  <a:cubicBezTo>
                    <a:pt x="713359" y="238122"/>
                    <a:pt x="718801" y="244652"/>
                    <a:pt x="726056" y="257712"/>
                  </a:cubicBezTo>
                  <a:cubicBezTo>
                    <a:pt x="733311" y="270771"/>
                    <a:pt x="736939" y="278752"/>
                    <a:pt x="736939" y="281654"/>
                  </a:cubicBezTo>
                  <a:cubicBezTo>
                    <a:pt x="736939" y="284556"/>
                    <a:pt x="738390" y="288910"/>
                    <a:pt x="741292" y="294714"/>
                  </a:cubicBezTo>
                  <a:cubicBezTo>
                    <a:pt x="745646" y="303420"/>
                    <a:pt x="749273" y="313578"/>
                    <a:pt x="752175" y="325186"/>
                  </a:cubicBezTo>
                  <a:cubicBezTo>
                    <a:pt x="755078" y="338246"/>
                    <a:pt x="756529" y="370170"/>
                    <a:pt x="756529" y="420957"/>
                  </a:cubicBezTo>
                  <a:cubicBezTo>
                    <a:pt x="756529" y="468843"/>
                    <a:pt x="754352" y="504394"/>
                    <a:pt x="749999" y="527611"/>
                  </a:cubicBezTo>
                  <a:cubicBezTo>
                    <a:pt x="747097" y="550829"/>
                    <a:pt x="744194" y="567516"/>
                    <a:pt x="741292" y="577673"/>
                  </a:cubicBezTo>
                  <a:cubicBezTo>
                    <a:pt x="738390" y="589282"/>
                    <a:pt x="734037" y="603793"/>
                    <a:pt x="728233" y="621206"/>
                  </a:cubicBezTo>
                  <a:cubicBezTo>
                    <a:pt x="722428" y="638619"/>
                    <a:pt x="715899" y="652404"/>
                    <a:pt x="708643" y="662561"/>
                  </a:cubicBezTo>
                  <a:cubicBezTo>
                    <a:pt x="702839" y="675621"/>
                    <a:pt x="699211" y="682876"/>
                    <a:pt x="697760" y="684327"/>
                  </a:cubicBezTo>
                  <a:cubicBezTo>
                    <a:pt x="696309" y="685778"/>
                    <a:pt x="691230" y="691583"/>
                    <a:pt x="682524" y="701740"/>
                  </a:cubicBezTo>
                  <a:cubicBezTo>
                    <a:pt x="675268" y="710447"/>
                    <a:pt x="666562" y="719153"/>
                    <a:pt x="656404" y="727860"/>
                  </a:cubicBezTo>
                  <a:cubicBezTo>
                    <a:pt x="646247" y="735115"/>
                    <a:pt x="636452" y="740919"/>
                    <a:pt x="627020" y="745273"/>
                  </a:cubicBezTo>
                  <a:cubicBezTo>
                    <a:pt x="617588" y="749626"/>
                    <a:pt x="610696" y="753979"/>
                    <a:pt x="606342" y="758332"/>
                  </a:cubicBezTo>
                  <a:cubicBezTo>
                    <a:pt x="599087" y="764136"/>
                    <a:pt x="591832" y="769941"/>
                    <a:pt x="584576" y="775745"/>
                  </a:cubicBezTo>
                  <a:lnTo>
                    <a:pt x="571517" y="790981"/>
                  </a:lnTo>
                  <a:lnTo>
                    <a:pt x="569340" y="775745"/>
                  </a:lnTo>
                  <a:lnTo>
                    <a:pt x="564987" y="762685"/>
                  </a:lnTo>
                  <a:cubicBezTo>
                    <a:pt x="560634" y="764136"/>
                    <a:pt x="553378" y="766313"/>
                    <a:pt x="543221" y="769215"/>
                  </a:cubicBezTo>
                  <a:cubicBezTo>
                    <a:pt x="533063" y="770666"/>
                    <a:pt x="522906" y="772843"/>
                    <a:pt x="512748" y="775745"/>
                  </a:cubicBezTo>
                  <a:cubicBezTo>
                    <a:pt x="502591" y="780098"/>
                    <a:pt x="496061" y="783000"/>
                    <a:pt x="493159" y="784452"/>
                  </a:cubicBezTo>
                  <a:cubicBezTo>
                    <a:pt x="490256" y="785903"/>
                    <a:pt x="484452" y="787354"/>
                    <a:pt x="475746" y="788805"/>
                  </a:cubicBezTo>
                  <a:cubicBezTo>
                    <a:pt x="465588" y="788805"/>
                    <a:pt x="459421" y="789893"/>
                    <a:pt x="457245" y="792070"/>
                  </a:cubicBezTo>
                  <a:cubicBezTo>
                    <a:pt x="455068" y="794246"/>
                    <a:pt x="446724" y="795335"/>
                    <a:pt x="432214" y="795335"/>
                  </a:cubicBezTo>
                  <a:cubicBezTo>
                    <a:pt x="417703" y="795335"/>
                    <a:pt x="409722" y="796060"/>
                    <a:pt x="408271" y="797511"/>
                  </a:cubicBezTo>
                  <a:cubicBezTo>
                    <a:pt x="406820" y="798962"/>
                    <a:pt x="404643" y="799688"/>
                    <a:pt x="401741" y="799688"/>
                  </a:cubicBezTo>
                  <a:cubicBezTo>
                    <a:pt x="400290" y="799688"/>
                    <a:pt x="399202" y="799688"/>
                    <a:pt x="398476" y="799688"/>
                  </a:cubicBezTo>
                  <a:cubicBezTo>
                    <a:pt x="397750" y="799688"/>
                    <a:pt x="397388" y="798962"/>
                    <a:pt x="397388" y="797511"/>
                  </a:cubicBezTo>
                  <a:cubicBezTo>
                    <a:pt x="398839" y="796060"/>
                    <a:pt x="398113" y="795335"/>
                    <a:pt x="395211" y="795335"/>
                  </a:cubicBezTo>
                  <a:cubicBezTo>
                    <a:pt x="392309" y="795335"/>
                    <a:pt x="388681" y="796060"/>
                    <a:pt x="384328" y="797511"/>
                  </a:cubicBezTo>
                  <a:cubicBezTo>
                    <a:pt x="384328" y="797511"/>
                    <a:pt x="377798" y="800413"/>
                    <a:pt x="364739" y="806218"/>
                  </a:cubicBezTo>
                  <a:cubicBezTo>
                    <a:pt x="356032" y="812022"/>
                    <a:pt x="350228" y="814924"/>
                    <a:pt x="347326" y="814924"/>
                  </a:cubicBezTo>
                  <a:cubicBezTo>
                    <a:pt x="345875" y="813473"/>
                    <a:pt x="347326" y="811296"/>
                    <a:pt x="351679" y="808394"/>
                  </a:cubicBezTo>
                  <a:cubicBezTo>
                    <a:pt x="356032" y="804041"/>
                    <a:pt x="357483" y="800776"/>
                    <a:pt x="356032" y="798599"/>
                  </a:cubicBezTo>
                  <a:cubicBezTo>
                    <a:pt x="354581" y="796423"/>
                    <a:pt x="350953" y="795335"/>
                    <a:pt x="345149" y="795335"/>
                  </a:cubicBezTo>
                  <a:cubicBezTo>
                    <a:pt x="339345" y="795335"/>
                    <a:pt x="336443" y="794246"/>
                    <a:pt x="336443" y="792070"/>
                  </a:cubicBezTo>
                  <a:cubicBezTo>
                    <a:pt x="336443" y="789893"/>
                    <a:pt x="340070" y="788442"/>
                    <a:pt x="347326" y="787716"/>
                  </a:cubicBezTo>
                  <a:cubicBezTo>
                    <a:pt x="354581" y="786991"/>
                    <a:pt x="368003" y="779373"/>
                    <a:pt x="387593" y="764862"/>
                  </a:cubicBezTo>
                  <a:cubicBezTo>
                    <a:pt x="407182" y="750351"/>
                    <a:pt x="427135" y="732213"/>
                    <a:pt x="447450" y="710447"/>
                  </a:cubicBezTo>
                  <a:cubicBezTo>
                    <a:pt x="460509" y="695936"/>
                    <a:pt x="475020" y="680700"/>
                    <a:pt x="490982" y="664738"/>
                  </a:cubicBezTo>
                  <a:cubicBezTo>
                    <a:pt x="496786" y="658934"/>
                    <a:pt x="510572" y="642972"/>
                    <a:pt x="532338" y="616852"/>
                  </a:cubicBezTo>
                  <a:cubicBezTo>
                    <a:pt x="551202" y="595086"/>
                    <a:pt x="560634" y="582752"/>
                    <a:pt x="560634" y="579850"/>
                  </a:cubicBezTo>
                  <a:cubicBezTo>
                    <a:pt x="560634" y="576948"/>
                    <a:pt x="557369" y="574771"/>
                    <a:pt x="550839" y="573320"/>
                  </a:cubicBezTo>
                  <a:cubicBezTo>
                    <a:pt x="544309" y="571869"/>
                    <a:pt x="538867" y="571869"/>
                    <a:pt x="534514" y="573320"/>
                  </a:cubicBezTo>
                  <a:cubicBezTo>
                    <a:pt x="531612" y="576222"/>
                    <a:pt x="528710" y="579850"/>
                    <a:pt x="525808" y="584203"/>
                  </a:cubicBezTo>
                  <a:cubicBezTo>
                    <a:pt x="522906" y="590008"/>
                    <a:pt x="520003" y="592910"/>
                    <a:pt x="517101" y="592910"/>
                  </a:cubicBezTo>
                  <a:cubicBezTo>
                    <a:pt x="514199" y="592910"/>
                    <a:pt x="513474" y="587831"/>
                    <a:pt x="514925" y="577673"/>
                  </a:cubicBezTo>
                  <a:cubicBezTo>
                    <a:pt x="516376" y="567516"/>
                    <a:pt x="516376" y="560986"/>
                    <a:pt x="514925" y="558084"/>
                  </a:cubicBezTo>
                  <a:cubicBezTo>
                    <a:pt x="513474" y="553731"/>
                    <a:pt x="506944" y="547926"/>
                    <a:pt x="495335" y="540671"/>
                  </a:cubicBezTo>
                  <a:cubicBezTo>
                    <a:pt x="486629" y="536318"/>
                    <a:pt x="477922" y="531239"/>
                    <a:pt x="469216" y="525435"/>
                  </a:cubicBezTo>
                  <a:cubicBezTo>
                    <a:pt x="460509" y="518179"/>
                    <a:pt x="455431" y="514552"/>
                    <a:pt x="453980" y="514552"/>
                  </a:cubicBezTo>
                  <a:cubicBezTo>
                    <a:pt x="449626" y="510198"/>
                    <a:pt x="445273" y="507296"/>
                    <a:pt x="440920" y="505845"/>
                  </a:cubicBezTo>
                  <a:cubicBezTo>
                    <a:pt x="435116" y="501492"/>
                    <a:pt x="430762" y="497864"/>
                    <a:pt x="427860" y="494962"/>
                  </a:cubicBezTo>
                  <a:cubicBezTo>
                    <a:pt x="423507" y="490609"/>
                    <a:pt x="422781" y="486619"/>
                    <a:pt x="425684" y="482991"/>
                  </a:cubicBezTo>
                  <a:cubicBezTo>
                    <a:pt x="428586" y="479363"/>
                    <a:pt x="434390" y="476098"/>
                    <a:pt x="443097" y="473196"/>
                  </a:cubicBezTo>
                  <a:cubicBezTo>
                    <a:pt x="448901" y="471745"/>
                    <a:pt x="454705" y="470294"/>
                    <a:pt x="460509" y="468843"/>
                  </a:cubicBezTo>
                  <a:cubicBezTo>
                    <a:pt x="464863" y="467392"/>
                    <a:pt x="470667" y="465578"/>
                    <a:pt x="477922" y="463401"/>
                  </a:cubicBezTo>
                  <a:cubicBezTo>
                    <a:pt x="485178" y="461225"/>
                    <a:pt x="489531" y="460136"/>
                    <a:pt x="490982" y="460136"/>
                  </a:cubicBezTo>
                  <a:cubicBezTo>
                    <a:pt x="492433" y="461587"/>
                    <a:pt x="503316" y="463764"/>
                    <a:pt x="523631" y="466666"/>
                  </a:cubicBezTo>
                  <a:cubicBezTo>
                    <a:pt x="543946" y="469568"/>
                    <a:pt x="559908" y="473922"/>
                    <a:pt x="571517" y="479726"/>
                  </a:cubicBezTo>
                  <a:cubicBezTo>
                    <a:pt x="581674" y="484079"/>
                    <a:pt x="588930" y="489158"/>
                    <a:pt x="593283" y="494962"/>
                  </a:cubicBezTo>
                  <a:cubicBezTo>
                    <a:pt x="597636" y="500766"/>
                    <a:pt x="600538" y="502943"/>
                    <a:pt x="601989" y="501492"/>
                  </a:cubicBezTo>
                  <a:cubicBezTo>
                    <a:pt x="603440" y="501492"/>
                    <a:pt x="607793" y="490609"/>
                    <a:pt x="615049" y="468843"/>
                  </a:cubicBezTo>
                  <a:cubicBezTo>
                    <a:pt x="620853" y="447077"/>
                    <a:pt x="625206" y="431840"/>
                    <a:pt x="628109" y="423134"/>
                  </a:cubicBezTo>
                  <a:cubicBezTo>
                    <a:pt x="628109" y="420232"/>
                    <a:pt x="628471" y="416241"/>
                    <a:pt x="629197" y="411163"/>
                  </a:cubicBezTo>
                  <a:cubicBezTo>
                    <a:pt x="629922" y="406084"/>
                    <a:pt x="631011" y="400280"/>
                    <a:pt x="632462" y="393750"/>
                  </a:cubicBezTo>
                  <a:cubicBezTo>
                    <a:pt x="633913" y="387220"/>
                    <a:pt x="635364" y="381778"/>
                    <a:pt x="636815" y="377425"/>
                  </a:cubicBezTo>
                  <a:cubicBezTo>
                    <a:pt x="639717" y="357110"/>
                    <a:pt x="642619" y="340423"/>
                    <a:pt x="645521" y="327363"/>
                  </a:cubicBezTo>
                  <a:cubicBezTo>
                    <a:pt x="646972" y="309950"/>
                    <a:pt x="649149" y="295439"/>
                    <a:pt x="652051" y="283831"/>
                  </a:cubicBezTo>
                  <a:cubicBezTo>
                    <a:pt x="654953" y="267869"/>
                    <a:pt x="655679" y="259163"/>
                    <a:pt x="654228" y="257712"/>
                  </a:cubicBezTo>
                  <a:cubicBezTo>
                    <a:pt x="652777" y="256260"/>
                    <a:pt x="649875" y="256986"/>
                    <a:pt x="645521" y="259888"/>
                  </a:cubicBezTo>
                  <a:cubicBezTo>
                    <a:pt x="642619" y="261339"/>
                    <a:pt x="633187" y="267869"/>
                    <a:pt x="617225" y="279478"/>
                  </a:cubicBezTo>
                  <a:cubicBezTo>
                    <a:pt x="605617" y="289635"/>
                    <a:pt x="583851" y="306323"/>
                    <a:pt x="551927" y="329540"/>
                  </a:cubicBezTo>
                  <a:cubicBezTo>
                    <a:pt x="524357" y="349855"/>
                    <a:pt x="509120" y="361463"/>
                    <a:pt x="506218" y="364366"/>
                  </a:cubicBezTo>
                  <a:cubicBezTo>
                    <a:pt x="503316" y="365817"/>
                    <a:pt x="501140" y="366542"/>
                    <a:pt x="499688" y="366542"/>
                  </a:cubicBezTo>
                  <a:cubicBezTo>
                    <a:pt x="498237" y="366542"/>
                    <a:pt x="496786" y="367268"/>
                    <a:pt x="495335" y="368719"/>
                  </a:cubicBezTo>
                  <a:cubicBezTo>
                    <a:pt x="495335" y="370170"/>
                    <a:pt x="491708" y="373797"/>
                    <a:pt x="484452" y="379602"/>
                  </a:cubicBezTo>
                  <a:cubicBezTo>
                    <a:pt x="480099" y="382504"/>
                    <a:pt x="471393" y="387583"/>
                    <a:pt x="458333" y="394838"/>
                  </a:cubicBezTo>
                  <a:cubicBezTo>
                    <a:pt x="446724" y="402093"/>
                    <a:pt x="431488" y="412976"/>
                    <a:pt x="412624" y="427487"/>
                  </a:cubicBezTo>
                  <a:cubicBezTo>
                    <a:pt x="392309" y="443449"/>
                    <a:pt x="381426" y="451430"/>
                    <a:pt x="379975" y="451430"/>
                  </a:cubicBezTo>
                  <a:cubicBezTo>
                    <a:pt x="378524" y="451430"/>
                    <a:pt x="369092" y="460136"/>
                    <a:pt x="351679" y="477549"/>
                  </a:cubicBezTo>
                  <a:cubicBezTo>
                    <a:pt x="331364" y="494962"/>
                    <a:pt x="320481" y="505120"/>
                    <a:pt x="319030" y="508022"/>
                  </a:cubicBezTo>
                  <a:cubicBezTo>
                    <a:pt x="313225" y="513826"/>
                    <a:pt x="307421" y="520356"/>
                    <a:pt x="301617" y="527611"/>
                  </a:cubicBezTo>
                  <a:lnTo>
                    <a:pt x="290734" y="538494"/>
                  </a:lnTo>
                  <a:lnTo>
                    <a:pt x="288557" y="575497"/>
                  </a:lnTo>
                  <a:cubicBezTo>
                    <a:pt x="287106" y="601616"/>
                    <a:pt x="285655" y="618303"/>
                    <a:pt x="284204" y="625559"/>
                  </a:cubicBezTo>
                  <a:cubicBezTo>
                    <a:pt x="281302" y="635716"/>
                    <a:pt x="279125" y="642972"/>
                    <a:pt x="277674" y="647325"/>
                  </a:cubicBezTo>
                  <a:cubicBezTo>
                    <a:pt x="276223" y="650227"/>
                    <a:pt x="274772" y="653855"/>
                    <a:pt x="273321" y="658208"/>
                  </a:cubicBezTo>
                  <a:cubicBezTo>
                    <a:pt x="271870" y="662561"/>
                    <a:pt x="270419" y="665463"/>
                    <a:pt x="268968" y="666914"/>
                  </a:cubicBezTo>
                  <a:cubicBezTo>
                    <a:pt x="266066" y="672719"/>
                    <a:pt x="262801" y="677798"/>
                    <a:pt x="259173" y="682151"/>
                  </a:cubicBezTo>
                  <a:cubicBezTo>
                    <a:pt x="255545" y="686504"/>
                    <a:pt x="251555" y="687955"/>
                    <a:pt x="247202" y="686504"/>
                  </a:cubicBezTo>
                  <a:cubicBezTo>
                    <a:pt x="241397" y="686504"/>
                    <a:pt x="238495" y="684690"/>
                    <a:pt x="238495" y="681062"/>
                  </a:cubicBezTo>
                  <a:cubicBezTo>
                    <a:pt x="238495" y="677435"/>
                    <a:pt x="235956" y="674533"/>
                    <a:pt x="230877" y="672356"/>
                  </a:cubicBezTo>
                  <a:cubicBezTo>
                    <a:pt x="225798" y="670179"/>
                    <a:pt x="222533" y="666914"/>
                    <a:pt x="221082" y="662561"/>
                  </a:cubicBezTo>
                  <a:cubicBezTo>
                    <a:pt x="219631" y="658208"/>
                    <a:pt x="216003" y="653129"/>
                    <a:pt x="210199" y="647325"/>
                  </a:cubicBezTo>
                  <a:cubicBezTo>
                    <a:pt x="202944" y="641521"/>
                    <a:pt x="198591" y="638619"/>
                    <a:pt x="197140" y="638619"/>
                  </a:cubicBezTo>
                  <a:cubicBezTo>
                    <a:pt x="194237" y="638619"/>
                    <a:pt x="191335" y="640795"/>
                    <a:pt x="188433" y="645148"/>
                  </a:cubicBezTo>
                  <a:cubicBezTo>
                    <a:pt x="185531" y="650953"/>
                    <a:pt x="179727" y="660385"/>
                    <a:pt x="171020" y="673444"/>
                  </a:cubicBezTo>
                  <a:cubicBezTo>
                    <a:pt x="160863" y="687955"/>
                    <a:pt x="153607" y="697387"/>
                    <a:pt x="149254" y="701740"/>
                  </a:cubicBezTo>
                  <a:cubicBezTo>
                    <a:pt x="144901" y="707545"/>
                    <a:pt x="142724" y="712623"/>
                    <a:pt x="142724" y="716977"/>
                  </a:cubicBezTo>
                  <a:cubicBezTo>
                    <a:pt x="142724" y="721330"/>
                    <a:pt x="140548" y="726409"/>
                    <a:pt x="136194" y="732213"/>
                  </a:cubicBezTo>
                  <a:cubicBezTo>
                    <a:pt x="133292" y="736566"/>
                    <a:pt x="131116" y="742370"/>
                    <a:pt x="129665" y="749626"/>
                  </a:cubicBezTo>
                  <a:cubicBezTo>
                    <a:pt x="128213" y="756881"/>
                    <a:pt x="126762" y="760509"/>
                    <a:pt x="125311" y="760509"/>
                  </a:cubicBezTo>
                  <a:cubicBezTo>
                    <a:pt x="123860" y="760509"/>
                    <a:pt x="122409" y="757244"/>
                    <a:pt x="120958" y="750714"/>
                  </a:cubicBezTo>
                  <a:cubicBezTo>
                    <a:pt x="119507" y="744184"/>
                    <a:pt x="116242" y="740919"/>
                    <a:pt x="111163" y="740919"/>
                  </a:cubicBezTo>
                  <a:cubicBezTo>
                    <a:pt x="106085" y="740919"/>
                    <a:pt x="102457" y="739468"/>
                    <a:pt x="100280" y="736566"/>
                  </a:cubicBezTo>
                  <a:cubicBezTo>
                    <a:pt x="98104" y="733664"/>
                    <a:pt x="94839" y="732938"/>
                    <a:pt x="90486" y="734389"/>
                  </a:cubicBezTo>
                  <a:cubicBezTo>
                    <a:pt x="89034" y="734389"/>
                    <a:pt x="87221" y="733301"/>
                    <a:pt x="85044" y="731125"/>
                  </a:cubicBezTo>
                  <a:cubicBezTo>
                    <a:pt x="82867" y="728948"/>
                    <a:pt x="79603" y="724232"/>
                    <a:pt x="75249" y="716977"/>
                  </a:cubicBezTo>
                  <a:cubicBezTo>
                    <a:pt x="66543" y="705368"/>
                    <a:pt x="61464" y="696662"/>
                    <a:pt x="60013" y="690857"/>
                  </a:cubicBezTo>
                  <a:cubicBezTo>
                    <a:pt x="58562" y="685053"/>
                    <a:pt x="56385" y="679974"/>
                    <a:pt x="53483" y="675621"/>
                  </a:cubicBezTo>
                  <a:cubicBezTo>
                    <a:pt x="49130" y="671268"/>
                    <a:pt x="46228" y="669091"/>
                    <a:pt x="44777" y="669091"/>
                  </a:cubicBezTo>
                  <a:cubicBezTo>
                    <a:pt x="41875" y="669091"/>
                    <a:pt x="40424" y="665826"/>
                    <a:pt x="40424" y="659296"/>
                  </a:cubicBezTo>
                  <a:cubicBezTo>
                    <a:pt x="40424" y="652767"/>
                    <a:pt x="38610" y="649139"/>
                    <a:pt x="34982" y="648413"/>
                  </a:cubicBezTo>
                  <a:cubicBezTo>
                    <a:pt x="31354" y="647688"/>
                    <a:pt x="29540" y="645874"/>
                    <a:pt x="29540" y="642972"/>
                  </a:cubicBezTo>
                  <a:cubicBezTo>
                    <a:pt x="29540" y="640070"/>
                    <a:pt x="28815" y="638256"/>
                    <a:pt x="27364" y="637530"/>
                  </a:cubicBezTo>
                  <a:cubicBezTo>
                    <a:pt x="25913" y="636805"/>
                    <a:pt x="26638" y="632451"/>
                    <a:pt x="29540" y="624471"/>
                  </a:cubicBezTo>
                  <a:cubicBezTo>
                    <a:pt x="32443" y="616490"/>
                    <a:pt x="34619" y="611048"/>
                    <a:pt x="36070" y="608146"/>
                  </a:cubicBezTo>
                  <a:cubicBezTo>
                    <a:pt x="38972" y="605244"/>
                    <a:pt x="41875" y="596537"/>
                    <a:pt x="44777" y="582027"/>
                  </a:cubicBezTo>
                  <a:cubicBezTo>
                    <a:pt x="50581" y="561712"/>
                    <a:pt x="55660" y="542848"/>
                    <a:pt x="60013" y="525435"/>
                  </a:cubicBezTo>
                  <a:cubicBezTo>
                    <a:pt x="65817" y="503669"/>
                    <a:pt x="71259" y="478638"/>
                    <a:pt x="76338" y="450342"/>
                  </a:cubicBezTo>
                  <a:cubicBezTo>
                    <a:pt x="81416" y="422046"/>
                    <a:pt x="84681" y="404270"/>
                    <a:pt x="86132" y="397015"/>
                  </a:cubicBezTo>
                  <a:cubicBezTo>
                    <a:pt x="86132" y="389759"/>
                    <a:pt x="83593" y="384318"/>
                    <a:pt x="78514" y="380690"/>
                  </a:cubicBezTo>
                  <a:cubicBezTo>
                    <a:pt x="73435" y="377062"/>
                    <a:pt x="70896" y="374160"/>
                    <a:pt x="70896" y="371984"/>
                  </a:cubicBezTo>
                  <a:cubicBezTo>
                    <a:pt x="70896" y="369807"/>
                    <a:pt x="73798" y="367268"/>
                    <a:pt x="79603" y="364366"/>
                  </a:cubicBezTo>
                  <a:cubicBezTo>
                    <a:pt x="85407" y="362914"/>
                    <a:pt x="89760" y="362189"/>
                    <a:pt x="92662" y="362189"/>
                  </a:cubicBezTo>
                  <a:cubicBezTo>
                    <a:pt x="95564" y="362189"/>
                    <a:pt x="100643" y="363640"/>
                    <a:pt x="107898" y="366542"/>
                  </a:cubicBezTo>
                  <a:cubicBezTo>
                    <a:pt x="115154" y="370895"/>
                    <a:pt x="120958" y="375249"/>
                    <a:pt x="125311" y="379602"/>
                  </a:cubicBezTo>
                  <a:cubicBezTo>
                    <a:pt x="129665" y="383955"/>
                    <a:pt x="133292" y="390485"/>
                    <a:pt x="136194" y="399191"/>
                  </a:cubicBezTo>
                  <a:cubicBezTo>
                    <a:pt x="139097" y="407898"/>
                    <a:pt x="140910" y="412251"/>
                    <a:pt x="141636" y="412251"/>
                  </a:cubicBezTo>
                  <a:cubicBezTo>
                    <a:pt x="142361" y="412251"/>
                    <a:pt x="147803" y="407172"/>
                    <a:pt x="157960" y="397015"/>
                  </a:cubicBezTo>
                  <a:cubicBezTo>
                    <a:pt x="168118" y="388308"/>
                    <a:pt x="179727" y="379602"/>
                    <a:pt x="192786" y="370895"/>
                  </a:cubicBezTo>
                  <a:cubicBezTo>
                    <a:pt x="204395" y="363640"/>
                    <a:pt x="216003" y="357110"/>
                    <a:pt x="227612" y="351306"/>
                  </a:cubicBezTo>
                  <a:cubicBezTo>
                    <a:pt x="239221" y="345502"/>
                    <a:pt x="249741" y="341511"/>
                    <a:pt x="259173" y="339334"/>
                  </a:cubicBezTo>
                  <a:cubicBezTo>
                    <a:pt x="268605" y="337158"/>
                    <a:pt x="276586" y="337521"/>
                    <a:pt x="283116" y="340423"/>
                  </a:cubicBezTo>
                  <a:cubicBezTo>
                    <a:pt x="289645" y="343325"/>
                    <a:pt x="294361" y="346953"/>
                    <a:pt x="297264" y="351306"/>
                  </a:cubicBezTo>
                  <a:cubicBezTo>
                    <a:pt x="300166" y="357110"/>
                    <a:pt x="302342" y="368719"/>
                    <a:pt x="303793" y="386132"/>
                  </a:cubicBezTo>
                  <a:cubicBezTo>
                    <a:pt x="303793" y="402093"/>
                    <a:pt x="302342" y="423134"/>
                    <a:pt x="299440" y="449253"/>
                  </a:cubicBezTo>
                  <a:cubicBezTo>
                    <a:pt x="297989" y="456509"/>
                    <a:pt x="296901" y="463039"/>
                    <a:pt x="296175" y="468843"/>
                  </a:cubicBezTo>
                  <a:cubicBezTo>
                    <a:pt x="295450" y="474647"/>
                    <a:pt x="295087" y="479000"/>
                    <a:pt x="295087" y="481903"/>
                  </a:cubicBezTo>
                  <a:cubicBezTo>
                    <a:pt x="295087" y="484805"/>
                    <a:pt x="295087" y="486981"/>
                    <a:pt x="295087" y="488432"/>
                  </a:cubicBezTo>
                  <a:cubicBezTo>
                    <a:pt x="296538" y="488432"/>
                    <a:pt x="300891" y="482628"/>
                    <a:pt x="308147" y="471019"/>
                  </a:cubicBezTo>
                  <a:cubicBezTo>
                    <a:pt x="313951" y="460862"/>
                    <a:pt x="323383" y="442724"/>
                    <a:pt x="336443" y="416604"/>
                  </a:cubicBezTo>
                  <a:cubicBezTo>
                    <a:pt x="348051" y="391936"/>
                    <a:pt x="353856" y="378876"/>
                    <a:pt x="353856" y="377425"/>
                  </a:cubicBezTo>
                  <a:cubicBezTo>
                    <a:pt x="353856" y="375974"/>
                    <a:pt x="358209" y="366542"/>
                    <a:pt x="366915" y="349129"/>
                  </a:cubicBezTo>
                  <a:cubicBezTo>
                    <a:pt x="372719" y="336070"/>
                    <a:pt x="378524" y="323010"/>
                    <a:pt x="384328" y="309950"/>
                  </a:cubicBezTo>
                  <a:cubicBezTo>
                    <a:pt x="388681" y="301244"/>
                    <a:pt x="390858" y="296165"/>
                    <a:pt x="390858" y="294714"/>
                  </a:cubicBezTo>
                  <a:cubicBezTo>
                    <a:pt x="390858" y="291812"/>
                    <a:pt x="391583" y="288184"/>
                    <a:pt x="393035" y="283831"/>
                  </a:cubicBezTo>
                  <a:cubicBezTo>
                    <a:pt x="397388" y="278027"/>
                    <a:pt x="401015" y="269320"/>
                    <a:pt x="403918" y="257712"/>
                  </a:cubicBezTo>
                  <a:cubicBezTo>
                    <a:pt x="408271" y="246103"/>
                    <a:pt x="411173" y="239210"/>
                    <a:pt x="412624" y="237034"/>
                  </a:cubicBezTo>
                  <a:cubicBezTo>
                    <a:pt x="414075" y="234857"/>
                    <a:pt x="418791" y="222523"/>
                    <a:pt x="426772" y="200031"/>
                  </a:cubicBezTo>
                  <a:cubicBezTo>
                    <a:pt x="434753" y="177540"/>
                    <a:pt x="438018" y="164117"/>
                    <a:pt x="436567" y="159764"/>
                  </a:cubicBezTo>
                  <a:cubicBezTo>
                    <a:pt x="436567" y="156862"/>
                    <a:pt x="436930" y="153960"/>
                    <a:pt x="437655" y="151058"/>
                  </a:cubicBezTo>
                  <a:cubicBezTo>
                    <a:pt x="438381" y="148155"/>
                    <a:pt x="439469" y="146704"/>
                    <a:pt x="440920" y="146704"/>
                  </a:cubicBezTo>
                  <a:close/>
                  <a:moveTo>
                    <a:pt x="267607" y="55"/>
                  </a:moveTo>
                  <a:cubicBezTo>
                    <a:pt x="269240" y="-126"/>
                    <a:pt x="270419" y="146"/>
                    <a:pt x="271144" y="871"/>
                  </a:cubicBezTo>
                  <a:cubicBezTo>
                    <a:pt x="272595" y="3774"/>
                    <a:pt x="275498" y="5225"/>
                    <a:pt x="279851" y="5225"/>
                  </a:cubicBezTo>
                  <a:cubicBezTo>
                    <a:pt x="284204" y="5225"/>
                    <a:pt x="287106" y="5950"/>
                    <a:pt x="288557" y="7401"/>
                  </a:cubicBezTo>
                  <a:cubicBezTo>
                    <a:pt x="290008" y="8852"/>
                    <a:pt x="292910" y="9578"/>
                    <a:pt x="297264" y="9578"/>
                  </a:cubicBezTo>
                  <a:cubicBezTo>
                    <a:pt x="301617" y="9578"/>
                    <a:pt x="305970" y="12117"/>
                    <a:pt x="310323" y="17196"/>
                  </a:cubicBezTo>
                  <a:cubicBezTo>
                    <a:pt x="314677" y="22275"/>
                    <a:pt x="317579" y="24814"/>
                    <a:pt x="319030" y="24814"/>
                  </a:cubicBezTo>
                  <a:cubicBezTo>
                    <a:pt x="320481" y="24814"/>
                    <a:pt x="327011" y="29893"/>
                    <a:pt x="338619" y="40050"/>
                  </a:cubicBezTo>
                  <a:lnTo>
                    <a:pt x="356032" y="55287"/>
                  </a:lnTo>
                  <a:lnTo>
                    <a:pt x="356032" y="81406"/>
                  </a:lnTo>
                  <a:cubicBezTo>
                    <a:pt x="356032" y="100270"/>
                    <a:pt x="355307" y="114781"/>
                    <a:pt x="353856" y="124938"/>
                  </a:cubicBezTo>
                  <a:cubicBezTo>
                    <a:pt x="352404" y="136547"/>
                    <a:pt x="350228" y="145979"/>
                    <a:pt x="347326" y="153234"/>
                  </a:cubicBezTo>
                  <a:cubicBezTo>
                    <a:pt x="344424" y="160490"/>
                    <a:pt x="336443" y="170647"/>
                    <a:pt x="323383" y="183707"/>
                  </a:cubicBezTo>
                  <a:cubicBezTo>
                    <a:pt x="310323" y="196766"/>
                    <a:pt x="300891" y="203296"/>
                    <a:pt x="295087" y="203296"/>
                  </a:cubicBezTo>
                  <a:cubicBezTo>
                    <a:pt x="289283" y="204747"/>
                    <a:pt x="286018" y="206561"/>
                    <a:pt x="285292" y="208738"/>
                  </a:cubicBezTo>
                  <a:cubicBezTo>
                    <a:pt x="284567" y="210914"/>
                    <a:pt x="282753" y="212003"/>
                    <a:pt x="279851" y="212003"/>
                  </a:cubicBezTo>
                  <a:cubicBezTo>
                    <a:pt x="276949" y="212003"/>
                    <a:pt x="271870" y="214179"/>
                    <a:pt x="264614" y="218533"/>
                  </a:cubicBezTo>
                  <a:cubicBezTo>
                    <a:pt x="254457" y="224337"/>
                    <a:pt x="245750" y="230867"/>
                    <a:pt x="238495" y="238122"/>
                  </a:cubicBezTo>
                  <a:cubicBezTo>
                    <a:pt x="232691" y="243926"/>
                    <a:pt x="221082" y="252633"/>
                    <a:pt x="203669" y="264241"/>
                  </a:cubicBezTo>
                  <a:cubicBezTo>
                    <a:pt x="189159" y="274399"/>
                    <a:pt x="180089" y="281654"/>
                    <a:pt x="176462" y="286007"/>
                  </a:cubicBezTo>
                  <a:cubicBezTo>
                    <a:pt x="172834" y="290361"/>
                    <a:pt x="164490" y="297616"/>
                    <a:pt x="151431" y="307774"/>
                  </a:cubicBezTo>
                  <a:cubicBezTo>
                    <a:pt x="138371" y="317931"/>
                    <a:pt x="128213" y="325186"/>
                    <a:pt x="120958" y="329540"/>
                  </a:cubicBezTo>
                  <a:cubicBezTo>
                    <a:pt x="115154" y="333893"/>
                    <a:pt x="111526" y="337521"/>
                    <a:pt x="110075" y="340423"/>
                  </a:cubicBezTo>
                  <a:cubicBezTo>
                    <a:pt x="108624" y="341874"/>
                    <a:pt x="106447" y="342599"/>
                    <a:pt x="103545" y="342599"/>
                  </a:cubicBezTo>
                  <a:cubicBezTo>
                    <a:pt x="100643" y="342599"/>
                    <a:pt x="93388" y="347678"/>
                    <a:pt x="81779" y="357836"/>
                  </a:cubicBezTo>
                  <a:cubicBezTo>
                    <a:pt x="74524" y="363640"/>
                    <a:pt x="62915" y="373072"/>
                    <a:pt x="46953" y="386132"/>
                  </a:cubicBezTo>
                  <a:cubicBezTo>
                    <a:pt x="36796" y="396289"/>
                    <a:pt x="27364" y="402819"/>
                    <a:pt x="18657" y="405721"/>
                  </a:cubicBezTo>
                  <a:cubicBezTo>
                    <a:pt x="12853" y="410074"/>
                    <a:pt x="9225" y="412251"/>
                    <a:pt x="7774" y="412251"/>
                  </a:cubicBezTo>
                  <a:cubicBezTo>
                    <a:pt x="6323" y="412251"/>
                    <a:pt x="4147" y="410800"/>
                    <a:pt x="1245" y="407898"/>
                  </a:cubicBezTo>
                  <a:cubicBezTo>
                    <a:pt x="-1658" y="404996"/>
                    <a:pt x="519" y="399917"/>
                    <a:pt x="7774" y="392661"/>
                  </a:cubicBezTo>
                  <a:cubicBezTo>
                    <a:pt x="15030" y="385406"/>
                    <a:pt x="23011" y="376700"/>
                    <a:pt x="31717" y="366542"/>
                  </a:cubicBezTo>
                  <a:cubicBezTo>
                    <a:pt x="40424" y="357836"/>
                    <a:pt x="47679" y="349129"/>
                    <a:pt x="53483" y="340423"/>
                  </a:cubicBezTo>
                  <a:cubicBezTo>
                    <a:pt x="59287" y="333167"/>
                    <a:pt x="64366" y="328089"/>
                    <a:pt x="68719" y="325186"/>
                  </a:cubicBezTo>
                  <a:cubicBezTo>
                    <a:pt x="73073" y="320833"/>
                    <a:pt x="75249" y="317931"/>
                    <a:pt x="75249" y="316480"/>
                  </a:cubicBezTo>
                  <a:cubicBezTo>
                    <a:pt x="75249" y="315029"/>
                    <a:pt x="76338" y="312852"/>
                    <a:pt x="78514" y="309950"/>
                  </a:cubicBezTo>
                  <a:cubicBezTo>
                    <a:pt x="80691" y="307048"/>
                    <a:pt x="88309" y="296165"/>
                    <a:pt x="101369" y="277301"/>
                  </a:cubicBezTo>
                  <a:cubicBezTo>
                    <a:pt x="118781" y="252633"/>
                    <a:pt x="131841" y="234494"/>
                    <a:pt x="140548" y="222886"/>
                  </a:cubicBezTo>
                  <a:cubicBezTo>
                    <a:pt x="156509" y="202571"/>
                    <a:pt x="171020" y="181530"/>
                    <a:pt x="184080" y="159764"/>
                  </a:cubicBezTo>
                  <a:cubicBezTo>
                    <a:pt x="198591" y="137998"/>
                    <a:pt x="210925" y="116232"/>
                    <a:pt x="221082" y="94466"/>
                  </a:cubicBezTo>
                  <a:cubicBezTo>
                    <a:pt x="231240" y="72700"/>
                    <a:pt x="238495" y="56012"/>
                    <a:pt x="242848" y="44404"/>
                  </a:cubicBezTo>
                  <a:cubicBezTo>
                    <a:pt x="247202" y="32795"/>
                    <a:pt x="250104" y="23363"/>
                    <a:pt x="251555" y="16108"/>
                  </a:cubicBezTo>
                  <a:cubicBezTo>
                    <a:pt x="253006" y="8852"/>
                    <a:pt x="256271" y="4136"/>
                    <a:pt x="261350" y="1960"/>
                  </a:cubicBezTo>
                  <a:cubicBezTo>
                    <a:pt x="263889" y="871"/>
                    <a:pt x="265975" y="237"/>
                    <a:pt x="267607" y="5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noAutofit/>
            </a:bodyPr>
            <a:lstStyle/>
            <a:p>
              <a:pPr algn="ctr">
                <a:spcBef>
                  <a:spcPts val="2000"/>
                </a:spcBef>
              </a:pPr>
              <a:endParaRPr lang="zh-CN" altLang="en-US" sz="11735" dirty="0">
                <a:solidFill>
                  <a:schemeClr val="accent2"/>
                </a:solidFill>
                <a:latin typeface="演示少年行" panose="00000500000000000000" pitchFamily="2" charset="-122"/>
                <a:ea typeface="演示少年行" panose="00000500000000000000" pitchFamily="2" charset="-122"/>
                <a:cs typeface="阿里巴巴普惠体 2.0 45 Light" panose="00020600040101010101" pitchFamily="18" charset="-122"/>
              </a:endParaRPr>
            </a:p>
          </p:txBody>
        </p:sp>
      </p:grpSp>
      <p:pic>
        <p:nvPicPr>
          <p:cNvPr id="109" name="图片 108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015" y="2852632"/>
            <a:ext cx="1969347" cy="3928533"/>
          </a:xfrm>
          <a:prstGeom prst="rect">
            <a:avLst/>
          </a:prstGeom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9750" y="2875492"/>
            <a:ext cx="1969347" cy="3928533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2565" y="879263"/>
            <a:ext cx="1969347" cy="3928533"/>
          </a:xfrm>
          <a:prstGeom prst="rect">
            <a:avLst/>
          </a:prstGeom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2468" y="879263"/>
            <a:ext cx="1969347" cy="3928533"/>
          </a:xfrm>
          <a:prstGeom prst="rect">
            <a:avLst/>
          </a:prstGeom>
        </p:spPr>
      </p:pic>
      <p:grpSp>
        <p:nvGrpSpPr>
          <p:cNvPr id="125" name="组合 124"/>
          <p:cNvGrpSpPr/>
          <p:nvPr/>
        </p:nvGrpSpPr>
        <p:grpSpPr>
          <a:xfrm>
            <a:off x="1221740" y="3635163"/>
            <a:ext cx="1088813" cy="265007"/>
            <a:chOff x="1280757" y="1774181"/>
            <a:chExt cx="1296161" cy="315976"/>
          </a:xfrm>
        </p:grpSpPr>
        <p:sp>
          <p:nvSpPr>
            <p:cNvPr id="126" name="任意多边形: 形状 3"/>
            <p:cNvSpPr/>
            <p:nvPr/>
          </p:nvSpPr>
          <p:spPr>
            <a:xfrm>
              <a:off x="1281003" y="1945821"/>
              <a:ext cx="270186" cy="144336"/>
            </a:xfrm>
            <a:custGeom>
              <a:avLst/>
              <a:gdLst>
                <a:gd name="connsiteX0" fmla="*/ -1277 w 418277"/>
                <a:gd name="connsiteY0" fmla="*/ 163980 h 223448"/>
                <a:gd name="connsiteX1" fmla="*/ 257396 w 418277"/>
                <a:gd name="connsiteY1" fmla="*/ 14637 h 223448"/>
                <a:gd name="connsiteX2" fmla="*/ 417000 w 418277"/>
                <a:gd name="connsiteY2" fmla="*/ 57432 h 223448"/>
                <a:gd name="connsiteX3" fmla="*/ 417000 w 418277"/>
                <a:gd name="connsiteY3" fmla="*/ 57432 h 223448"/>
                <a:gd name="connsiteX4" fmla="*/ 417000 w 418277"/>
                <a:gd name="connsiteY4" fmla="*/ 57432 h 223448"/>
                <a:gd name="connsiteX5" fmla="*/ 158381 w 418277"/>
                <a:gd name="connsiteY5" fmla="*/ 206753 h 223448"/>
                <a:gd name="connsiteX6" fmla="*/ -1277 w 418277"/>
                <a:gd name="connsiteY6" fmla="*/ 163980 h 223448"/>
                <a:gd name="connsiteX7" fmla="*/ -1277 w 418277"/>
                <a:gd name="connsiteY7" fmla="*/ 163980 h 223448"/>
                <a:gd name="connsiteX8" fmla="*/ -1277 w 418277"/>
                <a:gd name="connsiteY8" fmla="*/ 163980 h 22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277" h="223448">
                  <a:moveTo>
                    <a:pt x="-1277" y="163980"/>
                  </a:moveTo>
                  <a:lnTo>
                    <a:pt x="257396" y="14637"/>
                  </a:lnTo>
                  <a:cubicBezTo>
                    <a:pt x="313290" y="-17604"/>
                    <a:pt x="384738" y="1549"/>
                    <a:pt x="417000" y="57432"/>
                  </a:cubicBezTo>
                  <a:lnTo>
                    <a:pt x="417000" y="57432"/>
                  </a:lnTo>
                  <a:lnTo>
                    <a:pt x="417000" y="57432"/>
                  </a:lnTo>
                  <a:lnTo>
                    <a:pt x="158381" y="206753"/>
                  </a:lnTo>
                  <a:cubicBezTo>
                    <a:pt x="102477" y="239026"/>
                    <a:pt x="30996" y="219873"/>
                    <a:pt x="-1277" y="163980"/>
                  </a:cubicBezTo>
                  <a:lnTo>
                    <a:pt x="-1277" y="163980"/>
                  </a:lnTo>
                  <a:lnTo>
                    <a:pt x="-1277" y="163980"/>
                  </a:lnTo>
                  <a:close/>
                </a:path>
              </a:pathLst>
            </a:custGeom>
            <a:solidFill>
              <a:srgbClr val="F98D67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/>
            </a:p>
          </p:txBody>
        </p:sp>
        <p:sp>
          <p:nvSpPr>
            <p:cNvPr id="127" name="任意多边形: 形状 4"/>
            <p:cNvSpPr/>
            <p:nvPr/>
          </p:nvSpPr>
          <p:spPr>
            <a:xfrm>
              <a:off x="1281010" y="1774410"/>
              <a:ext cx="271253" cy="144562"/>
            </a:xfrm>
            <a:custGeom>
              <a:avLst/>
              <a:gdLst>
                <a:gd name="connsiteX0" fmla="*/ 158838 w 419929"/>
                <a:gd name="connsiteY0" fmla="*/ 14598 h 223797"/>
                <a:gd name="connsiteX1" fmla="*/ 418653 w 419929"/>
                <a:gd name="connsiteY1" fmla="*/ 163919 h 223797"/>
                <a:gd name="connsiteX2" fmla="*/ 418653 w 419929"/>
                <a:gd name="connsiteY2" fmla="*/ 163919 h 223797"/>
                <a:gd name="connsiteX3" fmla="*/ 418653 w 419929"/>
                <a:gd name="connsiteY3" fmla="*/ 163919 h 223797"/>
                <a:gd name="connsiteX4" fmla="*/ 258570 w 419929"/>
                <a:gd name="connsiteY4" fmla="*/ 207181 h 223797"/>
                <a:gd name="connsiteX5" fmla="*/ -1277 w 419929"/>
                <a:gd name="connsiteY5" fmla="*/ 57839 h 223797"/>
                <a:gd name="connsiteX6" fmla="*/ -1277 w 419929"/>
                <a:gd name="connsiteY6" fmla="*/ 57839 h 223797"/>
                <a:gd name="connsiteX7" fmla="*/ -1277 w 419929"/>
                <a:gd name="connsiteY7" fmla="*/ 57839 h 223797"/>
                <a:gd name="connsiteX8" fmla="*/ 158838 w 419929"/>
                <a:gd name="connsiteY8" fmla="*/ 14598 h 22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9929" h="223797">
                  <a:moveTo>
                    <a:pt x="158838" y="14598"/>
                  </a:moveTo>
                  <a:lnTo>
                    <a:pt x="418653" y="163919"/>
                  </a:lnTo>
                  <a:lnTo>
                    <a:pt x="418653" y="163919"/>
                  </a:lnTo>
                  <a:lnTo>
                    <a:pt x="418653" y="163919"/>
                  </a:lnTo>
                  <a:cubicBezTo>
                    <a:pt x="386390" y="220062"/>
                    <a:pt x="314724" y="239432"/>
                    <a:pt x="258570" y="207181"/>
                  </a:cubicBezTo>
                  <a:lnTo>
                    <a:pt x="-1277" y="57839"/>
                  </a:lnTo>
                  <a:lnTo>
                    <a:pt x="-1277" y="57839"/>
                  </a:lnTo>
                  <a:lnTo>
                    <a:pt x="-1277" y="57839"/>
                  </a:lnTo>
                  <a:cubicBezTo>
                    <a:pt x="30996" y="1684"/>
                    <a:pt x="102684" y="-17675"/>
                    <a:pt x="158838" y="14598"/>
                  </a:cubicBez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/>
            </a:p>
          </p:txBody>
        </p:sp>
        <p:sp>
          <p:nvSpPr>
            <p:cNvPr id="138" name="任意多边形: 形状 5"/>
            <p:cNvSpPr/>
            <p:nvPr/>
          </p:nvSpPr>
          <p:spPr>
            <a:xfrm>
              <a:off x="1580707" y="1945862"/>
              <a:ext cx="270108" cy="144294"/>
            </a:xfrm>
            <a:custGeom>
              <a:avLst/>
              <a:gdLst>
                <a:gd name="connsiteX0" fmla="*/ 257342 w 418157"/>
                <a:gd name="connsiteY0" fmla="*/ 206753 h 223383"/>
                <a:gd name="connsiteX1" fmla="*/ -1277 w 418157"/>
                <a:gd name="connsiteY1" fmla="*/ 57433 h 223383"/>
                <a:gd name="connsiteX2" fmla="*/ -1277 w 418157"/>
                <a:gd name="connsiteY2" fmla="*/ 57433 h 223383"/>
                <a:gd name="connsiteX3" fmla="*/ -1277 w 418157"/>
                <a:gd name="connsiteY3" fmla="*/ 57433 h 223383"/>
                <a:gd name="connsiteX4" fmla="*/ 158371 w 418157"/>
                <a:gd name="connsiteY4" fmla="*/ 14659 h 223383"/>
                <a:gd name="connsiteX5" fmla="*/ 416881 w 418157"/>
                <a:gd name="connsiteY5" fmla="*/ 163915 h 223383"/>
                <a:gd name="connsiteX6" fmla="*/ 416881 w 418157"/>
                <a:gd name="connsiteY6" fmla="*/ 163915 h 223383"/>
                <a:gd name="connsiteX7" fmla="*/ 416881 w 418157"/>
                <a:gd name="connsiteY7" fmla="*/ 163915 h 223383"/>
                <a:gd name="connsiteX8" fmla="*/ 257342 w 418157"/>
                <a:gd name="connsiteY8" fmla="*/ 206753 h 22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157" h="223383">
                  <a:moveTo>
                    <a:pt x="257342" y="206753"/>
                  </a:moveTo>
                  <a:lnTo>
                    <a:pt x="-1277" y="57433"/>
                  </a:lnTo>
                  <a:lnTo>
                    <a:pt x="-1277" y="57433"/>
                  </a:lnTo>
                  <a:lnTo>
                    <a:pt x="-1277" y="57433"/>
                  </a:lnTo>
                  <a:cubicBezTo>
                    <a:pt x="30996" y="1539"/>
                    <a:pt x="102466" y="-17614"/>
                    <a:pt x="158371" y="14659"/>
                  </a:cubicBezTo>
                  <a:lnTo>
                    <a:pt x="416881" y="163915"/>
                  </a:lnTo>
                  <a:lnTo>
                    <a:pt x="416881" y="163915"/>
                  </a:lnTo>
                  <a:lnTo>
                    <a:pt x="416881" y="163915"/>
                  </a:lnTo>
                  <a:cubicBezTo>
                    <a:pt x="384629" y="219765"/>
                    <a:pt x="313235" y="238939"/>
                    <a:pt x="257342" y="206753"/>
                  </a:cubicBezTo>
                  <a:close/>
                </a:path>
              </a:pathLst>
            </a:custGeom>
            <a:solidFill>
              <a:srgbClr val="F98D67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/>
            </a:p>
          </p:txBody>
        </p:sp>
        <p:sp>
          <p:nvSpPr>
            <p:cNvPr id="139" name="任意多边形: 形状 6"/>
            <p:cNvSpPr/>
            <p:nvPr/>
          </p:nvSpPr>
          <p:spPr>
            <a:xfrm>
              <a:off x="1580630" y="1774181"/>
              <a:ext cx="270262" cy="144378"/>
            </a:xfrm>
            <a:custGeom>
              <a:avLst/>
              <a:gdLst>
                <a:gd name="connsiteX0" fmla="*/ 417000 w 418396"/>
                <a:gd name="connsiteY0" fmla="*/ 57508 h 223513"/>
                <a:gd name="connsiteX1" fmla="*/ 158371 w 418396"/>
                <a:gd name="connsiteY1" fmla="*/ 206818 h 223513"/>
                <a:gd name="connsiteX2" fmla="*/ -1277 w 418396"/>
                <a:gd name="connsiteY2" fmla="*/ 164045 h 223513"/>
                <a:gd name="connsiteX3" fmla="*/ -1277 w 418396"/>
                <a:gd name="connsiteY3" fmla="*/ 164045 h 223513"/>
                <a:gd name="connsiteX4" fmla="*/ -1277 w 418396"/>
                <a:gd name="connsiteY4" fmla="*/ 164045 h 223513"/>
                <a:gd name="connsiteX5" fmla="*/ 257461 w 418396"/>
                <a:gd name="connsiteY5" fmla="*/ 14659 h 223513"/>
                <a:gd name="connsiteX6" fmla="*/ 417120 w 418396"/>
                <a:gd name="connsiteY6" fmla="*/ 57443 h 223513"/>
                <a:gd name="connsiteX7" fmla="*/ 417120 w 418396"/>
                <a:gd name="connsiteY7" fmla="*/ 57443 h 223513"/>
                <a:gd name="connsiteX8" fmla="*/ 417120 w 418396"/>
                <a:gd name="connsiteY8" fmla="*/ 57443 h 22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396" h="223513">
                  <a:moveTo>
                    <a:pt x="417000" y="57508"/>
                  </a:moveTo>
                  <a:lnTo>
                    <a:pt x="158371" y="206818"/>
                  </a:lnTo>
                  <a:cubicBezTo>
                    <a:pt x="102477" y="239091"/>
                    <a:pt x="30996" y="219938"/>
                    <a:pt x="-1277" y="164045"/>
                  </a:cubicBezTo>
                  <a:lnTo>
                    <a:pt x="-1277" y="164045"/>
                  </a:lnTo>
                  <a:lnTo>
                    <a:pt x="-1277" y="164045"/>
                  </a:lnTo>
                  <a:lnTo>
                    <a:pt x="257461" y="14659"/>
                  </a:lnTo>
                  <a:cubicBezTo>
                    <a:pt x="313366" y="-17614"/>
                    <a:pt x="384847" y="1539"/>
                    <a:pt x="417120" y="57443"/>
                  </a:cubicBezTo>
                  <a:lnTo>
                    <a:pt x="417120" y="57443"/>
                  </a:lnTo>
                  <a:lnTo>
                    <a:pt x="417120" y="57443"/>
                  </a:ln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 dirty="0"/>
            </a:p>
          </p:txBody>
        </p:sp>
        <p:sp>
          <p:nvSpPr>
            <p:cNvPr id="143" name="任意多边形: 形状 7"/>
            <p:cNvSpPr/>
            <p:nvPr/>
          </p:nvSpPr>
          <p:spPr>
            <a:xfrm>
              <a:off x="1760324" y="1882089"/>
              <a:ext cx="90575" cy="100405"/>
            </a:xfrm>
            <a:custGeom>
              <a:avLst/>
              <a:gdLst>
                <a:gd name="connsiteX0" fmla="*/ 8525 w 140220"/>
                <a:gd name="connsiteY0" fmla="*/ 59776 h 155438"/>
                <a:gd name="connsiteX1" fmla="*/ 109594 w 140220"/>
                <a:gd name="connsiteY1" fmla="*/ 1578 h 155438"/>
                <a:gd name="connsiteX2" fmla="*/ 136345 w 140220"/>
                <a:gd name="connsiteY2" fmla="*/ 8796 h 155438"/>
                <a:gd name="connsiteX3" fmla="*/ 138943 w 140220"/>
                <a:gd name="connsiteY3" fmla="*/ 18481 h 155438"/>
                <a:gd name="connsiteX4" fmla="*/ 138943 w 140220"/>
                <a:gd name="connsiteY4" fmla="*/ 134887 h 155438"/>
                <a:gd name="connsiteX5" fmla="*/ 119421 w 140220"/>
                <a:gd name="connsiteY5" fmla="*/ 154421 h 155438"/>
                <a:gd name="connsiteX6" fmla="*/ 109594 w 140220"/>
                <a:gd name="connsiteY6" fmla="*/ 151790 h 155438"/>
                <a:gd name="connsiteX7" fmla="*/ 8525 w 140220"/>
                <a:gd name="connsiteY7" fmla="*/ 93592 h 155438"/>
                <a:gd name="connsiteX8" fmla="*/ 1329 w 140220"/>
                <a:gd name="connsiteY8" fmla="*/ 66961 h 155438"/>
                <a:gd name="connsiteX9" fmla="*/ 8525 w 140220"/>
                <a:gd name="connsiteY9" fmla="*/ 59776 h 15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20" h="155438">
                  <a:moveTo>
                    <a:pt x="8525" y="59776"/>
                  </a:moveTo>
                  <a:lnTo>
                    <a:pt x="109594" y="1578"/>
                  </a:lnTo>
                  <a:cubicBezTo>
                    <a:pt x="118975" y="-3792"/>
                    <a:pt x="130954" y="-563"/>
                    <a:pt x="136345" y="8796"/>
                  </a:cubicBezTo>
                  <a:cubicBezTo>
                    <a:pt x="138041" y="11752"/>
                    <a:pt x="138932" y="15089"/>
                    <a:pt x="138943" y="18481"/>
                  </a:cubicBezTo>
                  <a:lnTo>
                    <a:pt x="138943" y="134887"/>
                  </a:lnTo>
                  <a:cubicBezTo>
                    <a:pt x="138954" y="145659"/>
                    <a:pt x="130215" y="154410"/>
                    <a:pt x="119421" y="154421"/>
                  </a:cubicBezTo>
                  <a:cubicBezTo>
                    <a:pt x="115975" y="154432"/>
                    <a:pt x="112584" y="153518"/>
                    <a:pt x="109594" y="151790"/>
                  </a:cubicBezTo>
                  <a:lnTo>
                    <a:pt x="8525" y="93592"/>
                  </a:lnTo>
                  <a:cubicBezTo>
                    <a:pt x="-834" y="88222"/>
                    <a:pt x="-4052" y="76298"/>
                    <a:pt x="1329" y="66961"/>
                  </a:cubicBezTo>
                  <a:cubicBezTo>
                    <a:pt x="3047" y="63972"/>
                    <a:pt x="5536" y="61493"/>
                    <a:pt x="8525" y="59776"/>
                  </a:cubicBez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/>
            </a:p>
          </p:txBody>
        </p:sp>
        <p:sp>
          <p:nvSpPr>
            <p:cNvPr id="144" name="任意多边形: 形状 8"/>
            <p:cNvSpPr/>
            <p:nvPr/>
          </p:nvSpPr>
          <p:spPr>
            <a:xfrm>
              <a:off x="1280757" y="1882089"/>
              <a:ext cx="90577" cy="100405"/>
            </a:xfrm>
            <a:custGeom>
              <a:avLst/>
              <a:gdLst>
                <a:gd name="connsiteX0" fmla="*/ 129185 w 140223"/>
                <a:gd name="connsiteY0" fmla="*/ 59776 h 155438"/>
                <a:gd name="connsiteX1" fmla="*/ 28083 w 140223"/>
                <a:gd name="connsiteY1" fmla="*/ 1578 h 155438"/>
                <a:gd name="connsiteX2" fmla="*/ 1321 w 140223"/>
                <a:gd name="connsiteY2" fmla="*/ 8796 h 155438"/>
                <a:gd name="connsiteX3" fmla="*/ -1277 w 140223"/>
                <a:gd name="connsiteY3" fmla="*/ 18481 h 155438"/>
                <a:gd name="connsiteX4" fmla="*/ -1277 w 140223"/>
                <a:gd name="connsiteY4" fmla="*/ 134887 h 155438"/>
                <a:gd name="connsiteX5" fmla="*/ 18256 w 140223"/>
                <a:gd name="connsiteY5" fmla="*/ 154421 h 155438"/>
                <a:gd name="connsiteX6" fmla="*/ 28083 w 140223"/>
                <a:gd name="connsiteY6" fmla="*/ 151790 h 155438"/>
                <a:gd name="connsiteX7" fmla="*/ 129185 w 140223"/>
                <a:gd name="connsiteY7" fmla="*/ 93592 h 155438"/>
                <a:gd name="connsiteX8" fmla="*/ 136294 w 140223"/>
                <a:gd name="connsiteY8" fmla="*/ 66874 h 155438"/>
                <a:gd name="connsiteX9" fmla="*/ 129185 w 140223"/>
                <a:gd name="connsiteY9" fmla="*/ 59776 h 15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23" h="155438">
                  <a:moveTo>
                    <a:pt x="129185" y="59776"/>
                  </a:moveTo>
                  <a:lnTo>
                    <a:pt x="28083" y="1578"/>
                  </a:lnTo>
                  <a:cubicBezTo>
                    <a:pt x="18691" y="-3792"/>
                    <a:pt x="6712" y="-563"/>
                    <a:pt x="1321" y="8796"/>
                  </a:cubicBezTo>
                  <a:cubicBezTo>
                    <a:pt x="-375" y="11752"/>
                    <a:pt x="-1266" y="15089"/>
                    <a:pt x="-1277" y="18481"/>
                  </a:cubicBezTo>
                  <a:lnTo>
                    <a:pt x="-1277" y="134887"/>
                  </a:lnTo>
                  <a:cubicBezTo>
                    <a:pt x="-1288" y="145659"/>
                    <a:pt x="7452" y="154410"/>
                    <a:pt x="18256" y="154421"/>
                  </a:cubicBezTo>
                  <a:cubicBezTo>
                    <a:pt x="21702" y="154432"/>
                    <a:pt x="25094" y="153518"/>
                    <a:pt x="28083" y="151790"/>
                  </a:cubicBezTo>
                  <a:lnTo>
                    <a:pt x="129185" y="93592"/>
                  </a:lnTo>
                  <a:cubicBezTo>
                    <a:pt x="138544" y="88168"/>
                    <a:pt x="141729" y="76211"/>
                    <a:pt x="136294" y="66874"/>
                  </a:cubicBezTo>
                  <a:cubicBezTo>
                    <a:pt x="134587" y="63928"/>
                    <a:pt x="132130" y="61482"/>
                    <a:pt x="129185" y="59776"/>
                  </a:cubicBez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/>
            </a:p>
          </p:txBody>
        </p:sp>
        <p:sp>
          <p:nvSpPr>
            <p:cNvPr id="148" name="任意多边形: 形状 9"/>
            <p:cNvSpPr/>
            <p:nvPr/>
          </p:nvSpPr>
          <p:spPr>
            <a:xfrm>
              <a:off x="1939370" y="1823810"/>
              <a:ext cx="89172" cy="129897"/>
            </a:xfrm>
            <a:custGeom>
              <a:avLst/>
              <a:gdLst>
                <a:gd name="connsiteX0" fmla="*/ 136772 w 138048"/>
                <a:gd name="connsiteY0" fmla="*/ 61941 h 201094"/>
                <a:gd name="connsiteX1" fmla="*/ 73737 w 138048"/>
                <a:gd name="connsiteY1" fmla="*/ 124846 h 201094"/>
                <a:gd name="connsiteX2" fmla="*/ 51323 w 138048"/>
                <a:gd name="connsiteY2" fmla="*/ 124846 h 201094"/>
                <a:gd name="connsiteX3" fmla="*/ 51323 w 138048"/>
                <a:gd name="connsiteY3" fmla="*/ 92649 h 201094"/>
                <a:gd name="connsiteX4" fmla="*/ 73737 w 138048"/>
                <a:gd name="connsiteY4" fmla="*/ 92649 h 201094"/>
                <a:gd name="connsiteX5" fmla="*/ 104553 w 138048"/>
                <a:gd name="connsiteY5" fmla="*/ 61854 h 201094"/>
                <a:gd name="connsiteX6" fmla="*/ 73737 w 138048"/>
                <a:gd name="connsiteY6" fmla="*/ 31049 h 201094"/>
                <a:gd name="connsiteX7" fmla="*/ 32355 w 138048"/>
                <a:gd name="connsiteY7" fmla="*/ 31049 h 201094"/>
                <a:gd name="connsiteX8" fmla="*/ 32355 w 138048"/>
                <a:gd name="connsiteY8" fmla="*/ 163738 h 201094"/>
                <a:gd name="connsiteX9" fmla="*/ -1277 w 138048"/>
                <a:gd name="connsiteY9" fmla="*/ 200077 h 201094"/>
                <a:gd name="connsiteX10" fmla="*/ -1277 w 138048"/>
                <a:gd name="connsiteY10" fmla="*/ -1018 h 201094"/>
                <a:gd name="connsiteX11" fmla="*/ 73563 w 138048"/>
                <a:gd name="connsiteY11" fmla="*/ -1018 h 201094"/>
                <a:gd name="connsiteX12" fmla="*/ 136772 w 138048"/>
                <a:gd name="connsiteY12" fmla="*/ 61811 h 201094"/>
                <a:gd name="connsiteX13" fmla="*/ 136772 w 138048"/>
                <a:gd name="connsiteY13" fmla="*/ 61941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048" h="201094">
                  <a:moveTo>
                    <a:pt x="136772" y="61941"/>
                  </a:moveTo>
                  <a:cubicBezTo>
                    <a:pt x="136728" y="96693"/>
                    <a:pt x="108510" y="124846"/>
                    <a:pt x="73737" y="124846"/>
                  </a:cubicBezTo>
                  <a:lnTo>
                    <a:pt x="51323" y="124846"/>
                  </a:lnTo>
                  <a:lnTo>
                    <a:pt x="51323" y="92649"/>
                  </a:lnTo>
                  <a:lnTo>
                    <a:pt x="73737" y="92649"/>
                  </a:lnTo>
                  <a:cubicBezTo>
                    <a:pt x="90748" y="92649"/>
                    <a:pt x="104553" y="78855"/>
                    <a:pt x="104553" y="61854"/>
                  </a:cubicBezTo>
                  <a:cubicBezTo>
                    <a:pt x="104553" y="44843"/>
                    <a:pt x="90748" y="31049"/>
                    <a:pt x="73737" y="31049"/>
                  </a:cubicBezTo>
                  <a:lnTo>
                    <a:pt x="32355" y="31049"/>
                  </a:lnTo>
                  <a:lnTo>
                    <a:pt x="32355" y="163738"/>
                  </a:lnTo>
                  <a:cubicBezTo>
                    <a:pt x="32300" y="182750"/>
                    <a:pt x="17680" y="198544"/>
                    <a:pt x="-1277" y="200077"/>
                  </a:cubicBezTo>
                  <a:lnTo>
                    <a:pt x="-1277" y="-1018"/>
                  </a:lnTo>
                  <a:lnTo>
                    <a:pt x="73563" y="-1018"/>
                  </a:lnTo>
                  <a:cubicBezTo>
                    <a:pt x="108369" y="-1116"/>
                    <a:pt x="136674" y="27016"/>
                    <a:pt x="136772" y="61811"/>
                  </a:cubicBezTo>
                  <a:cubicBezTo>
                    <a:pt x="136772" y="61854"/>
                    <a:pt x="136772" y="61898"/>
                    <a:pt x="136772" y="61941"/>
                  </a:cubicBezTo>
                  <a:close/>
                </a:path>
              </a:pathLst>
            </a:custGeom>
            <a:solidFill>
              <a:schemeClr val="accent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>
                <a:solidFill>
                  <a:schemeClr val="accent2"/>
                </a:solidFill>
              </a:endParaRPr>
            </a:p>
          </p:txBody>
        </p:sp>
        <p:sp>
          <p:nvSpPr>
            <p:cNvPr id="149" name="任意多边形: 形状 10"/>
            <p:cNvSpPr/>
            <p:nvPr/>
          </p:nvSpPr>
          <p:spPr>
            <a:xfrm>
              <a:off x="2051011" y="1823810"/>
              <a:ext cx="89172" cy="129897"/>
            </a:xfrm>
            <a:custGeom>
              <a:avLst/>
              <a:gdLst>
                <a:gd name="connsiteX0" fmla="*/ 136772 w 138048"/>
                <a:gd name="connsiteY0" fmla="*/ 61941 h 201094"/>
                <a:gd name="connsiteX1" fmla="*/ 73737 w 138048"/>
                <a:gd name="connsiteY1" fmla="*/ 124846 h 201094"/>
                <a:gd name="connsiteX2" fmla="*/ 51280 w 138048"/>
                <a:gd name="connsiteY2" fmla="*/ 124846 h 201094"/>
                <a:gd name="connsiteX3" fmla="*/ 51280 w 138048"/>
                <a:gd name="connsiteY3" fmla="*/ 92649 h 201094"/>
                <a:gd name="connsiteX4" fmla="*/ 73737 w 138048"/>
                <a:gd name="connsiteY4" fmla="*/ 92649 h 201094"/>
                <a:gd name="connsiteX5" fmla="*/ 104553 w 138048"/>
                <a:gd name="connsiteY5" fmla="*/ 61854 h 201094"/>
                <a:gd name="connsiteX6" fmla="*/ 73737 w 138048"/>
                <a:gd name="connsiteY6" fmla="*/ 31049 h 201094"/>
                <a:gd name="connsiteX7" fmla="*/ 32572 w 138048"/>
                <a:gd name="connsiteY7" fmla="*/ 31049 h 201094"/>
                <a:gd name="connsiteX8" fmla="*/ 32572 w 138048"/>
                <a:gd name="connsiteY8" fmla="*/ 163738 h 201094"/>
                <a:gd name="connsiteX9" fmla="*/ -1277 w 138048"/>
                <a:gd name="connsiteY9" fmla="*/ 200077 h 201094"/>
                <a:gd name="connsiteX10" fmla="*/ -1277 w 138048"/>
                <a:gd name="connsiteY10" fmla="*/ -1018 h 201094"/>
                <a:gd name="connsiteX11" fmla="*/ 73563 w 138048"/>
                <a:gd name="connsiteY11" fmla="*/ -1018 h 201094"/>
                <a:gd name="connsiteX12" fmla="*/ 136772 w 138048"/>
                <a:gd name="connsiteY12" fmla="*/ 61898 h 201094"/>
                <a:gd name="connsiteX13" fmla="*/ 136772 w 138048"/>
                <a:gd name="connsiteY13" fmla="*/ 61941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048" h="201094">
                  <a:moveTo>
                    <a:pt x="136772" y="61941"/>
                  </a:moveTo>
                  <a:cubicBezTo>
                    <a:pt x="136696" y="96682"/>
                    <a:pt x="108510" y="124824"/>
                    <a:pt x="73737" y="124846"/>
                  </a:cubicBezTo>
                  <a:lnTo>
                    <a:pt x="51280" y="124846"/>
                  </a:lnTo>
                  <a:lnTo>
                    <a:pt x="51280" y="92649"/>
                  </a:lnTo>
                  <a:lnTo>
                    <a:pt x="73737" y="92649"/>
                  </a:lnTo>
                  <a:cubicBezTo>
                    <a:pt x="90748" y="92649"/>
                    <a:pt x="104553" y="78855"/>
                    <a:pt x="104553" y="61854"/>
                  </a:cubicBezTo>
                  <a:cubicBezTo>
                    <a:pt x="104553" y="44843"/>
                    <a:pt x="90748" y="31049"/>
                    <a:pt x="73737" y="31049"/>
                  </a:cubicBezTo>
                  <a:lnTo>
                    <a:pt x="32572" y="31049"/>
                  </a:lnTo>
                  <a:lnTo>
                    <a:pt x="32572" y="163738"/>
                  </a:lnTo>
                  <a:cubicBezTo>
                    <a:pt x="32518" y="182826"/>
                    <a:pt x="17767" y="198653"/>
                    <a:pt x="-1277" y="200077"/>
                  </a:cubicBezTo>
                  <a:lnTo>
                    <a:pt x="-1277" y="-1018"/>
                  </a:lnTo>
                  <a:lnTo>
                    <a:pt x="73563" y="-1018"/>
                  </a:lnTo>
                  <a:cubicBezTo>
                    <a:pt x="108401" y="-1094"/>
                    <a:pt x="136696" y="27070"/>
                    <a:pt x="136772" y="61898"/>
                  </a:cubicBezTo>
                  <a:cubicBezTo>
                    <a:pt x="136772" y="61908"/>
                    <a:pt x="136772" y="61919"/>
                    <a:pt x="136772" y="61941"/>
                  </a:cubicBezTo>
                  <a:close/>
                </a:path>
              </a:pathLst>
            </a:custGeom>
            <a:solidFill>
              <a:schemeClr val="accent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>
                <a:solidFill>
                  <a:schemeClr val="accent2"/>
                </a:solidFill>
              </a:endParaRPr>
            </a:p>
          </p:txBody>
        </p:sp>
        <p:sp>
          <p:nvSpPr>
            <p:cNvPr id="150" name="任意多边形: 形状 11"/>
            <p:cNvSpPr/>
            <p:nvPr/>
          </p:nvSpPr>
          <p:spPr>
            <a:xfrm>
              <a:off x="2156333" y="1823810"/>
              <a:ext cx="91981" cy="129897"/>
            </a:xfrm>
            <a:custGeom>
              <a:avLst/>
              <a:gdLst>
                <a:gd name="connsiteX0" fmla="*/ 141120 w 142396"/>
                <a:gd name="connsiteY0" fmla="*/ -1018 h 201094"/>
                <a:gd name="connsiteX1" fmla="*/ 141120 w 142396"/>
                <a:gd name="connsiteY1" fmla="*/ 32548 h 201094"/>
                <a:gd name="connsiteX2" fmla="*/ 87379 w 142396"/>
                <a:gd name="connsiteY2" fmla="*/ 32548 h 201094"/>
                <a:gd name="connsiteX3" fmla="*/ 87379 w 142396"/>
                <a:gd name="connsiteY3" fmla="*/ 163782 h 201094"/>
                <a:gd name="connsiteX4" fmla="*/ 53747 w 142396"/>
                <a:gd name="connsiteY4" fmla="*/ 200077 h 201094"/>
                <a:gd name="connsiteX5" fmla="*/ 53747 w 142396"/>
                <a:gd name="connsiteY5" fmla="*/ 32548 h 201094"/>
                <a:gd name="connsiteX6" fmla="*/ -1277 w 142396"/>
                <a:gd name="connsiteY6" fmla="*/ 32548 h 201094"/>
                <a:gd name="connsiteX7" fmla="*/ -1277 w 142396"/>
                <a:gd name="connsiteY7" fmla="*/ -1018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396" h="201094">
                  <a:moveTo>
                    <a:pt x="141120" y="-1018"/>
                  </a:moveTo>
                  <a:lnTo>
                    <a:pt x="141120" y="32548"/>
                  </a:lnTo>
                  <a:lnTo>
                    <a:pt x="87379" y="32548"/>
                  </a:lnTo>
                  <a:lnTo>
                    <a:pt x="87379" y="163782"/>
                  </a:lnTo>
                  <a:cubicBezTo>
                    <a:pt x="87313" y="182750"/>
                    <a:pt x="72704" y="198501"/>
                    <a:pt x="53747" y="200077"/>
                  </a:cubicBezTo>
                  <a:lnTo>
                    <a:pt x="53747" y="32548"/>
                  </a:lnTo>
                  <a:lnTo>
                    <a:pt x="-1277" y="32548"/>
                  </a:lnTo>
                  <a:lnTo>
                    <a:pt x="-1277" y="-1018"/>
                  </a:lnTo>
                  <a:close/>
                </a:path>
              </a:pathLst>
            </a:custGeom>
            <a:solidFill>
              <a:schemeClr val="accent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>
                <a:solidFill>
                  <a:schemeClr val="accent2"/>
                </a:solidFill>
              </a:endParaRPr>
            </a:p>
          </p:txBody>
        </p:sp>
        <p:sp>
          <p:nvSpPr>
            <p:cNvPr id="151" name="任意多边形: 形状 12"/>
            <p:cNvSpPr/>
            <p:nvPr/>
          </p:nvSpPr>
          <p:spPr>
            <a:xfrm>
              <a:off x="2399276" y="1849789"/>
              <a:ext cx="16851" cy="17553"/>
            </a:xfrm>
            <a:custGeom>
              <a:avLst/>
              <a:gdLst>
                <a:gd name="connsiteX0" fmla="*/ -1277 w 26087"/>
                <a:gd name="connsiteY0" fmla="*/ -1018 h 27174"/>
                <a:gd name="connsiteX1" fmla="*/ 24811 w 26087"/>
                <a:gd name="connsiteY1" fmla="*/ -1018 h 27174"/>
                <a:gd name="connsiteX2" fmla="*/ 24811 w 26087"/>
                <a:gd name="connsiteY2" fmla="*/ 26157 h 27174"/>
                <a:gd name="connsiteX3" fmla="*/ -1277 w 26087"/>
                <a:gd name="connsiteY3" fmla="*/ 26157 h 27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" h="27174">
                  <a:moveTo>
                    <a:pt x="-1277" y="-1018"/>
                  </a:moveTo>
                  <a:lnTo>
                    <a:pt x="24811" y="-1018"/>
                  </a:lnTo>
                  <a:lnTo>
                    <a:pt x="24811" y="26157"/>
                  </a:lnTo>
                  <a:lnTo>
                    <a:pt x="-1277" y="26157"/>
                  </a:ln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>
                <a:solidFill>
                  <a:schemeClr val="accent2"/>
                </a:solidFill>
              </a:endParaRPr>
            </a:p>
          </p:txBody>
        </p:sp>
        <p:sp>
          <p:nvSpPr>
            <p:cNvPr id="152" name="任意多边形: 形状 13"/>
            <p:cNvSpPr/>
            <p:nvPr/>
          </p:nvSpPr>
          <p:spPr>
            <a:xfrm>
              <a:off x="2277102" y="1820299"/>
              <a:ext cx="124981" cy="136918"/>
            </a:xfrm>
            <a:custGeom>
              <a:avLst/>
              <a:gdLst>
                <a:gd name="connsiteX0" fmla="*/ 95422 w 193485"/>
                <a:gd name="connsiteY0" fmla="*/ 183239 h 211964"/>
                <a:gd name="connsiteX1" fmla="*/ 52551 w 193485"/>
                <a:gd name="connsiteY1" fmla="*/ 140205 h 211964"/>
                <a:gd name="connsiteX2" fmla="*/ 52551 w 193485"/>
                <a:gd name="connsiteY2" fmla="*/ 71843 h 211964"/>
                <a:gd name="connsiteX3" fmla="*/ 85259 w 193485"/>
                <a:gd name="connsiteY3" fmla="*/ 71843 h 211964"/>
                <a:gd name="connsiteX4" fmla="*/ 85259 w 193485"/>
                <a:gd name="connsiteY4" fmla="*/ 104497 h 211964"/>
                <a:gd name="connsiteX5" fmla="*/ 132217 w 193485"/>
                <a:gd name="connsiteY5" fmla="*/ 151651 h 211964"/>
                <a:gd name="connsiteX6" fmla="*/ 179176 w 193485"/>
                <a:gd name="connsiteY6" fmla="*/ 104497 h 211964"/>
                <a:gd name="connsiteX7" fmla="*/ 179176 w 193485"/>
                <a:gd name="connsiteY7" fmla="*/ -1018 h 211964"/>
                <a:gd name="connsiteX8" fmla="*/ 151403 w 193485"/>
                <a:gd name="connsiteY8" fmla="*/ -1018 h 211964"/>
                <a:gd name="connsiteX9" fmla="*/ 151403 w 193485"/>
                <a:gd name="connsiteY9" fmla="*/ 43875 h 211964"/>
                <a:gd name="connsiteX10" fmla="*/ 113032 w 193485"/>
                <a:gd name="connsiteY10" fmla="*/ 43875 h 211964"/>
                <a:gd name="connsiteX11" fmla="*/ 113032 w 193485"/>
                <a:gd name="connsiteY11" fmla="*/ -1018 h 211964"/>
                <a:gd name="connsiteX12" fmla="*/ 85259 w 193485"/>
                <a:gd name="connsiteY12" fmla="*/ -1018 h 211964"/>
                <a:gd name="connsiteX13" fmla="*/ 85259 w 193485"/>
                <a:gd name="connsiteY13" fmla="*/ 43875 h 211964"/>
                <a:gd name="connsiteX14" fmla="*/ 52551 w 193485"/>
                <a:gd name="connsiteY14" fmla="*/ 43875 h 211964"/>
                <a:gd name="connsiteX15" fmla="*/ 52551 w 193485"/>
                <a:gd name="connsiteY15" fmla="*/ -1018 h 211964"/>
                <a:gd name="connsiteX16" fmla="*/ 24735 w 193485"/>
                <a:gd name="connsiteY16" fmla="*/ -1018 h 211964"/>
                <a:gd name="connsiteX17" fmla="*/ 24735 w 193485"/>
                <a:gd name="connsiteY17" fmla="*/ 43875 h 211964"/>
                <a:gd name="connsiteX18" fmla="*/ -1277 w 193485"/>
                <a:gd name="connsiteY18" fmla="*/ 43875 h 211964"/>
                <a:gd name="connsiteX19" fmla="*/ -1277 w 193485"/>
                <a:gd name="connsiteY19" fmla="*/ 71843 h 211964"/>
                <a:gd name="connsiteX20" fmla="*/ 24735 w 193485"/>
                <a:gd name="connsiteY20" fmla="*/ 71843 h 211964"/>
                <a:gd name="connsiteX21" fmla="*/ 24735 w 193485"/>
                <a:gd name="connsiteY21" fmla="*/ 144661 h 211964"/>
                <a:gd name="connsiteX22" fmla="*/ 90977 w 193485"/>
                <a:gd name="connsiteY22" fmla="*/ 210947 h 211964"/>
                <a:gd name="connsiteX23" fmla="*/ 192209 w 193485"/>
                <a:gd name="connsiteY23" fmla="*/ 210947 h 211964"/>
                <a:gd name="connsiteX24" fmla="*/ 192209 w 193485"/>
                <a:gd name="connsiteY24" fmla="*/ 183239 h 211964"/>
                <a:gd name="connsiteX25" fmla="*/ 113032 w 193485"/>
                <a:gd name="connsiteY25" fmla="*/ 71843 h 211964"/>
                <a:gd name="connsiteX26" fmla="*/ 151403 w 193485"/>
                <a:gd name="connsiteY26" fmla="*/ 71843 h 211964"/>
                <a:gd name="connsiteX27" fmla="*/ 151403 w 193485"/>
                <a:gd name="connsiteY27" fmla="*/ 104497 h 211964"/>
                <a:gd name="connsiteX28" fmla="*/ 132217 w 193485"/>
                <a:gd name="connsiteY28" fmla="*/ 123769 h 211964"/>
                <a:gd name="connsiteX29" fmla="*/ 113032 w 193485"/>
                <a:gd name="connsiteY29" fmla="*/ 104497 h 21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3485" h="211964">
                  <a:moveTo>
                    <a:pt x="95422" y="183239"/>
                  </a:moveTo>
                  <a:cubicBezTo>
                    <a:pt x="71758" y="183217"/>
                    <a:pt x="52573" y="163967"/>
                    <a:pt x="52551" y="140205"/>
                  </a:cubicBezTo>
                  <a:lnTo>
                    <a:pt x="52551" y="71843"/>
                  </a:lnTo>
                  <a:lnTo>
                    <a:pt x="85259" y="71843"/>
                  </a:lnTo>
                  <a:lnTo>
                    <a:pt x="85259" y="104497"/>
                  </a:lnTo>
                  <a:cubicBezTo>
                    <a:pt x="85259" y="130541"/>
                    <a:pt x="106281" y="151651"/>
                    <a:pt x="132217" y="151651"/>
                  </a:cubicBezTo>
                  <a:cubicBezTo>
                    <a:pt x="158153" y="151651"/>
                    <a:pt x="179176" y="130541"/>
                    <a:pt x="179176" y="104497"/>
                  </a:cubicBezTo>
                  <a:lnTo>
                    <a:pt x="179176" y="-1018"/>
                  </a:lnTo>
                  <a:lnTo>
                    <a:pt x="151403" y="-1018"/>
                  </a:lnTo>
                  <a:lnTo>
                    <a:pt x="151403" y="43875"/>
                  </a:lnTo>
                  <a:lnTo>
                    <a:pt x="113032" y="43875"/>
                  </a:lnTo>
                  <a:lnTo>
                    <a:pt x="113032" y="-1018"/>
                  </a:lnTo>
                  <a:lnTo>
                    <a:pt x="85259" y="-1018"/>
                  </a:lnTo>
                  <a:lnTo>
                    <a:pt x="85259" y="43875"/>
                  </a:lnTo>
                  <a:lnTo>
                    <a:pt x="52551" y="43875"/>
                  </a:lnTo>
                  <a:lnTo>
                    <a:pt x="52551" y="-1018"/>
                  </a:lnTo>
                  <a:lnTo>
                    <a:pt x="24735" y="-1018"/>
                  </a:lnTo>
                  <a:lnTo>
                    <a:pt x="24735" y="43875"/>
                  </a:lnTo>
                  <a:lnTo>
                    <a:pt x="-1277" y="43875"/>
                  </a:lnTo>
                  <a:lnTo>
                    <a:pt x="-1277" y="71843"/>
                  </a:lnTo>
                  <a:lnTo>
                    <a:pt x="24735" y="71843"/>
                  </a:lnTo>
                  <a:lnTo>
                    <a:pt x="24735" y="144661"/>
                  </a:lnTo>
                  <a:cubicBezTo>
                    <a:pt x="24909" y="181282"/>
                    <a:pt x="54497" y="210903"/>
                    <a:pt x="90977" y="210947"/>
                  </a:cubicBezTo>
                  <a:lnTo>
                    <a:pt x="192209" y="210947"/>
                  </a:lnTo>
                  <a:lnTo>
                    <a:pt x="192209" y="183239"/>
                  </a:lnTo>
                  <a:close/>
                  <a:moveTo>
                    <a:pt x="113032" y="71843"/>
                  </a:moveTo>
                  <a:lnTo>
                    <a:pt x="151403" y="71843"/>
                  </a:lnTo>
                  <a:lnTo>
                    <a:pt x="151403" y="104497"/>
                  </a:lnTo>
                  <a:cubicBezTo>
                    <a:pt x="151403" y="115139"/>
                    <a:pt x="142816" y="123769"/>
                    <a:pt x="132217" y="123769"/>
                  </a:cubicBezTo>
                  <a:cubicBezTo>
                    <a:pt x="121619" y="123769"/>
                    <a:pt x="113032" y="115139"/>
                    <a:pt x="113032" y="104497"/>
                  </a:cubicBezTo>
                  <a:close/>
                </a:path>
              </a:pathLst>
            </a:custGeom>
            <a:solidFill>
              <a:schemeClr val="accent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>
                <a:solidFill>
                  <a:schemeClr val="accent2"/>
                </a:solidFill>
              </a:endParaRPr>
            </a:p>
          </p:txBody>
        </p:sp>
        <p:sp>
          <p:nvSpPr>
            <p:cNvPr id="153" name="任意多边形: 形状 14"/>
            <p:cNvSpPr/>
            <p:nvPr/>
          </p:nvSpPr>
          <p:spPr>
            <a:xfrm>
              <a:off x="2519343" y="1842770"/>
              <a:ext cx="16149" cy="14743"/>
            </a:xfrm>
            <a:custGeom>
              <a:avLst/>
              <a:gdLst>
                <a:gd name="connsiteX0" fmla="*/ 8528 w 25000"/>
                <a:gd name="connsiteY0" fmla="*/ 588 h 22824"/>
                <a:gd name="connsiteX1" fmla="*/ -842 w 25000"/>
                <a:gd name="connsiteY1" fmla="*/ 17034 h 22824"/>
                <a:gd name="connsiteX2" fmla="*/ 266 w 25000"/>
                <a:gd name="connsiteY2" fmla="*/ 21371 h 22824"/>
                <a:gd name="connsiteX3" fmla="*/ 1897 w 25000"/>
                <a:gd name="connsiteY3" fmla="*/ 21806 h 22824"/>
                <a:gd name="connsiteX4" fmla="*/ 20594 w 25000"/>
                <a:gd name="connsiteY4" fmla="*/ 21806 h 22824"/>
                <a:gd name="connsiteX5" fmla="*/ 23724 w 25000"/>
                <a:gd name="connsiteY5" fmla="*/ 18643 h 22824"/>
                <a:gd name="connsiteX6" fmla="*/ 23289 w 25000"/>
                <a:gd name="connsiteY6" fmla="*/ 17034 h 22824"/>
                <a:gd name="connsiteX7" fmla="*/ 13963 w 25000"/>
                <a:gd name="connsiteY7" fmla="*/ 588 h 22824"/>
                <a:gd name="connsiteX8" fmla="*/ 9702 w 25000"/>
                <a:gd name="connsiteY8" fmla="*/ -608 h 22824"/>
                <a:gd name="connsiteX9" fmla="*/ 8528 w 25000"/>
                <a:gd name="connsiteY9" fmla="*/ 588 h 2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000" h="22824">
                  <a:moveTo>
                    <a:pt x="8528" y="588"/>
                  </a:moveTo>
                  <a:lnTo>
                    <a:pt x="-842" y="17034"/>
                  </a:lnTo>
                  <a:cubicBezTo>
                    <a:pt x="-1723" y="18545"/>
                    <a:pt x="-1223" y="20480"/>
                    <a:pt x="266" y="21371"/>
                  </a:cubicBezTo>
                  <a:cubicBezTo>
                    <a:pt x="756" y="21665"/>
                    <a:pt x="1321" y="21817"/>
                    <a:pt x="1897" y="21806"/>
                  </a:cubicBezTo>
                  <a:lnTo>
                    <a:pt x="20594" y="21806"/>
                  </a:lnTo>
                  <a:cubicBezTo>
                    <a:pt x="22322" y="21806"/>
                    <a:pt x="23724" y="20393"/>
                    <a:pt x="23724" y="18643"/>
                  </a:cubicBezTo>
                  <a:cubicBezTo>
                    <a:pt x="23724" y="18078"/>
                    <a:pt x="23572" y="17523"/>
                    <a:pt x="23289" y="17034"/>
                  </a:cubicBezTo>
                  <a:lnTo>
                    <a:pt x="13963" y="588"/>
                  </a:lnTo>
                  <a:cubicBezTo>
                    <a:pt x="13115" y="-934"/>
                    <a:pt x="11202" y="-1467"/>
                    <a:pt x="9702" y="-608"/>
                  </a:cubicBezTo>
                  <a:cubicBezTo>
                    <a:pt x="9212" y="-325"/>
                    <a:pt x="8810" y="88"/>
                    <a:pt x="8528" y="588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>
                <a:solidFill>
                  <a:schemeClr val="accent2"/>
                </a:solidFill>
              </a:endParaRPr>
            </a:p>
          </p:txBody>
        </p:sp>
        <p:sp>
          <p:nvSpPr>
            <p:cNvPr id="154" name="任意多边形: 形状 15"/>
            <p:cNvSpPr/>
            <p:nvPr/>
          </p:nvSpPr>
          <p:spPr>
            <a:xfrm>
              <a:off x="2485640" y="1842769"/>
              <a:ext cx="16149" cy="14744"/>
            </a:xfrm>
            <a:custGeom>
              <a:avLst/>
              <a:gdLst>
                <a:gd name="connsiteX0" fmla="*/ 8441 w 25001"/>
                <a:gd name="connsiteY0" fmla="*/ 622 h 22825"/>
                <a:gd name="connsiteX1" fmla="*/ -842 w 25001"/>
                <a:gd name="connsiteY1" fmla="*/ 17046 h 22825"/>
                <a:gd name="connsiteX2" fmla="*/ 266 w 25001"/>
                <a:gd name="connsiteY2" fmla="*/ 21373 h 22825"/>
                <a:gd name="connsiteX3" fmla="*/ 1853 w 25001"/>
                <a:gd name="connsiteY3" fmla="*/ 21807 h 22825"/>
                <a:gd name="connsiteX4" fmla="*/ 20550 w 25001"/>
                <a:gd name="connsiteY4" fmla="*/ 21807 h 22825"/>
                <a:gd name="connsiteX5" fmla="*/ 23724 w 25001"/>
                <a:gd name="connsiteY5" fmla="*/ 18688 h 22825"/>
                <a:gd name="connsiteX6" fmla="*/ 23289 w 25001"/>
                <a:gd name="connsiteY6" fmla="*/ 17046 h 22825"/>
                <a:gd name="connsiteX7" fmla="*/ 13919 w 25001"/>
                <a:gd name="connsiteY7" fmla="*/ 622 h 22825"/>
                <a:gd name="connsiteX8" fmla="*/ 9680 w 25001"/>
                <a:gd name="connsiteY8" fmla="*/ -628 h 22825"/>
                <a:gd name="connsiteX9" fmla="*/ 8441 w 25001"/>
                <a:gd name="connsiteY9" fmla="*/ 622 h 2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001" h="22825">
                  <a:moveTo>
                    <a:pt x="8441" y="622"/>
                  </a:moveTo>
                  <a:lnTo>
                    <a:pt x="-842" y="17046"/>
                  </a:lnTo>
                  <a:cubicBezTo>
                    <a:pt x="-1723" y="18546"/>
                    <a:pt x="-1223" y="20481"/>
                    <a:pt x="266" y="21373"/>
                  </a:cubicBezTo>
                  <a:cubicBezTo>
                    <a:pt x="745" y="21655"/>
                    <a:pt x="1288" y="21807"/>
                    <a:pt x="1853" y="21807"/>
                  </a:cubicBezTo>
                  <a:lnTo>
                    <a:pt x="20550" y="21807"/>
                  </a:lnTo>
                  <a:cubicBezTo>
                    <a:pt x="22278" y="21829"/>
                    <a:pt x="23702" y="20438"/>
                    <a:pt x="23724" y="18688"/>
                  </a:cubicBezTo>
                  <a:cubicBezTo>
                    <a:pt x="23735" y="18112"/>
                    <a:pt x="23583" y="17546"/>
                    <a:pt x="23289" y="17046"/>
                  </a:cubicBezTo>
                  <a:lnTo>
                    <a:pt x="13919" y="622"/>
                  </a:lnTo>
                  <a:cubicBezTo>
                    <a:pt x="13093" y="-911"/>
                    <a:pt x="11191" y="-1465"/>
                    <a:pt x="9680" y="-628"/>
                  </a:cubicBezTo>
                  <a:cubicBezTo>
                    <a:pt x="9158" y="-335"/>
                    <a:pt x="8723" y="100"/>
                    <a:pt x="8441" y="622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>
                <a:solidFill>
                  <a:schemeClr val="accent2"/>
                </a:solidFill>
              </a:endParaRPr>
            </a:p>
          </p:txBody>
        </p:sp>
        <p:sp>
          <p:nvSpPr>
            <p:cNvPr id="155" name="任意多边形: 形状 16"/>
            <p:cNvSpPr/>
            <p:nvPr/>
          </p:nvSpPr>
          <p:spPr>
            <a:xfrm>
              <a:off x="2444213" y="1814682"/>
              <a:ext cx="132705" cy="146046"/>
            </a:xfrm>
            <a:custGeom>
              <a:avLst/>
              <a:gdLst>
                <a:gd name="connsiteX0" fmla="*/ 153794 w 205442"/>
                <a:gd name="connsiteY0" fmla="*/ 116486 h 226095"/>
                <a:gd name="connsiteX1" fmla="*/ 145207 w 205442"/>
                <a:gd name="connsiteY1" fmla="*/ 111062 h 226095"/>
                <a:gd name="connsiteX2" fmla="*/ 176589 w 205442"/>
                <a:gd name="connsiteY2" fmla="*/ 111062 h 226095"/>
                <a:gd name="connsiteX3" fmla="*/ 199655 w 205442"/>
                <a:gd name="connsiteY3" fmla="*/ 88127 h 226095"/>
                <a:gd name="connsiteX4" fmla="*/ 199655 w 205442"/>
                <a:gd name="connsiteY4" fmla="*/ 21961 h 226095"/>
                <a:gd name="connsiteX5" fmla="*/ 176589 w 205442"/>
                <a:gd name="connsiteY5" fmla="*/ -1018 h 226095"/>
                <a:gd name="connsiteX6" fmla="*/ 26083 w 205442"/>
                <a:gd name="connsiteY6" fmla="*/ -1018 h 226095"/>
                <a:gd name="connsiteX7" fmla="*/ 3060 w 205442"/>
                <a:gd name="connsiteY7" fmla="*/ 21918 h 226095"/>
                <a:gd name="connsiteX8" fmla="*/ 3060 w 205442"/>
                <a:gd name="connsiteY8" fmla="*/ 21961 h 226095"/>
                <a:gd name="connsiteX9" fmla="*/ 3060 w 205442"/>
                <a:gd name="connsiteY9" fmla="*/ 88127 h 226095"/>
                <a:gd name="connsiteX10" fmla="*/ 26083 w 205442"/>
                <a:gd name="connsiteY10" fmla="*/ 111062 h 226095"/>
                <a:gd name="connsiteX11" fmla="*/ 57508 w 205442"/>
                <a:gd name="connsiteY11" fmla="*/ 111062 h 226095"/>
                <a:gd name="connsiteX12" fmla="*/ 48921 w 205442"/>
                <a:gd name="connsiteY12" fmla="*/ 116486 h 226095"/>
                <a:gd name="connsiteX13" fmla="*/ -1277 w 205442"/>
                <a:gd name="connsiteY13" fmla="*/ 139422 h 226095"/>
                <a:gd name="connsiteX14" fmla="*/ -1277 w 205442"/>
                <a:gd name="connsiteY14" fmla="*/ 167608 h 226095"/>
                <a:gd name="connsiteX15" fmla="*/ 49812 w 205442"/>
                <a:gd name="connsiteY15" fmla="*/ 148238 h 226095"/>
                <a:gd name="connsiteX16" fmla="*/ 54236 w 205442"/>
                <a:gd name="connsiteY16" fmla="*/ 145901 h 226095"/>
                <a:gd name="connsiteX17" fmla="*/ 54236 w 205442"/>
                <a:gd name="connsiteY17" fmla="*/ 176782 h 226095"/>
                <a:gd name="connsiteX18" fmla="*/ 33474 w 205442"/>
                <a:gd name="connsiteY18" fmla="*/ 197468 h 226095"/>
                <a:gd name="connsiteX19" fmla="*/ 29050 w 205442"/>
                <a:gd name="connsiteY19" fmla="*/ 197468 h 226095"/>
                <a:gd name="connsiteX20" fmla="*/ 29050 w 205442"/>
                <a:gd name="connsiteY20" fmla="*/ 225078 h 226095"/>
                <a:gd name="connsiteX21" fmla="*/ 33474 w 205442"/>
                <a:gd name="connsiteY21" fmla="*/ 225078 h 226095"/>
                <a:gd name="connsiteX22" fmla="*/ 82161 w 205442"/>
                <a:gd name="connsiteY22" fmla="*/ 176554 h 226095"/>
                <a:gd name="connsiteX23" fmla="*/ 82161 w 205442"/>
                <a:gd name="connsiteY23" fmla="*/ 127509 h 226095"/>
                <a:gd name="connsiteX24" fmla="*/ 83270 w 205442"/>
                <a:gd name="connsiteY24" fmla="*/ 126628 h 226095"/>
                <a:gd name="connsiteX25" fmla="*/ 99347 w 205442"/>
                <a:gd name="connsiteY25" fmla="*/ 112954 h 226095"/>
                <a:gd name="connsiteX26" fmla="*/ 101379 w 205442"/>
                <a:gd name="connsiteY26" fmla="*/ 111019 h 226095"/>
                <a:gd name="connsiteX27" fmla="*/ 103412 w 205442"/>
                <a:gd name="connsiteY27" fmla="*/ 112954 h 226095"/>
                <a:gd name="connsiteX28" fmla="*/ 125989 w 205442"/>
                <a:gd name="connsiteY28" fmla="*/ 131346 h 226095"/>
                <a:gd name="connsiteX29" fmla="*/ 127184 w 205442"/>
                <a:gd name="connsiteY29" fmla="*/ 132226 h 226095"/>
                <a:gd name="connsiteX30" fmla="*/ 127184 w 205442"/>
                <a:gd name="connsiteY30" fmla="*/ 223621 h 226095"/>
                <a:gd name="connsiteX31" fmla="*/ 154892 w 205442"/>
                <a:gd name="connsiteY31" fmla="*/ 223621 h 226095"/>
                <a:gd name="connsiteX32" fmla="*/ 154892 w 205442"/>
                <a:gd name="connsiteY32" fmla="*/ 149173 h 226095"/>
                <a:gd name="connsiteX33" fmla="*/ 159327 w 205442"/>
                <a:gd name="connsiteY33" fmla="*/ 151379 h 226095"/>
                <a:gd name="connsiteX34" fmla="*/ 204166 w 205442"/>
                <a:gd name="connsiteY34" fmla="*/ 167434 h 226095"/>
                <a:gd name="connsiteX35" fmla="*/ 204166 w 205442"/>
                <a:gd name="connsiteY35" fmla="*/ 139422 h 226095"/>
                <a:gd name="connsiteX36" fmla="*/ 153794 w 205442"/>
                <a:gd name="connsiteY36" fmla="*/ 116486 h 226095"/>
                <a:gd name="connsiteX37" fmla="*/ 39888 w 205442"/>
                <a:gd name="connsiteY37" fmla="*/ 83453 h 226095"/>
                <a:gd name="connsiteX38" fmla="*/ 31039 w 205442"/>
                <a:gd name="connsiteY38" fmla="*/ 74626 h 226095"/>
                <a:gd name="connsiteX39" fmla="*/ 31039 w 205442"/>
                <a:gd name="connsiteY39" fmla="*/ 35331 h 226095"/>
                <a:gd name="connsiteX40" fmla="*/ 39888 w 205442"/>
                <a:gd name="connsiteY40" fmla="*/ 26505 h 226095"/>
                <a:gd name="connsiteX41" fmla="*/ 162958 w 205442"/>
                <a:gd name="connsiteY41" fmla="*/ 26505 h 226095"/>
                <a:gd name="connsiteX42" fmla="*/ 171806 w 205442"/>
                <a:gd name="connsiteY42" fmla="*/ 35331 h 226095"/>
                <a:gd name="connsiteX43" fmla="*/ 171806 w 205442"/>
                <a:gd name="connsiteY43" fmla="*/ 75028 h 226095"/>
                <a:gd name="connsiteX44" fmla="*/ 163349 w 205442"/>
                <a:gd name="connsiteY44" fmla="*/ 83453 h 226095"/>
                <a:gd name="connsiteX45" fmla="*/ 163305 w 205442"/>
                <a:gd name="connsiteY45" fmla="*/ 83453 h 22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05442" h="226095">
                  <a:moveTo>
                    <a:pt x="153794" y="116486"/>
                  </a:moveTo>
                  <a:lnTo>
                    <a:pt x="145207" y="111062"/>
                  </a:lnTo>
                  <a:lnTo>
                    <a:pt x="176589" y="111062"/>
                  </a:lnTo>
                  <a:cubicBezTo>
                    <a:pt x="189296" y="111041"/>
                    <a:pt x="199600" y="100790"/>
                    <a:pt x="199655" y="88127"/>
                  </a:cubicBezTo>
                  <a:lnTo>
                    <a:pt x="199655" y="21961"/>
                  </a:lnTo>
                  <a:cubicBezTo>
                    <a:pt x="199655" y="9276"/>
                    <a:pt x="189328" y="-1018"/>
                    <a:pt x="176589" y="-1018"/>
                  </a:cubicBezTo>
                  <a:lnTo>
                    <a:pt x="26083" y="-1018"/>
                  </a:lnTo>
                  <a:cubicBezTo>
                    <a:pt x="13365" y="-1018"/>
                    <a:pt x="3060" y="9254"/>
                    <a:pt x="3060" y="21918"/>
                  </a:cubicBezTo>
                  <a:cubicBezTo>
                    <a:pt x="3060" y="21929"/>
                    <a:pt x="3060" y="21950"/>
                    <a:pt x="3060" y="21961"/>
                  </a:cubicBezTo>
                  <a:lnTo>
                    <a:pt x="3060" y="88127"/>
                  </a:lnTo>
                  <a:cubicBezTo>
                    <a:pt x="3082" y="100779"/>
                    <a:pt x="13376" y="111041"/>
                    <a:pt x="26083" y="111062"/>
                  </a:cubicBezTo>
                  <a:lnTo>
                    <a:pt x="57508" y="111062"/>
                  </a:lnTo>
                  <a:lnTo>
                    <a:pt x="48921" y="116486"/>
                  </a:lnTo>
                  <a:cubicBezTo>
                    <a:pt x="33485" y="126682"/>
                    <a:pt x="16550" y="134422"/>
                    <a:pt x="-1277" y="139422"/>
                  </a:cubicBezTo>
                  <a:lnTo>
                    <a:pt x="-1277" y="167608"/>
                  </a:lnTo>
                  <a:cubicBezTo>
                    <a:pt x="16680" y="163923"/>
                    <a:pt x="33931" y="157390"/>
                    <a:pt x="49812" y="148238"/>
                  </a:cubicBezTo>
                  <a:lnTo>
                    <a:pt x="54236" y="145901"/>
                  </a:lnTo>
                  <a:lnTo>
                    <a:pt x="54236" y="176782"/>
                  </a:lnTo>
                  <a:cubicBezTo>
                    <a:pt x="54214" y="188196"/>
                    <a:pt x="44931" y="197446"/>
                    <a:pt x="33474" y="197468"/>
                  </a:cubicBezTo>
                  <a:lnTo>
                    <a:pt x="29050" y="197468"/>
                  </a:lnTo>
                  <a:lnTo>
                    <a:pt x="29050" y="225078"/>
                  </a:lnTo>
                  <a:lnTo>
                    <a:pt x="33474" y="225078"/>
                  </a:lnTo>
                  <a:cubicBezTo>
                    <a:pt x="60367" y="225078"/>
                    <a:pt x="82161" y="203359"/>
                    <a:pt x="82161" y="176554"/>
                  </a:cubicBezTo>
                  <a:lnTo>
                    <a:pt x="82161" y="127509"/>
                  </a:lnTo>
                  <a:lnTo>
                    <a:pt x="83270" y="126628"/>
                  </a:lnTo>
                  <a:cubicBezTo>
                    <a:pt x="88879" y="122367"/>
                    <a:pt x="94238" y="117802"/>
                    <a:pt x="99347" y="112954"/>
                  </a:cubicBezTo>
                  <a:lnTo>
                    <a:pt x="101379" y="111019"/>
                  </a:lnTo>
                  <a:lnTo>
                    <a:pt x="103412" y="112954"/>
                  </a:lnTo>
                  <a:cubicBezTo>
                    <a:pt x="110510" y="119595"/>
                    <a:pt x="118054" y="125737"/>
                    <a:pt x="125989" y="131346"/>
                  </a:cubicBezTo>
                  <a:lnTo>
                    <a:pt x="127184" y="132226"/>
                  </a:lnTo>
                  <a:lnTo>
                    <a:pt x="127184" y="223621"/>
                  </a:lnTo>
                  <a:lnTo>
                    <a:pt x="154892" y="223621"/>
                  </a:lnTo>
                  <a:lnTo>
                    <a:pt x="154892" y="149173"/>
                  </a:lnTo>
                  <a:lnTo>
                    <a:pt x="159327" y="151379"/>
                  </a:lnTo>
                  <a:cubicBezTo>
                    <a:pt x="173415" y="158858"/>
                    <a:pt x="188524" y="164260"/>
                    <a:pt x="204166" y="167434"/>
                  </a:cubicBezTo>
                  <a:lnTo>
                    <a:pt x="204166" y="139422"/>
                  </a:lnTo>
                  <a:cubicBezTo>
                    <a:pt x="186274" y="134455"/>
                    <a:pt x="169273" y="126715"/>
                    <a:pt x="153794" y="116486"/>
                  </a:cubicBezTo>
                  <a:close/>
                  <a:moveTo>
                    <a:pt x="39888" y="83453"/>
                  </a:moveTo>
                  <a:cubicBezTo>
                    <a:pt x="35007" y="83453"/>
                    <a:pt x="31039" y="79496"/>
                    <a:pt x="31039" y="74626"/>
                  </a:cubicBezTo>
                  <a:lnTo>
                    <a:pt x="31039" y="35331"/>
                  </a:lnTo>
                  <a:cubicBezTo>
                    <a:pt x="31039" y="30451"/>
                    <a:pt x="35007" y="26505"/>
                    <a:pt x="39888" y="26505"/>
                  </a:cubicBezTo>
                  <a:lnTo>
                    <a:pt x="162958" y="26505"/>
                  </a:lnTo>
                  <a:cubicBezTo>
                    <a:pt x="167838" y="26505"/>
                    <a:pt x="171806" y="30451"/>
                    <a:pt x="171806" y="35331"/>
                  </a:cubicBezTo>
                  <a:lnTo>
                    <a:pt x="171806" y="75028"/>
                  </a:lnTo>
                  <a:cubicBezTo>
                    <a:pt x="171806" y="79681"/>
                    <a:pt x="168023" y="83453"/>
                    <a:pt x="163349" y="83453"/>
                  </a:cubicBezTo>
                  <a:cubicBezTo>
                    <a:pt x="163338" y="83453"/>
                    <a:pt x="163327" y="83453"/>
                    <a:pt x="163305" y="83453"/>
                  </a:cubicBezTo>
                  <a:close/>
                </a:path>
              </a:pathLst>
            </a:custGeom>
            <a:solidFill>
              <a:schemeClr val="accent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>
                <a:solidFill>
                  <a:schemeClr val="accent2"/>
                </a:solidFill>
              </a:endParaRPr>
            </a:p>
          </p:txBody>
        </p:sp>
        <p:sp>
          <p:nvSpPr>
            <p:cNvPr id="156" name="任意多边形: 形状 17"/>
            <p:cNvSpPr/>
            <p:nvPr/>
          </p:nvSpPr>
          <p:spPr>
            <a:xfrm>
              <a:off x="2343104" y="2020411"/>
              <a:ext cx="85479" cy="702"/>
            </a:xfrm>
            <a:custGeom>
              <a:avLst/>
              <a:gdLst>
                <a:gd name="connsiteX0" fmla="*/ -1277 w 132331"/>
                <a:gd name="connsiteY0" fmla="*/ -1018 h 1086"/>
                <a:gd name="connsiteX1" fmla="*/ 131054 w 132331"/>
                <a:gd name="connsiteY1" fmla="*/ -1018 h 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31" h="1086">
                  <a:moveTo>
                    <a:pt x="-1277" y="-1018"/>
                  </a:moveTo>
                  <a:lnTo>
                    <a:pt x="131054" y="-1018"/>
                  </a:lnTo>
                </a:path>
              </a:pathLst>
            </a:custGeom>
            <a:solidFill>
              <a:schemeClr val="accent1"/>
            </a:solidFill>
            <a:ln w="8691" cap="rnd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00">
                <a:solidFill>
                  <a:schemeClr val="accent2"/>
                </a:solidFill>
              </a:endParaRPr>
            </a:p>
          </p:txBody>
        </p:sp>
        <p:sp>
          <p:nvSpPr>
            <p:cNvPr id="157" name="任意多边形: 形状 18"/>
            <p:cNvSpPr/>
            <p:nvPr/>
          </p:nvSpPr>
          <p:spPr>
            <a:xfrm>
              <a:off x="1942178" y="1997240"/>
              <a:ext cx="30894" cy="44235"/>
            </a:xfrm>
            <a:custGeom>
              <a:avLst/>
              <a:gdLst>
                <a:gd name="connsiteX0" fmla="*/ 7941 w 47827"/>
                <a:gd name="connsiteY0" fmla="*/ 8037 h 68480"/>
                <a:gd name="connsiteX1" fmla="*/ 7941 w 47827"/>
                <a:gd name="connsiteY1" fmla="*/ 26135 h 68480"/>
                <a:gd name="connsiteX2" fmla="*/ 26561 w 47827"/>
                <a:gd name="connsiteY2" fmla="*/ 26135 h 68480"/>
                <a:gd name="connsiteX3" fmla="*/ 26561 w 47827"/>
                <a:gd name="connsiteY3" fmla="*/ 25940 h 68480"/>
                <a:gd name="connsiteX4" fmla="*/ 37138 w 47827"/>
                <a:gd name="connsiteY4" fmla="*/ 16298 h 68480"/>
                <a:gd name="connsiteX5" fmla="*/ 35181 w 47827"/>
                <a:gd name="connsiteY5" fmla="*/ 10787 h 68480"/>
                <a:gd name="connsiteX6" fmla="*/ 29887 w 47827"/>
                <a:gd name="connsiteY6" fmla="*/ 8428 h 68480"/>
                <a:gd name="connsiteX7" fmla="*/ 27735 w 47827"/>
                <a:gd name="connsiteY7" fmla="*/ 8037 h 68480"/>
                <a:gd name="connsiteX8" fmla="*/ 26952 w 47827"/>
                <a:gd name="connsiteY8" fmla="*/ 8037 h 68480"/>
                <a:gd name="connsiteX9" fmla="*/ 3234 w 47827"/>
                <a:gd name="connsiteY9" fmla="*/ -1018 h 68480"/>
                <a:gd name="connsiteX10" fmla="*/ 28322 w 47827"/>
                <a:gd name="connsiteY10" fmla="*/ -1018 h 68480"/>
                <a:gd name="connsiteX11" fmla="*/ 32246 w 47827"/>
                <a:gd name="connsiteY11" fmla="*/ -627 h 68480"/>
                <a:gd name="connsiteX12" fmla="*/ 41649 w 47827"/>
                <a:gd name="connsiteY12" fmla="*/ 4102 h 68480"/>
                <a:gd name="connsiteX13" fmla="*/ 44986 w 47827"/>
                <a:gd name="connsiteY13" fmla="*/ 8624 h 68480"/>
                <a:gd name="connsiteX14" fmla="*/ 46551 w 47827"/>
                <a:gd name="connsiteY14" fmla="*/ 16494 h 68480"/>
                <a:gd name="connsiteX15" fmla="*/ 26952 w 47827"/>
                <a:gd name="connsiteY15" fmla="*/ 35190 h 68480"/>
                <a:gd name="connsiteX16" fmla="*/ 7941 w 47827"/>
                <a:gd name="connsiteY16" fmla="*/ 35190 h 68480"/>
                <a:gd name="connsiteX17" fmla="*/ 7941 w 47827"/>
                <a:gd name="connsiteY17" fmla="*/ 62941 h 68480"/>
                <a:gd name="connsiteX18" fmla="*/ 3234 w 47827"/>
                <a:gd name="connsiteY18" fmla="*/ 67463 h 68480"/>
                <a:gd name="connsiteX19" fmla="*/ -1277 w 47827"/>
                <a:gd name="connsiteY19" fmla="*/ 62941 h 68480"/>
                <a:gd name="connsiteX20" fmla="*/ -1277 w 47827"/>
                <a:gd name="connsiteY20" fmla="*/ 31451 h 68480"/>
                <a:gd name="connsiteX21" fmla="*/ -1277 w 47827"/>
                <a:gd name="connsiteY21" fmla="*/ 30668 h 68480"/>
                <a:gd name="connsiteX22" fmla="*/ -1277 w 47827"/>
                <a:gd name="connsiteY22" fmla="*/ 29875 h 68480"/>
                <a:gd name="connsiteX23" fmla="*/ -1277 w 47827"/>
                <a:gd name="connsiteY23" fmla="*/ 4297 h 68480"/>
                <a:gd name="connsiteX24" fmla="*/ -1277 w 47827"/>
                <a:gd name="connsiteY24" fmla="*/ 3504 h 68480"/>
                <a:gd name="connsiteX25" fmla="*/ 3234 w 47827"/>
                <a:gd name="connsiteY25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827" h="68480">
                  <a:moveTo>
                    <a:pt x="7941" y="8037"/>
                  </a:moveTo>
                  <a:lnTo>
                    <a:pt x="7941" y="26135"/>
                  </a:lnTo>
                  <a:lnTo>
                    <a:pt x="26561" y="26135"/>
                  </a:lnTo>
                  <a:lnTo>
                    <a:pt x="26561" y="25940"/>
                  </a:lnTo>
                  <a:cubicBezTo>
                    <a:pt x="33355" y="26070"/>
                    <a:pt x="36877" y="22863"/>
                    <a:pt x="37138" y="16298"/>
                  </a:cubicBezTo>
                  <a:cubicBezTo>
                    <a:pt x="37138" y="13809"/>
                    <a:pt x="36485" y="11972"/>
                    <a:pt x="35181" y="10787"/>
                  </a:cubicBezTo>
                  <a:cubicBezTo>
                    <a:pt x="34007" y="9613"/>
                    <a:pt x="32246" y="8819"/>
                    <a:pt x="29887" y="8428"/>
                  </a:cubicBezTo>
                  <a:cubicBezTo>
                    <a:pt x="29235" y="8298"/>
                    <a:pt x="28518" y="8167"/>
                    <a:pt x="27735" y="8037"/>
                  </a:cubicBezTo>
                  <a:lnTo>
                    <a:pt x="26952" y="8037"/>
                  </a:lnTo>
                  <a:close/>
                  <a:moveTo>
                    <a:pt x="3234" y="-1018"/>
                  </a:moveTo>
                  <a:lnTo>
                    <a:pt x="28322" y="-1018"/>
                  </a:lnTo>
                  <a:cubicBezTo>
                    <a:pt x="29626" y="-888"/>
                    <a:pt x="30931" y="-757"/>
                    <a:pt x="32246" y="-627"/>
                  </a:cubicBezTo>
                  <a:cubicBezTo>
                    <a:pt x="36159" y="167"/>
                    <a:pt x="39301" y="1732"/>
                    <a:pt x="41649" y="4102"/>
                  </a:cubicBezTo>
                  <a:cubicBezTo>
                    <a:pt x="43083" y="5406"/>
                    <a:pt x="44203" y="6917"/>
                    <a:pt x="44986" y="8624"/>
                  </a:cubicBezTo>
                  <a:cubicBezTo>
                    <a:pt x="46029" y="10982"/>
                    <a:pt x="46551" y="13613"/>
                    <a:pt x="46551" y="16494"/>
                  </a:cubicBezTo>
                  <a:cubicBezTo>
                    <a:pt x="46160" y="28961"/>
                    <a:pt x="39627" y="35190"/>
                    <a:pt x="26952" y="35190"/>
                  </a:cubicBezTo>
                  <a:lnTo>
                    <a:pt x="7941" y="35190"/>
                  </a:lnTo>
                  <a:lnTo>
                    <a:pt x="7941" y="62941"/>
                  </a:lnTo>
                  <a:cubicBezTo>
                    <a:pt x="7941" y="65952"/>
                    <a:pt x="6365" y="67463"/>
                    <a:pt x="3234" y="67463"/>
                  </a:cubicBezTo>
                  <a:cubicBezTo>
                    <a:pt x="223" y="67463"/>
                    <a:pt x="-1277" y="65952"/>
                    <a:pt x="-1277" y="62941"/>
                  </a:cubicBezTo>
                  <a:lnTo>
                    <a:pt x="-1277" y="31451"/>
                  </a:lnTo>
                  <a:lnTo>
                    <a:pt x="-1277" y="30668"/>
                  </a:lnTo>
                  <a:lnTo>
                    <a:pt x="-1277" y="29875"/>
                  </a:lnTo>
                  <a:lnTo>
                    <a:pt x="-1277" y="4297"/>
                  </a:lnTo>
                  <a:lnTo>
                    <a:pt x="-1277" y="3504"/>
                  </a:lnTo>
                  <a:cubicBezTo>
                    <a:pt x="-1277" y="493"/>
                    <a:pt x="223" y="-1018"/>
                    <a:pt x="3234" y="-1018"/>
                  </a:cubicBezTo>
                  <a:close/>
                </a:path>
              </a:pathLst>
            </a:custGeom>
            <a:solidFill>
              <a:schemeClr val="accent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>
                <a:solidFill>
                  <a:schemeClr val="accent2"/>
                </a:solidFill>
              </a:endParaRPr>
            </a:p>
          </p:txBody>
        </p:sp>
        <p:sp>
          <p:nvSpPr>
            <p:cNvPr id="158" name="任意多边形: 形状 19"/>
            <p:cNvSpPr/>
            <p:nvPr/>
          </p:nvSpPr>
          <p:spPr>
            <a:xfrm>
              <a:off x="1999754" y="1997240"/>
              <a:ext cx="30894" cy="44235"/>
            </a:xfrm>
            <a:custGeom>
              <a:avLst/>
              <a:gdLst>
                <a:gd name="connsiteX0" fmla="*/ 7941 w 47827"/>
                <a:gd name="connsiteY0" fmla="*/ 8037 h 68480"/>
                <a:gd name="connsiteX1" fmla="*/ 7941 w 47827"/>
                <a:gd name="connsiteY1" fmla="*/ 26135 h 68480"/>
                <a:gd name="connsiteX2" fmla="*/ 26561 w 47827"/>
                <a:gd name="connsiteY2" fmla="*/ 26135 h 68480"/>
                <a:gd name="connsiteX3" fmla="*/ 26561 w 47827"/>
                <a:gd name="connsiteY3" fmla="*/ 25940 h 68480"/>
                <a:gd name="connsiteX4" fmla="*/ 37138 w 47827"/>
                <a:gd name="connsiteY4" fmla="*/ 16298 h 68480"/>
                <a:gd name="connsiteX5" fmla="*/ 35181 w 47827"/>
                <a:gd name="connsiteY5" fmla="*/ 10787 h 68480"/>
                <a:gd name="connsiteX6" fmla="*/ 29887 w 47827"/>
                <a:gd name="connsiteY6" fmla="*/ 8428 h 68480"/>
                <a:gd name="connsiteX7" fmla="*/ 27735 w 47827"/>
                <a:gd name="connsiteY7" fmla="*/ 8037 h 68480"/>
                <a:gd name="connsiteX8" fmla="*/ 26952 w 47827"/>
                <a:gd name="connsiteY8" fmla="*/ 8037 h 68480"/>
                <a:gd name="connsiteX9" fmla="*/ 3234 w 47827"/>
                <a:gd name="connsiteY9" fmla="*/ -1018 h 68480"/>
                <a:gd name="connsiteX10" fmla="*/ 28322 w 47827"/>
                <a:gd name="connsiteY10" fmla="*/ -1018 h 68480"/>
                <a:gd name="connsiteX11" fmla="*/ 32246 w 47827"/>
                <a:gd name="connsiteY11" fmla="*/ -627 h 68480"/>
                <a:gd name="connsiteX12" fmla="*/ 41649 w 47827"/>
                <a:gd name="connsiteY12" fmla="*/ 4102 h 68480"/>
                <a:gd name="connsiteX13" fmla="*/ 44986 w 47827"/>
                <a:gd name="connsiteY13" fmla="*/ 8624 h 68480"/>
                <a:gd name="connsiteX14" fmla="*/ 46551 w 47827"/>
                <a:gd name="connsiteY14" fmla="*/ 16494 h 68480"/>
                <a:gd name="connsiteX15" fmla="*/ 26952 w 47827"/>
                <a:gd name="connsiteY15" fmla="*/ 35190 h 68480"/>
                <a:gd name="connsiteX16" fmla="*/ 7941 w 47827"/>
                <a:gd name="connsiteY16" fmla="*/ 35190 h 68480"/>
                <a:gd name="connsiteX17" fmla="*/ 7941 w 47827"/>
                <a:gd name="connsiteY17" fmla="*/ 62941 h 68480"/>
                <a:gd name="connsiteX18" fmla="*/ 3234 w 47827"/>
                <a:gd name="connsiteY18" fmla="*/ 67463 h 68480"/>
                <a:gd name="connsiteX19" fmla="*/ -1277 w 47827"/>
                <a:gd name="connsiteY19" fmla="*/ 62941 h 68480"/>
                <a:gd name="connsiteX20" fmla="*/ -1277 w 47827"/>
                <a:gd name="connsiteY20" fmla="*/ 31451 h 68480"/>
                <a:gd name="connsiteX21" fmla="*/ -1277 w 47827"/>
                <a:gd name="connsiteY21" fmla="*/ 30668 h 68480"/>
                <a:gd name="connsiteX22" fmla="*/ -1277 w 47827"/>
                <a:gd name="connsiteY22" fmla="*/ 29875 h 68480"/>
                <a:gd name="connsiteX23" fmla="*/ -1277 w 47827"/>
                <a:gd name="connsiteY23" fmla="*/ 4297 h 68480"/>
                <a:gd name="connsiteX24" fmla="*/ -1277 w 47827"/>
                <a:gd name="connsiteY24" fmla="*/ 3504 h 68480"/>
                <a:gd name="connsiteX25" fmla="*/ 3234 w 47827"/>
                <a:gd name="connsiteY25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827" h="68480">
                  <a:moveTo>
                    <a:pt x="7941" y="8037"/>
                  </a:moveTo>
                  <a:lnTo>
                    <a:pt x="7941" y="26135"/>
                  </a:lnTo>
                  <a:lnTo>
                    <a:pt x="26561" y="26135"/>
                  </a:lnTo>
                  <a:lnTo>
                    <a:pt x="26561" y="25940"/>
                  </a:lnTo>
                  <a:cubicBezTo>
                    <a:pt x="33355" y="26070"/>
                    <a:pt x="36877" y="22863"/>
                    <a:pt x="37138" y="16298"/>
                  </a:cubicBezTo>
                  <a:cubicBezTo>
                    <a:pt x="37138" y="13809"/>
                    <a:pt x="36485" y="11972"/>
                    <a:pt x="35181" y="10787"/>
                  </a:cubicBezTo>
                  <a:cubicBezTo>
                    <a:pt x="34007" y="9613"/>
                    <a:pt x="32246" y="8819"/>
                    <a:pt x="29887" y="8428"/>
                  </a:cubicBezTo>
                  <a:cubicBezTo>
                    <a:pt x="29235" y="8298"/>
                    <a:pt x="28518" y="8167"/>
                    <a:pt x="27735" y="8037"/>
                  </a:cubicBezTo>
                  <a:lnTo>
                    <a:pt x="26952" y="8037"/>
                  </a:lnTo>
                  <a:close/>
                  <a:moveTo>
                    <a:pt x="3234" y="-1018"/>
                  </a:moveTo>
                  <a:lnTo>
                    <a:pt x="28322" y="-1018"/>
                  </a:lnTo>
                  <a:cubicBezTo>
                    <a:pt x="29626" y="-888"/>
                    <a:pt x="30931" y="-757"/>
                    <a:pt x="32246" y="-627"/>
                  </a:cubicBezTo>
                  <a:cubicBezTo>
                    <a:pt x="36159" y="167"/>
                    <a:pt x="39301" y="1732"/>
                    <a:pt x="41649" y="4102"/>
                  </a:cubicBezTo>
                  <a:cubicBezTo>
                    <a:pt x="43083" y="5406"/>
                    <a:pt x="44203" y="6917"/>
                    <a:pt x="44986" y="8624"/>
                  </a:cubicBezTo>
                  <a:cubicBezTo>
                    <a:pt x="46029" y="10982"/>
                    <a:pt x="46551" y="13613"/>
                    <a:pt x="46551" y="16494"/>
                  </a:cubicBezTo>
                  <a:cubicBezTo>
                    <a:pt x="46160" y="28961"/>
                    <a:pt x="39627" y="35190"/>
                    <a:pt x="26952" y="35190"/>
                  </a:cubicBezTo>
                  <a:lnTo>
                    <a:pt x="7941" y="35190"/>
                  </a:lnTo>
                  <a:lnTo>
                    <a:pt x="7941" y="62941"/>
                  </a:lnTo>
                  <a:cubicBezTo>
                    <a:pt x="7941" y="65952"/>
                    <a:pt x="6365" y="67463"/>
                    <a:pt x="3234" y="67463"/>
                  </a:cubicBezTo>
                  <a:cubicBezTo>
                    <a:pt x="223" y="67463"/>
                    <a:pt x="-1277" y="65952"/>
                    <a:pt x="-1277" y="62941"/>
                  </a:cubicBezTo>
                  <a:lnTo>
                    <a:pt x="-1277" y="31451"/>
                  </a:lnTo>
                  <a:lnTo>
                    <a:pt x="-1277" y="30668"/>
                  </a:lnTo>
                  <a:lnTo>
                    <a:pt x="-1277" y="29875"/>
                  </a:lnTo>
                  <a:lnTo>
                    <a:pt x="-1277" y="4297"/>
                  </a:lnTo>
                  <a:lnTo>
                    <a:pt x="-1277" y="3504"/>
                  </a:lnTo>
                  <a:cubicBezTo>
                    <a:pt x="-1277" y="493"/>
                    <a:pt x="223" y="-1018"/>
                    <a:pt x="3234" y="-1018"/>
                  </a:cubicBezTo>
                  <a:close/>
                </a:path>
              </a:pathLst>
            </a:custGeom>
            <a:solidFill>
              <a:schemeClr val="accent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>
                <a:solidFill>
                  <a:schemeClr val="accent2"/>
                </a:solidFill>
              </a:endParaRPr>
            </a:p>
          </p:txBody>
        </p:sp>
        <p:sp>
          <p:nvSpPr>
            <p:cNvPr id="159" name="任意多边形: 形状 20"/>
            <p:cNvSpPr/>
            <p:nvPr/>
          </p:nvSpPr>
          <p:spPr>
            <a:xfrm>
              <a:off x="2056628" y="1997240"/>
              <a:ext cx="35809" cy="44235"/>
            </a:xfrm>
            <a:custGeom>
              <a:avLst/>
              <a:gdLst>
                <a:gd name="connsiteX0" fmla="*/ 3202 w 55436"/>
                <a:gd name="connsiteY0" fmla="*/ -1018 h 68480"/>
                <a:gd name="connsiteX1" fmla="*/ 49681 w 55436"/>
                <a:gd name="connsiteY1" fmla="*/ -1018 h 68480"/>
                <a:gd name="connsiteX2" fmla="*/ 54160 w 55436"/>
                <a:gd name="connsiteY2" fmla="*/ 3352 h 68480"/>
                <a:gd name="connsiteX3" fmla="*/ 49486 w 55436"/>
                <a:gd name="connsiteY3" fmla="*/ 7917 h 68480"/>
                <a:gd name="connsiteX4" fmla="*/ 31985 w 55436"/>
                <a:gd name="connsiteY4" fmla="*/ 7917 h 68480"/>
                <a:gd name="connsiteX5" fmla="*/ 31985 w 55436"/>
                <a:gd name="connsiteY5" fmla="*/ 62898 h 68480"/>
                <a:gd name="connsiteX6" fmla="*/ 31985 w 55436"/>
                <a:gd name="connsiteY6" fmla="*/ 63093 h 68480"/>
                <a:gd name="connsiteX7" fmla="*/ 31789 w 55436"/>
                <a:gd name="connsiteY7" fmla="*/ 63093 h 68480"/>
                <a:gd name="connsiteX8" fmla="*/ 27311 w 55436"/>
                <a:gd name="connsiteY8" fmla="*/ 67463 h 68480"/>
                <a:gd name="connsiteX9" fmla="*/ 22648 w 55436"/>
                <a:gd name="connsiteY9" fmla="*/ 62898 h 68480"/>
                <a:gd name="connsiteX10" fmla="*/ 22648 w 55436"/>
                <a:gd name="connsiteY10" fmla="*/ 7917 h 68480"/>
                <a:gd name="connsiteX11" fmla="*/ 3386 w 55436"/>
                <a:gd name="connsiteY11" fmla="*/ 7917 h 68480"/>
                <a:gd name="connsiteX12" fmla="*/ -1277 w 55436"/>
                <a:gd name="connsiteY12" fmla="*/ 3352 h 68480"/>
                <a:gd name="connsiteX13" fmla="*/ 3202 w 55436"/>
                <a:gd name="connsiteY13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436" h="68480">
                  <a:moveTo>
                    <a:pt x="3202" y="-1018"/>
                  </a:moveTo>
                  <a:lnTo>
                    <a:pt x="49681" y="-1018"/>
                  </a:lnTo>
                  <a:cubicBezTo>
                    <a:pt x="52671" y="-888"/>
                    <a:pt x="54160" y="569"/>
                    <a:pt x="54160" y="3352"/>
                  </a:cubicBezTo>
                  <a:cubicBezTo>
                    <a:pt x="54160" y="6395"/>
                    <a:pt x="52606" y="7917"/>
                    <a:pt x="49486" y="7917"/>
                  </a:cubicBezTo>
                  <a:lnTo>
                    <a:pt x="31985" y="7917"/>
                  </a:lnTo>
                  <a:lnTo>
                    <a:pt x="31985" y="62898"/>
                  </a:lnTo>
                  <a:lnTo>
                    <a:pt x="31985" y="63093"/>
                  </a:lnTo>
                  <a:lnTo>
                    <a:pt x="31789" y="63093"/>
                  </a:lnTo>
                  <a:cubicBezTo>
                    <a:pt x="31789" y="66006"/>
                    <a:pt x="30300" y="67463"/>
                    <a:pt x="27311" y="67463"/>
                  </a:cubicBezTo>
                  <a:cubicBezTo>
                    <a:pt x="24202" y="67463"/>
                    <a:pt x="22648" y="65941"/>
                    <a:pt x="22648" y="62898"/>
                  </a:cubicBezTo>
                  <a:lnTo>
                    <a:pt x="22648" y="7917"/>
                  </a:lnTo>
                  <a:lnTo>
                    <a:pt x="3386" y="7917"/>
                  </a:lnTo>
                  <a:cubicBezTo>
                    <a:pt x="277" y="7917"/>
                    <a:pt x="-1277" y="6395"/>
                    <a:pt x="-1277" y="3352"/>
                  </a:cubicBezTo>
                  <a:cubicBezTo>
                    <a:pt x="-1277" y="569"/>
                    <a:pt x="212" y="-888"/>
                    <a:pt x="3202" y="-1018"/>
                  </a:cubicBezTo>
                  <a:close/>
                </a:path>
              </a:pathLst>
            </a:custGeom>
            <a:solidFill>
              <a:schemeClr val="accent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>
                <a:solidFill>
                  <a:schemeClr val="accent2"/>
                </a:solidFill>
              </a:endParaRPr>
            </a:p>
          </p:txBody>
        </p:sp>
        <p:sp>
          <p:nvSpPr>
            <p:cNvPr id="160" name="任意多边形: 形状 21"/>
            <p:cNvSpPr/>
            <p:nvPr/>
          </p:nvSpPr>
          <p:spPr>
            <a:xfrm>
              <a:off x="2118419" y="1997242"/>
              <a:ext cx="33702" cy="44235"/>
            </a:xfrm>
            <a:custGeom>
              <a:avLst/>
              <a:gdLst>
                <a:gd name="connsiteX0" fmla="*/ 31482 w 52175"/>
                <a:gd name="connsiteY0" fmla="*/ 35656 h 68480"/>
                <a:gd name="connsiteX1" fmla="*/ 34570 w 52175"/>
                <a:gd name="connsiteY1" fmla="*/ 37938 h 68480"/>
                <a:gd name="connsiteX2" fmla="*/ 49277 w 52175"/>
                <a:gd name="connsiteY2" fmla="*/ 59374 h 68480"/>
                <a:gd name="connsiteX3" fmla="*/ 48299 w 52175"/>
                <a:gd name="connsiteY3" fmla="*/ 66320 h 68480"/>
                <a:gd name="connsiteX4" fmla="*/ 41429 w 52175"/>
                <a:gd name="connsiteY4" fmla="*/ 65124 h 68480"/>
                <a:gd name="connsiteX5" fmla="*/ 26526 w 52175"/>
                <a:gd name="connsiteY5" fmla="*/ 43689 h 68480"/>
                <a:gd name="connsiteX6" fmla="*/ 27700 w 52175"/>
                <a:gd name="connsiteY6" fmla="*/ 36743 h 68480"/>
                <a:gd name="connsiteX7" fmla="*/ 31482 w 52175"/>
                <a:gd name="connsiteY7" fmla="*/ 35656 h 68480"/>
                <a:gd name="connsiteX8" fmla="*/ 18145 w 52175"/>
                <a:gd name="connsiteY8" fmla="*/ 35656 h 68480"/>
                <a:gd name="connsiteX9" fmla="*/ 21819 w 52175"/>
                <a:gd name="connsiteY9" fmla="*/ 36743 h 68480"/>
                <a:gd name="connsiteX10" fmla="*/ 22993 w 52175"/>
                <a:gd name="connsiteY10" fmla="*/ 43689 h 68480"/>
                <a:gd name="connsiteX11" fmla="*/ 8286 w 52175"/>
                <a:gd name="connsiteY11" fmla="*/ 65124 h 68480"/>
                <a:gd name="connsiteX12" fmla="*/ 1416 w 52175"/>
                <a:gd name="connsiteY12" fmla="*/ 66320 h 68480"/>
                <a:gd name="connsiteX13" fmla="*/ 242 w 52175"/>
                <a:gd name="connsiteY13" fmla="*/ 59374 h 68480"/>
                <a:gd name="connsiteX14" fmla="*/ 14949 w 52175"/>
                <a:gd name="connsiteY14" fmla="*/ 37938 h 68480"/>
                <a:gd name="connsiteX15" fmla="*/ 18145 w 52175"/>
                <a:gd name="connsiteY15" fmla="*/ 35656 h 68480"/>
                <a:gd name="connsiteX16" fmla="*/ 44863 w 52175"/>
                <a:gd name="connsiteY16" fmla="*/ -965 h 68480"/>
                <a:gd name="connsiteX17" fmla="*/ 48494 w 52175"/>
                <a:gd name="connsiteY17" fmla="*/ 219 h 68480"/>
                <a:gd name="connsiteX18" fmla="*/ 49668 w 52175"/>
                <a:gd name="connsiteY18" fmla="*/ 6970 h 68480"/>
                <a:gd name="connsiteX19" fmla="*/ 34961 w 52175"/>
                <a:gd name="connsiteY19" fmla="*/ 28405 h 68480"/>
                <a:gd name="connsiteX20" fmla="*/ 28091 w 52175"/>
                <a:gd name="connsiteY20" fmla="*/ 29601 h 68480"/>
                <a:gd name="connsiteX21" fmla="*/ 26917 w 52175"/>
                <a:gd name="connsiteY21" fmla="*/ 22851 h 68480"/>
                <a:gd name="connsiteX22" fmla="*/ 41820 w 52175"/>
                <a:gd name="connsiteY22" fmla="*/ 1415 h 68480"/>
                <a:gd name="connsiteX23" fmla="*/ 44863 w 52175"/>
                <a:gd name="connsiteY23" fmla="*/ -965 h 68480"/>
                <a:gd name="connsiteX24" fmla="*/ 4710 w 52175"/>
                <a:gd name="connsiteY24" fmla="*/ -965 h 68480"/>
                <a:gd name="connsiteX25" fmla="*/ 7895 w 52175"/>
                <a:gd name="connsiteY25" fmla="*/ 1415 h 68480"/>
                <a:gd name="connsiteX26" fmla="*/ 22602 w 52175"/>
                <a:gd name="connsiteY26" fmla="*/ 22851 h 68480"/>
                <a:gd name="connsiteX27" fmla="*/ 21428 w 52175"/>
                <a:gd name="connsiteY27" fmla="*/ 29601 h 68480"/>
                <a:gd name="connsiteX28" fmla="*/ 14754 w 52175"/>
                <a:gd name="connsiteY28" fmla="*/ 28405 h 68480"/>
                <a:gd name="connsiteX29" fmla="*/ -149 w 52175"/>
                <a:gd name="connsiteY29" fmla="*/ 6970 h 68480"/>
                <a:gd name="connsiteX30" fmla="*/ 1025 w 52175"/>
                <a:gd name="connsiteY30" fmla="*/ 219 h 68480"/>
                <a:gd name="connsiteX31" fmla="*/ 4710 w 52175"/>
                <a:gd name="connsiteY31" fmla="*/ -965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75" h="68480">
                  <a:moveTo>
                    <a:pt x="31482" y="35656"/>
                  </a:moveTo>
                  <a:cubicBezTo>
                    <a:pt x="32624" y="35851"/>
                    <a:pt x="33656" y="36612"/>
                    <a:pt x="34570" y="37938"/>
                  </a:cubicBezTo>
                  <a:lnTo>
                    <a:pt x="49277" y="59374"/>
                  </a:lnTo>
                  <a:cubicBezTo>
                    <a:pt x="51244" y="62146"/>
                    <a:pt x="50918" y="64461"/>
                    <a:pt x="48299" y="66320"/>
                  </a:cubicBezTo>
                  <a:cubicBezTo>
                    <a:pt x="45548" y="68168"/>
                    <a:pt x="43266" y="67776"/>
                    <a:pt x="41429" y="65124"/>
                  </a:cubicBezTo>
                  <a:lnTo>
                    <a:pt x="26526" y="43689"/>
                  </a:lnTo>
                  <a:cubicBezTo>
                    <a:pt x="24700" y="41047"/>
                    <a:pt x="25091" y="38732"/>
                    <a:pt x="27700" y="36743"/>
                  </a:cubicBezTo>
                  <a:cubicBezTo>
                    <a:pt x="29080" y="35819"/>
                    <a:pt x="30330" y="35449"/>
                    <a:pt x="31482" y="35656"/>
                  </a:cubicBezTo>
                  <a:close/>
                  <a:moveTo>
                    <a:pt x="18145" y="35656"/>
                  </a:moveTo>
                  <a:cubicBezTo>
                    <a:pt x="19286" y="35449"/>
                    <a:pt x="20515" y="35819"/>
                    <a:pt x="21819" y="36743"/>
                  </a:cubicBezTo>
                  <a:cubicBezTo>
                    <a:pt x="24569" y="38732"/>
                    <a:pt x="24960" y="41047"/>
                    <a:pt x="22993" y="43689"/>
                  </a:cubicBezTo>
                  <a:lnTo>
                    <a:pt x="8286" y="65124"/>
                  </a:lnTo>
                  <a:cubicBezTo>
                    <a:pt x="6318" y="67776"/>
                    <a:pt x="4036" y="68168"/>
                    <a:pt x="1416" y="66320"/>
                  </a:cubicBezTo>
                  <a:cubicBezTo>
                    <a:pt x="-1323" y="64461"/>
                    <a:pt x="-1714" y="62146"/>
                    <a:pt x="242" y="59374"/>
                  </a:cubicBezTo>
                  <a:lnTo>
                    <a:pt x="14949" y="37938"/>
                  </a:lnTo>
                  <a:cubicBezTo>
                    <a:pt x="15939" y="36612"/>
                    <a:pt x="16993" y="35851"/>
                    <a:pt x="18145" y="35656"/>
                  </a:cubicBezTo>
                  <a:close/>
                  <a:moveTo>
                    <a:pt x="44863" y="-965"/>
                  </a:moveTo>
                  <a:cubicBezTo>
                    <a:pt x="45972" y="-1172"/>
                    <a:pt x="47190" y="-770"/>
                    <a:pt x="48494" y="219"/>
                  </a:cubicBezTo>
                  <a:cubicBezTo>
                    <a:pt x="51244" y="2078"/>
                    <a:pt x="51635" y="4328"/>
                    <a:pt x="49668" y="6970"/>
                  </a:cubicBezTo>
                  <a:lnTo>
                    <a:pt x="34961" y="28405"/>
                  </a:lnTo>
                  <a:cubicBezTo>
                    <a:pt x="32993" y="31188"/>
                    <a:pt x="30711" y="31579"/>
                    <a:pt x="28091" y="29601"/>
                  </a:cubicBezTo>
                  <a:cubicBezTo>
                    <a:pt x="25482" y="27742"/>
                    <a:pt x="25091" y="25492"/>
                    <a:pt x="26917" y="22851"/>
                  </a:cubicBezTo>
                  <a:lnTo>
                    <a:pt x="41820" y="1415"/>
                  </a:lnTo>
                  <a:cubicBezTo>
                    <a:pt x="42744" y="24"/>
                    <a:pt x="43755" y="-770"/>
                    <a:pt x="44863" y="-965"/>
                  </a:cubicBezTo>
                  <a:close/>
                  <a:moveTo>
                    <a:pt x="4710" y="-965"/>
                  </a:moveTo>
                  <a:cubicBezTo>
                    <a:pt x="5851" y="-770"/>
                    <a:pt x="6916" y="24"/>
                    <a:pt x="7895" y="1415"/>
                  </a:cubicBezTo>
                  <a:lnTo>
                    <a:pt x="22602" y="22851"/>
                  </a:lnTo>
                  <a:cubicBezTo>
                    <a:pt x="24569" y="25492"/>
                    <a:pt x="24178" y="27742"/>
                    <a:pt x="21428" y="29601"/>
                  </a:cubicBezTo>
                  <a:cubicBezTo>
                    <a:pt x="18808" y="31579"/>
                    <a:pt x="16591" y="31188"/>
                    <a:pt x="14754" y="28405"/>
                  </a:cubicBezTo>
                  <a:lnTo>
                    <a:pt x="-149" y="6970"/>
                  </a:lnTo>
                  <a:cubicBezTo>
                    <a:pt x="-1975" y="4328"/>
                    <a:pt x="-1584" y="2078"/>
                    <a:pt x="1025" y="219"/>
                  </a:cubicBezTo>
                  <a:cubicBezTo>
                    <a:pt x="2340" y="-770"/>
                    <a:pt x="3557" y="-1172"/>
                    <a:pt x="4710" y="-965"/>
                  </a:cubicBezTo>
                  <a:close/>
                </a:path>
              </a:pathLst>
            </a:custGeom>
            <a:solidFill>
              <a:schemeClr val="accent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>
                <a:solidFill>
                  <a:schemeClr val="accent2"/>
                </a:solidFill>
              </a:endParaRPr>
            </a:p>
          </p:txBody>
        </p:sp>
        <p:sp>
          <p:nvSpPr>
            <p:cNvPr id="161" name="任意多边形: 形状 22"/>
            <p:cNvSpPr/>
            <p:nvPr/>
          </p:nvSpPr>
          <p:spPr>
            <a:xfrm>
              <a:off x="2178802" y="2034453"/>
              <a:ext cx="7019" cy="7023"/>
            </a:xfrm>
            <a:custGeom>
              <a:avLst/>
              <a:gdLst>
                <a:gd name="connsiteX0" fmla="*/ 4005 w 10866"/>
                <a:gd name="connsiteY0" fmla="*/ -1016 h 10872"/>
                <a:gd name="connsiteX1" fmla="*/ 8070 w 10866"/>
                <a:gd name="connsiteY1" fmla="*/ -16 h 10872"/>
                <a:gd name="connsiteX2" fmla="*/ 9516 w 10866"/>
                <a:gd name="connsiteY2" fmla="*/ 6289 h 10872"/>
                <a:gd name="connsiteX3" fmla="*/ 6429 w 10866"/>
                <a:gd name="connsiteY3" fmla="*/ 9854 h 10872"/>
                <a:gd name="connsiteX4" fmla="*/ 1690 w 10866"/>
                <a:gd name="connsiteY4" fmla="*/ 9854 h 10872"/>
                <a:gd name="connsiteX5" fmla="*/ -1191 w 10866"/>
                <a:gd name="connsiteY5" fmla="*/ 6289 h 10872"/>
                <a:gd name="connsiteX6" fmla="*/ 37 w 10866"/>
                <a:gd name="connsiteY6" fmla="*/ 191 h 10872"/>
                <a:gd name="connsiteX7" fmla="*/ 4005 w 10866"/>
                <a:gd name="connsiteY7" fmla="*/ -1016 h 10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6" h="10872">
                  <a:moveTo>
                    <a:pt x="4005" y="-1016"/>
                  </a:moveTo>
                  <a:cubicBezTo>
                    <a:pt x="5342" y="-1048"/>
                    <a:pt x="6701" y="-711"/>
                    <a:pt x="8070" y="-16"/>
                  </a:cubicBezTo>
                  <a:cubicBezTo>
                    <a:pt x="9310" y="1669"/>
                    <a:pt x="9788" y="3767"/>
                    <a:pt x="9516" y="6289"/>
                  </a:cubicBezTo>
                  <a:cubicBezTo>
                    <a:pt x="8831" y="7821"/>
                    <a:pt x="7799" y="9017"/>
                    <a:pt x="6429" y="9854"/>
                  </a:cubicBezTo>
                  <a:lnTo>
                    <a:pt x="1690" y="9854"/>
                  </a:lnTo>
                  <a:cubicBezTo>
                    <a:pt x="179" y="9017"/>
                    <a:pt x="-778" y="7821"/>
                    <a:pt x="-1191" y="6289"/>
                  </a:cubicBezTo>
                  <a:cubicBezTo>
                    <a:pt x="-1473" y="3908"/>
                    <a:pt x="-1060" y="1876"/>
                    <a:pt x="37" y="191"/>
                  </a:cubicBezTo>
                  <a:cubicBezTo>
                    <a:pt x="1342" y="-570"/>
                    <a:pt x="2668" y="-983"/>
                    <a:pt x="4005" y="-1016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>
                <a:solidFill>
                  <a:schemeClr val="accent2"/>
                </a:solidFill>
              </a:endParaRPr>
            </a:p>
          </p:txBody>
        </p:sp>
        <p:sp>
          <p:nvSpPr>
            <p:cNvPr id="162" name="任意多边形: 形状 23"/>
            <p:cNvSpPr/>
            <p:nvPr/>
          </p:nvSpPr>
          <p:spPr>
            <a:xfrm>
              <a:off x="2213207" y="1998645"/>
              <a:ext cx="34405" cy="42830"/>
            </a:xfrm>
            <a:custGeom>
              <a:avLst/>
              <a:gdLst>
                <a:gd name="connsiteX0" fmla="*/ 31398 w 53262"/>
                <a:gd name="connsiteY0" fmla="*/ -1018 h 66306"/>
                <a:gd name="connsiteX1" fmla="*/ 45257 w 53262"/>
                <a:gd name="connsiteY1" fmla="*/ 2156 h 66306"/>
                <a:gd name="connsiteX2" fmla="*/ 47431 w 53262"/>
                <a:gd name="connsiteY2" fmla="*/ 3743 h 66306"/>
                <a:gd name="connsiteX3" fmla="*/ 48421 w 53262"/>
                <a:gd name="connsiteY3" fmla="*/ 6526 h 66306"/>
                <a:gd name="connsiteX4" fmla="*/ 47040 w 53262"/>
                <a:gd name="connsiteY4" fmla="*/ 9700 h 66306"/>
                <a:gd name="connsiteX5" fmla="*/ 44062 w 53262"/>
                <a:gd name="connsiteY5" fmla="*/ 10895 h 66306"/>
                <a:gd name="connsiteX6" fmla="*/ 41888 w 53262"/>
                <a:gd name="connsiteY6" fmla="*/ 10298 h 66306"/>
                <a:gd name="connsiteX7" fmla="*/ 31398 w 53262"/>
                <a:gd name="connsiteY7" fmla="*/ 7917 h 66306"/>
                <a:gd name="connsiteX8" fmla="*/ 22083 w 53262"/>
                <a:gd name="connsiteY8" fmla="*/ 9700 h 66306"/>
                <a:gd name="connsiteX9" fmla="*/ 14365 w 53262"/>
                <a:gd name="connsiteY9" fmla="*/ 14863 h 66306"/>
                <a:gd name="connsiteX10" fmla="*/ 9212 w 53262"/>
                <a:gd name="connsiteY10" fmla="*/ 22602 h 66306"/>
                <a:gd name="connsiteX11" fmla="*/ 7430 w 53262"/>
                <a:gd name="connsiteY11" fmla="*/ 32135 h 66306"/>
                <a:gd name="connsiteX12" fmla="*/ 9212 w 53262"/>
                <a:gd name="connsiteY12" fmla="*/ 41668 h 66306"/>
                <a:gd name="connsiteX13" fmla="*/ 14365 w 53262"/>
                <a:gd name="connsiteY13" fmla="*/ 49212 h 66306"/>
                <a:gd name="connsiteX14" fmla="*/ 22083 w 53262"/>
                <a:gd name="connsiteY14" fmla="*/ 54571 h 66306"/>
                <a:gd name="connsiteX15" fmla="*/ 31398 w 53262"/>
                <a:gd name="connsiteY15" fmla="*/ 56354 h 66306"/>
                <a:gd name="connsiteX16" fmla="*/ 44464 w 53262"/>
                <a:gd name="connsiteY16" fmla="*/ 52386 h 66306"/>
                <a:gd name="connsiteX17" fmla="*/ 47627 w 53262"/>
                <a:gd name="connsiteY17" fmla="*/ 50995 h 66306"/>
                <a:gd name="connsiteX18" fmla="*/ 50801 w 53262"/>
                <a:gd name="connsiteY18" fmla="*/ 52386 h 66306"/>
                <a:gd name="connsiteX19" fmla="*/ 51986 w 53262"/>
                <a:gd name="connsiteY19" fmla="*/ 55560 h 66306"/>
                <a:gd name="connsiteX20" fmla="*/ 50008 w 53262"/>
                <a:gd name="connsiteY20" fmla="*/ 59332 h 66306"/>
                <a:gd name="connsiteX21" fmla="*/ 31398 w 53262"/>
                <a:gd name="connsiteY21" fmla="*/ 65289 h 66306"/>
                <a:gd name="connsiteX22" fmla="*/ 18724 w 53262"/>
                <a:gd name="connsiteY22" fmla="*/ 62713 h 66306"/>
                <a:gd name="connsiteX23" fmla="*/ 8223 w 53262"/>
                <a:gd name="connsiteY23" fmla="*/ 55560 h 66306"/>
                <a:gd name="connsiteX24" fmla="*/ 1299 w 53262"/>
                <a:gd name="connsiteY24" fmla="*/ 45038 h 66306"/>
                <a:gd name="connsiteX25" fmla="*/ -1277 w 53262"/>
                <a:gd name="connsiteY25" fmla="*/ 32135 h 66306"/>
                <a:gd name="connsiteX26" fmla="*/ 1299 w 53262"/>
                <a:gd name="connsiteY26" fmla="*/ 19233 h 66306"/>
                <a:gd name="connsiteX27" fmla="*/ 8223 w 53262"/>
                <a:gd name="connsiteY27" fmla="*/ 8711 h 66306"/>
                <a:gd name="connsiteX28" fmla="*/ 18724 w 53262"/>
                <a:gd name="connsiteY28" fmla="*/ 1558 h 66306"/>
                <a:gd name="connsiteX29" fmla="*/ 31398 w 53262"/>
                <a:gd name="connsiteY29" fmla="*/ -1018 h 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262" h="66306">
                  <a:moveTo>
                    <a:pt x="31398" y="-1018"/>
                  </a:moveTo>
                  <a:cubicBezTo>
                    <a:pt x="36279" y="-1018"/>
                    <a:pt x="40899" y="36"/>
                    <a:pt x="45257" y="2156"/>
                  </a:cubicBezTo>
                  <a:cubicBezTo>
                    <a:pt x="46181" y="2558"/>
                    <a:pt x="46899" y="3080"/>
                    <a:pt x="47431" y="3743"/>
                  </a:cubicBezTo>
                  <a:cubicBezTo>
                    <a:pt x="48094" y="4537"/>
                    <a:pt x="48421" y="5471"/>
                    <a:pt x="48421" y="6526"/>
                  </a:cubicBezTo>
                  <a:cubicBezTo>
                    <a:pt x="48421" y="7722"/>
                    <a:pt x="47964" y="8776"/>
                    <a:pt x="47040" y="9700"/>
                  </a:cubicBezTo>
                  <a:cubicBezTo>
                    <a:pt x="46247" y="10493"/>
                    <a:pt x="45257" y="10895"/>
                    <a:pt x="44062" y="10895"/>
                  </a:cubicBezTo>
                  <a:cubicBezTo>
                    <a:pt x="43279" y="10895"/>
                    <a:pt x="42551" y="10700"/>
                    <a:pt x="41888" y="10298"/>
                  </a:cubicBezTo>
                  <a:cubicBezTo>
                    <a:pt x="38583" y="8711"/>
                    <a:pt x="35094" y="7917"/>
                    <a:pt x="31398" y="7917"/>
                  </a:cubicBezTo>
                  <a:cubicBezTo>
                    <a:pt x="28094" y="7917"/>
                    <a:pt x="24996" y="8515"/>
                    <a:pt x="22083" y="9700"/>
                  </a:cubicBezTo>
                  <a:cubicBezTo>
                    <a:pt x="19180" y="11026"/>
                    <a:pt x="16604" y="12743"/>
                    <a:pt x="14365" y="14863"/>
                  </a:cubicBezTo>
                  <a:cubicBezTo>
                    <a:pt x="12256" y="17113"/>
                    <a:pt x="10539" y="19689"/>
                    <a:pt x="9212" y="22602"/>
                  </a:cubicBezTo>
                  <a:cubicBezTo>
                    <a:pt x="8028" y="25646"/>
                    <a:pt x="7430" y="28831"/>
                    <a:pt x="7430" y="32135"/>
                  </a:cubicBezTo>
                  <a:cubicBezTo>
                    <a:pt x="7430" y="35440"/>
                    <a:pt x="8028" y="38625"/>
                    <a:pt x="9212" y="41668"/>
                  </a:cubicBezTo>
                  <a:cubicBezTo>
                    <a:pt x="10539" y="44440"/>
                    <a:pt x="12256" y="46962"/>
                    <a:pt x="14365" y="49212"/>
                  </a:cubicBezTo>
                  <a:cubicBezTo>
                    <a:pt x="16604" y="51462"/>
                    <a:pt x="19180" y="53245"/>
                    <a:pt x="22083" y="54571"/>
                  </a:cubicBezTo>
                  <a:cubicBezTo>
                    <a:pt x="24996" y="55756"/>
                    <a:pt x="28094" y="56354"/>
                    <a:pt x="31398" y="56354"/>
                  </a:cubicBezTo>
                  <a:cubicBezTo>
                    <a:pt x="36148" y="56354"/>
                    <a:pt x="40507" y="55028"/>
                    <a:pt x="44464" y="52386"/>
                  </a:cubicBezTo>
                  <a:cubicBezTo>
                    <a:pt x="45388" y="51462"/>
                    <a:pt x="46442" y="50995"/>
                    <a:pt x="47627" y="50995"/>
                  </a:cubicBezTo>
                  <a:cubicBezTo>
                    <a:pt x="48823" y="50995"/>
                    <a:pt x="49877" y="51462"/>
                    <a:pt x="50801" y="52386"/>
                  </a:cubicBezTo>
                  <a:cubicBezTo>
                    <a:pt x="51595" y="53310"/>
                    <a:pt x="51986" y="54375"/>
                    <a:pt x="51986" y="55560"/>
                  </a:cubicBezTo>
                  <a:cubicBezTo>
                    <a:pt x="51986" y="57147"/>
                    <a:pt x="51323" y="58408"/>
                    <a:pt x="50008" y="59332"/>
                  </a:cubicBezTo>
                  <a:cubicBezTo>
                    <a:pt x="44333" y="63300"/>
                    <a:pt x="38127" y="65289"/>
                    <a:pt x="31398" y="65289"/>
                  </a:cubicBezTo>
                  <a:cubicBezTo>
                    <a:pt x="26909" y="65289"/>
                    <a:pt x="22680" y="64430"/>
                    <a:pt x="18724" y="62713"/>
                  </a:cubicBezTo>
                  <a:cubicBezTo>
                    <a:pt x="14756" y="60984"/>
                    <a:pt x="11267" y="58604"/>
                    <a:pt x="8223" y="55560"/>
                  </a:cubicBezTo>
                  <a:cubicBezTo>
                    <a:pt x="5191" y="52517"/>
                    <a:pt x="2886" y="49006"/>
                    <a:pt x="1299" y="45038"/>
                  </a:cubicBezTo>
                  <a:cubicBezTo>
                    <a:pt x="-418" y="40940"/>
                    <a:pt x="-1277" y="36636"/>
                    <a:pt x="-1277" y="32135"/>
                  </a:cubicBezTo>
                  <a:cubicBezTo>
                    <a:pt x="-1277" y="27635"/>
                    <a:pt x="-418" y="23331"/>
                    <a:pt x="1299" y="19233"/>
                  </a:cubicBezTo>
                  <a:cubicBezTo>
                    <a:pt x="2886" y="15265"/>
                    <a:pt x="5191" y="11754"/>
                    <a:pt x="8223" y="8711"/>
                  </a:cubicBezTo>
                  <a:cubicBezTo>
                    <a:pt x="11267" y="5667"/>
                    <a:pt x="14756" y="3286"/>
                    <a:pt x="18724" y="1558"/>
                  </a:cubicBezTo>
                  <a:cubicBezTo>
                    <a:pt x="22680" y="-159"/>
                    <a:pt x="26909" y="-1018"/>
                    <a:pt x="31398" y="-1018"/>
                  </a:cubicBezTo>
                  <a:close/>
                </a:path>
              </a:pathLst>
            </a:custGeom>
            <a:solidFill>
              <a:schemeClr val="accent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>
                <a:solidFill>
                  <a:schemeClr val="accent2"/>
                </a:solidFill>
              </a:endParaRPr>
            </a:p>
          </p:txBody>
        </p:sp>
        <p:sp>
          <p:nvSpPr>
            <p:cNvPr id="163" name="任意多边形: 形状 24"/>
            <p:cNvSpPr/>
            <p:nvPr/>
          </p:nvSpPr>
          <p:spPr>
            <a:xfrm>
              <a:off x="2275698" y="1997945"/>
              <a:ext cx="36511" cy="43529"/>
            </a:xfrm>
            <a:custGeom>
              <a:avLst/>
              <a:gdLst>
                <a:gd name="connsiteX0" fmla="*/ 50932 w 56523"/>
                <a:gd name="connsiteY0" fmla="*/ -935 h 67388"/>
                <a:gd name="connsiteX1" fmla="*/ 55247 w 56523"/>
                <a:gd name="connsiteY1" fmla="*/ 3392 h 67388"/>
                <a:gd name="connsiteX2" fmla="*/ 55247 w 56523"/>
                <a:gd name="connsiteY2" fmla="*/ 40534 h 67388"/>
                <a:gd name="connsiteX3" fmla="*/ 50932 w 56523"/>
                <a:gd name="connsiteY3" fmla="*/ 44860 h 67388"/>
                <a:gd name="connsiteX4" fmla="*/ 46616 w 56523"/>
                <a:gd name="connsiteY4" fmla="*/ 40534 h 67388"/>
                <a:gd name="connsiteX5" fmla="*/ 46616 w 56523"/>
                <a:gd name="connsiteY5" fmla="*/ 3392 h 67388"/>
                <a:gd name="connsiteX6" fmla="*/ 50932 w 56523"/>
                <a:gd name="connsiteY6" fmla="*/ -935 h 67388"/>
                <a:gd name="connsiteX7" fmla="*/ 3821 w 56523"/>
                <a:gd name="connsiteY7" fmla="*/ -978 h 67388"/>
                <a:gd name="connsiteX8" fmla="*/ 6571 w 56523"/>
                <a:gd name="connsiteY8" fmla="*/ 1033 h 67388"/>
                <a:gd name="connsiteX9" fmla="*/ 53279 w 56523"/>
                <a:gd name="connsiteY9" fmla="*/ 59209 h 67388"/>
                <a:gd name="connsiteX10" fmla="*/ 52301 w 56523"/>
                <a:gd name="connsiteY10" fmla="*/ 65296 h 67388"/>
                <a:gd name="connsiteX11" fmla="*/ 46214 w 56523"/>
                <a:gd name="connsiteY11" fmla="*/ 64318 h 67388"/>
                <a:gd name="connsiteX12" fmla="*/ 7354 w 56523"/>
                <a:gd name="connsiteY12" fmla="*/ 15772 h 67388"/>
                <a:gd name="connsiteX13" fmla="*/ 7354 w 56523"/>
                <a:gd name="connsiteY13" fmla="*/ 60383 h 67388"/>
                <a:gd name="connsiteX14" fmla="*/ 3038 w 56523"/>
                <a:gd name="connsiteY14" fmla="*/ 64709 h 67388"/>
                <a:gd name="connsiteX15" fmla="*/ -1277 w 56523"/>
                <a:gd name="connsiteY15" fmla="*/ 60383 h 67388"/>
                <a:gd name="connsiteX16" fmla="*/ -1277 w 56523"/>
                <a:gd name="connsiteY16" fmla="*/ 3587 h 67388"/>
                <a:gd name="connsiteX17" fmla="*/ 93 w 56523"/>
                <a:gd name="connsiteY17" fmla="*/ 446 h 67388"/>
                <a:gd name="connsiteX18" fmla="*/ 691 w 56523"/>
                <a:gd name="connsiteY18" fmla="*/ 54 h 67388"/>
                <a:gd name="connsiteX19" fmla="*/ 3821 w 56523"/>
                <a:gd name="connsiteY19" fmla="*/ -978 h 6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523" h="67388">
                  <a:moveTo>
                    <a:pt x="50932" y="-935"/>
                  </a:moveTo>
                  <a:cubicBezTo>
                    <a:pt x="53812" y="-935"/>
                    <a:pt x="55247" y="511"/>
                    <a:pt x="55247" y="3392"/>
                  </a:cubicBezTo>
                  <a:lnTo>
                    <a:pt x="55247" y="40534"/>
                  </a:lnTo>
                  <a:cubicBezTo>
                    <a:pt x="55247" y="43415"/>
                    <a:pt x="53812" y="44860"/>
                    <a:pt x="50932" y="44860"/>
                  </a:cubicBezTo>
                  <a:cubicBezTo>
                    <a:pt x="48051" y="44860"/>
                    <a:pt x="46616" y="43415"/>
                    <a:pt x="46616" y="40534"/>
                  </a:cubicBezTo>
                  <a:lnTo>
                    <a:pt x="46616" y="3392"/>
                  </a:lnTo>
                  <a:cubicBezTo>
                    <a:pt x="46616" y="511"/>
                    <a:pt x="48051" y="-935"/>
                    <a:pt x="50932" y="-935"/>
                  </a:cubicBezTo>
                  <a:close/>
                  <a:moveTo>
                    <a:pt x="3821" y="-978"/>
                  </a:moveTo>
                  <a:cubicBezTo>
                    <a:pt x="4810" y="-815"/>
                    <a:pt x="5723" y="-152"/>
                    <a:pt x="6571" y="1033"/>
                  </a:cubicBezTo>
                  <a:lnTo>
                    <a:pt x="53279" y="59209"/>
                  </a:lnTo>
                  <a:cubicBezTo>
                    <a:pt x="54986" y="61568"/>
                    <a:pt x="54660" y="63600"/>
                    <a:pt x="52301" y="65296"/>
                  </a:cubicBezTo>
                  <a:cubicBezTo>
                    <a:pt x="49943" y="67003"/>
                    <a:pt x="47921" y="66677"/>
                    <a:pt x="46214" y="64318"/>
                  </a:cubicBezTo>
                  <a:lnTo>
                    <a:pt x="7354" y="15772"/>
                  </a:lnTo>
                  <a:lnTo>
                    <a:pt x="7354" y="60383"/>
                  </a:lnTo>
                  <a:cubicBezTo>
                    <a:pt x="7354" y="63274"/>
                    <a:pt x="5919" y="64709"/>
                    <a:pt x="3038" y="64709"/>
                  </a:cubicBezTo>
                  <a:cubicBezTo>
                    <a:pt x="158" y="64709"/>
                    <a:pt x="-1277" y="63274"/>
                    <a:pt x="-1277" y="60383"/>
                  </a:cubicBezTo>
                  <a:lnTo>
                    <a:pt x="-1277" y="3587"/>
                  </a:lnTo>
                  <a:cubicBezTo>
                    <a:pt x="-1277" y="2272"/>
                    <a:pt x="-821" y="1228"/>
                    <a:pt x="93" y="446"/>
                  </a:cubicBezTo>
                  <a:lnTo>
                    <a:pt x="691" y="54"/>
                  </a:lnTo>
                  <a:cubicBezTo>
                    <a:pt x="1799" y="-804"/>
                    <a:pt x="2843" y="-1141"/>
                    <a:pt x="3821" y="-978"/>
                  </a:cubicBezTo>
                  <a:close/>
                </a:path>
              </a:pathLst>
            </a:custGeom>
            <a:solidFill>
              <a:schemeClr val="accent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00">
                <a:solidFill>
                  <a:schemeClr val="accent2"/>
                </a:solidFill>
              </a:endParaRPr>
            </a:p>
          </p:txBody>
        </p:sp>
      </p:grpSp>
      <p:pic>
        <p:nvPicPr>
          <p:cNvPr id="172" name="图片 171" descr="形状&#10;&#10;低可信度描述已自动生成"/>
          <p:cNvPicPr>
            <a:picLocks noChangeAspect="1"/>
          </p:cNvPicPr>
          <p:nvPr/>
        </p:nvPicPr>
        <p:blipFill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5773" y="3468793"/>
            <a:ext cx="502073" cy="502073"/>
          </a:xfrm>
          <a:prstGeom prst="rect">
            <a:avLst/>
          </a:prstGeom>
        </p:spPr>
      </p:pic>
      <p:pic>
        <p:nvPicPr>
          <p:cNvPr id="178" name="图片 177" descr="形状&#10;&#10;低可信度描述已自动生成"/>
          <p:cNvPicPr>
            <a:picLocks noChangeAspect="1"/>
          </p:cNvPicPr>
          <p:nvPr/>
        </p:nvPicPr>
        <p:blipFill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3487" y="3475990"/>
            <a:ext cx="452120" cy="452120"/>
          </a:xfrm>
          <a:prstGeom prst="rect">
            <a:avLst/>
          </a:prstGeom>
          <a:noFill/>
        </p:spPr>
      </p:pic>
      <p:cxnSp>
        <p:nvCxnSpPr>
          <p:cNvPr id="182" name="直接连接符 181"/>
          <p:cNvCxnSpPr/>
          <p:nvPr/>
        </p:nvCxnSpPr>
        <p:spPr>
          <a:xfrm>
            <a:off x="4055745" y="2038562"/>
            <a:ext cx="121412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直接连接符 182"/>
          <p:cNvCxnSpPr/>
          <p:nvPr/>
        </p:nvCxnSpPr>
        <p:spPr>
          <a:xfrm>
            <a:off x="1159933" y="3972560"/>
            <a:ext cx="121412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6474460" y="1609090"/>
            <a:ext cx="4165600" cy="2550795"/>
            <a:chOff x="10497" y="2520"/>
            <a:chExt cx="6560" cy="4017"/>
          </a:xfrm>
        </p:grpSpPr>
        <p:grpSp>
          <p:nvGrpSpPr>
            <p:cNvPr id="3" name="组合 2"/>
            <p:cNvGrpSpPr/>
            <p:nvPr/>
          </p:nvGrpSpPr>
          <p:grpSpPr>
            <a:xfrm>
              <a:off x="10497" y="3342"/>
              <a:ext cx="6560" cy="3195"/>
              <a:chOff x="6083" y="4944"/>
              <a:chExt cx="2782" cy="2011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6287" y="4944"/>
                <a:ext cx="2578" cy="51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/>
                <a:r>
                  <a:rPr lang="zh-CN" altLang="en-US" sz="1400" b="1" dirty="0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rgbClr val="ED5A00"/>
                        </a:gs>
                        <a:gs pos="98000">
                          <a:schemeClr val="accent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一款图片收藏</a:t>
                </a:r>
              </a:p>
              <a:p>
                <a:pPr algn="l"/>
                <a:r>
                  <a:rPr lang="zh-CN" altLang="en-US" sz="1400" b="1" dirty="0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0">
                          <a:srgbClr val="ED5A00"/>
                        </a:gs>
                        <a:gs pos="98000">
                          <a:schemeClr val="accent1"/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  <a:latin typeface="MiSans Medium" panose="00000600000000000000" charset="-122"/>
                    <a:ea typeface="MiSans Medium" panose="00000600000000000000" charset="-122"/>
                    <a:cs typeface="MiSans Medium" panose="00000600000000000000" charset="-122"/>
                    <a:sym typeface="+mn-ea"/>
                  </a:rPr>
                  <a:t>及管理工具</a:t>
                </a: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6222" y="5561"/>
                <a:ext cx="915" cy="319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pPr algn="ctr"/>
                <a:r>
                  <a:rPr lang="zh-CN" altLang="en-US" sz="1335" dirty="0">
                    <a:latin typeface="+mn-ea"/>
                    <a:ea typeface="+mn-ea"/>
                    <a:sym typeface="+mn-ea"/>
                  </a:rPr>
                  <a:t>查找非常方便</a:t>
                </a:r>
              </a:p>
              <a:p>
                <a:pPr algn="ctr"/>
                <a:endParaRPr lang="zh-CN" altLang="en-US" sz="1335" dirty="0">
                  <a:latin typeface="+mn-ea"/>
                  <a:ea typeface="+mn-ea"/>
                  <a:sym typeface="+mn-ea"/>
                </a:endParaRPr>
              </a:p>
              <a:p>
                <a:pPr algn="ctr"/>
                <a:endParaRPr lang="zh-CN" altLang="en-US" sz="1335" dirty="0">
                  <a:latin typeface="+mn-ea"/>
                  <a:ea typeface="+mn-ea"/>
                  <a:sym typeface="+mn-ea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6255" y="5841"/>
                <a:ext cx="847" cy="441"/>
              </a:xfrm>
              <a:prstGeom prst="rect">
                <a:avLst/>
              </a:prstGeom>
              <a:noFill/>
            </p:spPr>
            <p:txBody>
              <a:bodyPr wrap="square" rtlCol="0" anchor="t">
                <a:noAutofit/>
              </a:bodyPr>
              <a:lstStyle/>
              <a:p>
                <a:pPr algn="ctr"/>
                <a:r>
                  <a:rPr lang="zh-CN" altLang="en-US" sz="1335" dirty="0">
                    <a:latin typeface="+mn-ea"/>
                    <a:ea typeface="+mn-ea"/>
                    <a:sym typeface="+mn-ea"/>
                  </a:rPr>
                  <a:t>协同功能强大</a:t>
                </a: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6083" y="6134"/>
                <a:ext cx="1198" cy="2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zh-CN" altLang="en-US" sz="1335" dirty="0">
                    <a:latin typeface="+mn-ea"/>
                    <a:ea typeface="+mn-ea"/>
                    <a:sym typeface="+mn-ea"/>
                  </a:rPr>
                  <a:t>操作体验超群</a:t>
                </a: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6177" y="6660"/>
                <a:ext cx="2624" cy="2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1335" dirty="0">
                    <a:solidFill>
                      <a:schemeClr val="accent1"/>
                    </a:solidFill>
                    <a:latin typeface="+mn-ea"/>
                    <a:ea typeface="+mn-ea"/>
                    <a:sym typeface="+mn-ea"/>
                  </a:rPr>
                  <a:t>  </a:t>
                </a:r>
                <a:r>
                  <a:rPr lang="zh-CN" altLang="en-US" sz="1335" dirty="0">
                    <a:latin typeface="+mn-ea"/>
                    <a:ea typeface="+mn-ea"/>
                    <a:sym typeface="+mn-ea"/>
                  </a:rPr>
                  <a:t>各种场景素材管理</a:t>
                </a:r>
                <a:endParaRPr lang="zh-CN" altLang="en-US" sz="1335" dirty="0">
                  <a:solidFill>
                    <a:schemeClr val="accent1"/>
                  </a:solidFill>
                  <a:latin typeface="+mn-ea"/>
                  <a:ea typeface="+mn-ea"/>
                  <a:sym typeface="+mn-ea"/>
                </a:endParaRPr>
              </a:p>
            </p:txBody>
          </p:sp>
        </p:grpSp>
        <p:pic>
          <p:nvPicPr>
            <p:cNvPr id="121" name="图片 120" descr="图标&#10;&#10;描述已自动生成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46" y="2520"/>
              <a:ext cx="582" cy="582"/>
            </a:xfrm>
            <a:prstGeom prst="rect">
              <a:avLst/>
            </a:prstGeom>
          </p:spPr>
        </p:pic>
        <p:sp>
          <p:nvSpPr>
            <p:cNvPr id="122" name="TextBox 54"/>
            <p:cNvSpPr txBox="1"/>
            <p:nvPr/>
          </p:nvSpPr>
          <p:spPr>
            <a:xfrm>
              <a:off x="11337" y="2590"/>
              <a:ext cx="2281" cy="3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algn="ctr"/>
              <a:r>
                <a:rPr lang="en-US" altLang="zh-CN" sz="1865" dirty="0">
                  <a:solidFill>
                    <a:schemeClr val="tx1"/>
                  </a:solidFill>
                  <a:latin typeface="+mj-ea"/>
                  <a:ea typeface="+mj-ea"/>
                </a:rPr>
                <a:t>Billfish</a:t>
              </a:r>
            </a:p>
          </p:txBody>
        </p:sp>
        <p:cxnSp>
          <p:nvCxnSpPr>
            <p:cNvPr id="184" name="直接连接符 183"/>
            <p:cNvCxnSpPr/>
            <p:nvPr/>
          </p:nvCxnSpPr>
          <p:spPr>
            <a:xfrm>
              <a:off x="11081" y="3215"/>
              <a:ext cx="1912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9669145" y="3607435"/>
            <a:ext cx="2346325" cy="1956435"/>
            <a:chOff x="14611" y="5651"/>
            <a:chExt cx="3695" cy="3081"/>
          </a:xfrm>
        </p:grpSpPr>
        <p:sp>
          <p:nvSpPr>
            <p:cNvPr id="165" name="文本框 164"/>
            <p:cNvSpPr txBox="1"/>
            <p:nvPr/>
          </p:nvSpPr>
          <p:spPr>
            <a:xfrm>
              <a:off x="14611" y="7128"/>
              <a:ext cx="1916" cy="160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335" dirty="0">
                  <a:latin typeface="MiSans Normal" panose="00000500000000000000" charset="-122"/>
                  <a:ea typeface="MiSans Normal" panose="00000500000000000000" charset="-122"/>
                  <a:cs typeface="MiSans Normal" panose="00000500000000000000" charset="-122"/>
                  <a:sym typeface="+mn-ea"/>
                </a:rPr>
                <a:t>零抽成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335" dirty="0">
                  <a:latin typeface="MiSans Normal" panose="00000500000000000000" charset="-122"/>
                  <a:ea typeface="MiSans Normal" panose="00000500000000000000" charset="-122"/>
                  <a:cs typeface="MiSans Normal" panose="00000500000000000000" charset="-122"/>
                  <a:sym typeface="+mn-ea"/>
                </a:rPr>
                <a:t>智能匹配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335" dirty="0">
                  <a:latin typeface="MiSans Normal" panose="00000500000000000000" charset="-122"/>
                  <a:ea typeface="MiSans Normal" panose="00000500000000000000" charset="-122"/>
                  <a:cs typeface="MiSans Normal" panose="00000500000000000000" charset="-122"/>
                  <a:sym typeface="+mn-ea"/>
                </a:rPr>
                <a:t>无需抢单</a:t>
              </a: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14643" y="6313"/>
              <a:ext cx="3663" cy="607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l">
                <a:buClrTx/>
                <a:buSzTx/>
              </a:pPr>
              <a:r>
                <a:rPr lang="zh-CN" altLang="en-US" sz="1335" b="1" dirty="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rgbClr val="ED5A00"/>
                      </a:gs>
                      <a:gs pos="98000">
                        <a:schemeClr val="accent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0"/>
                  </a:gradFill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rPr>
                <a:t>帮助PPT设计师</a:t>
              </a:r>
            </a:p>
            <a:p>
              <a:pPr algn="l">
                <a:buClrTx/>
                <a:buSzTx/>
              </a:pPr>
              <a:r>
                <a:rPr lang="zh-CN" altLang="en-US" sz="1335" b="1" dirty="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rgbClr val="ED5A00"/>
                      </a:gs>
                      <a:gs pos="98000">
                        <a:schemeClr val="accent1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0"/>
                  </a:gradFill>
                  <a:latin typeface="MiSans Medium" panose="00000600000000000000" charset="-122"/>
                  <a:ea typeface="MiSans Medium" panose="00000600000000000000" charset="-122"/>
                  <a:cs typeface="MiSans Medium" panose="00000600000000000000" charset="-122"/>
                  <a:sym typeface="+mn-ea"/>
                </a:rPr>
                <a:t>解决变现难</a:t>
              </a:r>
            </a:p>
          </p:txBody>
        </p:sp>
        <p:pic>
          <p:nvPicPr>
            <p:cNvPr id="179" name="图片 178"/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4805" y="5651"/>
              <a:ext cx="2036" cy="515"/>
            </a:xfrm>
            <a:prstGeom prst="rect">
              <a:avLst/>
            </a:prstGeom>
          </p:spPr>
        </p:pic>
        <p:cxnSp>
          <p:nvCxnSpPr>
            <p:cNvPr id="185" name="直接连接符 184"/>
            <p:cNvCxnSpPr/>
            <p:nvPr/>
          </p:nvCxnSpPr>
          <p:spPr>
            <a:xfrm>
              <a:off x="14712" y="6221"/>
              <a:ext cx="2129" cy="11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6" name="文本框 185"/>
          <p:cNvSpPr txBox="1"/>
          <p:nvPr/>
        </p:nvSpPr>
        <p:spPr>
          <a:xfrm>
            <a:off x="6698615" y="3590713"/>
            <a:ext cx="1739900" cy="297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1335" dirty="0">
                <a:latin typeface="+mn-ea"/>
                <a:ea typeface="+mn-ea"/>
                <a:sym typeface="+mn-ea"/>
              </a:rPr>
              <a:t>支持Windows 系统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0">
            <a:alphaModFix amt="60000"/>
          </a:blip>
          <a:stretch>
            <a:fillRect/>
          </a:stretch>
        </p:blipFill>
        <p:spPr>
          <a:xfrm flipH="1">
            <a:off x="114935" y="407035"/>
            <a:ext cx="1198626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8" y="-9443"/>
            <a:ext cx="12193057" cy="687688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82409" y="2702132"/>
            <a:ext cx="952005" cy="952007"/>
          </a:xfrm>
          <a:prstGeom prst="roundRect">
            <a:avLst>
              <a:gd name="adj" fmla="val 6397"/>
            </a:avLst>
          </a:prstGeom>
          <a:ln w="12700">
            <a:solidFill>
              <a:srgbClr val="EAAD16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3294957" y="2853621"/>
            <a:ext cx="1847227" cy="328930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135" b="1" dirty="0">
                <a:gradFill>
                  <a:gsLst>
                    <a:gs pos="0">
                      <a:srgbClr val="EAAD16"/>
                    </a:gs>
                    <a:gs pos="100000">
                      <a:srgbClr val="CC971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EAAD16">
                      <a:alpha val="40000"/>
                    </a:srgbClr>
                  </a:outerShdw>
                </a:effectLst>
                <a:latin typeface="MiSans Normal" panose="00000500000000000000" charset="-122"/>
                <a:ea typeface="MiSans Normal" panose="00000500000000000000" charset="-122"/>
              </a:rPr>
              <a:t>PPT</a:t>
            </a:r>
            <a:r>
              <a:rPr lang="zh-CN" altLang="en-US" sz="2135" b="1" dirty="0">
                <a:gradFill>
                  <a:gsLst>
                    <a:gs pos="0">
                      <a:srgbClr val="EAAD16"/>
                    </a:gs>
                    <a:gs pos="100000">
                      <a:srgbClr val="CC971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EAAD16">
                      <a:alpha val="40000"/>
                    </a:srgbClr>
                  </a:outerShdw>
                </a:effectLst>
                <a:latin typeface="MiSans Normal" panose="00000500000000000000" charset="-122"/>
                <a:ea typeface="MiSans Normal" panose="00000500000000000000" charset="-122"/>
              </a:rPr>
              <a:t>竞技场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294960" y="3333828"/>
            <a:ext cx="1064241" cy="184150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微信：芷水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19741" y="2839581"/>
            <a:ext cx="1958724" cy="1958721"/>
          </a:xfrm>
          <a:prstGeom prst="roundRect">
            <a:avLst>
              <a:gd name="adj" fmla="val 4419"/>
            </a:avLst>
          </a:prstGeom>
          <a:ln w="19050">
            <a:solidFill>
              <a:srgbClr val="EAAD16"/>
            </a:soli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9667" y="2935393"/>
            <a:ext cx="1809327" cy="174413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A2D5CA-4125-BF42-A414-3E48F3ECA688}"/>
              </a:ext>
            </a:extLst>
          </p:cNvPr>
          <p:cNvSpPr txBox="1"/>
          <p:nvPr/>
        </p:nvSpPr>
        <p:spPr>
          <a:xfrm>
            <a:off x="367119" y="3385577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0646790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b9c7f2aa-d08f-4b4a-be74-78e0957c42f1"/>
  <p:tag name="COMMONDATA" val="eyJoZGlkIjoiOGJiYTlkMWU5NDY5MDE1MzdkNzQxZDI0OTM3NzI5Ym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91.1214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的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91.1214"/>
  <p:tag name="T_TOP" val="-275.0788"/>
  <p:tag name="T_WIDTH" val="88.85945"/>
  <p:tag name="T_HEIGTH" val="106.6313"/>
  <p:tag name="T_TEXT" val="的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8.26638"/>
  <p:tag name="LEFT" val="59.39063"/>
  <p:tag name="WIDTH" val="86.98952"/>
  <p:tag name="HEIGHT" val="8.48204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职场PPT一站式服务平台"/>
  <p:tag name="FONTSIZE" val="7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5"/>
  <p:tag name="WORDWRAP" val="-1"/>
  <p:tag name="AUTOSIZE" val="1"/>
  <p:tag name="TEXTREFLECTION" val="0"/>
  <p:tag name="TEXTGLOW" val="0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45.2484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不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45.2484"/>
  <p:tag name="T_TOP" val="-42.17142"/>
  <p:tag name="T_WIDTH" val="18.17575"/>
  <p:tag name="T_HEIGTH" val="21.81095"/>
  <p:tag name="T_TEXT" val="不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63.4241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惧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63.4241"/>
  <p:tag name="T_TOP" val="-42.17142"/>
  <p:tag name="T_WIDTH" val="18.17575"/>
  <p:tag name="T_HEIGTH" val="21.81095"/>
  <p:tag name="T_TEXT" val="惧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81.5999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挑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81.5999"/>
  <p:tag name="T_TOP" val="-42.17142"/>
  <p:tag name="T_WIDTH" val="18.17575"/>
  <p:tag name="T_HEIGTH" val="21.81095"/>
  <p:tag name="T_TEXT" val="挑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99.7756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战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99.7756"/>
  <p:tag name="T_TOP" val="-42.17142"/>
  <p:tag name="T_WIDTH" val="18.17575"/>
  <p:tag name="T_HEIGTH" val="21.81095"/>
  <p:tag name="T_TEXT" val="战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359.8518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玩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359.8518"/>
  <p:tag name="T_TOP" val="-275.0788"/>
  <p:tag name="T_WIDTH" val="88.85945"/>
  <p:tag name="T_HEIGTH" val="106.6313"/>
  <p:tag name="T_TEXT" val="玩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25.4866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真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25.4866"/>
  <p:tag name="T_TOP" val="-275.0788"/>
  <p:tag name="T_WIDTH" val="88.85945"/>
  <p:tag name="T_HEIGTH" val="106.6313"/>
  <p:tag name="T_TEXT" val="真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heme/theme1.xml><?xml version="1.0" encoding="utf-8"?>
<a:theme xmlns:a="http://schemas.openxmlformats.org/drawingml/2006/main" name="1_默认设计模板">
  <a:themeElements>
    <a:clrScheme name="自定义 19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C9512E"/>
      </a:accent1>
      <a:accent2>
        <a:srgbClr val="FFFFFF"/>
      </a:accent2>
      <a:accent3>
        <a:srgbClr val="969696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默认设计模板">
      <a:majorFont>
        <a:latin typeface="Arial"/>
        <a:ea typeface="MiSans Normal"/>
        <a:cs typeface=""/>
      </a:majorFont>
      <a:minorFont>
        <a:latin typeface="Ari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303</Words>
  <Application>Microsoft Office PowerPoint</Application>
  <PresentationFormat>宽屏</PresentationFormat>
  <Paragraphs>100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Alibaba Sans</vt:lpstr>
      <vt:lpstr>HarmonyOS Sans SC</vt:lpstr>
      <vt:lpstr>HarmonyOS Sans SC Black</vt:lpstr>
      <vt:lpstr>MiSans Bold</vt:lpstr>
      <vt:lpstr>MiSans Light</vt:lpstr>
      <vt:lpstr>MiSans Medium</vt:lpstr>
      <vt:lpstr>MiSans Normal</vt:lpstr>
      <vt:lpstr>OPPOSans H</vt:lpstr>
      <vt:lpstr>阿里巴巴普惠体 H</vt:lpstr>
      <vt:lpstr>等线</vt:lpstr>
      <vt:lpstr>演示少年行</vt:lpstr>
      <vt:lpstr>Arial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简约大气版式网站推广方案ppt模板</dc:title>
  <dc:creator>PPT竞技场</dc:creator>
  <cp:keywords>51PPT模板网</cp:keywords>
  <dc:description>www.51pptmoban.com</dc:description>
  <cp:lastModifiedBy>Power user</cp:lastModifiedBy>
  <cp:revision>1149</cp:revision>
  <dcterms:created xsi:type="dcterms:W3CDTF">2013-01-25T01:44:00Z</dcterms:created>
  <dcterms:modified xsi:type="dcterms:W3CDTF">2022-12-28T11:51:11Z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9C60D7E15690461ABB0AB001C85BEB68</vt:lpwstr>
  </property>
</Properties>
</file>