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79" r:id="rId7"/>
    <p:sldId id="278" r:id="rId8"/>
    <p:sldId id="262" r:id="rId9"/>
    <p:sldId id="263" r:id="rId10"/>
    <p:sldId id="281" r:id="rId11"/>
    <p:sldId id="280" r:id="rId12"/>
    <p:sldId id="1127" r:id="rId13"/>
    <p:sldId id="1128" r:id="rId14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0DB"/>
    <a:srgbClr val="5B6BD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9" autoAdjust="0"/>
    <p:restoredTop sz="96021" autoAdjust="0"/>
  </p:normalViewPr>
  <p:slideViewPr>
    <p:cSldViewPr snapToGrid="0" showGuides="1">
      <p:cViewPr>
        <p:scale>
          <a:sx n="33" d="100"/>
          <a:sy n="33" d="100"/>
        </p:scale>
        <p:origin x="2526" y="163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92-40C0-99B8-A3C971753AE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92-40C0-99B8-A3C971753AE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A92-40C0-99B8-A3C971753AE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A92-40C0-99B8-A3C971753AE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7.2</c:v>
                </c:pt>
                <c:pt idx="1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D0-4844-A1F1-A0E88D750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9D-497A-ABAC-52AB1F6BC9A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9D-497A-ABAC-52AB1F6BC9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9D-497A-ABAC-52AB1F6BC9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9D-497A-ABAC-52AB1F6BC9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6.2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D0-4844-A1F1-A0E88D750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9D-497A-ABAC-52AB1F6BC9A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9D-497A-ABAC-52AB1F6BC9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9D-497A-ABAC-52AB1F6BC9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9D-497A-ABAC-52AB1F6BC9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D0-4844-A1F1-A0E88D750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BEC0-4CA7-BD95-4C2BFBE2B8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2"/>
        <c:overlap val="-11"/>
        <c:axId val="1377744288"/>
        <c:axId val="137774553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round/>
            </a:ln>
            <a:effectLst>
              <a:outerShdw blurRad="88900" dist="330200" dir="2700000" algn="tl" rotWithShape="0">
                <a:schemeClr val="accent1">
                  <a:alpha val="19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4.3</c:v>
                </c:pt>
                <c:pt idx="2">
                  <c:v>3.5</c:v>
                </c:pt>
                <c:pt idx="3">
                  <c:v>4.8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BEC0-4CA7-BD95-4C2BFBE2B8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77744288"/>
        <c:axId val="1377745536"/>
      </c:lineChart>
      <c:catAx>
        <c:axId val="1377744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7745536"/>
        <c:crosses val="autoZero"/>
        <c:auto val="1"/>
        <c:lblAlgn val="ctr"/>
        <c:lblOffset val="100"/>
        <c:noMultiLvlLbl val="0"/>
      </c:catAx>
      <c:valAx>
        <c:axId val="1377745536"/>
        <c:scaling>
          <c:orientation val="minMax"/>
          <c:max val="5"/>
        </c:scaling>
        <c:delete val="0"/>
        <c:axPos val="l"/>
        <c:majorGridlines>
          <c:spPr>
            <a:ln w="12700" cap="flat" cmpd="sng" algn="ctr">
              <a:solidFill>
                <a:schemeClr val="accent1">
                  <a:alpha val="9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7744288"/>
        <c:crosses val="autoZero"/>
        <c:crossBetween val="between"/>
        <c:majorUnit val="1"/>
      </c:valAx>
      <c:spPr>
        <a:noFill/>
        <a:ln w="127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A2-40A0-A21C-B3773E45D0E7}"/>
              </c:ext>
            </c:extLst>
          </c:dPt>
          <c:dPt>
            <c:idx val="1"/>
            <c:bubble3D val="0"/>
            <c:explosion val="0"/>
            <c:spPr>
              <a:solidFill>
                <a:schemeClr val="tx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789-48D4-92B9-B147E34A654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5A2-40A0-A21C-B3773E45D0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5A2-40A0-A21C-B3773E45D0E7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89-48D4-92B9-B147E34A65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D2-40D7-A0E1-29C687FE6B39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alpha val="29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D2-40D7-A0E1-29C687FE6B3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D2-40D7-A0E1-29C687FE6B3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D2-40D7-A0E1-29C687FE6B39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ED2-40D7-A0E1-29C687FE6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0EF-4436-814A-702F73523C7E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alpha val="29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0EF-4436-814A-702F73523C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0EF-4436-814A-702F73523C7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0EF-4436-814A-702F73523C7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0EF-4436-814A-702F73523C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5D2-4498-9E47-90F0CEB70C9F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alpha val="29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5D2-4498-9E47-90F0CEB70C9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5D2-4498-9E47-90F0CEB70C9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5D2-4498-9E47-90F0CEB70C9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5D2-4498-9E47-90F0CEB70C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141C4-F514-4227-90AB-5CD67661E6F7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23283-D424-426D-ACD4-FCC819EB87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689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23283-D424-426D-ACD4-FCC819EB87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5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23283-D424-426D-ACD4-FCC819EB876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7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3B5D967-B73C-28C7-5F8B-32932BA6B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54D0-AC5B-4207-8D2A-735DC625E630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397DAB-7C4E-651D-4327-9CFD947E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77F46E-E762-E4C6-7903-DEBFDBA04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52150-E4DC-4825-B31E-AF2331B68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89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pos="7129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8733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6BC2CF-1D07-DEAA-AD7C-85781AAC0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1E33A3-81F3-6C84-D58C-9F721DA1E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54D0-AC5B-4207-8D2A-735DC625E630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7A84E3-9B9D-E036-F890-00AD0DC4D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27501D-08F9-72C7-8C85-7DB5E0AFC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52150-E4DC-4825-B31E-AF2331B68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50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21D1BE-BD0D-2F16-15E5-6C66389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F97983-37B3-240A-9F92-DDABF44DD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412A63-2346-8462-07A9-1E7CC2457D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54D0-AC5B-4207-8D2A-735DC625E630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3D8C51-C94F-929E-1FA4-43624CF38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3D8878-1A07-74B5-5603-91C94BC87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52150-E4DC-4825-B31E-AF2331B687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065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svg"/><Relationship Id="rId12" Type="http://schemas.openxmlformats.org/officeDocument/2006/relationships/chart" Target="../charts/chart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chart" Target="../charts/chart2.xml"/><Relationship Id="rId5" Type="http://schemas.openxmlformats.org/officeDocument/2006/relationships/image" Target="../media/image11.svg"/><Relationship Id="rId10" Type="http://schemas.openxmlformats.org/officeDocument/2006/relationships/chart" Target="../charts/chart1.xml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0197298-1F19-5686-BFEE-F6FA38DF4A9D}"/>
              </a:ext>
            </a:extLst>
          </p:cNvPr>
          <p:cNvSpPr/>
          <p:nvPr/>
        </p:nvSpPr>
        <p:spPr>
          <a:xfrm>
            <a:off x="1" y="5328842"/>
            <a:ext cx="1529159" cy="1529159"/>
          </a:xfrm>
          <a:custGeom>
            <a:avLst/>
            <a:gdLst>
              <a:gd name="connsiteX0" fmla="*/ 147132 w 1529159"/>
              <a:gd name="connsiteY0" fmla="*/ 0 h 1529159"/>
              <a:gd name="connsiteX1" fmla="*/ 1529159 w 1529159"/>
              <a:gd name="connsiteY1" fmla="*/ 1382027 h 1529159"/>
              <a:gd name="connsiteX2" fmla="*/ 1522024 w 1529159"/>
              <a:gd name="connsiteY2" fmla="*/ 1523331 h 1529159"/>
              <a:gd name="connsiteX3" fmla="*/ 1521134 w 1529159"/>
              <a:gd name="connsiteY3" fmla="*/ 1529159 h 1529159"/>
              <a:gd name="connsiteX4" fmla="*/ 887799 w 1529159"/>
              <a:gd name="connsiteY4" fmla="*/ 1529159 h 1529159"/>
              <a:gd name="connsiteX5" fmla="*/ 902631 w 1529159"/>
              <a:gd name="connsiteY5" fmla="*/ 1382027 h 1529159"/>
              <a:gd name="connsiteX6" fmla="*/ 147132 w 1529159"/>
              <a:gd name="connsiteY6" fmla="*/ 626528 h 1529159"/>
              <a:gd name="connsiteX7" fmla="*/ 69887 w 1529159"/>
              <a:gd name="connsiteY7" fmla="*/ 630429 h 1529159"/>
              <a:gd name="connsiteX8" fmla="*/ 0 w 1529159"/>
              <a:gd name="connsiteY8" fmla="*/ 641095 h 1529159"/>
              <a:gd name="connsiteX9" fmla="*/ 0 w 1529159"/>
              <a:gd name="connsiteY9" fmla="*/ 8025 h 1529159"/>
              <a:gd name="connsiteX10" fmla="*/ 5828 w 1529159"/>
              <a:gd name="connsiteY10" fmla="*/ 7136 h 1529159"/>
              <a:gd name="connsiteX11" fmla="*/ 147132 w 1529159"/>
              <a:gd name="connsiteY11" fmla="*/ 0 h 152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9159" h="1529159">
                <a:moveTo>
                  <a:pt x="147132" y="0"/>
                </a:moveTo>
                <a:cubicBezTo>
                  <a:pt x="910404" y="0"/>
                  <a:pt x="1529159" y="618755"/>
                  <a:pt x="1529159" y="1382027"/>
                </a:cubicBezTo>
                <a:cubicBezTo>
                  <a:pt x="1529159" y="1429732"/>
                  <a:pt x="1526742" y="1476872"/>
                  <a:pt x="1522024" y="1523331"/>
                </a:cubicBezTo>
                <a:lnTo>
                  <a:pt x="1521134" y="1529159"/>
                </a:lnTo>
                <a:lnTo>
                  <a:pt x="887799" y="1529159"/>
                </a:lnTo>
                <a:lnTo>
                  <a:pt x="902631" y="1382027"/>
                </a:lnTo>
                <a:cubicBezTo>
                  <a:pt x="902631" y="964776"/>
                  <a:pt x="564383" y="626528"/>
                  <a:pt x="147132" y="626528"/>
                </a:cubicBezTo>
                <a:cubicBezTo>
                  <a:pt x="121054" y="626528"/>
                  <a:pt x="95284" y="627849"/>
                  <a:pt x="69887" y="630429"/>
                </a:cubicBezTo>
                <a:lnTo>
                  <a:pt x="0" y="641095"/>
                </a:lnTo>
                <a:lnTo>
                  <a:pt x="0" y="8025"/>
                </a:lnTo>
                <a:lnTo>
                  <a:pt x="5828" y="7136"/>
                </a:lnTo>
                <a:cubicBezTo>
                  <a:pt x="52288" y="2417"/>
                  <a:pt x="99428" y="0"/>
                  <a:pt x="14713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D045C0-35FE-26D3-4EAC-7C5F62250694}"/>
              </a:ext>
            </a:extLst>
          </p:cNvPr>
          <p:cNvGrpSpPr/>
          <p:nvPr/>
        </p:nvGrpSpPr>
        <p:grpSpPr>
          <a:xfrm>
            <a:off x="750888" y="1755509"/>
            <a:ext cx="4993675" cy="3285427"/>
            <a:chOff x="750888" y="1848749"/>
            <a:chExt cx="4993675" cy="32854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B85A3F-4C52-491E-AAC4-08D60F74D808}"/>
                </a:ext>
              </a:extLst>
            </p:cNvPr>
            <p:cNvSpPr txBox="1"/>
            <p:nvPr/>
          </p:nvSpPr>
          <p:spPr>
            <a:xfrm>
              <a:off x="794432" y="1848749"/>
              <a:ext cx="15504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n w="25400">
                    <a:solidFill>
                      <a:schemeClr val="accent1"/>
                    </a:solidFill>
                  </a:ln>
                  <a:noFill/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20XX</a:t>
              </a:r>
              <a:endParaRPr lang="zh-CN" altLang="en-US" sz="4000" b="1" dirty="0">
                <a:ln w="25400">
                  <a:solidFill>
                    <a:schemeClr val="accent1"/>
                  </a:soli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1581BE6-F615-89DB-3755-0C60CF6AE725}"/>
                </a:ext>
              </a:extLst>
            </p:cNvPr>
            <p:cNvGrpSpPr/>
            <p:nvPr/>
          </p:nvGrpSpPr>
          <p:grpSpPr>
            <a:xfrm>
              <a:off x="750888" y="2283104"/>
              <a:ext cx="4993675" cy="1169551"/>
              <a:chOff x="1213139" y="2718273"/>
              <a:chExt cx="4993675" cy="116955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65ADD48-4D0D-8287-2902-DFA322CFA691}"/>
                  </a:ext>
                </a:extLst>
              </p:cNvPr>
              <p:cNvSpPr txBox="1"/>
              <p:nvPr/>
            </p:nvSpPr>
            <p:spPr>
              <a:xfrm>
                <a:off x="1213139" y="2718273"/>
                <a:ext cx="4993675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b="1" dirty="0">
                    <a:solidFill>
                      <a:schemeClr val="bg1">
                        <a:lumMod val="85000"/>
                        <a:lumOff val="15000"/>
                      </a:schemeClr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月度</a:t>
                </a:r>
                <a:r>
                  <a:rPr lang="zh-CN" altLang="en-US" sz="6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0"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工作汇报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30E40D4-5925-A4CE-FDDA-D4C142EFD4FF}"/>
                  </a:ext>
                </a:extLst>
              </p:cNvPr>
              <p:cNvSpPr txBox="1"/>
              <p:nvPr/>
            </p:nvSpPr>
            <p:spPr>
              <a:xfrm>
                <a:off x="1256683" y="3549270"/>
                <a:ext cx="3165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600" b="0" dirty="0">
                    <a:solidFill>
                      <a:srgbClr val="000000">
                        <a:alpha val="31000"/>
                      </a:srgbClr>
                    </a:solidFill>
                    <a:effectLst/>
                    <a:latin typeface="PingFangSC-Regular"/>
                  </a:rPr>
                  <a:t>Monthly work report</a:t>
                </a:r>
                <a:endParaRPr lang="zh-CN" altLang="en-US" sz="1600" dirty="0">
                  <a:solidFill>
                    <a:srgbClr val="2A40DB">
                      <a:alpha val="31000"/>
                    </a:srgb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8ADA844-72B4-2033-B07F-A8F9A7E74824}"/>
                </a:ext>
              </a:extLst>
            </p:cNvPr>
            <p:cNvGrpSpPr/>
            <p:nvPr/>
          </p:nvGrpSpPr>
          <p:grpSpPr>
            <a:xfrm>
              <a:off x="880774" y="3662374"/>
              <a:ext cx="3828595" cy="415555"/>
              <a:chOff x="1553030" y="4400550"/>
              <a:chExt cx="3828595" cy="415555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DA355F1B-6F89-AAA1-AB21-BF7C04EEA3F6}"/>
                  </a:ext>
                </a:extLst>
              </p:cNvPr>
              <p:cNvSpPr/>
              <p:nvPr/>
            </p:nvSpPr>
            <p:spPr>
              <a:xfrm>
                <a:off x="1553030" y="4400550"/>
                <a:ext cx="1828346" cy="4155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BF74E6F-DE4A-F699-5D66-9D859B36B841}"/>
                  </a:ext>
                </a:extLst>
              </p:cNvPr>
              <p:cNvSpPr txBox="1"/>
              <p:nvPr/>
            </p:nvSpPr>
            <p:spPr>
              <a:xfrm>
                <a:off x="1774706" y="4485217"/>
                <a:ext cx="1384995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/>
                  <a:t>汇报人：烟雨</a:t>
                </a: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EE79F9A3-2356-EE80-F925-21B55B8D2826}"/>
                  </a:ext>
                </a:extLst>
              </p:cNvPr>
              <p:cNvSpPr/>
              <p:nvPr/>
            </p:nvSpPr>
            <p:spPr>
              <a:xfrm>
                <a:off x="3493740" y="4400550"/>
                <a:ext cx="1887885" cy="4155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2DD28AB-F182-D5A1-0221-A68FF5D071C1}"/>
                  </a:ext>
                </a:extLst>
              </p:cNvPr>
              <p:cNvSpPr txBox="1"/>
              <p:nvPr/>
            </p:nvSpPr>
            <p:spPr>
              <a:xfrm>
                <a:off x="3619462" y="4485217"/>
                <a:ext cx="163644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/>
                  <a:t>时间：</a:t>
                </a:r>
                <a:r>
                  <a:rPr lang="en-US" altLang="zh-CN" sz="1600" dirty="0"/>
                  <a:t>20XX.X</a:t>
                </a:r>
                <a:r>
                  <a:rPr lang="zh-CN" altLang="en-US" sz="1600" dirty="0"/>
                  <a:t>月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6C103F3-893F-72E8-CFC2-9CA2F76A6D71}"/>
                </a:ext>
              </a:extLst>
            </p:cNvPr>
            <p:cNvCxnSpPr>
              <a:cxnSpLocks/>
            </p:cNvCxnSpPr>
            <p:nvPr/>
          </p:nvCxnSpPr>
          <p:spPr>
            <a:xfrm>
              <a:off x="880774" y="4414803"/>
              <a:ext cx="3828596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F2414C0-7F9E-7323-BBFE-92E58A78AE4D}"/>
                </a:ext>
              </a:extLst>
            </p:cNvPr>
            <p:cNvSpPr txBox="1"/>
            <p:nvPr/>
          </p:nvSpPr>
          <p:spPr>
            <a:xfrm>
              <a:off x="880775" y="4703289"/>
              <a:ext cx="387991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</a:rPr>
                <a:t>工作汇报是工作人员向上级汇报工作计划、进展及完成情况的活动。</a:t>
              </a:r>
            </a:p>
          </p:txBody>
        </p:sp>
      </p:grpSp>
      <p:pic>
        <p:nvPicPr>
          <p:cNvPr id="55" name="图形 54">
            <a:extLst>
              <a:ext uri="{FF2B5EF4-FFF2-40B4-BE49-F238E27FC236}">
                <a16:creationId xmlns:a16="http://schemas.microsoft.com/office/drawing/2014/main" id="{D89E7ACD-4FA3-A54E-C18C-A1023C577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7797" y="1530939"/>
            <a:ext cx="5693517" cy="5693517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E09E64C8-0E7A-101C-7C9F-0047A6CF09D5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CCA002D-CA03-538F-7580-081B8EBB60B7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300F1BC-52E7-77E7-06C1-CBCD4A978E4D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BD057D4-429D-7721-FFAB-1ABFDCF586CF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6150CD0-2B91-36EA-B7A4-40F489CD29D0}"/>
              </a:ext>
            </a:extLst>
          </p:cNvPr>
          <p:cNvGrpSpPr/>
          <p:nvPr/>
        </p:nvGrpSpPr>
        <p:grpSpPr>
          <a:xfrm>
            <a:off x="874713" y="381890"/>
            <a:ext cx="353052" cy="93536"/>
            <a:chOff x="10510837" y="6584404"/>
            <a:chExt cx="264464" cy="7006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3802AFD-58DB-11F2-D705-33B428F1325A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C1F2DC4-38C2-332B-FB5B-D3BE9759A4D9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094BF61-81DF-B905-F11C-6B3121B21D85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A550D-165C-D515-7C3B-3A3ACB4A0445}"/>
              </a:ext>
            </a:extLst>
          </p:cNvPr>
          <p:cNvSpPr txBox="1"/>
          <p:nvPr/>
        </p:nvSpPr>
        <p:spPr>
          <a:xfrm>
            <a:off x="874713" y="1352550"/>
            <a:ext cx="2640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+mj-lt"/>
              </a:rPr>
              <a:t>YOUR LOGO</a:t>
            </a:r>
            <a:endParaRPr lang="zh-CN" altLang="en-US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3116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>
            <a:extLst>
              <a:ext uri="{FF2B5EF4-FFF2-40B4-BE49-F238E27FC236}">
                <a16:creationId xmlns:a16="http://schemas.microsoft.com/office/drawing/2014/main" id="{7B68798C-4CE5-4CC1-839D-5F8AA5BD9718}"/>
              </a:ext>
            </a:extLst>
          </p:cNvPr>
          <p:cNvGrpSpPr/>
          <p:nvPr/>
        </p:nvGrpSpPr>
        <p:grpSpPr>
          <a:xfrm flipV="1">
            <a:off x="0" y="5108070"/>
            <a:ext cx="4699000" cy="1749927"/>
            <a:chOff x="0" y="0"/>
            <a:chExt cx="9194738" cy="4375982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2B8AB92-04ED-E09C-F48F-94B76BEED1A6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12">
              <a:extLst>
                <a:ext uri="{FF2B5EF4-FFF2-40B4-BE49-F238E27FC236}">
                  <a16:creationId xmlns:a16="http://schemas.microsoft.com/office/drawing/2014/main" id="{A099DF34-9E48-0F20-CA44-7231AB29C727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5358DA3-A657-814A-3849-E05A31DF8B90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8A87A90-E223-D884-A010-197B3227D750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405285B-B78E-ED74-F6FC-41E89E15C45E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4320D97-D13D-920B-56EB-C7E0E858C28F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5AE274F-420E-43F4-4E6B-F01B84696F97}"/>
              </a:ext>
            </a:extLst>
          </p:cNvPr>
          <p:cNvSpPr/>
          <p:nvPr/>
        </p:nvSpPr>
        <p:spPr>
          <a:xfrm>
            <a:off x="8691394" y="3157537"/>
            <a:ext cx="2625893" cy="542924"/>
          </a:xfrm>
          <a:custGeom>
            <a:avLst/>
            <a:gdLst>
              <a:gd name="connsiteX0" fmla="*/ 0 w 2641322"/>
              <a:gd name="connsiteY0" fmla="*/ 0 h 542924"/>
              <a:gd name="connsiteX1" fmla="*/ 2365098 w 2641322"/>
              <a:gd name="connsiteY1" fmla="*/ 0 h 542924"/>
              <a:gd name="connsiteX2" fmla="*/ 2619616 w 2641322"/>
              <a:gd name="connsiteY2" fmla="*/ 168706 h 542924"/>
              <a:gd name="connsiteX3" fmla="*/ 2641322 w 2641322"/>
              <a:gd name="connsiteY3" fmla="*/ 276221 h 542924"/>
              <a:gd name="connsiteX4" fmla="*/ 2641322 w 2641322"/>
              <a:gd name="connsiteY4" fmla="*/ 276230 h 542924"/>
              <a:gd name="connsiteX5" fmla="*/ 2619616 w 2641322"/>
              <a:gd name="connsiteY5" fmla="*/ 383744 h 542924"/>
              <a:gd name="connsiteX6" fmla="*/ 2472617 w 2641322"/>
              <a:gd name="connsiteY6" fmla="*/ 530743 h 542924"/>
              <a:gd name="connsiteX7" fmla="*/ 2433376 w 2641322"/>
              <a:gd name="connsiteY7" fmla="*/ 542924 h 542924"/>
              <a:gd name="connsiteX8" fmla="*/ 0 w 2641322"/>
              <a:gd name="connsiteY8" fmla="*/ 542924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1322" h="542924">
                <a:moveTo>
                  <a:pt x="0" y="0"/>
                </a:moveTo>
                <a:lnTo>
                  <a:pt x="2365098" y="0"/>
                </a:lnTo>
                <a:cubicBezTo>
                  <a:pt x="2479514" y="0"/>
                  <a:pt x="2577683" y="69565"/>
                  <a:pt x="2619616" y="168706"/>
                </a:cubicBezTo>
                <a:lnTo>
                  <a:pt x="2641322" y="276221"/>
                </a:lnTo>
                <a:lnTo>
                  <a:pt x="2641322" y="276230"/>
                </a:lnTo>
                <a:lnTo>
                  <a:pt x="2619616" y="383744"/>
                </a:lnTo>
                <a:cubicBezTo>
                  <a:pt x="2591660" y="449839"/>
                  <a:pt x="2538711" y="502788"/>
                  <a:pt x="2472617" y="530743"/>
                </a:cubicBezTo>
                <a:lnTo>
                  <a:pt x="2433376" y="542924"/>
                </a:lnTo>
                <a:lnTo>
                  <a:pt x="0" y="54292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FD21A06F-C373-696E-BB0D-79589627B5EA}"/>
              </a:ext>
            </a:extLst>
          </p:cNvPr>
          <p:cNvSpPr/>
          <p:nvPr/>
        </p:nvSpPr>
        <p:spPr>
          <a:xfrm>
            <a:off x="6126499" y="3157537"/>
            <a:ext cx="2625893" cy="542924"/>
          </a:xfrm>
          <a:custGeom>
            <a:avLst/>
            <a:gdLst>
              <a:gd name="connsiteX0" fmla="*/ 0 w 2641322"/>
              <a:gd name="connsiteY0" fmla="*/ 0 h 542924"/>
              <a:gd name="connsiteX1" fmla="*/ 2641322 w 2641322"/>
              <a:gd name="connsiteY1" fmla="*/ 0 h 542924"/>
              <a:gd name="connsiteX2" fmla="*/ 2641322 w 2641322"/>
              <a:gd name="connsiteY2" fmla="*/ 542924 h 542924"/>
              <a:gd name="connsiteX3" fmla="*/ 0 w 2641322"/>
              <a:gd name="connsiteY3" fmla="*/ 542924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322" h="542924">
                <a:moveTo>
                  <a:pt x="0" y="0"/>
                </a:moveTo>
                <a:lnTo>
                  <a:pt x="2641322" y="0"/>
                </a:lnTo>
                <a:lnTo>
                  <a:pt x="2641322" y="542924"/>
                </a:lnTo>
                <a:lnTo>
                  <a:pt x="0" y="542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F0ECD78-E21F-00CD-408C-E2D2F7472956}"/>
              </a:ext>
            </a:extLst>
          </p:cNvPr>
          <p:cNvSpPr/>
          <p:nvPr/>
        </p:nvSpPr>
        <p:spPr>
          <a:xfrm>
            <a:off x="874713" y="3157538"/>
            <a:ext cx="2625892" cy="542924"/>
          </a:xfrm>
          <a:custGeom>
            <a:avLst/>
            <a:gdLst>
              <a:gd name="connsiteX0" fmla="*/ 276225 w 2641321"/>
              <a:gd name="connsiteY0" fmla="*/ 0 h 552449"/>
              <a:gd name="connsiteX1" fmla="*/ 2641321 w 2641321"/>
              <a:gd name="connsiteY1" fmla="*/ 0 h 552449"/>
              <a:gd name="connsiteX2" fmla="*/ 2641321 w 2641321"/>
              <a:gd name="connsiteY2" fmla="*/ 552449 h 552449"/>
              <a:gd name="connsiteX3" fmla="*/ 276215 w 2641321"/>
              <a:gd name="connsiteY3" fmla="*/ 552449 h 552449"/>
              <a:gd name="connsiteX4" fmla="*/ 220556 w 2641321"/>
              <a:gd name="connsiteY4" fmla="*/ 546838 h 552449"/>
              <a:gd name="connsiteX5" fmla="*/ 0 w 2641321"/>
              <a:gd name="connsiteY5" fmla="*/ 276225 h 552449"/>
              <a:gd name="connsiteX6" fmla="*/ 276225 w 2641321"/>
              <a:gd name="connsiteY6" fmla="*/ 0 h 55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321" h="552449">
                <a:moveTo>
                  <a:pt x="276225" y="0"/>
                </a:moveTo>
                <a:lnTo>
                  <a:pt x="2641321" y="0"/>
                </a:lnTo>
                <a:lnTo>
                  <a:pt x="2641321" y="552449"/>
                </a:lnTo>
                <a:lnTo>
                  <a:pt x="276215" y="552449"/>
                </a:lnTo>
                <a:lnTo>
                  <a:pt x="220556" y="546838"/>
                </a:lnTo>
                <a:cubicBezTo>
                  <a:pt x="94685" y="521081"/>
                  <a:pt x="0" y="409711"/>
                  <a:pt x="0" y="276225"/>
                </a:cubicBezTo>
                <a:cubicBezTo>
                  <a:pt x="0" y="123670"/>
                  <a:pt x="123670" y="0"/>
                  <a:pt x="27622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FCF39C58-9980-5E1D-26B0-8E65F85F3A8A}"/>
              </a:ext>
            </a:extLst>
          </p:cNvPr>
          <p:cNvSpPr/>
          <p:nvPr/>
        </p:nvSpPr>
        <p:spPr>
          <a:xfrm>
            <a:off x="3500605" y="3157537"/>
            <a:ext cx="2625893" cy="542925"/>
          </a:xfrm>
          <a:custGeom>
            <a:avLst/>
            <a:gdLst>
              <a:gd name="connsiteX0" fmla="*/ 0 w 2641322"/>
              <a:gd name="connsiteY0" fmla="*/ 0 h 542925"/>
              <a:gd name="connsiteX1" fmla="*/ 2641322 w 2641322"/>
              <a:gd name="connsiteY1" fmla="*/ 0 h 542925"/>
              <a:gd name="connsiteX2" fmla="*/ 2641322 w 2641322"/>
              <a:gd name="connsiteY2" fmla="*/ 542925 h 542925"/>
              <a:gd name="connsiteX3" fmla="*/ 0 w 2641322"/>
              <a:gd name="connsiteY3" fmla="*/ 5429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322" h="542925">
                <a:moveTo>
                  <a:pt x="0" y="0"/>
                </a:moveTo>
                <a:lnTo>
                  <a:pt x="2641322" y="0"/>
                </a:lnTo>
                <a:lnTo>
                  <a:pt x="2641322" y="542925"/>
                </a:lnTo>
                <a:lnTo>
                  <a:pt x="0" y="5429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DE715AF-414F-1D03-773A-479465285E23}"/>
              </a:ext>
            </a:extLst>
          </p:cNvPr>
          <p:cNvSpPr txBox="1"/>
          <p:nvPr/>
        </p:nvSpPr>
        <p:spPr>
          <a:xfrm>
            <a:off x="1872915" y="3244334"/>
            <a:ext cx="62948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dirty="0">
                <a:latin typeface="+mj-ea"/>
                <a:ea typeface="+mj-ea"/>
              </a:rPr>
              <a:t>ONE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9646B94-A46F-EFF3-7604-F8C8E2877886}"/>
              </a:ext>
            </a:extLst>
          </p:cNvPr>
          <p:cNvSpPr txBox="1"/>
          <p:nvPr/>
        </p:nvSpPr>
        <p:spPr>
          <a:xfrm>
            <a:off x="4451795" y="3244334"/>
            <a:ext cx="7235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dirty="0">
                <a:latin typeface="+mj-ea"/>
                <a:ea typeface="+mj-ea"/>
              </a:rPr>
              <a:t>TWO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42543FE-4B07-D23A-737A-E9E5334CA568}"/>
              </a:ext>
            </a:extLst>
          </p:cNvPr>
          <p:cNvSpPr txBox="1"/>
          <p:nvPr/>
        </p:nvSpPr>
        <p:spPr>
          <a:xfrm>
            <a:off x="6949401" y="3244334"/>
            <a:ext cx="98008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dirty="0">
                <a:latin typeface="+mj-ea"/>
                <a:ea typeface="+mj-ea"/>
              </a:rPr>
              <a:t>THREE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23150CF-A34E-75CE-D510-93BD0C8A14AC}"/>
              </a:ext>
            </a:extLst>
          </p:cNvPr>
          <p:cNvSpPr txBox="1"/>
          <p:nvPr/>
        </p:nvSpPr>
        <p:spPr>
          <a:xfrm>
            <a:off x="9579635" y="3244333"/>
            <a:ext cx="84941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dirty="0">
                <a:latin typeface="+mj-ea"/>
                <a:ea typeface="+mj-ea"/>
              </a:rPr>
              <a:t>FOUR</a:t>
            </a:r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84D2AC6-9A28-4DC0-7681-5B2A069D9B5B}"/>
              </a:ext>
            </a:extLst>
          </p:cNvPr>
          <p:cNvGrpSpPr/>
          <p:nvPr/>
        </p:nvGrpSpPr>
        <p:grpSpPr>
          <a:xfrm>
            <a:off x="1127118" y="1749927"/>
            <a:ext cx="2121082" cy="1173951"/>
            <a:chOff x="1860368" y="4454821"/>
            <a:chExt cx="2121082" cy="117395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8598CD1-3AE8-3D9F-2DE9-FF182BEECBAA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0E50559-02ED-4062-9A5A-226171FFE286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616AE0FE-5CB9-2D92-DC0A-F17684075F53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169644D-AD93-8517-3EE5-22B1F4824847}"/>
              </a:ext>
            </a:extLst>
          </p:cNvPr>
          <p:cNvGrpSpPr/>
          <p:nvPr/>
        </p:nvGrpSpPr>
        <p:grpSpPr>
          <a:xfrm>
            <a:off x="3753010" y="3934121"/>
            <a:ext cx="2121082" cy="1173951"/>
            <a:chOff x="1860368" y="4454821"/>
            <a:chExt cx="2121082" cy="117395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721B20F-9203-E49C-EF2B-A359B47102ED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13E6B6E-22E3-3D3C-8F66-750C6EE2A57D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746AE38E-259F-D525-DB37-CDC86EDF1DE2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657BF60-20B0-A85C-D88D-38B942EEF1EE}"/>
              </a:ext>
            </a:extLst>
          </p:cNvPr>
          <p:cNvGrpSpPr/>
          <p:nvPr/>
        </p:nvGrpSpPr>
        <p:grpSpPr>
          <a:xfrm>
            <a:off x="6378904" y="1749927"/>
            <a:ext cx="2121082" cy="1173951"/>
            <a:chOff x="1860368" y="4454821"/>
            <a:chExt cx="2121082" cy="117395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6BA45E9-899C-3848-EEC0-5F579233E8DC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69B9724-920A-D32E-D744-D27751BE684B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8ADFED64-C570-360B-99BA-78EB198D413B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CD25D5E-5475-5B86-77B5-4F8354D11F7C}"/>
              </a:ext>
            </a:extLst>
          </p:cNvPr>
          <p:cNvGrpSpPr/>
          <p:nvPr/>
        </p:nvGrpSpPr>
        <p:grpSpPr>
          <a:xfrm>
            <a:off x="8943799" y="3934121"/>
            <a:ext cx="2121082" cy="1173951"/>
            <a:chOff x="1860368" y="4454821"/>
            <a:chExt cx="2121082" cy="117395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D7ED524-A2D8-F749-9DE3-D00CDE88D532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21464D8-C82A-ECE9-02FE-5D6FBCA86FCC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5D8B88BF-1636-349D-E568-E95D0836E193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EFF0BAC-C63F-E77A-D452-E325AB669B6F}"/>
              </a:ext>
            </a:extLst>
          </p:cNvPr>
          <p:cNvGrpSpPr/>
          <p:nvPr/>
        </p:nvGrpSpPr>
        <p:grpSpPr>
          <a:xfrm>
            <a:off x="874713" y="381890"/>
            <a:ext cx="353052" cy="93536"/>
            <a:chOff x="10510837" y="6584404"/>
            <a:chExt cx="264464" cy="70067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77041A36-8331-05C8-C599-286D764D3582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B1ABA53-82F7-1E2E-E90E-E35A4E10142F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884A50C-FD63-7B15-24F3-BE23D6096EC3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箭头: 下 73">
            <a:extLst>
              <a:ext uri="{FF2B5EF4-FFF2-40B4-BE49-F238E27FC236}">
                <a16:creationId xmlns:a16="http://schemas.microsoft.com/office/drawing/2014/main" id="{414C41C9-AFA9-027C-69E7-74F5AD394DA0}"/>
              </a:ext>
            </a:extLst>
          </p:cNvPr>
          <p:cNvSpPr/>
          <p:nvPr/>
        </p:nvSpPr>
        <p:spPr>
          <a:xfrm>
            <a:off x="2016982" y="3934121"/>
            <a:ext cx="341354" cy="988403"/>
          </a:xfrm>
          <a:prstGeom prst="down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箭头: 下 74">
            <a:extLst>
              <a:ext uri="{FF2B5EF4-FFF2-40B4-BE49-F238E27FC236}">
                <a16:creationId xmlns:a16="http://schemas.microsoft.com/office/drawing/2014/main" id="{4DE9AC0F-1031-A90E-0316-7E100A8E39E1}"/>
              </a:ext>
            </a:extLst>
          </p:cNvPr>
          <p:cNvSpPr/>
          <p:nvPr/>
        </p:nvSpPr>
        <p:spPr>
          <a:xfrm>
            <a:off x="7268768" y="3934121"/>
            <a:ext cx="341354" cy="988403"/>
          </a:xfrm>
          <a:prstGeom prst="down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箭头: 下 75">
            <a:extLst>
              <a:ext uri="{FF2B5EF4-FFF2-40B4-BE49-F238E27FC236}">
                <a16:creationId xmlns:a16="http://schemas.microsoft.com/office/drawing/2014/main" id="{C7DC63E2-10E7-9900-D10B-53C5B31C0D34}"/>
              </a:ext>
            </a:extLst>
          </p:cNvPr>
          <p:cNvSpPr/>
          <p:nvPr/>
        </p:nvSpPr>
        <p:spPr>
          <a:xfrm flipV="1">
            <a:off x="4642874" y="1749927"/>
            <a:ext cx="341354" cy="988403"/>
          </a:xfrm>
          <a:prstGeom prst="down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箭头: 下 76">
            <a:extLst>
              <a:ext uri="{FF2B5EF4-FFF2-40B4-BE49-F238E27FC236}">
                <a16:creationId xmlns:a16="http://schemas.microsoft.com/office/drawing/2014/main" id="{017FB913-C217-635E-A537-9385DE95EB99}"/>
              </a:ext>
            </a:extLst>
          </p:cNvPr>
          <p:cNvSpPr/>
          <p:nvPr/>
        </p:nvSpPr>
        <p:spPr>
          <a:xfrm flipV="1">
            <a:off x="9833663" y="1749927"/>
            <a:ext cx="341354" cy="988403"/>
          </a:xfrm>
          <a:prstGeom prst="downArrow">
            <a:avLst>
              <a:gd name="adj1" fmla="val 10000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422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47E4551-C2CB-B81D-6D84-49B216D0ABEE}"/>
              </a:ext>
            </a:extLst>
          </p:cNvPr>
          <p:cNvSpPr/>
          <p:nvPr/>
        </p:nvSpPr>
        <p:spPr>
          <a:xfrm>
            <a:off x="0" y="728663"/>
            <a:ext cx="6129337" cy="6129337"/>
          </a:xfrm>
          <a:custGeom>
            <a:avLst/>
            <a:gdLst>
              <a:gd name="connsiteX0" fmla="*/ 147132 w 6129337"/>
              <a:gd name="connsiteY0" fmla="*/ 0 h 6129337"/>
              <a:gd name="connsiteX1" fmla="*/ 6129337 w 6129337"/>
              <a:gd name="connsiteY1" fmla="*/ 5982205 h 6129337"/>
              <a:gd name="connsiteX2" fmla="*/ 6125617 w 6129337"/>
              <a:gd name="connsiteY2" fmla="*/ 6129337 h 6129337"/>
              <a:gd name="connsiteX3" fmla="*/ 3409935 w 6129337"/>
              <a:gd name="connsiteY3" fmla="*/ 6129337 h 6129337"/>
              <a:gd name="connsiteX4" fmla="*/ 3417364 w 6129337"/>
              <a:gd name="connsiteY4" fmla="*/ 5982205 h 6129337"/>
              <a:gd name="connsiteX5" fmla="*/ 147132 w 6129337"/>
              <a:gd name="connsiteY5" fmla="*/ 2711973 h 6129337"/>
              <a:gd name="connsiteX6" fmla="*/ 0 w 6129337"/>
              <a:gd name="connsiteY6" fmla="*/ 2715694 h 6129337"/>
              <a:gd name="connsiteX7" fmla="*/ 0 w 6129337"/>
              <a:gd name="connsiteY7" fmla="*/ 3721 h 61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29337" h="6129337">
                <a:moveTo>
                  <a:pt x="147132" y="0"/>
                </a:moveTo>
                <a:cubicBezTo>
                  <a:pt x="3451013" y="0"/>
                  <a:pt x="6129337" y="2678324"/>
                  <a:pt x="6129337" y="5982205"/>
                </a:cubicBezTo>
                <a:lnTo>
                  <a:pt x="6125617" y="6129337"/>
                </a:lnTo>
                <a:lnTo>
                  <a:pt x="3409935" y="6129337"/>
                </a:lnTo>
                <a:lnTo>
                  <a:pt x="3417364" y="5982205"/>
                </a:lnTo>
                <a:cubicBezTo>
                  <a:pt x="3417364" y="4176107"/>
                  <a:pt x="1953231" y="2711973"/>
                  <a:pt x="147132" y="2711973"/>
                </a:cubicBezTo>
                <a:lnTo>
                  <a:pt x="0" y="2715694"/>
                </a:lnTo>
                <a:lnTo>
                  <a:pt x="0" y="372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100000">
                <a:schemeClr val="accent1">
                  <a:alpha val="2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09E64C8-0E7A-101C-7C9F-0047A6CF09D5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CCA002D-CA03-538F-7580-081B8EBB60B7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300F1BC-52E7-77E7-06C1-CBCD4A978E4D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BD057D4-429D-7721-FFAB-1ABFDCF586CF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6150CD0-2B91-36EA-B7A4-40F489CD29D0}"/>
              </a:ext>
            </a:extLst>
          </p:cNvPr>
          <p:cNvGrpSpPr/>
          <p:nvPr/>
        </p:nvGrpSpPr>
        <p:grpSpPr>
          <a:xfrm>
            <a:off x="874713" y="381890"/>
            <a:ext cx="353052" cy="93536"/>
            <a:chOff x="10510837" y="6584404"/>
            <a:chExt cx="264464" cy="7006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3802AFD-58DB-11F2-D705-33B428F1325A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C1F2DC4-38C2-332B-FB5B-D3BE9759A4D9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094BF61-81DF-B905-F11C-6B3121B21D85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id="{DF7C0CEE-1DBE-527B-0919-4216F813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1776" y="1231635"/>
            <a:ext cx="6002170" cy="600217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1D045C0-35FE-26D3-4EAC-7C5F62250694}"/>
              </a:ext>
            </a:extLst>
          </p:cNvPr>
          <p:cNvGrpSpPr/>
          <p:nvPr/>
        </p:nvGrpSpPr>
        <p:grpSpPr>
          <a:xfrm>
            <a:off x="750888" y="2259541"/>
            <a:ext cx="5219699" cy="2680980"/>
            <a:chOff x="750888" y="2520967"/>
            <a:chExt cx="5219699" cy="268098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1581BE6-F615-89DB-3755-0C60CF6AE725}"/>
                </a:ext>
              </a:extLst>
            </p:cNvPr>
            <p:cNvGrpSpPr/>
            <p:nvPr/>
          </p:nvGrpSpPr>
          <p:grpSpPr>
            <a:xfrm>
              <a:off x="750888" y="2520967"/>
              <a:ext cx="5219699" cy="2680980"/>
              <a:chOff x="1213139" y="2956136"/>
              <a:chExt cx="5219699" cy="268098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65ADD48-4D0D-8287-2902-DFA322CFA691}"/>
                  </a:ext>
                </a:extLst>
              </p:cNvPr>
              <p:cNvSpPr txBox="1"/>
              <p:nvPr/>
            </p:nvSpPr>
            <p:spPr>
              <a:xfrm>
                <a:off x="1213139" y="2956136"/>
                <a:ext cx="343876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b="1" dirty="0">
                    <a:solidFill>
                      <a:schemeClr val="bg1">
                        <a:lumMod val="85000"/>
                        <a:lumOff val="15000"/>
                      </a:schemeClr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感谢观看</a:t>
                </a:r>
                <a:endParaRPr lang="zh-CN" altLang="en-US" sz="66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0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30E40D4-5925-A4CE-FDDA-D4C142EFD4FF}"/>
                  </a:ext>
                </a:extLst>
              </p:cNvPr>
              <p:cNvSpPr txBox="1"/>
              <p:nvPr/>
            </p:nvSpPr>
            <p:spPr>
              <a:xfrm>
                <a:off x="1256683" y="3549270"/>
                <a:ext cx="3165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endParaRPr lang="zh-CN" altLang="en-US" sz="1600" dirty="0">
                  <a:solidFill>
                    <a:srgbClr val="2A40DB">
                      <a:alpha val="31000"/>
                    </a:srgb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5D31E8-A957-D1C5-6F70-926F47DCA7CE}"/>
                  </a:ext>
                </a:extLst>
              </p:cNvPr>
              <p:cNvSpPr txBox="1"/>
              <p:nvPr/>
            </p:nvSpPr>
            <p:spPr>
              <a:xfrm>
                <a:off x="1213139" y="4529120"/>
                <a:ext cx="521969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accent1">
                        <a:alpha val="9000"/>
                      </a:schemeClr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THANK YOU</a:t>
                </a:r>
                <a:endParaRPr lang="zh-CN" altLang="en-US" sz="6600" b="1" dirty="0">
                  <a:solidFill>
                    <a:schemeClr val="accent1">
                      <a:alpha val="9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8ADA844-72B4-2033-B07F-A8F9A7E74824}"/>
                </a:ext>
              </a:extLst>
            </p:cNvPr>
            <p:cNvGrpSpPr/>
            <p:nvPr/>
          </p:nvGrpSpPr>
          <p:grpSpPr>
            <a:xfrm>
              <a:off x="880774" y="3662374"/>
              <a:ext cx="3828595" cy="415555"/>
              <a:chOff x="1553030" y="4400550"/>
              <a:chExt cx="3828595" cy="415555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DA355F1B-6F89-AAA1-AB21-BF7C04EEA3F6}"/>
                  </a:ext>
                </a:extLst>
              </p:cNvPr>
              <p:cNvSpPr/>
              <p:nvPr/>
            </p:nvSpPr>
            <p:spPr>
              <a:xfrm>
                <a:off x="1553030" y="4400550"/>
                <a:ext cx="1828346" cy="4155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BF74E6F-DE4A-F699-5D66-9D859B36B841}"/>
                  </a:ext>
                </a:extLst>
              </p:cNvPr>
              <p:cNvSpPr txBox="1"/>
              <p:nvPr/>
            </p:nvSpPr>
            <p:spPr>
              <a:xfrm>
                <a:off x="1774706" y="4485217"/>
                <a:ext cx="1384995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/>
                  <a:t>汇报人：烟雨</a:t>
                </a: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EE79F9A3-2356-EE80-F925-21B55B8D2826}"/>
                  </a:ext>
                </a:extLst>
              </p:cNvPr>
              <p:cNvSpPr/>
              <p:nvPr/>
            </p:nvSpPr>
            <p:spPr>
              <a:xfrm>
                <a:off x="3493740" y="4400550"/>
                <a:ext cx="1887885" cy="415555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2DD28AB-F182-D5A1-0221-A68FF5D071C1}"/>
                  </a:ext>
                </a:extLst>
              </p:cNvPr>
              <p:cNvSpPr txBox="1"/>
              <p:nvPr/>
            </p:nvSpPr>
            <p:spPr>
              <a:xfrm>
                <a:off x="3619462" y="4485217"/>
                <a:ext cx="163644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/>
                  <a:t>时间：</a:t>
                </a:r>
                <a:r>
                  <a:rPr lang="en-US" altLang="zh-CN" sz="1600" dirty="0"/>
                  <a:t>20XX.X</a:t>
                </a:r>
                <a:r>
                  <a:rPr lang="zh-CN" altLang="en-US" sz="1600" dirty="0"/>
                  <a:t>月</a:t>
                </a: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3C43FDF-95AF-451A-E7FC-388A50F0A2F8}"/>
              </a:ext>
            </a:extLst>
          </p:cNvPr>
          <p:cNvSpPr txBox="1"/>
          <p:nvPr/>
        </p:nvSpPr>
        <p:spPr>
          <a:xfrm>
            <a:off x="874713" y="1917479"/>
            <a:ext cx="2640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+mj-lt"/>
              </a:rPr>
              <a:t>YOUR LOGO</a:t>
            </a:r>
            <a:endParaRPr lang="zh-CN" altLang="en-US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8005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28E804D9-D9F3-C976-3045-7FC7A549E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447" y="671771"/>
            <a:ext cx="1860483" cy="1868914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烟雨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YAN YU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艾迪鹅实战班毕业学员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37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200" b="1" spc="100" dirty="0">
                <a:solidFill>
                  <a:srgbClr val="00FFFF"/>
                </a:solidFill>
                <a:latin typeface="+mj-ea"/>
                <a:ea typeface="+mj-ea"/>
              </a:rPr>
              <a:t>luoyanyu1231</a:t>
            </a:r>
            <a:endParaRPr lang="zh-CN" altLang="en-US" sz="1200" b="1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A55DD4-D28B-1193-D2A2-471D930DA009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88C4A9F3-A1DE-A7A7-9D7D-8E87296990A2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E349D4EC-3F64-9BCB-2ED6-0612A19E632A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98E9C29-D9BD-FD7F-35FA-B4F4B2E4F60B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工作界躺平选手</a:t>
            </a:r>
          </a:p>
        </p:txBody>
      </p:sp>
    </p:spTree>
    <p:extLst>
      <p:ext uri="{BB962C8B-B14F-4D97-AF65-F5344CB8AC3E}">
        <p14:creationId xmlns:p14="http://schemas.microsoft.com/office/powerpoint/2010/main" val="1274520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59668-F3C6-EBE8-13FB-D8CC63AE5FCE}"/>
              </a:ext>
            </a:extLst>
          </p:cNvPr>
          <p:cNvSpPr/>
          <p:nvPr/>
        </p:nvSpPr>
        <p:spPr>
          <a:xfrm>
            <a:off x="695325" y="511005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烟雨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1F62C8-FF3B-3E64-E63C-8F73A1DA47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57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EEA6111-EC74-C838-76C2-8B176235C970}"/>
              </a:ext>
            </a:extLst>
          </p:cNvPr>
          <p:cNvSpPr/>
          <p:nvPr/>
        </p:nvSpPr>
        <p:spPr>
          <a:xfrm>
            <a:off x="0" y="1314451"/>
            <a:ext cx="5543550" cy="5543549"/>
          </a:xfrm>
          <a:custGeom>
            <a:avLst/>
            <a:gdLst>
              <a:gd name="connsiteX0" fmla="*/ 0 w 4303335"/>
              <a:gd name="connsiteY0" fmla="*/ 0 h 4303334"/>
              <a:gd name="connsiteX1" fmla="*/ 147777 w 4303335"/>
              <a:gd name="connsiteY1" fmla="*/ 3737 h 4303334"/>
              <a:gd name="connsiteX2" fmla="*/ 4299598 w 4303335"/>
              <a:gd name="connsiteY2" fmla="*/ 4155558 h 4303334"/>
              <a:gd name="connsiteX3" fmla="*/ 4303335 w 4303335"/>
              <a:gd name="connsiteY3" fmla="*/ 4303334 h 4303334"/>
              <a:gd name="connsiteX4" fmla="*/ 2079680 w 4303335"/>
              <a:gd name="connsiteY4" fmla="*/ 4303334 h 4303334"/>
              <a:gd name="connsiteX5" fmla="*/ 2072448 w 4303335"/>
              <a:gd name="connsiteY5" fmla="*/ 4160121 h 4303334"/>
              <a:gd name="connsiteX6" fmla="*/ 143213 w 4303335"/>
              <a:gd name="connsiteY6" fmla="*/ 2230886 h 4303334"/>
              <a:gd name="connsiteX7" fmla="*/ 0 w 4303335"/>
              <a:gd name="connsiteY7" fmla="*/ 2223655 h 430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03335" h="4303334">
                <a:moveTo>
                  <a:pt x="0" y="0"/>
                </a:moveTo>
                <a:lnTo>
                  <a:pt x="147777" y="3737"/>
                </a:lnTo>
                <a:cubicBezTo>
                  <a:pt x="2388957" y="117342"/>
                  <a:pt x="4185992" y="1914378"/>
                  <a:pt x="4299598" y="4155558"/>
                </a:cubicBezTo>
                <a:lnTo>
                  <a:pt x="4303335" y="4303334"/>
                </a:lnTo>
                <a:lnTo>
                  <a:pt x="2079680" y="4303334"/>
                </a:lnTo>
                <a:lnTo>
                  <a:pt x="2072448" y="4160121"/>
                </a:lnTo>
                <a:cubicBezTo>
                  <a:pt x="1969143" y="3142890"/>
                  <a:pt x="1160444" y="2334192"/>
                  <a:pt x="143213" y="2230886"/>
                </a:cubicBezTo>
                <a:lnTo>
                  <a:pt x="0" y="2223655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100000">
                <a:schemeClr val="accent2">
                  <a:alpha val="2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08451EB-BDAC-730D-4CFA-37A56AF5D457}"/>
              </a:ext>
            </a:extLst>
          </p:cNvPr>
          <p:cNvSpPr txBox="1"/>
          <p:nvPr/>
        </p:nvSpPr>
        <p:spPr>
          <a:xfrm>
            <a:off x="1308100" y="483962"/>
            <a:ext cx="226664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9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ADA6B4D-070C-C20F-DF38-E3227FD662ED}"/>
              </a:ext>
            </a:extLst>
          </p:cNvPr>
          <p:cNvSpPr txBox="1"/>
          <p:nvPr/>
        </p:nvSpPr>
        <p:spPr>
          <a:xfrm>
            <a:off x="1308100" y="1638756"/>
            <a:ext cx="4201471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7200" b="1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7200" b="1" dirty="0">
              <a:solidFill>
                <a:schemeClr val="bg1">
                  <a:lumMod val="75000"/>
                  <a:lumOff val="25000"/>
                  <a:alpha val="47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BEB1FED0-93E8-F542-C310-D0A4EF0D1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743" y="2392852"/>
            <a:ext cx="5345913" cy="5345913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0725DF11-8B90-D9CD-B26D-DC119A84A05D}"/>
              </a:ext>
            </a:extLst>
          </p:cNvPr>
          <p:cNvGrpSpPr/>
          <p:nvPr/>
        </p:nvGrpSpPr>
        <p:grpSpPr>
          <a:xfrm>
            <a:off x="10964236" y="6467474"/>
            <a:ext cx="353052" cy="93536"/>
            <a:chOff x="10510837" y="6584404"/>
            <a:chExt cx="264464" cy="7006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E224F70B-F0CC-2549-7282-FE4983C91B49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7EB245C-5B9A-0E2F-A9C8-7C422475EA26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4BB09F2-3D7F-781E-0BD4-03C15C05F19D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97A91E68-848E-6CBF-CAFA-C034A0A200E0}"/>
              </a:ext>
            </a:extLst>
          </p:cNvPr>
          <p:cNvSpPr txBox="1"/>
          <p:nvPr/>
        </p:nvSpPr>
        <p:spPr>
          <a:xfrm>
            <a:off x="9694358" y="6436626"/>
            <a:ext cx="95806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050">
                <a:solidFill>
                  <a:schemeClr val="bg1">
                    <a:lumMod val="75000"/>
                    <a:lumOff val="25000"/>
                    <a:alpha val="39000"/>
                  </a:schemeClr>
                </a:solidFill>
              </a:rPr>
              <a:t>CONTENT</a:t>
            </a:r>
            <a:endParaRPr lang="en-US" altLang="zh-CN" sz="1050" dirty="0">
              <a:solidFill>
                <a:schemeClr val="bg1">
                  <a:lumMod val="75000"/>
                  <a:lumOff val="25000"/>
                  <a:alpha val="39000"/>
                </a:schemeClr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8A9D915-26D7-F1F9-EEA9-D71A6B766C24}"/>
              </a:ext>
            </a:extLst>
          </p:cNvPr>
          <p:cNvSpPr/>
          <p:nvPr/>
        </p:nvSpPr>
        <p:spPr>
          <a:xfrm>
            <a:off x="11317288" y="0"/>
            <a:ext cx="874712" cy="874712"/>
          </a:xfrm>
          <a:custGeom>
            <a:avLst/>
            <a:gdLst>
              <a:gd name="connsiteX0" fmla="*/ 0 w 874712"/>
              <a:gd name="connsiteY0" fmla="*/ 0 h 874712"/>
              <a:gd name="connsiteX1" fmla="*/ 874712 w 874712"/>
              <a:gd name="connsiteY1" fmla="*/ 0 h 874712"/>
              <a:gd name="connsiteX2" fmla="*/ 874712 w 874712"/>
              <a:gd name="connsiteY2" fmla="*/ 874712 h 874712"/>
              <a:gd name="connsiteX3" fmla="*/ 0 w 874712"/>
              <a:gd name="connsiteY3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4712" h="874712">
                <a:moveTo>
                  <a:pt x="0" y="0"/>
                </a:moveTo>
                <a:lnTo>
                  <a:pt x="874712" y="0"/>
                </a:lnTo>
                <a:lnTo>
                  <a:pt x="874712" y="874712"/>
                </a:lnTo>
                <a:cubicBezTo>
                  <a:pt x="391622" y="874712"/>
                  <a:pt x="0" y="48309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2A96281-EF5D-EE8E-0053-BDD1C553FFBD}"/>
              </a:ext>
            </a:extLst>
          </p:cNvPr>
          <p:cNvGrpSpPr/>
          <p:nvPr/>
        </p:nvGrpSpPr>
        <p:grpSpPr>
          <a:xfrm>
            <a:off x="7073754" y="1044465"/>
            <a:ext cx="4191160" cy="4876454"/>
            <a:chOff x="7073754" y="1044465"/>
            <a:chExt cx="4191160" cy="4876454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CB643B9-8435-2E85-F21D-C003157FA06B}"/>
                </a:ext>
              </a:extLst>
            </p:cNvPr>
            <p:cNvGrpSpPr/>
            <p:nvPr/>
          </p:nvGrpSpPr>
          <p:grpSpPr>
            <a:xfrm>
              <a:off x="7073754" y="1098134"/>
              <a:ext cx="746125" cy="746125"/>
              <a:chOff x="3817257" y="4086225"/>
              <a:chExt cx="914400" cy="91440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C41A98D-A189-4884-D9EA-DBF33AA630BB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715EB1C-B220-9811-7EFB-F870C98C3C28}"/>
                  </a:ext>
                </a:extLst>
              </p:cNvPr>
              <p:cNvSpPr txBox="1"/>
              <p:nvPr/>
            </p:nvSpPr>
            <p:spPr>
              <a:xfrm>
                <a:off x="4022015" y="4241673"/>
                <a:ext cx="504884" cy="6035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latin typeface="+mj-ea"/>
                    <a:ea typeface="+mj-ea"/>
                  </a:rPr>
                  <a:t>01</a:t>
                </a:r>
                <a:endParaRPr lang="zh-CN" altLang="en-US" sz="3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88AB5FF-C010-C94C-06E7-2DABF29BBCAA}"/>
                </a:ext>
              </a:extLst>
            </p:cNvPr>
            <p:cNvGrpSpPr/>
            <p:nvPr/>
          </p:nvGrpSpPr>
          <p:grpSpPr>
            <a:xfrm>
              <a:off x="8026409" y="1044465"/>
              <a:ext cx="3161122" cy="853462"/>
              <a:chOff x="2588958" y="3747670"/>
              <a:chExt cx="3161122" cy="85346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A5C50B5-F3E7-7062-B1F1-A1B2021FF4C1}"/>
                  </a:ext>
                </a:extLst>
              </p:cNvPr>
              <p:cNvSpPr txBox="1"/>
              <p:nvPr/>
            </p:nvSpPr>
            <p:spPr>
              <a:xfrm>
                <a:off x="2588958" y="3747670"/>
                <a:ext cx="3161122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本月工作概述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EED968C-454D-5291-6A99-3517CAAC3BAC}"/>
                  </a:ext>
                </a:extLst>
              </p:cNvPr>
              <p:cNvSpPr txBox="1"/>
              <p:nvPr/>
            </p:nvSpPr>
            <p:spPr>
              <a:xfrm>
                <a:off x="2588958" y="4354911"/>
                <a:ext cx="312985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lumMod val="75000"/>
                        <a:lumOff val="25000"/>
                        <a:alpha val="48000"/>
                      </a:schemeClr>
                    </a:solidFill>
                  </a:rPr>
                  <a:t>Work overview of this month</a:t>
                </a:r>
                <a:endParaRPr lang="zh-CN" altLang="en-US" sz="1600" dirty="0">
                  <a:solidFill>
                    <a:schemeClr val="bg1">
                      <a:lumMod val="75000"/>
                      <a:lumOff val="25000"/>
                      <a:alpha val="48000"/>
                    </a:schemeClr>
                  </a:solidFill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69E2AF9-F214-ADA9-8500-AB70391E7868}"/>
                </a:ext>
              </a:extLst>
            </p:cNvPr>
            <p:cNvGrpSpPr/>
            <p:nvPr/>
          </p:nvGrpSpPr>
          <p:grpSpPr>
            <a:xfrm>
              <a:off x="7073754" y="3782804"/>
              <a:ext cx="746125" cy="746125"/>
              <a:chOff x="3817257" y="4086225"/>
              <a:chExt cx="914400" cy="9144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6A92011-FEF6-6056-65BA-34F7807A4369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04F3635-ED7D-8FB8-50D2-F66026EFDCB9}"/>
                  </a:ext>
                </a:extLst>
              </p:cNvPr>
              <p:cNvSpPr txBox="1"/>
              <p:nvPr/>
            </p:nvSpPr>
            <p:spPr>
              <a:xfrm>
                <a:off x="3935575" y="4241673"/>
                <a:ext cx="677764" cy="6035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latin typeface="+mj-ea"/>
                    <a:ea typeface="+mj-ea"/>
                  </a:rPr>
                  <a:t>03</a:t>
                </a:r>
                <a:endParaRPr lang="zh-CN" altLang="en-US" sz="3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1B71E67B-3256-1E78-5141-F9A566C6BEA8}"/>
                </a:ext>
              </a:extLst>
            </p:cNvPr>
            <p:cNvGrpSpPr/>
            <p:nvPr/>
          </p:nvGrpSpPr>
          <p:grpSpPr>
            <a:xfrm>
              <a:off x="8026409" y="3729135"/>
              <a:ext cx="3161122" cy="853462"/>
              <a:chOff x="2588958" y="3747670"/>
              <a:chExt cx="3161122" cy="85346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D3A52A91-8388-24B4-52CF-96753C1E9560}"/>
                  </a:ext>
                </a:extLst>
              </p:cNvPr>
              <p:cNvSpPr txBox="1"/>
              <p:nvPr/>
            </p:nvSpPr>
            <p:spPr>
              <a:xfrm>
                <a:off x="2588958" y="3747670"/>
                <a:ext cx="3161122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存在不足之处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1939F7B1-53CA-1EE2-0414-EB71B613509A}"/>
                  </a:ext>
                </a:extLst>
              </p:cNvPr>
              <p:cNvSpPr txBox="1"/>
              <p:nvPr/>
            </p:nvSpPr>
            <p:spPr>
              <a:xfrm>
                <a:off x="2588958" y="4354911"/>
                <a:ext cx="312985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lumMod val="75000"/>
                        <a:lumOff val="25000"/>
                        <a:alpha val="48000"/>
                      </a:schemeClr>
                    </a:solidFill>
                  </a:rPr>
                  <a:t>There are deficiencies</a:t>
                </a:r>
                <a:endParaRPr lang="zh-CN" altLang="en-US" sz="1600" dirty="0">
                  <a:solidFill>
                    <a:schemeClr val="bg1">
                      <a:lumMod val="75000"/>
                      <a:lumOff val="25000"/>
                      <a:alpha val="48000"/>
                    </a:schemeClr>
                  </a:solidFill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2A7D41-B376-FC2F-9463-B439B8A16D58}"/>
                </a:ext>
              </a:extLst>
            </p:cNvPr>
            <p:cNvGrpSpPr/>
            <p:nvPr/>
          </p:nvGrpSpPr>
          <p:grpSpPr>
            <a:xfrm>
              <a:off x="7073754" y="2467304"/>
              <a:ext cx="746125" cy="746125"/>
              <a:chOff x="3817257" y="4086225"/>
              <a:chExt cx="914400" cy="914400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C7A1E145-6159-E9F6-5D66-6DC302656AA5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6D0754-0F69-7A76-2528-D96A837C524F}"/>
                  </a:ext>
                </a:extLst>
              </p:cNvPr>
              <p:cNvSpPr txBox="1"/>
              <p:nvPr/>
            </p:nvSpPr>
            <p:spPr>
              <a:xfrm>
                <a:off x="3925752" y="4241673"/>
                <a:ext cx="697410" cy="6035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latin typeface="+mj-ea"/>
                    <a:ea typeface="+mj-ea"/>
                  </a:rPr>
                  <a:t>02</a:t>
                </a:r>
                <a:endParaRPr lang="zh-CN" altLang="en-US" sz="3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8F88C11-5AB1-94C0-53E4-F9AFE8469A42}"/>
                </a:ext>
              </a:extLst>
            </p:cNvPr>
            <p:cNvGrpSpPr/>
            <p:nvPr/>
          </p:nvGrpSpPr>
          <p:grpSpPr>
            <a:xfrm>
              <a:off x="8026409" y="2413635"/>
              <a:ext cx="3161122" cy="853462"/>
              <a:chOff x="2588958" y="3747670"/>
              <a:chExt cx="3161122" cy="85346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D5B40C0-9319-2EBB-67B9-2B34030D2BFC}"/>
                  </a:ext>
                </a:extLst>
              </p:cNvPr>
              <p:cNvSpPr txBox="1"/>
              <p:nvPr/>
            </p:nvSpPr>
            <p:spPr>
              <a:xfrm>
                <a:off x="2588958" y="3747670"/>
                <a:ext cx="3161122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03E921E-2D93-57DA-08AB-AEDB993101AC}"/>
                  </a:ext>
                </a:extLst>
              </p:cNvPr>
              <p:cNvSpPr txBox="1"/>
              <p:nvPr/>
            </p:nvSpPr>
            <p:spPr>
              <a:xfrm>
                <a:off x="2588958" y="4354911"/>
                <a:ext cx="312985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lumMod val="75000"/>
                        <a:lumOff val="25000"/>
                        <a:alpha val="48000"/>
                      </a:schemeClr>
                    </a:solidFill>
                  </a:rPr>
                  <a:t>Work completion</a:t>
                </a:r>
                <a:endParaRPr lang="zh-CN" altLang="en-US" sz="1600" dirty="0">
                  <a:solidFill>
                    <a:schemeClr val="bg1">
                      <a:lumMod val="75000"/>
                      <a:lumOff val="25000"/>
                      <a:alpha val="48000"/>
                    </a:schemeClr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0A3460E-55AC-2481-190A-D2D0F149369A}"/>
                </a:ext>
              </a:extLst>
            </p:cNvPr>
            <p:cNvGrpSpPr/>
            <p:nvPr/>
          </p:nvGrpSpPr>
          <p:grpSpPr>
            <a:xfrm>
              <a:off x="7073754" y="5121126"/>
              <a:ext cx="746125" cy="746125"/>
              <a:chOff x="3817257" y="4086225"/>
              <a:chExt cx="914400" cy="9144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08600177-4D04-0E06-D12C-743A0B8BEF18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190AF5A-B23C-E292-7BDC-82C3D806C7FF}"/>
                  </a:ext>
                </a:extLst>
              </p:cNvPr>
              <p:cNvSpPr txBox="1"/>
              <p:nvPr/>
            </p:nvSpPr>
            <p:spPr>
              <a:xfrm>
                <a:off x="3913965" y="4241673"/>
                <a:ext cx="720984" cy="6035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latin typeface="+mj-ea"/>
                    <a:ea typeface="+mj-ea"/>
                  </a:rPr>
                  <a:t>04</a:t>
                </a:r>
                <a:endParaRPr lang="zh-CN" altLang="en-US" sz="32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AA8EC92-03EF-78E4-5659-978509A9BB81}"/>
                </a:ext>
              </a:extLst>
            </p:cNvPr>
            <p:cNvGrpSpPr/>
            <p:nvPr/>
          </p:nvGrpSpPr>
          <p:grpSpPr>
            <a:xfrm>
              <a:off x="8026409" y="5067457"/>
              <a:ext cx="3238505" cy="853462"/>
              <a:chOff x="2588958" y="3747670"/>
              <a:chExt cx="3238505" cy="853462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84EE72A-6B2D-5BC5-B271-7F46ED5FD650}"/>
                  </a:ext>
                </a:extLst>
              </p:cNvPr>
              <p:cNvSpPr txBox="1"/>
              <p:nvPr/>
            </p:nvSpPr>
            <p:spPr>
              <a:xfrm>
                <a:off x="2588958" y="3747670"/>
                <a:ext cx="3161122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下月任务折解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06BEE42-9F2E-01E8-30B2-63284256F5D1}"/>
                  </a:ext>
                </a:extLst>
              </p:cNvPr>
              <p:cNvSpPr txBox="1"/>
              <p:nvPr/>
            </p:nvSpPr>
            <p:spPr>
              <a:xfrm>
                <a:off x="2588958" y="4354911"/>
                <a:ext cx="3238505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lumMod val="75000"/>
                        <a:lumOff val="25000"/>
                        <a:alpha val="48000"/>
                      </a:schemeClr>
                    </a:solidFill>
                  </a:rPr>
                  <a:t>Next month's task resolution</a:t>
                </a:r>
                <a:endParaRPr lang="zh-CN" altLang="en-US" sz="1600" dirty="0">
                  <a:solidFill>
                    <a:schemeClr val="bg1">
                      <a:lumMod val="75000"/>
                      <a:lumOff val="25000"/>
                      <a:alpha val="48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71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175ABCC1-5A22-5BB0-44BF-53D3D9F7BE85}"/>
              </a:ext>
            </a:extLst>
          </p:cNvPr>
          <p:cNvSpPr txBox="1"/>
          <p:nvPr/>
        </p:nvSpPr>
        <p:spPr>
          <a:xfrm>
            <a:off x="3032501" y="2269398"/>
            <a:ext cx="61269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ln w="38100">
                  <a:solidFill>
                    <a:schemeClr val="accent1">
                      <a:alpha val="5000"/>
                    </a:schemeClr>
                  </a:soli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PART ONE</a:t>
            </a:r>
            <a:endParaRPr lang="zh-CN" altLang="en-US" sz="8800" b="1" dirty="0">
              <a:ln w="38100">
                <a:solidFill>
                  <a:schemeClr val="accent1">
                    <a:alpha val="5000"/>
                  </a:schemeClr>
                </a:soli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EB62AEC-73A7-CBA5-FB25-50714EFECEBC}"/>
              </a:ext>
            </a:extLst>
          </p:cNvPr>
          <p:cNvGrpSpPr/>
          <p:nvPr/>
        </p:nvGrpSpPr>
        <p:grpSpPr>
          <a:xfrm>
            <a:off x="0" y="0"/>
            <a:ext cx="9194738" cy="4375982"/>
            <a:chOff x="0" y="0"/>
            <a:chExt cx="9194738" cy="437598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1A78417-2CCA-F7F9-12C5-BA3CE9451240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86B9114-0906-4F68-106D-C1DE10E26EB5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625F87C-6817-9204-08C6-1B186F44EC4E}"/>
              </a:ext>
            </a:extLst>
          </p:cNvPr>
          <p:cNvGrpSpPr/>
          <p:nvPr/>
        </p:nvGrpSpPr>
        <p:grpSpPr>
          <a:xfrm rot="10800000">
            <a:off x="2997262" y="2482017"/>
            <a:ext cx="9194738" cy="4375982"/>
            <a:chOff x="0" y="0"/>
            <a:chExt cx="9194738" cy="437598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B826324-26A9-D062-B86B-38441E2A3E34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2">
              <a:extLst>
                <a:ext uri="{FF2B5EF4-FFF2-40B4-BE49-F238E27FC236}">
                  <a16:creationId xmlns:a16="http://schemas.microsoft.com/office/drawing/2014/main" id="{B51AFF6B-F008-9205-A9D8-58C3BE64C679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F9C930A-E83D-1583-E9B0-90DA786A3149}"/>
              </a:ext>
            </a:extLst>
          </p:cNvPr>
          <p:cNvSpPr txBox="1"/>
          <p:nvPr/>
        </p:nvSpPr>
        <p:spPr>
          <a:xfrm>
            <a:off x="3724357" y="2832182"/>
            <a:ext cx="4743285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本月工作概述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8C2B8B-C593-7094-5DBF-32CA029E40EF}"/>
              </a:ext>
            </a:extLst>
          </p:cNvPr>
          <p:cNvSpPr txBox="1"/>
          <p:nvPr/>
        </p:nvSpPr>
        <p:spPr>
          <a:xfrm>
            <a:off x="4531074" y="3744363"/>
            <a:ext cx="3129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75000"/>
                    <a:lumOff val="25000"/>
                    <a:alpha val="48000"/>
                  </a:schemeClr>
                </a:solidFill>
              </a:rPr>
              <a:t>Work overview of this month</a:t>
            </a:r>
            <a:endParaRPr lang="zh-CN" altLang="en-US" sz="1600" dirty="0">
              <a:solidFill>
                <a:schemeClr val="bg1">
                  <a:lumMod val="75000"/>
                  <a:lumOff val="25000"/>
                  <a:alpha val="48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D1466AC-D954-BFCE-ECED-2025D639D77C}"/>
              </a:ext>
            </a:extLst>
          </p:cNvPr>
          <p:cNvGrpSpPr/>
          <p:nvPr/>
        </p:nvGrpSpPr>
        <p:grpSpPr>
          <a:xfrm>
            <a:off x="5623963" y="1888108"/>
            <a:ext cx="944073" cy="944073"/>
            <a:chOff x="5623963" y="1888108"/>
            <a:chExt cx="944073" cy="94407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C24A8C3-2D61-2452-2B31-D9DE16537DCE}"/>
                </a:ext>
              </a:extLst>
            </p:cNvPr>
            <p:cNvGrpSpPr/>
            <p:nvPr/>
          </p:nvGrpSpPr>
          <p:grpSpPr>
            <a:xfrm>
              <a:off x="5623963" y="1888108"/>
              <a:ext cx="944073" cy="944073"/>
              <a:chOff x="3817257" y="4086225"/>
              <a:chExt cx="914400" cy="91440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D65135C-2E7D-D22A-DB78-39D0CFEE5648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+mj-ea"/>
                  <a:ea typeface="+mj-ea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3EEB696-0EA7-D747-8DCC-9B0D00309ECC}"/>
                  </a:ext>
                </a:extLst>
              </p:cNvPr>
              <p:cNvSpPr txBox="1"/>
              <p:nvPr/>
            </p:nvSpPr>
            <p:spPr>
              <a:xfrm>
                <a:off x="4274428" y="4241673"/>
                <a:ext cx="57" cy="6587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endParaRPr lang="zh-CN" altLang="en-US" sz="48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DFC722-89CF-CBA3-CC24-C7697F38B902}"/>
                </a:ext>
              </a:extLst>
            </p:cNvPr>
            <p:cNvSpPr txBox="1"/>
            <p:nvPr/>
          </p:nvSpPr>
          <p:spPr>
            <a:xfrm>
              <a:off x="5793519" y="2113923"/>
              <a:ext cx="60496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+mj-ea"/>
                  <a:ea typeface="+mj-ea"/>
                </a:rPr>
                <a:t>01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D61DBDE-1960-C44A-94CA-928F1E8589C3}"/>
              </a:ext>
            </a:extLst>
          </p:cNvPr>
          <p:cNvSpPr txBox="1"/>
          <p:nvPr/>
        </p:nvSpPr>
        <p:spPr>
          <a:xfrm>
            <a:off x="4531075" y="4231228"/>
            <a:ext cx="312985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请在此简要的输入您本月的工作内容等信息。请在此简要的输入您本月的工作内容等信息。</a:t>
            </a:r>
          </a:p>
        </p:txBody>
      </p:sp>
    </p:spTree>
    <p:extLst>
      <p:ext uri="{BB962C8B-B14F-4D97-AF65-F5344CB8AC3E}">
        <p14:creationId xmlns:p14="http://schemas.microsoft.com/office/powerpoint/2010/main" val="2345715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3175C3B-A85E-658C-C667-ACE889DE3F7A}"/>
              </a:ext>
            </a:extLst>
          </p:cNvPr>
          <p:cNvSpPr/>
          <p:nvPr/>
        </p:nvSpPr>
        <p:spPr>
          <a:xfrm>
            <a:off x="0" y="728663"/>
            <a:ext cx="6129337" cy="6129337"/>
          </a:xfrm>
          <a:custGeom>
            <a:avLst/>
            <a:gdLst>
              <a:gd name="connsiteX0" fmla="*/ 147132 w 6129337"/>
              <a:gd name="connsiteY0" fmla="*/ 0 h 6129337"/>
              <a:gd name="connsiteX1" fmla="*/ 6129337 w 6129337"/>
              <a:gd name="connsiteY1" fmla="*/ 5982205 h 6129337"/>
              <a:gd name="connsiteX2" fmla="*/ 6125617 w 6129337"/>
              <a:gd name="connsiteY2" fmla="*/ 6129337 h 6129337"/>
              <a:gd name="connsiteX3" fmla="*/ 3409935 w 6129337"/>
              <a:gd name="connsiteY3" fmla="*/ 6129337 h 6129337"/>
              <a:gd name="connsiteX4" fmla="*/ 3417364 w 6129337"/>
              <a:gd name="connsiteY4" fmla="*/ 5982205 h 6129337"/>
              <a:gd name="connsiteX5" fmla="*/ 147132 w 6129337"/>
              <a:gd name="connsiteY5" fmla="*/ 2711973 h 6129337"/>
              <a:gd name="connsiteX6" fmla="*/ 0 w 6129337"/>
              <a:gd name="connsiteY6" fmla="*/ 2715694 h 6129337"/>
              <a:gd name="connsiteX7" fmla="*/ 0 w 6129337"/>
              <a:gd name="connsiteY7" fmla="*/ 3721 h 61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29337" h="6129337">
                <a:moveTo>
                  <a:pt x="147132" y="0"/>
                </a:moveTo>
                <a:cubicBezTo>
                  <a:pt x="3451013" y="0"/>
                  <a:pt x="6129337" y="2678324"/>
                  <a:pt x="6129337" y="5982205"/>
                </a:cubicBezTo>
                <a:lnTo>
                  <a:pt x="6125617" y="6129337"/>
                </a:lnTo>
                <a:lnTo>
                  <a:pt x="3409935" y="6129337"/>
                </a:lnTo>
                <a:lnTo>
                  <a:pt x="3417364" y="5982205"/>
                </a:lnTo>
                <a:cubicBezTo>
                  <a:pt x="3417364" y="4176107"/>
                  <a:pt x="1953231" y="2711973"/>
                  <a:pt x="147132" y="2711973"/>
                </a:cubicBezTo>
                <a:lnTo>
                  <a:pt x="0" y="2715694"/>
                </a:lnTo>
                <a:lnTo>
                  <a:pt x="0" y="372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100000">
                <a:schemeClr val="accent1">
                  <a:alpha val="2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387220A-57F9-C26C-E138-1840D3059357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C17C083-44B1-36DF-3A54-0E53F9BB36B6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22015C7-8975-12FE-1E90-81069F6EC349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0AB25A8-D265-92A2-82B0-652461520C79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B797C7A-829A-465E-16CF-90094E253B7A}"/>
              </a:ext>
            </a:extLst>
          </p:cNvPr>
          <p:cNvGrpSpPr/>
          <p:nvPr/>
        </p:nvGrpSpPr>
        <p:grpSpPr>
          <a:xfrm>
            <a:off x="10964236" y="6467474"/>
            <a:ext cx="353052" cy="93536"/>
            <a:chOff x="10510837" y="6584404"/>
            <a:chExt cx="264464" cy="7006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84FAD4E-1F4C-48DE-C040-78B3D6A967B8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30B844D-09F9-90B8-F443-7B7AD4201948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C7A4DFA8-2875-D383-4FFF-D27FFA7A0C96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110D0F2-7C42-4049-3654-0372E303B6B7}"/>
              </a:ext>
            </a:extLst>
          </p:cNvPr>
          <p:cNvGrpSpPr/>
          <p:nvPr/>
        </p:nvGrpSpPr>
        <p:grpSpPr>
          <a:xfrm>
            <a:off x="6696074" y="1227084"/>
            <a:ext cx="4481513" cy="1394775"/>
            <a:chOff x="6696074" y="1695450"/>
            <a:chExt cx="4481513" cy="139477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BDA8C0E-CDA4-B54B-60C4-050B81962AE0}"/>
                </a:ext>
              </a:extLst>
            </p:cNvPr>
            <p:cNvSpPr txBox="1"/>
            <p:nvPr/>
          </p:nvSpPr>
          <p:spPr>
            <a:xfrm>
              <a:off x="6696075" y="1695450"/>
              <a:ext cx="1726435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19E9FAB-367B-A73F-BD07-68CBBE8E2D84}"/>
                </a:ext>
              </a:extLst>
            </p:cNvPr>
            <p:cNvSpPr txBox="1"/>
            <p:nvPr/>
          </p:nvSpPr>
          <p:spPr>
            <a:xfrm>
              <a:off x="6696074" y="2236017"/>
              <a:ext cx="4481513" cy="8542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在此处输入您的正文，字数大小可以自己调整。在此处输入您的正文，字数大小可以自己调整。</a:t>
              </a:r>
            </a:p>
            <a:p>
              <a:pPr algn="l">
                <a:lnSpc>
                  <a:spcPct val="130000"/>
                </a:lnSpc>
              </a:pPr>
              <a:endParaRPr lang="zh-CN" altLang="en-US" sz="16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5BB7FBF-E60A-F66A-F3BE-E3154FDA5576}"/>
                </a:ext>
              </a:extLst>
            </p:cNvPr>
            <p:cNvGrpSpPr/>
            <p:nvPr/>
          </p:nvGrpSpPr>
          <p:grpSpPr>
            <a:xfrm>
              <a:off x="6696074" y="2105025"/>
              <a:ext cx="469255" cy="58341"/>
              <a:chOff x="6722269" y="2105025"/>
              <a:chExt cx="469255" cy="58341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1B82F1F2-8D0B-AD78-AEAB-506F6A649593}"/>
                  </a:ext>
                </a:extLst>
              </p:cNvPr>
              <p:cNvSpPr/>
              <p:nvPr/>
            </p:nvSpPr>
            <p:spPr>
              <a:xfrm>
                <a:off x="6722269" y="2105025"/>
                <a:ext cx="366715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C7D73D18-3416-42A2-FF36-44A365E16FEA}"/>
                  </a:ext>
                </a:extLst>
              </p:cNvPr>
              <p:cNvSpPr/>
              <p:nvPr/>
            </p:nvSpPr>
            <p:spPr>
              <a:xfrm>
                <a:off x="7134225" y="2105025"/>
                <a:ext cx="57299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67A9252-C5CC-3C4C-A393-5C1A91F96BBE}"/>
              </a:ext>
            </a:extLst>
          </p:cNvPr>
          <p:cNvGrpSpPr/>
          <p:nvPr/>
        </p:nvGrpSpPr>
        <p:grpSpPr>
          <a:xfrm>
            <a:off x="6696074" y="2812234"/>
            <a:ext cx="4481513" cy="1394775"/>
            <a:chOff x="6696074" y="1695450"/>
            <a:chExt cx="4481513" cy="139477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415D06-D0CD-68DC-DBE3-67543D399F86}"/>
                </a:ext>
              </a:extLst>
            </p:cNvPr>
            <p:cNvSpPr txBox="1"/>
            <p:nvPr/>
          </p:nvSpPr>
          <p:spPr>
            <a:xfrm>
              <a:off x="6696075" y="1695450"/>
              <a:ext cx="1726435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21409B0-F79A-8593-87E6-4B9CE771F08D}"/>
                </a:ext>
              </a:extLst>
            </p:cNvPr>
            <p:cNvSpPr txBox="1"/>
            <p:nvPr/>
          </p:nvSpPr>
          <p:spPr>
            <a:xfrm>
              <a:off x="6696074" y="2236017"/>
              <a:ext cx="4481513" cy="8542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在此处输入您的正文，字数大小可以自己调整。在此处输入您的正文，字数大小可以自己调整。</a:t>
              </a:r>
            </a:p>
            <a:p>
              <a:pPr algn="l">
                <a:lnSpc>
                  <a:spcPct val="130000"/>
                </a:lnSpc>
              </a:pPr>
              <a:endParaRPr lang="zh-CN" altLang="en-US" sz="16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0F9541A-19BC-DADA-4DFC-2B5D2FA459FC}"/>
                </a:ext>
              </a:extLst>
            </p:cNvPr>
            <p:cNvGrpSpPr/>
            <p:nvPr/>
          </p:nvGrpSpPr>
          <p:grpSpPr>
            <a:xfrm>
              <a:off x="6696074" y="2105025"/>
              <a:ext cx="469255" cy="58341"/>
              <a:chOff x="6722269" y="2105025"/>
              <a:chExt cx="469255" cy="58341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91B09324-CCA0-82B4-DAE2-CB55BD8A667E}"/>
                  </a:ext>
                </a:extLst>
              </p:cNvPr>
              <p:cNvSpPr/>
              <p:nvPr/>
            </p:nvSpPr>
            <p:spPr>
              <a:xfrm>
                <a:off x="6722269" y="2105025"/>
                <a:ext cx="366715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4975D2D7-2975-FF7C-4597-8C01142545FC}"/>
                  </a:ext>
                </a:extLst>
              </p:cNvPr>
              <p:cNvSpPr/>
              <p:nvPr/>
            </p:nvSpPr>
            <p:spPr>
              <a:xfrm>
                <a:off x="7134225" y="2105025"/>
                <a:ext cx="57299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7A008A6-41E5-B99C-BE25-AE9CF4F51D4F}"/>
              </a:ext>
            </a:extLst>
          </p:cNvPr>
          <p:cNvGrpSpPr/>
          <p:nvPr/>
        </p:nvGrpSpPr>
        <p:grpSpPr>
          <a:xfrm>
            <a:off x="6696074" y="4397384"/>
            <a:ext cx="4481513" cy="1394775"/>
            <a:chOff x="6696074" y="1695450"/>
            <a:chExt cx="4481513" cy="139477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5210DA3-AD69-055D-A18E-1A5A85EC4689}"/>
                </a:ext>
              </a:extLst>
            </p:cNvPr>
            <p:cNvSpPr txBox="1"/>
            <p:nvPr/>
          </p:nvSpPr>
          <p:spPr>
            <a:xfrm>
              <a:off x="6696075" y="1695450"/>
              <a:ext cx="1726435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DA67B76-FE92-F306-A8D9-F090396E8DFF}"/>
                </a:ext>
              </a:extLst>
            </p:cNvPr>
            <p:cNvSpPr txBox="1"/>
            <p:nvPr/>
          </p:nvSpPr>
          <p:spPr>
            <a:xfrm>
              <a:off x="6696074" y="2236017"/>
              <a:ext cx="4481513" cy="8542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在此处输入您的正文，字数大小可以自己调整。在此处输入您的正文，字数大小可以自己调整。</a:t>
              </a:r>
            </a:p>
            <a:p>
              <a:pPr algn="l">
                <a:lnSpc>
                  <a:spcPct val="130000"/>
                </a:lnSpc>
              </a:pPr>
              <a:endParaRPr lang="zh-CN" altLang="en-US" sz="16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6ED4EAF-E7CE-A499-2858-CA394FDF6DEC}"/>
                </a:ext>
              </a:extLst>
            </p:cNvPr>
            <p:cNvGrpSpPr/>
            <p:nvPr/>
          </p:nvGrpSpPr>
          <p:grpSpPr>
            <a:xfrm>
              <a:off x="6696074" y="2105025"/>
              <a:ext cx="469255" cy="58341"/>
              <a:chOff x="6722269" y="2105025"/>
              <a:chExt cx="469255" cy="58341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F1955794-E5ED-1D6A-4254-06E188057A53}"/>
                  </a:ext>
                </a:extLst>
              </p:cNvPr>
              <p:cNvSpPr/>
              <p:nvPr/>
            </p:nvSpPr>
            <p:spPr>
              <a:xfrm>
                <a:off x="6722269" y="2105025"/>
                <a:ext cx="366715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D646F8B-9B21-62FD-F368-027154544528}"/>
                  </a:ext>
                </a:extLst>
              </p:cNvPr>
              <p:cNvSpPr/>
              <p:nvPr/>
            </p:nvSpPr>
            <p:spPr>
              <a:xfrm>
                <a:off x="7134225" y="2105025"/>
                <a:ext cx="57299" cy="5834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2" name="图形 41">
            <a:extLst>
              <a:ext uri="{FF2B5EF4-FFF2-40B4-BE49-F238E27FC236}">
                <a16:creationId xmlns:a16="http://schemas.microsoft.com/office/drawing/2014/main" id="{3BF357D6-C267-EC8A-F724-8BB896DAE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33575" y="1488778"/>
            <a:ext cx="3880444" cy="388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56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E3CA0F9-17CC-9A88-67FC-79A38DA78FFB}"/>
              </a:ext>
            </a:extLst>
          </p:cNvPr>
          <p:cNvSpPr/>
          <p:nvPr/>
        </p:nvSpPr>
        <p:spPr>
          <a:xfrm flipV="1">
            <a:off x="0" y="1"/>
            <a:ext cx="6129337" cy="6129337"/>
          </a:xfrm>
          <a:custGeom>
            <a:avLst/>
            <a:gdLst>
              <a:gd name="connsiteX0" fmla="*/ 147132 w 6129337"/>
              <a:gd name="connsiteY0" fmla="*/ 0 h 6129337"/>
              <a:gd name="connsiteX1" fmla="*/ 6129337 w 6129337"/>
              <a:gd name="connsiteY1" fmla="*/ 5982205 h 6129337"/>
              <a:gd name="connsiteX2" fmla="*/ 6125617 w 6129337"/>
              <a:gd name="connsiteY2" fmla="*/ 6129337 h 6129337"/>
              <a:gd name="connsiteX3" fmla="*/ 3409935 w 6129337"/>
              <a:gd name="connsiteY3" fmla="*/ 6129337 h 6129337"/>
              <a:gd name="connsiteX4" fmla="*/ 3417364 w 6129337"/>
              <a:gd name="connsiteY4" fmla="*/ 5982205 h 6129337"/>
              <a:gd name="connsiteX5" fmla="*/ 147132 w 6129337"/>
              <a:gd name="connsiteY5" fmla="*/ 2711973 h 6129337"/>
              <a:gd name="connsiteX6" fmla="*/ 0 w 6129337"/>
              <a:gd name="connsiteY6" fmla="*/ 2715694 h 6129337"/>
              <a:gd name="connsiteX7" fmla="*/ 0 w 6129337"/>
              <a:gd name="connsiteY7" fmla="*/ 3721 h 61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29337" h="6129337">
                <a:moveTo>
                  <a:pt x="147132" y="0"/>
                </a:moveTo>
                <a:cubicBezTo>
                  <a:pt x="3451013" y="0"/>
                  <a:pt x="6129337" y="2678324"/>
                  <a:pt x="6129337" y="5982205"/>
                </a:cubicBezTo>
                <a:lnTo>
                  <a:pt x="6125617" y="6129337"/>
                </a:lnTo>
                <a:lnTo>
                  <a:pt x="3409935" y="6129337"/>
                </a:lnTo>
                <a:lnTo>
                  <a:pt x="3417364" y="5982205"/>
                </a:lnTo>
                <a:cubicBezTo>
                  <a:pt x="3417364" y="4176107"/>
                  <a:pt x="1953231" y="2711973"/>
                  <a:pt x="147132" y="2711973"/>
                </a:cubicBezTo>
                <a:lnTo>
                  <a:pt x="0" y="2715694"/>
                </a:lnTo>
                <a:lnTo>
                  <a:pt x="0" y="372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100000">
                <a:schemeClr val="accent1">
                  <a:alpha val="2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90A50B1-1843-E8A9-9AAE-A88F4B5EF81F}"/>
              </a:ext>
            </a:extLst>
          </p:cNvPr>
          <p:cNvSpPr/>
          <p:nvPr/>
        </p:nvSpPr>
        <p:spPr>
          <a:xfrm>
            <a:off x="3983831" y="1123950"/>
            <a:ext cx="7333457" cy="2305050"/>
          </a:xfrm>
          <a:prstGeom prst="roundRect">
            <a:avLst>
              <a:gd name="adj" fmla="val 5944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E8A8353-4FDC-7C0B-42FA-7C3DAD331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9780" y="1123950"/>
            <a:ext cx="2305050" cy="2305050"/>
          </a:xfrm>
          <a:prstGeom prst="rect">
            <a:avLst/>
          </a:prstGeom>
          <a:effectLst/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324AA558-9531-32CA-ACDD-97115568418C}"/>
              </a:ext>
            </a:extLst>
          </p:cNvPr>
          <p:cNvSpPr/>
          <p:nvPr/>
        </p:nvSpPr>
        <p:spPr>
          <a:xfrm>
            <a:off x="2899780" y="1123950"/>
            <a:ext cx="2305050" cy="2305050"/>
          </a:xfrm>
          <a:prstGeom prst="ellipse">
            <a:avLst/>
          </a:prstGeom>
          <a:solidFill>
            <a:schemeClr val="accent1">
              <a:alpha val="6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15EA18B-FD77-D293-A7A5-2C894E1FFE76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5ED5FEA-2047-2795-9370-E27D2B435ECC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334AB49-21A5-69E5-064C-3F1B3705339B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4BC2386-7BE2-0826-BE2D-9DD1C7961C65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127CE19-4595-6372-934A-2B43B3E99943}"/>
              </a:ext>
            </a:extLst>
          </p:cNvPr>
          <p:cNvSpPr/>
          <p:nvPr/>
        </p:nvSpPr>
        <p:spPr>
          <a:xfrm>
            <a:off x="8016878" y="4001181"/>
            <a:ext cx="3284534" cy="1459346"/>
          </a:xfrm>
          <a:prstGeom prst="roundRect">
            <a:avLst>
              <a:gd name="adj" fmla="val 9389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5B50D42-3BC7-32DA-3000-0BE91075F6F5}"/>
              </a:ext>
            </a:extLst>
          </p:cNvPr>
          <p:cNvSpPr/>
          <p:nvPr/>
        </p:nvSpPr>
        <p:spPr>
          <a:xfrm>
            <a:off x="4453733" y="4001181"/>
            <a:ext cx="3284534" cy="1459346"/>
          </a:xfrm>
          <a:prstGeom prst="roundRect">
            <a:avLst>
              <a:gd name="adj" fmla="val 9389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4CE30EB-B44E-774E-9B2C-D3CAE55E106A}"/>
              </a:ext>
            </a:extLst>
          </p:cNvPr>
          <p:cNvSpPr/>
          <p:nvPr/>
        </p:nvSpPr>
        <p:spPr>
          <a:xfrm>
            <a:off x="890588" y="4001181"/>
            <a:ext cx="3284534" cy="1459346"/>
          </a:xfrm>
          <a:prstGeom prst="roundRect">
            <a:avLst>
              <a:gd name="adj" fmla="val 9389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0B19A426-5A0F-EBF3-EA72-A95153616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10210" y="4181105"/>
            <a:ext cx="407178" cy="407178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BD58AF41-E52C-BE3C-E5D8-BE373E91E8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72179" y="4168402"/>
            <a:ext cx="407178" cy="407178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752745A2-9B7F-5346-D2E9-1F69A99E56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29266" y="4173157"/>
            <a:ext cx="407178" cy="407178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0CBFA7D1-2CB1-9179-0603-2AE5C6E954AC}"/>
              </a:ext>
            </a:extLst>
          </p:cNvPr>
          <p:cNvSpPr txBox="1"/>
          <p:nvPr/>
        </p:nvSpPr>
        <p:spPr>
          <a:xfrm>
            <a:off x="1505801" y="4724801"/>
            <a:ext cx="20541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在此处输入数据</a:t>
            </a:r>
            <a:r>
              <a:rPr lang="en-US" altLang="zh-CN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字数大小可以自己调整。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3EC9B15-F534-2204-F642-B25307C8547C}"/>
              </a:ext>
            </a:extLst>
          </p:cNvPr>
          <p:cNvSpPr txBox="1"/>
          <p:nvPr/>
        </p:nvSpPr>
        <p:spPr>
          <a:xfrm>
            <a:off x="5068946" y="4724801"/>
            <a:ext cx="20541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在此处输入数据</a:t>
            </a:r>
            <a:r>
              <a:rPr lang="en-US" altLang="zh-CN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字数大小可以自己调整。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0FBE022-B8D1-7F3E-4C42-C96D31AAB0B2}"/>
              </a:ext>
            </a:extLst>
          </p:cNvPr>
          <p:cNvSpPr txBox="1"/>
          <p:nvPr/>
        </p:nvSpPr>
        <p:spPr>
          <a:xfrm>
            <a:off x="8686745" y="4724801"/>
            <a:ext cx="20541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在此处输入数据</a:t>
            </a:r>
            <a:r>
              <a:rPr lang="en-US" altLang="zh-CN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  <a:latin typeface="+mn-ea"/>
              </a:rPr>
              <a:t>字数大小可以自己调整。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FABCC6-5121-EE00-3F9C-496F3F8D03E4}"/>
              </a:ext>
            </a:extLst>
          </p:cNvPr>
          <p:cNvGrpSpPr/>
          <p:nvPr/>
        </p:nvGrpSpPr>
        <p:grpSpPr>
          <a:xfrm>
            <a:off x="10964236" y="6467474"/>
            <a:ext cx="353052" cy="93536"/>
            <a:chOff x="10510837" y="6584404"/>
            <a:chExt cx="264464" cy="7006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488725C-0E98-5ACF-F148-176A58CABFE2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DDDF7B6-1119-25C4-0C1D-703038573FCF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51039F8-4202-9F32-3C49-283DBF598BDB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1E202883-9099-9317-03CF-FAC7A7670F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4300265"/>
              </p:ext>
            </p:extLst>
          </p:nvPr>
        </p:nvGraphicFramePr>
        <p:xfrm>
          <a:off x="6796196" y="1408080"/>
          <a:ext cx="2836190" cy="1736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BB8EF531-867B-9B33-6520-3FF15CBF0F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1602609"/>
              </p:ext>
            </p:extLst>
          </p:nvPr>
        </p:nvGraphicFramePr>
        <p:xfrm>
          <a:off x="4962559" y="1408080"/>
          <a:ext cx="2836190" cy="1736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79B50292-318A-8D74-5668-131274CFB2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0646244"/>
              </p:ext>
            </p:extLst>
          </p:nvPr>
        </p:nvGraphicFramePr>
        <p:xfrm>
          <a:off x="8629832" y="1408080"/>
          <a:ext cx="2836190" cy="1736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3224783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E52C4B-6D9B-046B-D4B5-C85DB9E57329}"/>
              </a:ext>
            </a:extLst>
          </p:cNvPr>
          <p:cNvSpPr/>
          <p:nvPr/>
        </p:nvSpPr>
        <p:spPr>
          <a:xfrm>
            <a:off x="1" y="5328842"/>
            <a:ext cx="1529159" cy="1529159"/>
          </a:xfrm>
          <a:custGeom>
            <a:avLst/>
            <a:gdLst>
              <a:gd name="connsiteX0" fmla="*/ 147132 w 1529159"/>
              <a:gd name="connsiteY0" fmla="*/ 0 h 1529159"/>
              <a:gd name="connsiteX1" fmla="*/ 1529159 w 1529159"/>
              <a:gd name="connsiteY1" fmla="*/ 1382027 h 1529159"/>
              <a:gd name="connsiteX2" fmla="*/ 1522024 w 1529159"/>
              <a:gd name="connsiteY2" fmla="*/ 1523331 h 1529159"/>
              <a:gd name="connsiteX3" fmla="*/ 1521134 w 1529159"/>
              <a:gd name="connsiteY3" fmla="*/ 1529159 h 1529159"/>
              <a:gd name="connsiteX4" fmla="*/ 887799 w 1529159"/>
              <a:gd name="connsiteY4" fmla="*/ 1529159 h 1529159"/>
              <a:gd name="connsiteX5" fmla="*/ 902631 w 1529159"/>
              <a:gd name="connsiteY5" fmla="*/ 1382027 h 1529159"/>
              <a:gd name="connsiteX6" fmla="*/ 147132 w 1529159"/>
              <a:gd name="connsiteY6" fmla="*/ 626528 h 1529159"/>
              <a:gd name="connsiteX7" fmla="*/ 69887 w 1529159"/>
              <a:gd name="connsiteY7" fmla="*/ 630429 h 1529159"/>
              <a:gd name="connsiteX8" fmla="*/ 0 w 1529159"/>
              <a:gd name="connsiteY8" fmla="*/ 641095 h 1529159"/>
              <a:gd name="connsiteX9" fmla="*/ 0 w 1529159"/>
              <a:gd name="connsiteY9" fmla="*/ 8025 h 1529159"/>
              <a:gd name="connsiteX10" fmla="*/ 5828 w 1529159"/>
              <a:gd name="connsiteY10" fmla="*/ 7136 h 1529159"/>
              <a:gd name="connsiteX11" fmla="*/ 147132 w 1529159"/>
              <a:gd name="connsiteY11" fmla="*/ 0 h 152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9159" h="1529159">
                <a:moveTo>
                  <a:pt x="147132" y="0"/>
                </a:moveTo>
                <a:cubicBezTo>
                  <a:pt x="910404" y="0"/>
                  <a:pt x="1529159" y="618755"/>
                  <a:pt x="1529159" y="1382027"/>
                </a:cubicBezTo>
                <a:cubicBezTo>
                  <a:pt x="1529159" y="1429732"/>
                  <a:pt x="1526742" y="1476872"/>
                  <a:pt x="1522024" y="1523331"/>
                </a:cubicBezTo>
                <a:lnTo>
                  <a:pt x="1521134" y="1529159"/>
                </a:lnTo>
                <a:lnTo>
                  <a:pt x="887799" y="1529159"/>
                </a:lnTo>
                <a:lnTo>
                  <a:pt x="902631" y="1382027"/>
                </a:lnTo>
                <a:cubicBezTo>
                  <a:pt x="902631" y="964776"/>
                  <a:pt x="564383" y="626528"/>
                  <a:pt x="147132" y="626528"/>
                </a:cubicBezTo>
                <a:cubicBezTo>
                  <a:pt x="121054" y="626528"/>
                  <a:pt x="95284" y="627849"/>
                  <a:pt x="69887" y="630429"/>
                </a:cubicBezTo>
                <a:lnTo>
                  <a:pt x="0" y="641095"/>
                </a:lnTo>
                <a:lnTo>
                  <a:pt x="0" y="8025"/>
                </a:lnTo>
                <a:lnTo>
                  <a:pt x="5828" y="7136"/>
                </a:lnTo>
                <a:cubicBezTo>
                  <a:pt x="52288" y="2417"/>
                  <a:pt x="99428" y="0"/>
                  <a:pt x="1471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B052F9-84B5-492B-1C24-78967DE62BC8}"/>
              </a:ext>
            </a:extLst>
          </p:cNvPr>
          <p:cNvGrpSpPr/>
          <p:nvPr/>
        </p:nvGrpSpPr>
        <p:grpSpPr>
          <a:xfrm rot="10800000">
            <a:off x="8318501" y="4083050"/>
            <a:ext cx="3873499" cy="2774949"/>
            <a:chOff x="0" y="0"/>
            <a:chExt cx="9194738" cy="437598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D66E0E6-792D-28CE-88B8-4A518E9AEF96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12">
              <a:extLst>
                <a:ext uri="{FF2B5EF4-FFF2-40B4-BE49-F238E27FC236}">
                  <a16:creationId xmlns:a16="http://schemas.microsoft.com/office/drawing/2014/main" id="{333A3F2D-5504-4F7C-37E7-04EA3B1B76D3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62C7FE-A0F4-9E78-ECEF-50AC4473EBC9}"/>
              </a:ext>
            </a:extLst>
          </p:cNvPr>
          <p:cNvGrpSpPr/>
          <p:nvPr/>
        </p:nvGrpSpPr>
        <p:grpSpPr>
          <a:xfrm>
            <a:off x="0" y="0"/>
            <a:ext cx="6400800" cy="3429000"/>
            <a:chOff x="0" y="0"/>
            <a:chExt cx="9194738" cy="437598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FAB8C7E-59AA-C0D0-4EAC-2307D7926F2B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12">
              <a:extLst>
                <a:ext uri="{FF2B5EF4-FFF2-40B4-BE49-F238E27FC236}">
                  <a16:creationId xmlns:a16="http://schemas.microsoft.com/office/drawing/2014/main" id="{A5A81A67-52E8-6A52-090E-E277A8FDE540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D2E1765-06F9-F8F5-8DC1-5657B6E09616}"/>
              </a:ext>
            </a:extLst>
          </p:cNvPr>
          <p:cNvSpPr/>
          <p:nvPr/>
        </p:nvSpPr>
        <p:spPr>
          <a:xfrm>
            <a:off x="874712" y="724704"/>
            <a:ext cx="10442575" cy="5404634"/>
          </a:xfrm>
          <a:prstGeom prst="roundRect">
            <a:avLst>
              <a:gd name="adj" fmla="val 5512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035AD40-7ECC-FD0E-9A05-38A390E76BE4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63BD2F1-D77E-C23D-F914-E003FAEC0918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4C408F-EB3D-3B41-813E-C9830923029D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928AC76-5C46-B8F4-92E3-4828665D56A9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1838D09-4275-8E90-994F-5CAB3DE8A2E2}"/>
              </a:ext>
            </a:extLst>
          </p:cNvPr>
          <p:cNvGrpSpPr/>
          <p:nvPr/>
        </p:nvGrpSpPr>
        <p:grpSpPr>
          <a:xfrm>
            <a:off x="1161855" y="908649"/>
            <a:ext cx="4940300" cy="5036744"/>
            <a:chOff x="984251" y="1019176"/>
            <a:chExt cx="4940300" cy="5036744"/>
          </a:xfrm>
        </p:grpSpPr>
        <p:graphicFrame>
          <p:nvGraphicFramePr>
            <p:cNvPr id="17" name="图表 16">
              <a:extLst>
                <a:ext uri="{FF2B5EF4-FFF2-40B4-BE49-F238E27FC236}">
                  <a16:creationId xmlns:a16="http://schemas.microsoft.com/office/drawing/2014/main" id="{B1287193-1A57-6CC6-09B8-109937B470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14869782"/>
                </p:ext>
              </p:extLst>
            </p:nvPr>
          </p:nvGraphicFramePr>
          <p:xfrm>
            <a:off x="984251" y="3427021"/>
            <a:ext cx="4940300" cy="26288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2F8B5A8-0BB7-F172-CEE4-D4D035F85583}"/>
                </a:ext>
              </a:extLst>
            </p:cNvPr>
            <p:cNvGrpSpPr/>
            <p:nvPr/>
          </p:nvGrpSpPr>
          <p:grpSpPr>
            <a:xfrm>
              <a:off x="1936752" y="1019176"/>
              <a:ext cx="3035299" cy="2085974"/>
              <a:chOff x="1936751" y="1019176"/>
              <a:chExt cx="3035299" cy="2085974"/>
            </a:xfrm>
          </p:grpSpPr>
          <p:graphicFrame>
            <p:nvGraphicFramePr>
              <p:cNvPr id="13" name="图表 12">
                <a:extLst>
                  <a:ext uri="{FF2B5EF4-FFF2-40B4-BE49-F238E27FC236}">
                    <a16:creationId xmlns:a16="http://schemas.microsoft.com/office/drawing/2014/main" id="{F6C04C56-5194-7C19-8A12-B9744B95C14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32419903"/>
                  </p:ext>
                </p:extLst>
              </p:nvPr>
            </p:nvGraphicFramePr>
            <p:xfrm>
              <a:off x="1936751" y="1019176"/>
              <a:ext cx="3035299" cy="20859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09C105E-CFFA-B30C-5E78-9AC4B8CA5A26}"/>
                  </a:ext>
                </a:extLst>
              </p:cNvPr>
              <p:cNvSpPr txBox="1"/>
              <p:nvPr/>
            </p:nvSpPr>
            <p:spPr>
              <a:xfrm>
                <a:off x="3248415" y="1954441"/>
                <a:ext cx="4696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>
                        <a:lumMod val="75000"/>
                        <a:lumOff val="25000"/>
                      </a:schemeClr>
                    </a:solidFill>
                  </a:rPr>
                  <a:t>91%</a:t>
                </a:r>
                <a:endParaRPr lang="zh-CN" altLang="en-US" dirty="0">
                  <a:solidFill>
                    <a:schemeClr val="bg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7D26EF4-A24D-A26C-071E-D8793259CCC0}"/>
              </a:ext>
            </a:extLst>
          </p:cNvPr>
          <p:cNvGrpSpPr/>
          <p:nvPr/>
        </p:nvGrpSpPr>
        <p:grpSpPr>
          <a:xfrm>
            <a:off x="7519403" y="1467497"/>
            <a:ext cx="3510740" cy="4207739"/>
            <a:chOff x="7341799" y="1578024"/>
            <a:chExt cx="3510740" cy="420773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7AF1F25-C4FD-404E-D4C9-ADF7EF3B636D}"/>
                </a:ext>
              </a:extLst>
            </p:cNvPr>
            <p:cNvGrpSpPr/>
            <p:nvPr/>
          </p:nvGrpSpPr>
          <p:grpSpPr>
            <a:xfrm>
              <a:off x="7341799" y="1578024"/>
              <a:ext cx="3510740" cy="1528432"/>
              <a:chOff x="7853303" y="1616267"/>
              <a:chExt cx="3510740" cy="152843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B0BBD8F-68AB-2DBE-C8EA-44ECCB1D4BCB}"/>
                  </a:ext>
                </a:extLst>
              </p:cNvPr>
              <p:cNvSpPr txBox="1"/>
              <p:nvPr/>
            </p:nvSpPr>
            <p:spPr>
              <a:xfrm>
                <a:off x="7853305" y="1616267"/>
                <a:ext cx="11589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89F3A01-AC38-97A1-48E4-A19314B17EC3}"/>
                  </a:ext>
                </a:extLst>
              </p:cNvPr>
              <p:cNvSpPr txBox="1"/>
              <p:nvPr/>
            </p:nvSpPr>
            <p:spPr>
              <a:xfrm>
                <a:off x="7853303" y="2047154"/>
                <a:ext cx="3510740" cy="10975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n-ea"/>
                  </a:rPr>
                  <a:t>在此处输入您的正文，字数大小可以自己调整。在此处输入您的正文，字数大小可以自己调整。</a:t>
                </a:r>
              </a:p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D82B713-F216-D776-F832-25F8CF7637E3}"/>
                </a:ext>
              </a:extLst>
            </p:cNvPr>
            <p:cNvGrpSpPr/>
            <p:nvPr/>
          </p:nvGrpSpPr>
          <p:grpSpPr>
            <a:xfrm>
              <a:off x="7341799" y="4257331"/>
              <a:ext cx="3510739" cy="1528432"/>
              <a:chOff x="7853303" y="1616267"/>
              <a:chExt cx="3510739" cy="152843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F5C9370-A976-1E86-62F2-148847237951}"/>
                  </a:ext>
                </a:extLst>
              </p:cNvPr>
              <p:cNvSpPr txBox="1"/>
              <p:nvPr/>
            </p:nvSpPr>
            <p:spPr>
              <a:xfrm>
                <a:off x="7853305" y="1616267"/>
                <a:ext cx="11589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A116015-4625-1350-AFA3-E50A2D56E0A6}"/>
                  </a:ext>
                </a:extLst>
              </p:cNvPr>
              <p:cNvSpPr txBox="1"/>
              <p:nvPr/>
            </p:nvSpPr>
            <p:spPr>
              <a:xfrm>
                <a:off x="7853303" y="2047154"/>
                <a:ext cx="3510739" cy="10975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75000"/>
                        <a:lumOff val="25000"/>
                      </a:schemeClr>
                    </a:solidFill>
                    <a:latin typeface="+mn-ea"/>
                  </a:rPr>
                  <a:t>在此处输入您的正文，字数大小可以自己调整。在此处输入您的正文，字数大小可以自己调整。</a:t>
                </a:r>
              </a:p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0C52306-B87D-3928-D3F8-4A07DCF18D98}"/>
              </a:ext>
            </a:extLst>
          </p:cNvPr>
          <p:cNvCxnSpPr>
            <a:cxnSpLocks/>
          </p:cNvCxnSpPr>
          <p:nvPr/>
        </p:nvCxnSpPr>
        <p:spPr>
          <a:xfrm>
            <a:off x="6810779" y="1727798"/>
            <a:ext cx="0" cy="3181350"/>
          </a:xfrm>
          <a:prstGeom prst="line">
            <a:avLst/>
          </a:prstGeom>
          <a:ln w="12700">
            <a:gradFill>
              <a:gsLst>
                <a:gs pos="0">
                  <a:schemeClr val="tx1">
                    <a:alpha val="0"/>
                  </a:schemeClr>
                </a:gs>
                <a:gs pos="5300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216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175ABCC1-5A22-5BB0-44BF-53D3D9F7BE85}"/>
              </a:ext>
            </a:extLst>
          </p:cNvPr>
          <p:cNvSpPr txBox="1"/>
          <p:nvPr/>
        </p:nvSpPr>
        <p:spPr>
          <a:xfrm>
            <a:off x="2856973" y="2269398"/>
            <a:ext cx="64780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ln w="38100">
                  <a:solidFill>
                    <a:schemeClr val="accent1">
                      <a:alpha val="5000"/>
                    </a:schemeClr>
                  </a:soli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PART TWO</a:t>
            </a:r>
            <a:endParaRPr lang="zh-CN" altLang="en-US" sz="8800" b="1" dirty="0">
              <a:ln w="38100">
                <a:solidFill>
                  <a:schemeClr val="accent1">
                    <a:alpha val="5000"/>
                  </a:schemeClr>
                </a:soli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EB62AEC-73A7-CBA5-FB25-50714EFECEBC}"/>
              </a:ext>
            </a:extLst>
          </p:cNvPr>
          <p:cNvGrpSpPr/>
          <p:nvPr/>
        </p:nvGrpSpPr>
        <p:grpSpPr>
          <a:xfrm>
            <a:off x="0" y="0"/>
            <a:ext cx="9194738" cy="4375982"/>
            <a:chOff x="0" y="0"/>
            <a:chExt cx="9194738" cy="437598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1A78417-2CCA-F7F9-12C5-BA3CE9451240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86B9114-0906-4F68-106D-C1DE10E26EB5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625F87C-6817-9204-08C6-1B186F44EC4E}"/>
              </a:ext>
            </a:extLst>
          </p:cNvPr>
          <p:cNvGrpSpPr/>
          <p:nvPr/>
        </p:nvGrpSpPr>
        <p:grpSpPr>
          <a:xfrm rot="10800000">
            <a:off x="2997262" y="2482017"/>
            <a:ext cx="9194738" cy="4375982"/>
            <a:chOff x="0" y="0"/>
            <a:chExt cx="9194738" cy="437598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B826324-26A9-D062-B86B-38441E2A3E34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2">
              <a:extLst>
                <a:ext uri="{FF2B5EF4-FFF2-40B4-BE49-F238E27FC236}">
                  <a16:creationId xmlns:a16="http://schemas.microsoft.com/office/drawing/2014/main" id="{B51AFF6B-F008-9205-A9D8-58C3BE64C679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F9C930A-E83D-1583-E9B0-90DA786A3149}"/>
              </a:ext>
            </a:extLst>
          </p:cNvPr>
          <p:cNvSpPr txBox="1"/>
          <p:nvPr/>
        </p:nvSpPr>
        <p:spPr>
          <a:xfrm>
            <a:off x="3758820" y="2832181"/>
            <a:ext cx="46743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下月工作目标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8C2B8B-C593-7094-5DBF-32CA029E40EF}"/>
              </a:ext>
            </a:extLst>
          </p:cNvPr>
          <p:cNvSpPr txBox="1"/>
          <p:nvPr/>
        </p:nvSpPr>
        <p:spPr>
          <a:xfrm>
            <a:off x="4531075" y="3744362"/>
            <a:ext cx="3129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75000"/>
                    <a:lumOff val="25000"/>
                    <a:alpha val="48000"/>
                  </a:schemeClr>
                </a:solidFill>
              </a:rPr>
              <a:t>Work objective of next month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51989B9-431E-B47B-F4A9-2E1BBA21FB62}"/>
              </a:ext>
            </a:extLst>
          </p:cNvPr>
          <p:cNvSpPr txBox="1"/>
          <p:nvPr/>
        </p:nvSpPr>
        <p:spPr>
          <a:xfrm>
            <a:off x="4531075" y="4231228"/>
            <a:ext cx="312985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请在此简要的输入您本月的工作内容等信息。请在此简要的输入您本月的工作内容等信息。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E9ED4A6-591E-D993-61F7-89E594FF2F67}"/>
              </a:ext>
            </a:extLst>
          </p:cNvPr>
          <p:cNvGrpSpPr/>
          <p:nvPr/>
        </p:nvGrpSpPr>
        <p:grpSpPr>
          <a:xfrm>
            <a:off x="5623963" y="1888107"/>
            <a:ext cx="944073" cy="944073"/>
            <a:chOff x="5623963" y="1888107"/>
            <a:chExt cx="944073" cy="94407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C24A8C3-2D61-2452-2B31-D9DE16537DCE}"/>
                </a:ext>
              </a:extLst>
            </p:cNvPr>
            <p:cNvGrpSpPr/>
            <p:nvPr/>
          </p:nvGrpSpPr>
          <p:grpSpPr>
            <a:xfrm>
              <a:off x="5623963" y="1888107"/>
              <a:ext cx="944073" cy="944073"/>
              <a:chOff x="3817257" y="4086225"/>
              <a:chExt cx="914400" cy="91440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D65135C-2E7D-D22A-DB78-39D0CFEE5648}"/>
                  </a:ext>
                </a:extLst>
              </p:cNvPr>
              <p:cNvSpPr/>
              <p:nvPr/>
            </p:nvSpPr>
            <p:spPr>
              <a:xfrm>
                <a:off x="3817257" y="4086225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latin typeface="+mj-ea"/>
                  <a:ea typeface="+mj-ea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3EEB696-0EA7-D747-8DCC-9B0D00309ECC}"/>
                  </a:ext>
                </a:extLst>
              </p:cNvPr>
              <p:cNvSpPr txBox="1"/>
              <p:nvPr/>
            </p:nvSpPr>
            <p:spPr>
              <a:xfrm>
                <a:off x="4274428" y="4241673"/>
                <a:ext cx="57" cy="6587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endParaRPr lang="zh-CN" altLang="en-US" sz="48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756898E-3900-4CFD-BD2E-B1C08954D84E}"/>
                </a:ext>
              </a:extLst>
            </p:cNvPr>
            <p:cNvSpPr txBox="1"/>
            <p:nvPr/>
          </p:nvSpPr>
          <p:spPr>
            <a:xfrm>
              <a:off x="5793519" y="2113922"/>
              <a:ext cx="60496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+mj-ea"/>
                  <a:ea typeface="+mj-ea"/>
                </a:rPr>
                <a:t>02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935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id="{8D57E62A-41F1-A061-78CA-BC76F2996D53}"/>
              </a:ext>
            </a:extLst>
          </p:cNvPr>
          <p:cNvSpPr/>
          <p:nvPr/>
        </p:nvSpPr>
        <p:spPr>
          <a:xfrm>
            <a:off x="4963575" y="2295525"/>
            <a:ext cx="2266950" cy="22669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600CBAB-723C-6613-2058-2B769B966CF1}"/>
              </a:ext>
            </a:extLst>
          </p:cNvPr>
          <p:cNvGrpSpPr/>
          <p:nvPr/>
        </p:nvGrpSpPr>
        <p:grpSpPr>
          <a:xfrm>
            <a:off x="5766832" y="2940507"/>
            <a:ext cx="660437" cy="976987"/>
            <a:chOff x="5765782" y="2882900"/>
            <a:chExt cx="660437" cy="976987"/>
          </a:xfrm>
        </p:grpSpPr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65A1E847-BD8C-D7F0-611E-E4522AFD44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22950" y="2882900"/>
              <a:ext cx="546100" cy="54610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7CFF640-98AC-7016-9929-9F53E1DE7ACE}"/>
                </a:ext>
              </a:extLst>
            </p:cNvPr>
            <p:cNvSpPr txBox="1"/>
            <p:nvPr/>
          </p:nvSpPr>
          <p:spPr>
            <a:xfrm>
              <a:off x="5765782" y="3429000"/>
              <a:ext cx="66043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j-ea"/>
                  <a:ea typeface="+mj-ea"/>
                </a:rPr>
                <a:t>目标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65EAE1DE-1B55-2775-AEB7-2E09B36E6501}"/>
              </a:ext>
            </a:extLst>
          </p:cNvPr>
          <p:cNvSpPr/>
          <p:nvPr/>
        </p:nvSpPr>
        <p:spPr>
          <a:xfrm>
            <a:off x="4401008" y="1733087"/>
            <a:ext cx="3391825" cy="3391826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49EE565-EE32-75DF-5A51-C31A9FA874A8}"/>
              </a:ext>
            </a:extLst>
          </p:cNvPr>
          <p:cNvSpPr/>
          <p:nvPr/>
        </p:nvSpPr>
        <p:spPr>
          <a:xfrm rot="7200000">
            <a:off x="4767049" y="4474889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23E9C86-990E-635F-85B2-522BF96C151E}"/>
              </a:ext>
            </a:extLst>
          </p:cNvPr>
          <p:cNvSpPr/>
          <p:nvPr/>
        </p:nvSpPr>
        <p:spPr>
          <a:xfrm rot="7200000">
            <a:off x="4256649" y="3287008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C492ED1-263E-0CF5-53B0-96300F465E01}"/>
              </a:ext>
            </a:extLst>
          </p:cNvPr>
          <p:cNvSpPr/>
          <p:nvPr/>
        </p:nvSpPr>
        <p:spPr>
          <a:xfrm rot="7200000">
            <a:off x="4767048" y="2099126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DFC7FEA-47EA-DF68-6801-0EDE5E5293DD}"/>
              </a:ext>
            </a:extLst>
          </p:cNvPr>
          <p:cNvSpPr/>
          <p:nvPr/>
        </p:nvSpPr>
        <p:spPr>
          <a:xfrm rot="14400000" flipH="1">
            <a:off x="7140973" y="4474889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2D30926-35D1-4C55-70E2-D9B1247F4F0A}"/>
              </a:ext>
            </a:extLst>
          </p:cNvPr>
          <p:cNvSpPr/>
          <p:nvPr/>
        </p:nvSpPr>
        <p:spPr>
          <a:xfrm rot="14400000" flipH="1">
            <a:off x="7651373" y="3287008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293ED5F0-4800-ADBF-0858-BD3DD849ECF8}"/>
              </a:ext>
            </a:extLst>
          </p:cNvPr>
          <p:cNvSpPr/>
          <p:nvPr/>
        </p:nvSpPr>
        <p:spPr>
          <a:xfrm rot="14400000" flipH="1">
            <a:off x="7140974" y="2099126"/>
            <a:ext cx="283978" cy="28397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5AFA10A-C4AB-E323-F1BA-AD1A52C84B4C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BA1CC58-4812-401A-26A0-C1C733367F9F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102F3A7-C6E1-74DC-7452-A0216264D8E7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7CB14E6-95C6-D16C-BC5D-28AA0A117E9F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B7EED8E-E61C-4034-BF00-84EDB2E2C9D8}"/>
              </a:ext>
            </a:extLst>
          </p:cNvPr>
          <p:cNvGrpSpPr/>
          <p:nvPr/>
        </p:nvGrpSpPr>
        <p:grpSpPr>
          <a:xfrm>
            <a:off x="7906559" y="1847280"/>
            <a:ext cx="2971898" cy="968278"/>
            <a:chOff x="7853304" y="1616267"/>
            <a:chExt cx="2971898" cy="96827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33A699-2019-AB67-B023-D25C9ECC31AD}"/>
                </a:ext>
              </a:extLst>
            </p:cNvPr>
            <p:cNvSpPr txBox="1"/>
            <p:nvPr/>
          </p:nvSpPr>
          <p:spPr>
            <a:xfrm>
              <a:off x="7853305" y="1616267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952DE25-6CF8-2CE5-15B2-E5D678BBC71C}"/>
                </a:ext>
              </a:extLst>
            </p:cNvPr>
            <p:cNvSpPr txBox="1"/>
            <p:nvPr/>
          </p:nvSpPr>
          <p:spPr>
            <a:xfrm>
              <a:off x="7853304" y="2047154"/>
              <a:ext cx="2971898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1AC6211-4F21-E427-C813-F5B8926C3100}"/>
              </a:ext>
            </a:extLst>
          </p:cNvPr>
          <p:cNvGrpSpPr/>
          <p:nvPr/>
        </p:nvGrpSpPr>
        <p:grpSpPr>
          <a:xfrm>
            <a:off x="8338412" y="3009891"/>
            <a:ext cx="2971898" cy="968278"/>
            <a:chOff x="7853305" y="3055720"/>
            <a:chExt cx="2971898" cy="96827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7F145EE-5BAC-AC23-712A-B383B2C45F57}"/>
                </a:ext>
              </a:extLst>
            </p:cNvPr>
            <p:cNvSpPr txBox="1"/>
            <p:nvPr/>
          </p:nvSpPr>
          <p:spPr>
            <a:xfrm>
              <a:off x="7853305" y="3055720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F6EC31A-0BE7-AF38-51DD-31F0D3C9A2FC}"/>
                </a:ext>
              </a:extLst>
            </p:cNvPr>
            <p:cNvSpPr txBox="1"/>
            <p:nvPr/>
          </p:nvSpPr>
          <p:spPr>
            <a:xfrm>
              <a:off x="7853305" y="3486607"/>
              <a:ext cx="2971898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920D7C3-B579-E023-DD38-07683212C3B7}"/>
              </a:ext>
            </a:extLst>
          </p:cNvPr>
          <p:cNvGrpSpPr/>
          <p:nvPr/>
        </p:nvGrpSpPr>
        <p:grpSpPr>
          <a:xfrm>
            <a:off x="7906559" y="4172502"/>
            <a:ext cx="2971898" cy="968278"/>
            <a:chOff x="7853304" y="3055720"/>
            <a:chExt cx="2971898" cy="96827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6AF706D-A98B-D16D-8510-C1745DC63FBA}"/>
                </a:ext>
              </a:extLst>
            </p:cNvPr>
            <p:cNvSpPr txBox="1"/>
            <p:nvPr/>
          </p:nvSpPr>
          <p:spPr>
            <a:xfrm>
              <a:off x="7853305" y="3055720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CEFA2FD-8AB2-2684-ACB6-AD31329A734D}"/>
                </a:ext>
              </a:extLst>
            </p:cNvPr>
            <p:cNvSpPr txBox="1"/>
            <p:nvPr/>
          </p:nvSpPr>
          <p:spPr>
            <a:xfrm>
              <a:off x="7853304" y="3486607"/>
              <a:ext cx="2971898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D804DA8-CB26-534F-3A28-5315FE47DFF6}"/>
              </a:ext>
            </a:extLst>
          </p:cNvPr>
          <p:cNvGrpSpPr/>
          <p:nvPr/>
        </p:nvGrpSpPr>
        <p:grpSpPr>
          <a:xfrm>
            <a:off x="1313543" y="1847280"/>
            <a:ext cx="2962166" cy="968278"/>
            <a:chOff x="1313543" y="1999680"/>
            <a:chExt cx="2962166" cy="968278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D8643B9-4FFA-F18F-0227-78C8C7A3F4CA}"/>
                </a:ext>
              </a:extLst>
            </p:cNvPr>
            <p:cNvSpPr txBox="1"/>
            <p:nvPr/>
          </p:nvSpPr>
          <p:spPr>
            <a:xfrm flipH="1">
              <a:off x="3116736" y="1999680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49BA695-1A41-7A83-54A1-163C12C8496D}"/>
                </a:ext>
              </a:extLst>
            </p:cNvPr>
            <p:cNvSpPr txBox="1"/>
            <p:nvPr/>
          </p:nvSpPr>
          <p:spPr>
            <a:xfrm flipH="1">
              <a:off x="1313543" y="2430567"/>
              <a:ext cx="2962166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9732479-182B-8711-1718-E6268A184E01}"/>
              </a:ext>
            </a:extLst>
          </p:cNvPr>
          <p:cNvGrpSpPr/>
          <p:nvPr/>
        </p:nvGrpSpPr>
        <p:grpSpPr>
          <a:xfrm flipH="1">
            <a:off x="966085" y="3018512"/>
            <a:ext cx="2962168" cy="968278"/>
            <a:chOff x="7853305" y="3055720"/>
            <a:chExt cx="2962168" cy="96827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842C2BE-17FA-523D-A2C4-0AABFBDAC05D}"/>
                </a:ext>
              </a:extLst>
            </p:cNvPr>
            <p:cNvSpPr txBox="1"/>
            <p:nvPr/>
          </p:nvSpPr>
          <p:spPr>
            <a:xfrm>
              <a:off x="7853305" y="3055720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A5830D7-5426-FA6C-6CBB-063EE832E081}"/>
                </a:ext>
              </a:extLst>
            </p:cNvPr>
            <p:cNvSpPr txBox="1"/>
            <p:nvPr/>
          </p:nvSpPr>
          <p:spPr>
            <a:xfrm>
              <a:off x="7853305" y="3486607"/>
              <a:ext cx="2962168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95A7A98-9277-F194-EBD5-DD81E65EB7C5}"/>
              </a:ext>
            </a:extLst>
          </p:cNvPr>
          <p:cNvGrpSpPr/>
          <p:nvPr/>
        </p:nvGrpSpPr>
        <p:grpSpPr>
          <a:xfrm flipH="1">
            <a:off x="1313539" y="4172502"/>
            <a:ext cx="2962169" cy="968278"/>
            <a:chOff x="7853305" y="3055720"/>
            <a:chExt cx="2962169" cy="9682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FA5A449-BE04-4843-36C0-29D1575CEFFC}"/>
                </a:ext>
              </a:extLst>
            </p:cNvPr>
            <p:cNvSpPr txBox="1"/>
            <p:nvPr/>
          </p:nvSpPr>
          <p:spPr>
            <a:xfrm>
              <a:off x="7853305" y="3055720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CC5E44D-B158-6758-F1C7-13F8D2BC6E07}"/>
                </a:ext>
              </a:extLst>
            </p:cNvPr>
            <p:cNvSpPr txBox="1"/>
            <p:nvPr/>
          </p:nvSpPr>
          <p:spPr>
            <a:xfrm>
              <a:off x="7853305" y="3486607"/>
              <a:ext cx="2962169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CEC82D0-B65B-6191-CEEA-DC446B659462}"/>
              </a:ext>
            </a:extLst>
          </p:cNvPr>
          <p:cNvSpPr/>
          <p:nvPr/>
        </p:nvSpPr>
        <p:spPr>
          <a:xfrm>
            <a:off x="3778079" y="5527134"/>
            <a:ext cx="4635842" cy="1330866"/>
          </a:xfrm>
          <a:custGeom>
            <a:avLst/>
            <a:gdLst>
              <a:gd name="connsiteX0" fmla="*/ 2317921 w 4635842"/>
              <a:gd name="connsiteY0" fmla="*/ 0 h 1330866"/>
              <a:gd name="connsiteX1" fmla="*/ 4547507 w 4635842"/>
              <a:gd name="connsiteY1" fmla="*/ 1185462 h 1330866"/>
              <a:gd name="connsiteX2" fmla="*/ 4635842 w 4635842"/>
              <a:gd name="connsiteY2" fmla="*/ 1330866 h 1330866"/>
              <a:gd name="connsiteX3" fmla="*/ 3723379 w 4635842"/>
              <a:gd name="connsiteY3" fmla="*/ 1330866 h 1330866"/>
              <a:gd name="connsiteX4" fmla="*/ 3700747 w 4635842"/>
              <a:gd name="connsiteY4" fmla="*/ 1305964 h 1330866"/>
              <a:gd name="connsiteX5" fmla="*/ 2317921 w 4635842"/>
              <a:gd name="connsiteY5" fmla="*/ 733179 h 1330866"/>
              <a:gd name="connsiteX6" fmla="*/ 935096 w 4635842"/>
              <a:gd name="connsiteY6" fmla="*/ 1305964 h 1330866"/>
              <a:gd name="connsiteX7" fmla="*/ 912464 w 4635842"/>
              <a:gd name="connsiteY7" fmla="*/ 1330866 h 1330866"/>
              <a:gd name="connsiteX8" fmla="*/ 0 w 4635842"/>
              <a:gd name="connsiteY8" fmla="*/ 1330866 h 1330866"/>
              <a:gd name="connsiteX9" fmla="*/ 88335 w 4635842"/>
              <a:gd name="connsiteY9" fmla="*/ 1185462 h 1330866"/>
              <a:gd name="connsiteX10" fmla="*/ 2317921 w 4635842"/>
              <a:gd name="connsiteY10" fmla="*/ 0 h 133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35842" h="1330866">
                <a:moveTo>
                  <a:pt x="2317921" y="0"/>
                </a:moveTo>
                <a:cubicBezTo>
                  <a:pt x="3246032" y="0"/>
                  <a:pt x="4064312" y="470239"/>
                  <a:pt x="4547507" y="1185462"/>
                </a:cubicBezTo>
                <a:lnTo>
                  <a:pt x="4635842" y="1330866"/>
                </a:lnTo>
                <a:lnTo>
                  <a:pt x="3723379" y="1330866"/>
                </a:lnTo>
                <a:lnTo>
                  <a:pt x="3700747" y="1305964"/>
                </a:lnTo>
                <a:cubicBezTo>
                  <a:pt x="3346851" y="952068"/>
                  <a:pt x="2857948" y="733179"/>
                  <a:pt x="2317921" y="733179"/>
                </a:cubicBezTo>
                <a:cubicBezTo>
                  <a:pt x="1777894" y="733179"/>
                  <a:pt x="1288992" y="952068"/>
                  <a:pt x="935096" y="1305964"/>
                </a:cubicBezTo>
                <a:lnTo>
                  <a:pt x="912464" y="1330866"/>
                </a:lnTo>
                <a:lnTo>
                  <a:pt x="0" y="1330866"/>
                </a:lnTo>
                <a:lnTo>
                  <a:pt x="88335" y="1185462"/>
                </a:lnTo>
                <a:cubicBezTo>
                  <a:pt x="571530" y="470239"/>
                  <a:pt x="1389811" y="0"/>
                  <a:pt x="2317921" y="0"/>
                </a:cubicBezTo>
                <a:close/>
              </a:path>
            </a:pathLst>
          </a:cu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58EA1F-916C-1A41-9605-51D6123D9CC2}"/>
              </a:ext>
            </a:extLst>
          </p:cNvPr>
          <p:cNvGrpSpPr/>
          <p:nvPr/>
        </p:nvGrpSpPr>
        <p:grpSpPr>
          <a:xfrm>
            <a:off x="874713" y="381890"/>
            <a:ext cx="353052" cy="93536"/>
            <a:chOff x="10510837" y="6584404"/>
            <a:chExt cx="264464" cy="70067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8F42B68D-FB27-2DE7-C981-8BF0E0EEE0C8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B4D9652-8D7D-198C-6083-AAF91093C72F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9E29BB5-1EED-8039-3357-EF9BE4BF114B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8D4CF032-A698-0E75-24DA-7D2A6DE52E33}"/>
              </a:ext>
            </a:extLst>
          </p:cNvPr>
          <p:cNvSpPr/>
          <p:nvPr/>
        </p:nvSpPr>
        <p:spPr>
          <a:xfrm>
            <a:off x="5082381" y="4616859"/>
            <a:ext cx="2029339" cy="255225"/>
          </a:xfrm>
          <a:prstGeom prst="ellipse">
            <a:avLst/>
          </a:prstGeom>
          <a:solidFill>
            <a:schemeClr val="accent1">
              <a:alpha val="51000"/>
            </a:schemeClr>
          </a:solidFill>
          <a:ln w="12700" cap="flat" cmpd="sng" algn="ctr">
            <a:noFill/>
            <a:prstDash val="solid"/>
            <a:miter lim="800000"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738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75B4A397-F656-FC4B-4F04-45922A203BD6}"/>
              </a:ext>
            </a:extLst>
          </p:cNvPr>
          <p:cNvGrpSpPr/>
          <p:nvPr/>
        </p:nvGrpSpPr>
        <p:grpSpPr>
          <a:xfrm rot="10800000">
            <a:off x="2997262" y="2482017"/>
            <a:ext cx="9194738" cy="4375982"/>
            <a:chOff x="0" y="0"/>
            <a:chExt cx="9194738" cy="4375982"/>
          </a:xfrm>
        </p:grpSpPr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08C3D25E-6F29-7205-7367-AAF5B8D340BC}"/>
                </a:ext>
              </a:extLst>
            </p:cNvPr>
            <p:cNvSpPr/>
            <p:nvPr/>
          </p:nvSpPr>
          <p:spPr>
            <a:xfrm>
              <a:off x="0" y="1"/>
              <a:ext cx="9194738" cy="4375981"/>
            </a:xfrm>
            <a:custGeom>
              <a:avLst/>
              <a:gdLst>
                <a:gd name="connsiteX0" fmla="*/ 0 w 9194738"/>
                <a:gd name="connsiteY0" fmla="*/ 0 h 4375981"/>
                <a:gd name="connsiteX1" fmla="*/ 9194738 w 9194738"/>
                <a:gd name="connsiteY1" fmla="*/ 0 h 4375981"/>
                <a:gd name="connsiteX2" fmla="*/ 9059269 w 9194738"/>
                <a:gd name="connsiteY2" fmla="*/ 26167 h 4375981"/>
                <a:gd name="connsiteX3" fmla="*/ 4144604 w 9194738"/>
                <a:gd name="connsiteY3" fmla="*/ 1054003 h 4375981"/>
                <a:gd name="connsiteX4" fmla="*/ 28738 w 9194738"/>
                <a:gd name="connsiteY4" fmla="*/ 4339005 h 4375981"/>
                <a:gd name="connsiteX5" fmla="*/ 0 w 9194738"/>
                <a:gd name="connsiteY5" fmla="*/ 4375981 h 437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94738" h="4375981">
                  <a:moveTo>
                    <a:pt x="0" y="0"/>
                  </a:moveTo>
                  <a:lnTo>
                    <a:pt x="9194738" y="0"/>
                  </a:lnTo>
                  <a:lnTo>
                    <a:pt x="9059269" y="26167"/>
                  </a:lnTo>
                  <a:cubicBezTo>
                    <a:pt x="7472587" y="314204"/>
                    <a:pt x="5493760" y="495675"/>
                    <a:pt x="4144604" y="1054003"/>
                  </a:cubicBezTo>
                  <a:cubicBezTo>
                    <a:pt x="2348261" y="1655055"/>
                    <a:pt x="958354" y="3163278"/>
                    <a:pt x="28738" y="4339005"/>
                  </a:cubicBezTo>
                  <a:lnTo>
                    <a:pt x="0" y="43759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矩形 12">
              <a:extLst>
                <a:ext uri="{FF2B5EF4-FFF2-40B4-BE49-F238E27FC236}">
                  <a16:creationId xmlns:a16="http://schemas.microsoft.com/office/drawing/2014/main" id="{42CB9B17-3188-A5DC-CB18-903961D77C48}"/>
                </a:ext>
              </a:extLst>
            </p:cNvPr>
            <p:cNvSpPr/>
            <p:nvPr/>
          </p:nvSpPr>
          <p:spPr>
            <a:xfrm>
              <a:off x="0" y="0"/>
              <a:ext cx="7772385" cy="4361543"/>
            </a:xfrm>
            <a:custGeom>
              <a:avLst/>
              <a:gdLst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7772385 w 7772385"/>
                <a:gd name="connsiteY2" fmla="*/ 4361543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0 w 7772385"/>
                <a:gd name="connsiteY2" fmla="*/ 4361543 h 4361543"/>
                <a:gd name="connsiteX3" fmla="*/ 0 w 7772385"/>
                <a:gd name="connsiteY3" fmla="*/ 0 h 4361543"/>
                <a:gd name="connsiteX0" fmla="*/ 0 w 7835282"/>
                <a:gd name="connsiteY0" fmla="*/ 0 h 4373217"/>
                <a:gd name="connsiteX1" fmla="*/ 7772385 w 7835282"/>
                <a:gd name="connsiteY1" fmla="*/ 0 h 4373217"/>
                <a:gd name="connsiteX2" fmla="*/ 3476172 w 7835282"/>
                <a:gd name="connsiteY2" fmla="*/ 1240972 h 4373217"/>
                <a:gd name="connsiteX3" fmla="*/ 0 w 7835282"/>
                <a:gd name="connsiteY3" fmla="*/ 4361543 h 4373217"/>
                <a:gd name="connsiteX4" fmla="*/ 0 w 7835282"/>
                <a:gd name="connsiteY4" fmla="*/ 0 h 4373217"/>
                <a:gd name="connsiteX0" fmla="*/ 0 w 7833311"/>
                <a:gd name="connsiteY0" fmla="*/ 0 h 4372633"/>
                <a:gd name="connsiteX1" fmla="*/ 7772385 w 7833311"/>
                <a:gd name="connsiteY1" fmla="*/ 0 h 4372633"/>
                <a:gd name="connsiteX2" fmla="*/ 3345544 w 7833311"/>
                <a:gd name="connsiteY2" fmla="*/ 1095830 h 4372633"/>
                <a:gd name="connsiteX3" fmla="*/ 0 w 7833311"/>
                <a:gd name="connsiteY3" fmla="*/ 4361543 h 4372633"/>
                <a:gd name="connsiteX4" fmla="*/ 0 w 7833311"/>
                <a:gd name="connsiteY4" fmla="*/ 0 h 4372633"/>
                <a:gd name="connsiteX0" fmla="*/ 0 w 7772385"/>
                <a:gd name="connsiteY0" fmla="*/ 0 h 4372633"/>
                <a:gd name="connsiteX1" fmla="*/ 7772385 w 7772385"/>
                <a:gd name="connsiteY1" fmla="*/ 0 h 4372633"/>
                <a:gd name="connsiteX2" fmla="*/ 3345544 w 7772385"/>
                <a:gd name="connsiteY2" fmla="*/ 1095830 h 4372633"/>
                <a:gd name="connsiteX3" fmla="*/ 0 w 7772385"/>
                <a:gd name="connsiteY3" fmla="*/ 4361543 h 4372633"/>
                <a:gd name="connsiteX4" fmla="*/ 0 w 7772385"/>
                <a:gd name="connsiteY4" fmla="*/ 0 h 4372633"/>
                <a:gd name="connsiteX0" fmla="*/ 0 w 7772385"/>
                <a:gd name="connsiteY0" fmla="*/ 0 h 4372262"/>
                <a:gd name="connsiteX1" fmla="*/ 7772385 w 7772385"/>
                <a:gd name="connsiteY1" fmla="*/ 0 h 4372262"/>
                <a:gd name="connsiteX2" fmla="*/ 3345544 w 7772385"/>
                <a:gd name="connsiteY2" fmla="*/ 1095830 h 4372262"/>
                <a:gd name="connsiteX3" fmla="*/ 0 w 7772385"/>
                <a:gd name="connsiteY3" fmla="*/ 4361543 h 4372262"/>
                <a:gd name="connsiteX4" fmla="*/ 0 w 7772385"/>
                <a:gd name="connsiteY4" fmla="*/ 0 h 4372262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  <a:gd name="connsiteX0" fmla="*/ 0 w 7772385"/>
                <a:gd name="connsiteY0" fmla="*/ 0 h 4361543"/>
                <a:gd name="connsiteX1" fmla="*/ 7772385 w 7772385"/>
                <a:gd name="connsiteY1" fmla="*/ 0 h 4361543"/>
                <a:gd name="connsiteX2" fmla="*/ 3345544 w 7772385"/>
                <a:gd name="connsiteY2" fmla="*/ 1095830 h 4361543"/>
                <a:gd name="connsiteX3" fmla="*/ 0 w 7772385"/>
                <a:gd name="connsiteY3" fmla="*/ 4361543 h 4361543"/>
                <a:gd name="connsiteX4" fmla="*/ 0 w 7772385"/>
                <a:gd name="connsiteY4" fmla="*/ 0 h 43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385" h="4361543">
                  <a:moveTo>
                    <a:pt x="0" y="0"/>
                  </a:moveTo>
                  <a:lnTo>
                    <a:pt x="7772385" y="0"/>
                  </a:lnTo>
                  <a:cubicBezTo>
                    <a:pt x="6798718" y="504372"/>
                    <a:pt x="4634591" y="514956"/>
                    <a:pt x="3345544" y="1095830"/>
                  </a:cubicBezTo>
                  <a:cubicBezTo>
                    <a:pt x="1629233" y="1721154"/>
                    <a:pt x="477762" y="3719286"/>
                    <a:pt x="0" y="43615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3CFC99E5-1A7B-D6B1-E562-9CF7057DCF85}"/>
              </a:ext>
            </a:extLst>
          </p:cNvPr>
          <p:cNvSpPr/>
          <p:nvPr/>
        </p:nvSpPr>
        <p:spPr>
          <a:xfrm>
            <a:off x="874712" y="724704"/>
            <a:ext cx="10442575" cy="5404634"/>
          </a:xfrm>
          <a:prstGeom prst="roundRect">
            <a:avLst>
              <a:gd name="adj" fmla="val 5512"/>
            </a:avLst>
          </a:prstGeom>
          <a:solidFill>
            <a:schemeClr val="tx1"/>
          </a:solidFill>
          <a:ln>
            <a:noFill/>
          </a:ln>
          <a:effectLst>
            <a:outerShdw blurRad="114300" dist="38100" dir="2700000" algn="tl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3AF06A-07C2-F00F-0D8A-5913F9385A9F}"/>
              </a:ext>
            </a:extLst>
          </p:cNvPr>
          <p:cNvGrpSpPr/>
          <p:nvPr/>
        </p:nvGrpSpPr>
        <p:grpSpPr>
          <a:xfrm>
            <a:off x="7934301" y="305548"/>
            <a:ext cx="3382987" cy="246221"/>
            <a:chOff x="7934301" y="401064"/>
            <a:chExt cx="3382987" cy="24622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1087534-5715-8674-9183-1C24F7CDBEB1}"/>
                </a:ext>
              </a:extLst>
            </p:cNvPr>
            <p:cNvSpPr txBox="1"/>
            <p:nvPr/>
          </p:nvSpPr>
          <p:spPr>
            <a:xfrm>
              <a:off x="7934301" y="401064"/>
              <a:ext cx="84087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MONTHLY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D4AE36E-F85F-58E2-87F2-972C012C2E94}"/>
                </a:ext>
              </a:extLst>
            </p:cNvPr>
            <p:cNvSpPr txBox="1"/>
            <p:nvPr/>
          </p:nvSpPr>
          <p:spPr>
            <a:xfrm>
              <a:off x="9445585" y="401064"/>
              <a:ext cx="53642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WORK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F6B0ED7-1951-F5CC-2106-1ED7C9659385}"/>
                </a:ext>
              </a:extLst>
            </p:cNvPr>
            <p:cNvSpPr txBox="1"/>
            <p:nvPr/>
          </p:nvSpPr>
          <p:spPr>
            <a:xfrm>
              <a:off x="10652426" y="401064"/>
              <a:ext cx="66486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600" b="0" i="0" dirty="0">
                  <a:solidFill>
                    <a:schemeClr val="bg1">
                      <a:lumMod val="75000"/>
                      <a:lumOff val="25000"/>
                      <a:alpha val="47000"/>
                    </a:schemeClr>
                  </a:solidFill>
                  <a:effectLst/>
                  <a:latin typeface="PingFangSC-Regular"/>
                </a:rPr>
                <a:t>REPORT</a:t>
              </a:r>
              <a:endParaRPr lang="zh-CN" altLang="en-US" sz="1600" dirty="0">
                <a:solidFill>
                  <a:schemeClr val="bg1">
                    <a:lumMod val="75000"/>
                    <a:lumOff val="25000"/>
                    <a:alpha val="47000"/>
                  </a:schemeClr>
                </a:solidFill>
              </a:endParaRPr>
            </a:p>
          </p:txBody>
        </p:sp>
      </p:grpSp>
      <p:sp>
        <p:nvSpPr>
          <p:cNvPr id="205" name="Title 1">
            <a:extLst>
              <a:ext uri="{FF2B5EF4-FFF2-40B4-BE49-F238E27FC236}">
                <a16:creationId xmlns:a16="http://schemas.microsoft.com/office/drawing/2014/main" id="{E52DD8A7-6027-119A-7AD3-0A335865E826}"/>
              </a:ext>
            </a:extLst>
          </p:cNvPr>
          <p:cNvSpPr txBox="1">
            <a:spLocks/>
          </p:cNvSpPr>
          <p:nvPr/>
        </p:nvSpPr>
        <p:spPr>
          <a:xfrm>
            <a:off x="3981450" y="996124"/>
            <a:ext cx="4229100" cy="7469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</a:rPr>
              <a:t>输入标题</a:t>
            </a:r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31A15235-1612-4E5B-4712-986EEA6A2C5E}"/>
              </a:ext>
            </a:extLst>
          </p:cNvPr>
          <p:cNvGrpSpPr/>
          <p:nvPr/>
        </p:nvGrpSpPr>
        <p:grpSpPr>
          <a:xfrm>
            <a:off x="874713" y="381890"/>
            <a:ext cx="353052" cy="93536"/>
            <a:chOff x="10510837" y="6584404"/>
            <a:chExt cx="264464" cy="70067"/>
          </a:xfrm>
        </p:grpSpPr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BFB5CB83-137E-4F24-5A2F-6C032AEDAAC5}"/>
                </a:ext>
              </a:extLst>
            </p:cNvPr>
            <p:cNvSpPr/>
            <p:nvPr/>
          </p:nvSpPr>
          <p:spPr>
            <a:xfrm flipH="1">
              <a:off x="10510837" y="6584404"/>
              <a:ext cx="70067" cy="700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57A76746-0B75-0EFE-113D-4D17AD363E26}"/>
                </a:ext>
              </a:extLst>
            </p:cNvPr>
            <p:cNvSpPr/>
            <p:nvPr/>
          </p:nvSpPr>
          <p:spPr>
            <a:xfrm flipH="1">
              <a:off x="10608036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5F852B5-4D0C-C32F-4370-2B6C97755ED6}"/>
                </a:ext>
              </a:extLst>
            </p:cNvPr>
            <p:cNvSpPr/>
            <p:nvPr/>
          </p:nvSpPr>
          <p:spPr>
            <a:xfrm flipH="1">
              <a:off x="10705234" y="6584404"/>
              <a:ext cx="70067" cy="70067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51CB042F-B03D-8F23-E6D7-D6DECD9B460F}"/>
              </a:ext>
            </a:extLst>
          </p:cNvPr>
          <p:cNvGrpSpPr/>
          <p:nvPr/>
        </p:nvGrpSpPr>
        <p:grpSpPr>
          <a:xfrm>
            <a:off x="1232144" y="1996679"/>
            <a:ext cx="2722636" cy="2152650"/>
            <a:chOff x="667734" y="2336572"/>
            <a:chExt cx="2722636" cy="2152650"/>
          </a:xfrm>
        </p:grpSpPr>
        <p:graphicFrame>
          <p:nvGraphicFramePr>
            <p:cNvPr id="206" name="Chart 4">
              <a:extLst>
                <a:ext uri="{FF2B5EF4-FFF2-40B4-BE49-F238E27FC236}">
                  <a16:creationId xmlns:a16="http://schemas.microsoft.com/office/drawing/2014/main" id="{8C751FB3-ADC2-1CD5-7BE2-CFE8AFE99EB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3261646"/>
                </p:ext>
              </p:extLst>
            </p:nvPr>
          </p:nvGraphicFramePr>
          <p:xfrm>
            <a:off x="667734" y="2336572"/>
            <a:ext cx="2722636" cy="21526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7" name="Текст 7">
              <a:extLst>
                <a:ext uri="{FF2B5EF4-FFF2-40B4-BE49-F238E27FC236}">
                  <a16:creationId xmlns:a16="http://schemas.microsoft.com/office/drawing/2014/main" id="{80A9BA7E-38C4-B132-A7F4-81ADF34975C1}"/>
                </a:ext>
              </a:extLst>
            </p:cNvPr>
            <p:cNvSpPr txBox="1">
              <a:spLocks/>
            </p:cNvSpPr>
            <p:nvPr/>
          </p:nvSpPr>
          <p:spPr>
            <a:xfrm>
              <a:off x="1446592" y="3143019"/>
              <a:ext cx="1164908" cy="523874"/>
            </a:xfrm>
            <a:prstGeom prst="rect">
              <a:avLst/>
            </a:prstGeom>
          </p:spPr>
          <p:txBody>
            <a:bodyPr tIns="0" anchor="ctr" anchorCtr="0">
              <a:noAutofit/>
            </a:bodyPr>
            <a:lstStyle>
              <a:lvl1pPr marL="0" marR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 sz="1800" b="0" i="0" kern="1200" baseline="0">
                  <a:solidFill>
                    <a:schemeClr val="tx1"/>
                  </a:solidFill>
                  <a:latin typeface="+mj-lt"/>
                  <a:ea typeface="Source Sans Pro" charset="0"/>
                  <a:cs typeface="Source Sans Pro" charset="0"/>
                </a:defRPr>
              </a:lvl1pPr>
              <a:lvl2pPr marL="6858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2pPr>
              <a:lvl3pPr marL="11430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3pPr>
              <a:lvl4pPr marL="1600200" indent="-228600" algn="ctr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4pPr>
              <a:lvl5pPr marL="20574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F1F1F"/>
                  </a:solidFill>
                  <a:effectLst/>
                  <a:uLnTx/>
                  <a:uFillTx/>
                  <a:latin typeface="+mn-ea"/>
                  <a:ea typeface="+mn-ea"/>
                  <a:cs typeface="Butler" charset="0"/>
                </a:rPr>
                <a:t>50%</a:t>
              </a:r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CC6FCF9D-D6F5-17D7-1FF5-9D81F40B05A4}"/>
              </a:ext>
            </a:extLst>
          </p:cNvPr>
          <p:cNvGrpSpPr/>
          <p:nvPr/>
        </p:nvGrpSpPr>
        <p:grpSpPr>
          <a:xfrm>
            <a:off x="4734682" y="1996679"/>
            <a:ext cx="2722636" cy="2152650"/>
            <a:chOff x="3225542" y="2336572"/>
            <a:chExt cx="2722636" cy="2152650"/>
          </a:xfrm>
        </p:grpSpPr>
        <p:graphicFrame>
          <p:nvGraphicFramePr>
            <p:cNvPr id="208" name="Chart 5">
              <a:extLst>
                <a:ext uri="{FF2B5EF4-FFF2-40B4-BE49-F238E27FC236}">
                  <a16:creationId xmlns:a16="http://schemas.microsoft.com/office/drawing/2014/main" id="{AD606D5D-C098-8CD7-8709-A23579C480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21500571"/>
                </p:ext>
              </p:extLst>
            </p:nvPr>
          </p:nvGraphicFramePr>
          <p:xfrm>
            <a:off x="3225542" y="2336572"/>
            <a:ext cx="2722636" cy="21526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09" name="Текст 7">
              <a:extLst>
                <a:ext uri="{FF2B5EF4-FFF2-40B4-BE49-F238E27FC236}">
                  <a16:creationId xmlns:a16="http://schemas.microsoft.com/office/drawing/2014/main" id="{962A3C47-E435-3F0E-892B-47DC41E216DB}"/>
                </a:ext>
              </a:extLst>
            </p:cNvPr>
            <p:cNvSpPr txBox="1">
              <a:spLocks/>
            </p:cNvSpPr>
            <p:nvPr/>
          </p:nvSpPr>
          <p:spPr>
            <a:xfrm>
              <a:off x="4004401" y="3143019"/>
              <a:ext cx="1164908" cy="523874"/>
            </a:xfrm>
            <a:prstGeom prst="rect">
              <a:avLst/>
            </a:prstGeom>
          </p:spPr>
          <p:txBody>
            <a:bodyPr tIns="0" anchor="ctr" anchorCtr="0">
              <a:noAutofit/>
            </a:bodyPr>
            <a:lstStyle>
              <a:lvl1pPr marL="0" marR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 sz="1800" b="0" i="0" kern="1200" baseline="0">
                  <a:solidFill>
                    <a:schemeClr val="tx1"/>
                  </a:solidFill>
                  <a:latin typeface="+mj-lt"/>
                  <a:ea typeface="Source Sans Pro" charset="0"/>
                  <a:cs typeface="Source Sans Pro" charset="0"/>
                </a:defRPr>
              </a:lvl1pPr>
              <a:lvl2pPr marL="6858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2pPr>
              <a:lvl3pPr marL="11430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3pPr>
              <a:lvl4pPr marL="1600200" indent="-228600" algn="ctr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4pPr>
              <a:lvl5pPr marL="20574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F1F1F"/>
                  </a:solidFill>
                  <a:effectLst/>
                  <a:uLnTx/>
                  <a:uFillTx/>
                  <a:latin typeface="+mn-ea"/>
                  <a:ea typeface="+mn-ea"/>
                  <a:cs typeface="Butler" charset="0"/>
                </a:rPr>
                <a:t>30%</a:t>
              </a: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70978160-F459-6ADB-43B3-C20C4F5DF915}"/>
              </a:ext>
            </a:extLst>
          </p:cNvPr>
          <p:cNvGrpSpPr/>
          <p:nvPr/>
        </p:nvGrpSpPr>
        <p:grpSpPr>
          <a:xfrm>
            <a:off x="8237219" y="1996679"/>
            <a:ext cx="2722636" cy="2152650"/>
            <a:chOff x="8372838" y="2336572"/>
            <a:chExt cx="2722636" cy="2152650"/>
          </a:xfrm>
        </p:grpSpPr>
        <p:graphicFrame>
          <p:nvGraphicFramePr>
            <p:cNvPr id="212" name="Chart 4">
              <a:extLst>
                <a:ext uri="{FF2B5EF4-FFF2-40B4-BE49-F238E27FC236}">
                  <a16:creationId xmlns:a16="http://schemas.microsoft.com/office/drawing/2014/main" id="{3535D47A-BFA6-B6FE-4170-B39CCD794C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38007262"/>
                </p:ext>
              </p:extLst>
            </p:nvPr>
          </p:nvGraphicFramePr>
          <p:xfrm>
            <a:off x="8372838" y="2336572"/>
            <a:ext cx="2722636" cy="21526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3" name="Текст 7">
              <a:extLst>
                <a:ext uri="{FF2B5EF4-FFF2-40B4-BE49-F238E27FC236}">
                  <a16:creationId xmlns:a16="http://schemas.microsoft.com/office/drawing/2014/main" id="{51B7E55F-CD52-997D-AE32-01291140F1BC}"/>
                </a:ext>
              </a:extLst>
            </p:cNvPr>
            <p:cNvSpPr txBox="1">
              <a:spLocks/>
            </p:cNvSpPr>
            <p:nvPr/>
          </p:nvSpPr>
          <p:spPr>
            <a:xfrm>
              <a:off x="9151697" y="3143019"/>
              <a:ext cx="1164908" cy="523874"/>
            </a:xfrm>
            <a:prstGeom prst="rect">
              <a:avLst/>
            </a:prstGeom>
          </p:spPr>
          <p:txBody>
            <a:bodyPr tIns="0" anchor="ctr" anchorCtr="0">
              <a:noAutofit/>
            </a:bodyPr>
            <a:lstStyle>
              <a:lvl1pPr marL="0" marR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 sz="1800" b="0" i="0" kern="1200" baseline="0">
                  <a:solidFill>
                    <a:schemeClr val="tx1"/>
                  </a:solidFill>
                  <a:latin typeface="+mj-lt"/>
                  <a:ea typeface="Source Sans Pro" charset="0"/>
                  <a:cs typeface="Source Sans Pro" charset="0"/>
                </a:defRPr>
              </a:lvl1pPr>
              <a:lvl2pPr marL="6858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2pPr>
              <a:lvl3pPr marL="11430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3pPr>
              <a:lvl4pPr marL="1600200" indent="-228600" algn="ctr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4pPr>
              <a:lvl5pPr marL="205740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b="0" i="0" kern="1200">
                  <a:solidFill>
                    <a:schemeClr val="tx1">
                      <a:alpha val="60000"/>
                    </a:schemeClr>
                  </a:solidFill>
                  <a:latin typeface="Source Sans Pro" charset="0"/>
                  <a:ea typeface="Source Sans Pro" charset="0"/>
                  <a:cs typeface="Source Sans Pro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18" rtl="0" eaLnBrk="1" fontAlgn="auto" latinLnBrk="0" hangingPunct="1">
                <a:lnSpc>
                  <a:spcPct val="14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F1F1F"/>
                  </a:solidFill>
                  <a:effectLst/>
                  <a:uLnTx/>
                  <a:uFillTx/>
                  <a:latin typeface="+mn-ea"/>
                  <a:ea typeface="+mn-ea"/>
                  <a:cs typeface="Butler" charset="0"/>
                </a:rPr>
                <a:t>20%</a:t>
              </a:r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2CE68752-222F-B222-F853-2DC45CE12AA7}"/>
              </a:ext>
            </a:extLst>
          </p:cNvPr>
          <p:cNvGrpSpPr/>
          <p:nvPr/>
        </p:nvGrpSpPr>
        <p:grpSpPr>
          <a:xfrm>
            <a:off x="1532915" y="4454821"/>
            <a:ext cx="2121082" cy="1173951"/>
            <a:chOff x="1860368" y="4454821"/>
            <a:chExt cx="2121082" cy="1173951"/>
          </a:xfrm>
        </p:grpSpPr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78991FF1-8F7A-2B45-0DCA-22CBA8A2CB5A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BEB75422-5B25-01DB-4089-84132AEE15CB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id="{2B596BAA-67CB-2031-BB3E-FA681123E0DF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0FDE2550-C9B2-A2DE-CF8A-4CEDD083356B}"/>
              </a:ext>
            </a:extLst>
          </p:cNvPr>
          <p:cNvGrpSpPr/>
          <p:nvPr/>
        </p:nvGrpSpPr>
        <p:grpSpPr>
          <a:xfrm>
            <a:off x="4980965" y="4454821"/>
            <a:ext cx="2121082" cy="1173951"/>
            <a:chOff x="1860368" y="4454821"/>
            <a:chExt cx="2121082" cy="1173951"/>
          </a:xfrm>
        </p:grpSpPr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9C31E03B-6633-1E7B-036C-C86E1CF0E118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28819F21-3DCD-62F4-CEF7-B4C20B3DA286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id="{04165771-E1FA-B019-6204-2DF0F3118D09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47DF9690-8E97-E99B-15FD-1ED485EA7505}"/>
              </a:ext>
            </a:extLst>
          </p:cNvPr>
          <p:cNvGrpSpPr/>
          <p:nvPr/>
        </p:nvGrpSpPr>
        <p:grpSpPr>
          <a:xfrm>
            <a:off x="8538003" y="4454821"/>
            <a:ext cx="2121082" cy="1173951"/>
            <a:chOff x="1860368" y="4454821"/>
            <a:chExt cx="2121082" cy="1173951"/>
          </a:xfrm>
        </p:grpSpPr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0314185D-4AB9-1F20-E5D9-A6C2FFD9A279}"/>
                </a:ext>
              </a:extLst>
            </p:cNvPr>
            <p:cNvSpPr txBox="1"/>
            <p:nvPr/>
          </p:nvSpPr>
          <p:spPr>
            <a:xfrm>
              <a:off x="2341423" y="4454821"/>
              <a:ext cx="115897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2790298D-18BB-5EF3-10ED-7EA87E1306BB}"/>
                </a:ext>
              </a:extLst>
            </p:cNvPr>
            <p:cNvSpPr txBox="1"/>
            <p:nvPr/>
          </p:nvSpPr>
          <p:spPr>
            <a:xfrm>
              <a:off x="1860368" y="5091381"/>
              <a:ext cx="2121082" cy="537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+mn-ea"/>
                </a:rPr>
                <a:t>在此处输入您的正文，字数大小可以自己调整。</a:t>
              </a:r>
            </a:p>
          </p:txBody>
        </p:sp>
        <p:sp>
          <p:nvSpPr>
            <p:cNvPr id="250" name="矩形 249">
              <a:extLst>
                <a:ext uri="{FF2B5EF4-FFF2-40B4-BE49-F238E27FC236}">
                  <a16:creationId xmlns:a16="http://schemas.microsoft.com/office/drawing/2014/main" id="{5821F27E-A86E-FD05-B3E4-B23A264C3068}"/>
                </a:ext>
              </a:extLst>
            </p:cNvPr>
            <p:cNvSpPr/>
            <p:nvPr/>
          </p:nvSpPr>
          <p:spPr>
            <a:xfrm>
              <a:off x="2595515" y="4883751"/>
              <a:ext cx="650789" cy="61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5710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A40DB"/>
      </a:accent1>
      <a:accent2>
        <a:srgbClr val="5B6BDA"/>
      </a:accent2>
      <a:accent3>
        <a:srgbClr val="7B87E1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庞门正道标题体"/>
        <a:ea typeface="庞门正道标题体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600" dirty="0">
            <a:solidFill>
              <a:schemeClr val="bg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620</Words>
  <Application>Microsoft Office PowerPoint</Application>
  <PresentationFormat>宽屏</PresentationFormat>
  <Paragraphs>123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OPPOSans H</vt:lpstr>
      <vt:lpstr>PingFangSC-Regular</vt:lpstr>
      <vt:lpstr>阿里巴巴普惠体 B</vt:lpstr>
      <vt:lpstr>等线</vt:lpstr>
      <vt:lpstr>汉仪雅酷黑 45W</vt:lpstr>
      <vt:lpstr>庞门正道标题体</vt:lpstr>
      <vt:lpstr>思源黑体 CN Bold</vt:lpstr>
      <vt:lpstr>思源黑体 CN Light</vt:lpstr>
      <vt:lpstr>思源黑体 CN Regular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蓝色插画风月度工作汇报ppt模板</dc:title>
  <dc:creator>烟雨</dc:creator>
  <cp:keywords>P界达人</cp:keywords>
  <dc:description>www.51pptmoban.com</dc:description>
  <cp:lastModifiedBy>Power user</cp:lastModifiedBy>
  <cp:revision>17</cp:revision>
  <dcterms:created xsi:type="dcterms:W3CDTF">2022-11-26T09:21:02Z</dcterms:created>
  <dcterms:modified xsi:type="dcterms:W3CDTF">2022-12-28T12:27:15Z</dcterms:modified>
</cp:coreProperties>
</file>